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Lst>
  <p:sldSz cy="5143500" cx="9144000"/>
  <p:notesSz cx="9144000" cy="5143500"/>
  <p:embeddedFontLst>
    <p:embeddedFont>
      <p:font typeface="Amatic SC"/>
      <p:regular r:id="rId230"/>
      <p:bold r:id="rId231"/>
    </p:embeddedFont>
    <p:embeddedFont>
      <p:font typeface="Source Code Pro"/>
      <p:regular r:id="rId232"/>
      <p:bold r:id="rId233"/>
      <p:italic r:id="rId234"/>
      <p:boldItalic r:id="rId235"/>
    </p:embeddedFont>
    <p:embeddedFont>
      <p:font typeface="Carlito"/>
      <p:regular r:id="rId236"/>
      <p:bold r:id="rId237"/>
      <p:italic r:id="rId238"/>
      <p:boldItalic r:id="rId2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240" roundtripDataSignature="AMtx7mhpDYhnml4jjp+OQsSUsSQanaW50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154F79E-6D79-4C7C-A1F2-0E12EC4E2F2D}">
  <a:tblStyle styleId="{C154F79E-6D79-4C7C-A1F2-0E12EC4E2F2D}"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240" Type="http://customschemas.google.com/relationships/presentationmetadata" Target="metadata"/><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font" Target="fonts/Carlito-boldItalic.fntdata"/><Relationship Id="rId117" Type="http://schemas.openxmlformats.org/officeDocument/2006/relationships/slide" Target="slides/slide111.xml"/><Relationship Id="rId238" Type="http://schemas.openxmlformats.org/officeDocument/2006/relationships/font" Target="fonts/Carlito-italic.fntdata"/><Relationship Id="rId116" Type="http://schemas.openxmlformats.org/officeDocument/2006/relationships/slide" Target="slides/slide110.xml"/><Relationship Id="rId237" Type="http://schemas.openxmlformats.org/officeDocument/2006/relationships/font" Target="fonts/Carlito-bold.fntdata"/><Relationship Id="rId115" Type="http://schemas.openxmlformats.org/officeDocument/2006/relationships/slide" Target="slides/slide109.xml"/><Relationship Id="rId236" Type="http://schemas.openxmlformats.org/officeDocument/2006/relationships/font" Target="fonts/Carlito-regular.fntdata"/><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font" Target="fonts/AmaticSC-bold.fntdata"/><Relationship Id="rId230" Type="http://schemas.openxmlformats.org/officeDocument/2006/relationships/font" Target="fonts/AmaticSC-regular.fntdata"/><Relationship Id="rId114" Type="http://schemas.openxmlformats.org/officeDocument/2006/relationships/slide" Target="slides/slide108.xml"/><Relationship Id="rId235" Type="http://schemas.openxmlformats.org/officeDocument/2006/relationships/font" Target="fonts/SourceCodePro-boldItalic.fntdata"/><Relationship Id="rId113" Type="http://schemas.openxmlformats.org/officeDocument/2006/relationships/slide" Target="slides/slide107.xml"/><Relationship Id="rId234" Type="http://schemas.openxmlformats.org/officeDocument/2006/relationships/font" Target="fonts/SourceCodePro-italic.fntdata"/><Relationship Id="rId112" Type="http://schemas.openxmlformats.org/officeDocument/2006/relationships/slide" Target="slides/slide106.xml"/><Relationship Id="rId233" Type="http://schemas.openxmlformats.org/officeDocument/2006/relationships/font" Target="fonts/SourceCodePro-bold.fntdata"/><Relationship Id="rId111" Type="http://schemas.openxmlformats.org/officeDocument/2006/relationships/slide" Target="slides/slide105.xml"/><Relationship Id="rId232" Type="http://schemas.openxmlformats.org/officeDocument/2006/relationships/font" Target="fonts/SourceCodePro-regular.fntdata"/><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7" name="Shape 2757"/>
        <p:cNvGrpSpPr/>
        <p:nvPr/>
      </p:nvGrpSpPr>
      <p:grpSpPr>
        <a:xfrm>
          <a:off x="0" y="0"/>
          <a:ext cx="0" cy="0"/>
          <a:chOff x="0" y="0"/>
          <a:chExt cx="0" cy="0"/>
        </a:xfrm>
      </p:grpSpPr>
      <p:sp>
        <p:nvSpPr>
          <p:cNvPr id="2758" name="Google Shape;2758;p10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0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3" name="Shape 2763"/>
        <p:cNvGrpSpPr/>
        <p:nvPr/>
      </p:nvGrpSpPr>
      <p:grpSpPr>
        <a:xfrm>
          <a:off x="0" y="0"/>
          <a:ext cx="0" cy="0"/>
          <a:chOff x="0" y="0"/>
          <a:chExt cx="0" cy="0"/>
        </a:xfrm>
      </p:grpSpPr>
      <p:sp>
        <p:nvSpPr>
          <p:cNvPr id="2764" name="Google Shape;2764;p10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0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8" name="Shape 2778"/>
        <p:cNvGrpSpPr/>
        <p:nvPr/>
      </p:nvGrpSpPr>
      <p:grpSpPr>
        <a:xfrm>
          <a:off x="0" y="0"/>
          <a:ext cx="0" cy="0"/>
          <a:chOff x="0" y="0"/>
          <a:chExt cx="0" cy="0"/>
        </a:xfrm>
      </p:grpSpPr>
      <p:sp>
        <p:nvSpPr>
          <p:cNvPr id="2779" name="Google Shape;2779;p10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0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0" name="Shape 2790"/>
        <p:cNvGrpSpPr/>
        <p:nvPr/>
      </p:nvGrpSpPr>
      <p:grpSpPr>
        <a:xfrm>
          <a:off x="0" y="0"/>
          <a:ext cx="0" cy="0"/>
          <a:chOff x="0" y="0"/>
          <a:chExt cx="0" cy="0"/>
        </a:xfrm>
      </p:grpSpPr>
      <p:sp>
        <p:nvSpPr>
          <p:cNvPr id="2791" name="Google Shape;2791;p10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0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8" name="Shape 2798"/>
        <p:cNvGrpSpPr/>
        <p:nvPr/>
      </p:nvGrpSpPr>
      <p:grpSpPr>
        <a:xfrm>
          <a:off x="0" y="0"/>
          <a:ext cx="0" cy="0"/>
          <a:chOff x="0" y="0"/>
          <a:chExt cx="0" cy="0"/>
        </a:xfrm>
      </p:grpSpPr>
      <p:sp>
        <p:nvSpPr>
          <p:cNvPr id="2799" name="Google Shape;2799;p10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0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0" name="Shape 2850"/>
        <p:cNvGrpSpPr/>
        <p:nvPr/>
      </p:nvGrpSpPr>
      <p:grpSpPr>
        <a:xfrm>
          <a:off x="0" y="0"/>
          <a:ext cx="0" cy="0"/>
          <a:chOff x="0" y="0"/>
          <a:chExt cx="0" cy="0"/>
        </a:xfrm>
      </p:grpSpPr>
      <p:sp>
        <p:nvSpPr>
          <p:cNvPr id="2851" name="Google Shape;2851;p10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0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8" name="Shape 2868"/>
        <p:cNvGrpSpPr/>
        <p:nvPr/>
      </p:nvGrpSpPr>
      <p:grpSpPr>
        <a:xfrm>
          <a:off x="0" y="0"/>
          <a:ext cx="0" cy="0"/>
          <a:chOff x="0" y="0"/>
          <a:chExt cx="0" cy="0"/>
        </a:xfrm>
      </p:grpSpPr>
      <p:sp>
        <p:nvSpPr>
          <p:cNvPr id="2869" name="Google Shape;2869;p10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0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5" name="Shape 2885"/>
        <p:cNvGrpSpPr/>
        <p:nvPr/>
      </p:nvGrpSpPr>
      <p:grpSpPr>
        <a:xfrm>
          <a:off x="0" y="0"/>
          <a:ext cx="0" cy="0"/>
          <a:chOff x="0" y="0"/>
          <a:chExt cx="0" cy="0"/>
        </a:xfrm>
      </p:grpSpPr>
      <p:sp>
        <p:nvSpPr>
          <p:cNvPr id="2886" name="Google Shape;2886;p10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0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6" name="Shape 2896"/>
        <p:cNvGrpSpPr/>
        <p:nvPr/>
      </p:nvGrpSpPr>
      <p:grpSpPr>
        <a:xfrm>
          <a:off x="0" y="0"/>
          <a:ext cx="0" cy="0"/>
          <a:chOff x="0" y="0"/>
          <a:chExt cx="0" cy="0"/>
        </a:xfrm>
      </p:grpSpPr>
      <p:sp>
        <p:nvSpPr>
          <p:cNvPr id="2897" name="Google Shape;2897;p10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0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0" name="Shape 2910"/>
        <p:cNvGrpSpPr/>
        <p:nvPr/>
      </p:nvGrpSpPr>
      <p:grpSpPr>
        <a:xfrm>
          <a:off x="0" y="0"/>
          <a:ext cx="0" cy="0"/>
          <a:chOff x="0" y="0"/>
          <a:chExt cx="0" cy="0"/>
        </a:xfrm>
      </p:grpSpPr>
      <p:sp>
        <p:nvSpPr>
          <p:cNvPr id="2911" name="Google Shape;2911;p10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0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3" name="Shape 2923"/>
        <p:cNvGrpSpPr/>
        <p:nvPr/>
      </p:nvGrpSpPr>
      <p:grpSpPr>
        <a:xfrm>
          <a:off x="0" y="0"/>
          <a:ext cx="0" cy="0"/>
          <a:chOff x="0" y="0"/>
          <a:chExt cx="0" cy="0"/>
        </a:xfrm>
      </p:grpSpPr>
      <p:sp>
        <p:nvSpPr>
          <p:cNvPr id="2924" name="Google Shape;2924;p11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1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4" name="Shape 2934"/>
        <p:cNvGrpSpPr/>
        <p:nvPr/>
      </p:nvGrpSpPr>
      <p:grpSpPr>
        <a:xfrm>
          <a:off x="0" y="0"/>
          <a:ext cx="0" cy="0"/>
          <a:chOff x="0" y="0"/>
          <a:chExt cx="0" cy="0"/>
        </a:xfrm>
      </p:grpSpPr>
      <p:sp>
        <p:nvSpPr>
          <p:cNvPr id="2935" name="Google Shape;2935;p11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1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5" name="Shape 2965"/>
        <p:cNvGrpSpPr/>
        <p:nvPr/>
      </p:nvGrpSpPr>
      <p:grpSpPr>
        <a:xfrm>
          <a:off x="0" y="0"/>
          <a:ext cx="0" cy="0"/>
          <a:chOff x="0" y="0"/>
          <a:chExt cx="0" cy="0"/>
        </a:xfrm>
      </p:grpSpPr>
      <p:sp>
        <p:nvSpPr>
          <p:cNvPr id="2966" name="Google Shape;2966;p11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1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6" name="Shape 2976"/>
        <p:cNvGrpSpPr/>
        <p:nvPr/>
      </p:nvGrpSpPr>
      <p:grpSpPr>
        <a:xfrm>
          <a:off x="0" y="0"/>
          <a:ext cx="0" cy="0"/>
          <a:chOff x="0" y="0"/>
          <a:chExt cx="0" cy="0"/>
        </a:xfrm>
      </p:grpSpPr>
      <p:sp>
        <p:nvSpPr>
          <p:cNvPr id="2977" name="Google Shape;2977;p11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1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0" name="Shape 3020"/>
        <p:cNvGrpSpPr/>
        <p:nvPr/>
      </p:nvGrpSpPr>
      <p:grpSpPr>
        <a:xfrm>
          <a:off x="0" y="0"/>
          <a:ext cx="0" cy="0"/>
          <a:chOff x="0" y="0"/>
          <a:chExt cx="0" cy="0"/>
        </a:xfrm>
      </p:grpSpPr>
      <p:sp>
        <p:nvSpPr>
          <p:cNvPr id="3021" name="Google Shape;3021;p11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1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1" name="Shape 3031"/>
        <p:cNvGrpSpPr/>
        <p:nvPr/>
      </p:nvGrpSpPr>
      <p:grpSpPr>
        <a:xfrm>
          <a:off x="0" y="0"/>
          <a:ext cx="0" cy="0"/>
          <a:chOff x="0" y="0"/>
          <a:chExt cx="0" cy="0"/>
        </a:xfrm>
      </p:grpSpPr>
      <p:sp>
        <p:nvSpPr>
          <p:cNvPr id="3032" name="Google Shape;3032;p11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1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9" name="Shape 3049"/>
        <p:cNvGrpSpPr/>
        <p:nvPr/>
      </p:nvGrpSpPr>
      <p:grpSpPr>
        <a:xfrm>
          <a:off x="0" y="0"/>
          <a:ext cx="0" cy="0"/>
          <a:chOff x="0" y="0"/>
          <a:chExt cx="0" cy="0"/>
        </a:xfrm>
      </p:grpSpPr>
      <p:sp>
        <p:nvSpPr>
          <p:cNvPr id="3050" name="Google Shape;3050;p11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1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2" name="Shape 3132"/>
        <p:cNvGrpSpPr/>
        <p:nvPr/>
      </p:nvGrpSpPr>
      <p:grpSpPr>
        <a:xfrm>
          <a:off x="0" y="0"/>
          <a:ext cx="0" cy="0"/>
          <a:chOff x="0" y="0"/>
          <a:chExt cx="0" cy="0"/>
        </a:xfrm>
      </p:grpSpPr>
      <p:sp>
        <p:nvSpPr>
          <p:cNvPr id="3133" name="Google Shape;3133;p11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1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9" name="Shape 3229"/>
        <p:cNvGrpSpPr/>
        <p:nvPr/>
      </p:nvGrpSpPr>
      <p:grpSpPr>
        <a:xfrm>
          <a:off x="0" y="0"/>
          <a:ext cx="0" cy="0"/>
          <a:chOff x="0" y="0"/>
          <a:chExt cx="0" cy="0"/>
        </a:xfrm>
      </p:grpSpPr>
      <p:sp>
        <p:nvSpPr>
          <p:cNvPr id="3230" name="Google Shape;3230;p11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1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1" name="Shape 3241"/>
        <p:cNvGrpSpPr/>
        <p:nvPr/>
      </p:nvGrpSpPr>
      <p:grpSpPr>
        <a:xfrm>
          <a:off x="0" y="0"/>
          <a:ext cx="0" cy="0"/>
          <a:chOff x="0" y="0"/>
          <a:chExt cx="0" cy="0"/>
        </a:xfrm>
      </p:grpSpPr>
      <p:sp>
        <p:nvSpPr>
          <p:cNvPr id="3242" name="Google Shape;3242;p11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1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2" name="Shape 3252"/>
        <p:cNvGrpSpPr/>
        <p:nvPr/>
      </p:nvGrpSpPr>
      <p:grpSpPr>
        <a:xfrm>
          <a:off x="0" y="0"/>
          <a:ext cx="0" cy="0"/>
          <a:chOff x="0" y="0"/>
          <a:chExt cx="0" cy="0"/>
        </a:xfrm>
      </p:grpSpPr>
      <p:sp>
        <p:nvSpPr>
          <p:cNvPr id="3253" name="Google Shape;3253;p12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2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9" name="Shape 3289"/>
        <p:cNvGrpSpPr/>
        <p:nvPr/>
      </p:nvGrpSpPr>
      <p:grpSpPr>
        <a:xfrm>
          <a:off x="0" y="0"/>
          <a:ext cx="0" cy="0"/>
          <a:chOff x="0" y="0"/>
          <a:chExt cx="0" cy="0"/>
        </a:xfrm>
      </p:grpSpPr>
      <p:sp>
        <p:nvSpPr>
          <p:cNvPr id="3290" name="Google Shape;3290;p12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2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8" name="Shape 3338"/>
        <p:cNvGrpSpPr/>
        <p:nvPr/>
      </p:nvGrpSpPr>
      <p:grpSpPr>
        <a:xfrm>
          <a:off x="0" y="0"/>
          <a:ext cx="0" cy="0"/>
          <a:chOff x="0" y="0"/>
          <a:chExt cx="0" cy="0"/>
        </a:xfrm>
      </p:grpSpPr>
      <p:sp>
        <p:nvSpPr>
          <p:cNvPr id="3339" name="Google Shape;3339;p12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2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1" name="Shape 3361"/>
        <p:cNvGrpSpPr/>
        <p:nvPr/>
      </p:nvGrpSpPr>
      <p:grpSpPr>
        <a:xfrm>
          <a:off x="0" y="0"/>
          <a:ext cx="0" cy="0"/>
          <a:chOff x="0" y="0"/>
          <a:chExt cx="0" cy="0"/>
        </a:xfrm>
      </p:grpSpPr>
      <p:sp>
        <p:nvSpPr>
          <p:cNvPr id="3362" name="Google Shape;3362;p12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2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9" name="Shape 3369"/>
        <p:cNvGrpSpPr/>
        <p:nvPr/>
      </p:nvGrpSpPr>
      <p:grpSpPr>
        <a:xfrm>
          <a:off x="0" y="0"/>
          <a:ext cx="0" cy="0"/>
          <a:chOff x="0" y="0"/>
          <a:chExt cx="0" cy="0"/>
        </a:xfrm>
      </p:grpSpPr>
      <p:sp>
        <p:nvSpPr>
          <p:cNvPr id="3370" name="Google Shape;3370;p12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2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4" name="Shape 3384"/>
        <p:cNvGrpSpPr/>
        <p:nvPr/>
      </p:nvGrpSpPr>
      <p:grpSpPr>
        <a:xfrm>
          <a:off x="0" y="0"/>
          <a:ext cx="0" cy="0"/>
          <a:chOff x="0" y="0"/>
          <a:chExt cx="0" cy="0"/>
        </a:xfrm>
      </p:grpSpPr>
      <p:sp>
        <p:nvSpPr>
          <p:cNvPr id="3385" name="Google Shape;3385;p12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2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5" name="Shape 3415"/>
        <p:cNvGrpSpPr/>
        <p:nvPr/>
      </p:nvGrpSpPr>
      <p:grpSpPr>
        <a:xfrm>
          <a:off x="0" y="0"/>
          <a:ext cx="0" cy="0"/>
          <a:chOff x="0" y="0"/>
          <a:chExt cx="0" cy="0"/>
        </a:xfrm>
      </p:grpSpPr>
      <p:sp>
        <p:nvSpPr>
          <p:cNvPr id="3416" name="Google Shape;3416;p12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2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3" name="Shape 3433"/>
        <p:cNvGrpSpPr/>
        <p:nvPr/>
      </p:nvGrpSpPr>
      <p:grpSpPr>
        <a:xfrm>
          <a:off x="0" y="0"/>
          <a:ext cx="0" cy="0"/>
          <a:chOff x="0" y="0"/>
          <a:chExt cx="0" cy="0"/>
        </a:xfrm>
      </p:grpSpPr>
      <p:sp>
        <p:nvSpPr>
          <p:cNvPr id="3434" name="Google Shape;3434;p12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2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1" name="Shape 3481"/>
        <p:cNvGrpSpPr/>
        <p:nvPr/>
      </p:nvGrpSpPr>
      <p:grpSpPr>
        <a:xfrm>
          <a:off x="0" y="0"/>
          <a:ext cx="0" cy="0"/>
          <a:chOff x="0" y="0"/>
          <a:chExt cx="0" cy="0"/>
        </a:xfrm>
      </p:grpSpPr>
      <p:sp>
        <p:nvSpPr>
          <p:cNvPr id="3482" name="Google Shape;3482;p12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2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7" name="Shape 3627"/>
        <p:cNvGrpSpPr/>
        <p:nvPr/>
      </p:nvGrpSpPr>
      <p:grpSpPr>
        <a:xfrm>
          <a:off x="0" y="0"/>
          <a:ext cx="0" cy="0"/>
          <a:chOff x="0" y="0"/>
          <a:chExt cx="0" cy="0"/>
        </a:xfrm>
      </p:grpSpPr>
      <p:sp>
        <p:nvSpPr>
          <p:cNvPr id="3628" name="Google Shape;3628;p12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2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1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0" name="Shape 3640"/>
        <p:cNvGrpSpPr/>
        <p:nvPr/>
      </p:nvGrpSpPr>
      <p:grpSpPr>
        <a:xfrm>
          <a:off x="0" y="0"/>
          <a:ext cx="0" cy="0"/>
          <a:chOff x="0" y="0"/>
          <a:chExt cx="0" cy="0"/>
        </a:xfrm>
      </p:grpSpPr>
      <p:sp>
        <p:nvSpPr>
          <p:cNvPr id="3641" name="Google Shape;3641;p13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3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4" name="Shape 3664"/>
        <p:cNvGrpSpPr/>
        <p:nvPr/>
      </p:nvGrpSpPr>
      <p:grpSpPr>
        <a:xfrm>
          <a:off x="0" y="0"/>
          <a:ext cx="0" cy="0"/>
          <a:chOff x="0" y="0"/>
          <a:chExt cx="0" cy="0"/>
        </a:xfrm>
      </p:grpSpPr>
      <p:sp>
        <p:nvSpPr>
          <p:cNvPr id="3665" name="Google Shape;3665;p13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3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3" name="Shape 3683"/>
        <p:cNvGrpSpPr/>
        <p:nvPr/>
      </p:nvGrpSpPr>
      <p:grpSpPr>
        <a:xfrm>
          <a:off x="0" y="0"/>
          <a:ext cx="0" cy="0"/>
          <a:chOff x="0" y="0"/>
          <a:chExt cx="0" cy="0"/>
        </a:xfrm>
      </p:grpSpPr>
      <p:sp>
        <p:nvSpPr>
          <p:cNvPr id="3684" name="Google Shape;3684;p13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3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7" name="Shape 3767"/>
        <p:cNvGrpSpPr/>
        <p:nvPr/>
      </p:nvGrpSpPr>
      <p:grpSpPr>
        <a:xfrm>
          <a:off x="0" y="0"/>
          <a:ext cx="0" cy="0"/>
          <a:chOff x="0" y="0"/>
          <a:chExt cx="0" cy="0"/>
        </a:xfrm>
      </p:grpSpPr>
      <p:sp>
        <p:nvSpPr>
          <p:cNvPr id="3768" name="Google Shape;3768;p13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3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1" name="Shape 3791"/>
        <p:cNvGrpSpPr/>
        <p:nvPr/>
      </p:nvGrpSpPr>
      <p:grpSpPr>
        <a:xfrm>
          <a:off x="0" y="0"/>
          <a:ext cx="0" cy="0"/>
          <a:chOff x="0" y="0"/>
          <a:chExt cx="0" cy="0"/>
        </a:xfrm>
      </p:grpSpPr>
      <p:sp>
        <p:nvSpPr>
          <p:cNvPr id="3792" name="Google Shape;3792;p13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3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5" name="Shape 3815"/>
        <p:cNvGrpSpPr/>
        <p:nvPr/>
      </p:nvGrpSpPr>
      <p:grpSpPr>
        <a:xfrm>
          <a:off x="0" y="0"/>
          <a:ext cx="0" cy="0"/>
          <a:chOff x="0" y="0"/>
          <a:chExt cx="0" cy="0"/>
        </a:xfrm>
      </p:grpSpPr>
      <p:sp>
        <p:nvSpPr>
          <p:cNvPr id="3816" name="Google Shape;3816;p13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3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7" name="Shape 3837"/>
        <p:cNvGrpSpPr/>
        <p:nvPr/>
      </p:nvGrpSpPr>
      <p:grpSpPr>
        <a:xfrm>
          <a:off x="0" y="0"/>
          <a:ext cx="0" cy="0"/>
          <a:chOff x="0" y="0"/>
          <a:chExt cx="0" cy="0"/>
        </a:xfrm>
      </p:grpSpPr>
      <p:sp>
        <p:nvSpPr>
          <p:cNvPr id="3838" name="Google Shape;3838;p13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3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4" name="Shape 3854"/>
        <p:cNvGrpSpPr/>
        <p:nvPr/>
      </p:nvGrpSpPr>
      <p:grpSpPr>
        <a:xfrm>
          <a:off x="0" y="0"/>
          <a:ext cx="0" cy="0"/>
          <a:chOff x="0" y="0"/>
          <a:chExt cx="0" cy="0"/>
        </a:xfrm>
      </p:grpSpPr>
      <p:sp>
        <p:nvSpPr>
          <p:cNvPr id="3855" name="Google Shape;3855;p13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3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1" name="Shape 3901"/>
        <p:cNvGrpSpPr/>
        <p:nvPr/>
      </p:nvGrpSpPr>
      <p:grpSpPr>
        <a:xfrm>
          <a:off x="0" y="0"/>
          <a:ext cx="0" cy="0"/>
          <a:chOff x="0" y="0"/>
          <a:chExt cx="0" cy="0"/>
        </a:xfrm>
      </p:grpSpPr>
      <p:sp>
        <p:nvSpPr>
          <p:cNvPr id="3902" name="Google Shape;3902;p13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3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8" name="Shape 3918"/>
        <p:cNvGrpSpPr/>
        <p:nvPr/>
      </p:nvGrpSpPr>
      <p:grpSpPr>
        <a:xfrm>
          <a:off x="0" y="0"/>
          <a:ext cx="0" cy="0"/>
          <a:chOff x="0" y="0"/>
          <a:chExt cx="0" cy="0"/>
        </a:xfrm>
      </p:grpSpPr>
      <p:sp>
        <p:nvSpPr>
          <p:cNvPr id="3919" name="Google Shape;3919;p13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3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1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1" name="Shape 3991"/>
        <p:cNvGrpSpPr/>
        <p:nvPr/>
      </p:nvGrpSpPr>
      <p:grpSpPr>
        <a:xfrm>
          <a:off x="0" y="0"/>
          <a:ext cx="0" cy="0"/>
          <a:chOff x="0" y="0"/>
          <a:chExt cx="0" cy="0"/>
        </a:xfrm>
      </p:grpSpPr>
      <p:sp>
        <p:nvSpPr>
          <p:cNvPr id="3992" name="Google Shape;3992;p14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4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0" name="Shape 4010"/>
        <p:cNvGrpSpPr/>
        <p:nvPr/>
      </p:nvGrpSpPr>
      <p:grpSpPr>
        <a:xfrm>
          <a:off x="0" y="0"/>
          <a:ext cx="0" cy="0"/>
          <a:chOff x="0" y="0"/>
          <a:chExt cx="0" cy="0"/>
        </a:xfrm>
      </p:grpSpPr>
      <p:sp>
        <p:nvSpPr>
          <p:cNvPr id="4011" name="Google Shape;4011;p14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4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2" name="Shape 4022"/>
        <p:cNvGrpSpPr/>
        <p:nvPr/>
      </p:nvGrpSpPr>
      <p:grpSpPr>
        <a:xfrm>
          <a:off x="0" y="0"/>
          <a:ext cx="0" cy="0"/>
          <a:chOff x="0" y="0"/>
          <a:chExt cx="0" cy="0"/>
        </a:xfrm>
      </p:grpSpPr>
      <p:sp>
        <p:nvSpPr>
          <p:cNvPr id="4023" name="Google Shape;4023;p14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4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4" name="Shape 4034"/>
        <p:cNvGrpSpPr/>
        <p:nvPr/>
      </p:nvGrpSpPr>
      <p:grpSpPr>
        <a:xfrm>
          <a:off x="0" y="0"/>
          <a:ext cx="0" cy="0"/>
          <a:chOff x="0" y="0"/>
          <a:chExt cx="0" cy="0"/>
        </a:xfrm>
      </p:grpSpPr>
      <p:sp>
        <p:nvSpPr>
          <p:cNvPr id="4035" name="Google Shape;4035;p14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4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6" name="Shape 4046"/>
        <p:cNvGrpSpPr/>
        <p:nvPr/>
      </p:nvGrpSpPr>
      <p:grpSpPr>
        <a:xfrm>
          <a:off x="0" y="0"/>
          <a:ext cx="0" cy="0"/>
          <a:chOff x="0" y="0"/>
          <a:chExt cx="0" cy="0"/>
        </a:xfrm>
      </p:grpSpPr>
      <p:sp>
        <p:nvSpPr>
          <p:cNvPr id="4047" name="Google Shape;4047;p14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4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8" name="Shape 4058"/>
        <p:cNvGrpSpPr/>
        <p:nvPr/>
      </p:nvGrpSpPr>
      <p:grpSpPr>
        <a:xfrm>
          <a:off x="0" y="0"/>
          <a:ext cx="0" cy="0"/>
          <a:chOff x="0" y="0"/>
          <a:chExt cx="0" cy="0"/>
        </a:xfrm>
      </p:grpSpPr>
      <p:sp>
        <p:nvSpPr>
          <p:cNvPr id="4059" name="Google Shape;4059;p14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4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6" name="Shape 4066"/>
        <p:cNvGrpSpPr/>
        <p:nvPr/>
      </p:nvGrpSpPr>
      <p:grpSpPr>
        <a:xfrm>
          <a:off x="0" y="0"/>
          <a:ext cx="0" cy="0"/>
          <a:chOff x="0" y="0"/>
          <a:chExt cx="0" cy="0"/>
        </a:xfrm>
      </p:grpSpPr>
      <p:sp>
        <p:nvSpPr>
          <p:cNvPr id="4067" name="Google Shape;4067;p14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4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2" name="Shape 4072"/>
        <p:cNvGrpSpPr/>
        <p:nvPr/>
      </p:nvGrpSpPr>
      <p:grpSpPr>
        <a:xfrm>
          <a:off x="0" y="0"/>
          <a:ext cx="0" cy="0"/>
          <a:chOff x="0" y="0"/>
          <a:chExt cx="0" cy="0"/>
        </a:xfrm>
      </p:grpSpPr>
      <p:sp>
        <p:nvSpPr>
          <p:cNvPr id="4073" name="Google Shape;4073;p14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4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2" name="Shape 4112"/>
        <p:cNvGrpSpPr/>
        <p:nvPr/>
      </p:nvGrpSpPr>
      <p:grpSpPr>
        <a:xfrm>
          <a:off x="0" y="0"/>
          <a:ext cx="0" cy="0"/>
          <a:chOff x="0" y="0"/>
          <a:chExt cx="0" cy="0"/>
        </a:xfrm>
      </p:grpSpPr>
      <p:sp>
        <p:nvSpPr>
          <p:cNvPr id="4113" name="Google Shape;4113;p14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4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8" name="Shape 4128"/>
        <p:cNvGrpSpPr/>
        <p:nvPr/>
      </p:nvGrpSpPr>
      <p:grpSpPr>
        <a:xfrm>
          <a:off x="0" y="0"/>
          <a:ext cx="0" cy="0"/>
          <a:chOff x="0" y="0"/>
          <a:chExt cx="0" cy="0"/>
        </a:xfrm>
      </p:grpSpPr>
      <p:sp>
        <p:nvSpPr>
          <p:cNvPr id="4129" name="Google Shape;4129;p14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4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1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0" name="Shape 4140"/>
        <p:cNvGrpSpPr/>
        <p:nvPr/>
      </p:nvGrpSpPr>
      <p:grpSpPr>
        <a:xfrm>
          <a:off x="0" y="0"/>
          <a:ext cx="0" cy="0"/>
          <a:chOff x="0" y="0"/>
          <a:chExt cx="0" cy="0"/>
        </a:xfrm>
      </p:grpSpPr>
      <p:sp>
        <p:nvSpPr>
          <p:cNvPr id="4141" name="Google Shape;4141;p15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5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3" name="Shape 4183"/>
        <p:cNvGrpSpPr/>
        <p:nvPr/>
      </p:nvGrpSpPr>
      <p:grpSpPr>
        <a:xfrm>
          <a:off x="0" y="0"/>
          <a:ext cx="0" cy="0"/>
          <a:chOff x="0" y="0"/>
          <a:chExt cx="0" cy="0"/>
        </a:xfrm>
      </p:grpSpPr>
      <p:sp>
        <p:nvSpPr>
          <p:cNvPr id="4184" name="Google Shape;4184;p15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5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4" name="Shape 4214"/>
        <p:cNvGrpSpPr/>
        <p:nvPr/>
      </p:nvGrpSpPr>
      <p:grpSpPr>
        <a:xfrm>
          <a:off x="0" y="0"/>
          <a:ext cx="0" cy="0"/>
          <a:chOff x="0" y="0"/>
          <a:chExt cx="0" cy="0"/>
        </a:xfrm>
      </p:grpSpPr>
      <p:sp>
        <p:nvSpPr>
          <p:cNvPr id="4215" name="Google Shape;4215;p15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5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1" name="Shape 4231"/>
        <p:cNvGrpSpPr/>
        <p:nvPr/>
      </p:nvGrpSpPr>
      <p:grpSpPr>
        <a:xfrm>
          <a:off x="0" y="0"/>
          <a:ext cx="0" cy="0"/>
          <a:chOff x="0" y="0"/>
          <a:chExt cx="0" cy="0"/>
        </a:xfrm>
      </p:grpSpPr>
      <p:sp>
        <p:nvSpPr>
          <p:cNvPr id="4232" name="Google Shape;4232;p15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5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4" name="Shape 4274"/>
        <p:cNvGrpSpPr/>
        <p:nvPr/>
      </p:nvGrpSpPr>
      <p:grpSpPr>
        <a:xfrm>
          <a:off x="0" y="0"/>
          <a:ext cx="0" cy="0"/>
          <a:chOff x="0" y="0"/>
          <a:chExt cx="0" cy="0"/>
        </a:xfrm>
      </p:grpSpPr>
      <p:sp>
        <p:nvSpPr>
          <p:cNvPr id="4275" name="Google Shape;4275;p15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5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0" name="Shape 4280"/>
        <p:cNvGrpSpPr/>
        <p:nvPr/>
      </p:nvGrpSpPr>
      <p:grpSpPr>
        <a:xfrm>
          <a:off x="0" y="0"/>
          <a:ext cx="0" cy="0"/>
          <a:chOff x="0" y="0"/>
          <a:chExt cx="0" cy="0"/>
        </a:xfrm>
      </p:grpSpPr>
      <p:sp>
        <p:nvSpPr>
          <p:cNvPr id="4281" name="Google Shape;4281;p15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5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0" name="Shape 4300"/>
        <p:cNvGrpSpPr/>
        <p:nvPr/>
      </p:nvGrpSpPr>
      <p:grpSpPr>
        <a:xfrm>
          <a:off x="0" y="0"/>
          <a:ext cx="0" cy="0"/>
          <a:chOff x="0" y="0"/>
          <a:chExt cx="0" cy="0"/>
        </a:xfrm>
      </p:grpSpPr>
      <p:sp>
        <p:nvSpPr>
          <p:cNvPr id="4301" name="Google Shape;4301;p15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15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8" name="Shape 4318"/>
        <p:cNvGrpSpPr/>
        <p:nvPr/>
      </p:nvGrpSpPr>
      <p:grpSpPr>
        <a:xfrm>
          <a:off x="0" y="0"/>
          <a:ext cx="0" cy="0"/>
          <a:chOff x="0" y="0"/>
          <a:chExt cx="0" cy="0"/>
        </a:xfrm>
      </p:grpSpPr>
      <p:sp>
        <p:nvSpPr>
          <p:cNvPr id="4319" name="Google Shape;4319;p15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5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8" name="Shape 4358"/>
        <p:cNvGrpSpPr/>
        <p:nvPr/>
      </p:nvGrpSpPr>
      <p:grpSpPr>
        <a:xfrm>
          <a:off x="0" y="0"/>
          <a:ext cx="0" cy="0"/>
          <a:chOff x="0" y="0"/>
          <a:chExt cx="0" cy="0"/>
        </a:xfrm>
      </p:grpSpPr>
      <p:sp>
        <p:nvSpPr>
          <p:cNvPr id="4359" name="Google Shape;4359;p15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15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4" name="Shape 4364"/>
        <p:cNvGrpSpPr/>
        <p:nvPr/>
      </p:nvGrpSpPr>
      <p:grpSpPr>
        <a:xfrm>
          <a:off x="0" y="0"/>
          <a:ext cx="0" cy="0"/>
          <a:chOff x="0" y="0"/>
          <a:chExt cx="0" cy="0"/>
        </a:xfrm>
      </p:grpSpPr>
      <p:sp>
        <p:nvSpPr>
          <p:cNvPr id="4365" name="Google Shape;4365;p15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5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1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0" name="Shape 4370"/>
        <p:cNvGrpSpPr/>
        <p:nvPr/>
      </p:nvGrpSpPr>
      <p:grpSpPr>
        <a:xfrm>
          <a:off x="0" y="0"/>
          <a:ext cx="0" cy="0"/>
          <a:chOff x="0" y="0"/>
          <a:chExt cx="0" cy="0"/>
        </a:xfrm>
      </p:grpSpPr>
      <p:sp>
        <p:nvSpPr>
          <p:cNvPr id="4371" name="Google Shape;4371;p16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6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6" name="Shape 4376"/>
        <p:cNvGrpSpPr/>
        <p:nvPr/>
      </p:nvGrpSpPr>
      <p:grpSpPr>
        <a:xfrm>
          <a:off x="0" y="0"/>
          <a:ext cx="0" cy="0"/>
          <a:chOff x="0" y="0"/>
          <a:chExt cx="0" cy="0"/>
        </a:xfrm>
      </p:grpSpPr>
      <p:sp>
        <p:nvSpPr>
          <p:cNvPr id="4377" name="Google Shape;4377;p16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6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7" name="Shape 4387"/>
        <p:cNvGrpSpPr/>
        <p:nvPr/>
      </p:nvGrpSpPr>
      <p:grpSpPr>
        <a:xfrm>
          <a:off x="0" y="0"/>
          <a:ext cx="0" cy="0"/>
          <a:chOff x="0" y="0"/>
          <a:chExt cx="0" cy="0"/>
        </a:xfrm>
      </p:grpSpPr>
      <p:sp>
        <p:nvSpPr>
          <p:cNvPr id="4388" name="Google Shape;4388;p16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16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2" name="Shape 4412"/>
        <p:cNvGrpSpPr/>
        <p:nvPr/>
      </p:nvGrpSpPr>
      <p:grpSpPr>
        <a:xfrm>
          <a:off x="0" y="0"/>
          <a:ext cx="0" cy="0"/>
          <a:chOff x="0" y="0"/>
          <a:chExt cx="0" cy="0"/>
        </a:xfrm>
      </p:grpSpPr>
      <p:sp>
        <p:nvSpPr>
          <p:cNvPr id="4413" name="Google Shape;4413;p16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6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6" name="Shape 4436"/>
        <p:cNvGrpSpPr/>
        <p:nvPr/>
      </p:nvGrpSpPr>
      <p:grpSpPr>
        <a:xfrm>
          <a:off x="0" y="0"/>
          <a:ext cx="0" cy="0"/>
          <a:chOff x="0" y="0"/>
          <a:chExt cx="0" cy="0"/>
        </a:xfrm>
      </p:grpSpPr>
      <p:sp>
        <p:nvSpPr>
          <p:cNvPr id="4437" name="Google Shape;4437;p16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6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6" name="Shape 4446"/>
        <p:cNvGrpSpPr/>
        <p:nvPr/>
      </p:nvGrpSpPr>
      <p:grpSpPr>
        <a:xfrm>
          <a:off x="0" y="0"/>
          <a:ext cx="0" cy="0"/>
          <a:chOff x="0" y="0"/>
          <a:chExt cx="0" cy="0"/>
        </a:xfrm>
      </p:grpSpPr>
      <p:sp>
        <p:nvSpPr>
          <p:cNvPr id="4447" name="Google Shape;4447;p16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6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6" name="Shape 4456"/>
        <p:cNvGrpSpPr/>
        <p:nvPr/>
      </p:nvGrpSpPr>
      <p:grpSpPr>
        <a:xfrm>
          <a:off x="0" y="0"/>
          <a:ext cx="0" cy="0"/>
          <a:chOff x="0" y="0"/>
          <a:chExt cx="0" cy="0"/>
        </a:xfrm>
      </p:grpSpPr>
      <p:sp>
        <p:nvSpPr>
          <p:cNvPr id="4457" name="Google Shape;4457;p16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6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9" name="Shape 4469"/>
        <p:cNvGrpSpPr/>
        <p:nvPr/>
      </p:nvGrpSpPr>
      <p:grpSpPr>
        <a:xfrm>
          <a:off x="0" y="0"/>
          <a:ext cx="0" cy="0"/>
          <a:chOff x="0" y="0"/>
          <a:chExt cx="0" cy="0"/>
        </a:xfrm>
      </p:grpSpPr>
      <p:sp>
        <p:nvSpPr>
          <p:cNvPr id="4470" name="Google Shape;4470;p16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6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2" name="Shape 4482"/>
        <p:cNvGrpSpPr/>
        <p:nvPr/>
      </p:nvGrpSpPr>
      <p:grpSpPr>
        <a:xfrm>
          <a:off x="0" y="0"/>
          <a:ext cx="0" cy="0"/>
          <a:chOff x="0" y="0"/>
          <a:chExt cx="0" cy="0"/>
        </a:xfrm>
      </p:grpSpPr>
      <p:sp>
        <p:nvSpPr>
          <p:cNvPr id="4483" name="Google Shape;4483;p16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6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8" name="Shape 4488"/>
        <p:cNvGrpSpPr/>
        <p:nvPr/>
      </p:nvGrpSpPr>
      <p:grpSpPr>
        <a:xfrm>
          <a:off x="0" y="0"/>
          <a:ext cx="0" cy="0"/>
          <a:chOff x="0" y="0"/>
          <a:chExt cx="0" cy="0"/>
        </a:xfrm>
      </p:grpSpPr>
      <p:sp>
        <p:nvSpPr>
          <p:cNvPr id="4489" name="Google Shape;4489;p16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6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1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4" name="Shape 4494"/>
        <p:cNvGrpSpPr/>
        <p:nvPr/>
      </p:nvGrpSpPr>
      <p:grpSpPr>
        <a:xfrm>
          <a:off x="0" y="0"/>
          <a:ext cx="0" cy="0"/>
          <a:chOff x="0" y="0"/>
          <a:chExt cx="0" cy="0"/>
        </a:xfrm>
      </p:grpSpPr>
      <p:sp>
        <p:nvSpPr>
          <p:cNvPr id="4495" name="Google Shape;4495;p17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7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5" name="Shape 4535"/>
        <p:cNvGrpSpPr/>
        <p:nvPr/>
      </p:nvGrpSpPr>
      <p:grpSpPr>
        <a:xfrm>
          <a:off x="0" y="0"/>
          <a:ext cx="0" cy="0"/>
          <a:chOff x="0" y="0"/>
          <a:chExt cx="0" cy="0"/>
        </a:xfrm>
      </p:grpSpPr>
      <p:sp>
        <p:nvSpPr>
          <p:cNvPr id="4536" name="Google Shape;4536;p17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17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7" name="Shape 4557"/>
        <p:cNvGrpSpPr/>
        <p:nvPr/>
      </p:nvGrpSpPr>
      <p:grpSpPr>
        <a:xfrm>
          <a:off x="0" y="0"/>
          <a:ext cx="0" cy="0"/>
          <a:chOff x="0" y="0"/>
          <a:chExt cx="0" cy="0"/>
        </a:xfrm>
      </p:grpSpPr>
      <p:sp>
        <p:nvSpPr>
          <p:cNvPr id="4558" name="Google Shape;4558;p17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7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3" name="Shape 4563"/>
        <p:cNvGrpSpPr/>
        <p:nvPr/>
      </p:nvGrpSpPr>
      <p:grpSpPr>
        <a:xfrm>
          <a:off x="0" y="0"/>
          <a:ext cx="0" cy="0"/>
          <a:chOff x="0" y="0"/>
          <a:chExt cx="0" cy="0"/>
        </a:xfrm>
      </p:grpSpPr>
      <p:sp>
        <p:nvSpPr>
          <p:cNvPr id="4564" name="Google Shape;4564;p17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7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5" name="Shape 4575"/>
        <p:cNvGrpSpPr/>
        <p:nvPr/>
      </p:nvGrpSpPr>
      <p:grpSpPr>
        <a:xfrm>
          <a:off x="0" y="0"/>
          <a:ext cx="0" cy="0"/>
          <a:chOff x="0" y="0"/>
          <a:chExt cx="0" cy="0"/>
        </a:xfrm>
      </p:grpSpPr>
      <p:sp>
        <p:nvSpPr>
          <p:cNvPr id="4576" name="Google Shape;4576;p17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7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1" name="Shape 4581"/>
        <p:cNvGrpSpPr/>
        <p:nvPr/>
      </p:nvGrpSpPr>
      <p:grpSpPr>
        <a:xfrm>
          <a:off x="0" y="0"/>
          <a:ext cx="0" cy="0"/>
          <a:chOff x="0" y="0"/>
          <a:chExt cx="0" cy="0"/>
        </a:xfrm>
      </p:grpSpPr>
      <p:sp>
        <p:nvSpPr>
          <p:cNvPr id="4582" name="Google Shape;4582;p17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7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7" name="Shape 4707"/>
        <p:cNvGrpSpPr/>
        <p:nvPr/>
      </p:nvGrpSpPr>
      <p:grpSpPr>
        <a:xfrm>
          <a:off x="0" y="0"/>
          <a:ext cx="0" cy="0"/>
          <a:chOff x="0" y="0"/>
          <a:chExt cx="0" cy="0"/>
        </a:xfrm>
      </p:grpSpPr>
      <p:sp>
        <p:nvSpPr>
          <p:cNvPr id="4708" name="Google Shape;4708;p17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17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6" name="Shape 4886"/>
        <p:cNvGrpSpPr/>
        <p:nvPr/>
      </p:nvGrpSpPr>
      <p:grpSpPr>
        <a:xfrm>
          <a:off x="0" y="0"/>
          <a:ext cx="0" cy="0"/>
          <a:chOff x="0" y="0"/>
          <a:chExt cx="0" cy="0"/>
        </a:xfrm>
      </p:grpSpPr>
      <p:sp>
        <p:nvSpPr>
          <p:cNvPr id="4887" name="Google Shape;4887;p17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7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2" name="Shape 4892"/>
        <p:cNvGrpSpPr/>
        <p:nvPr/>
      </p:nvGrpSpPr>
      <p:grpSpPr>
        <a:xfrm>
          <a:off x="0" y="0"/>
          <a:ext cx="0" cy="0"/>
          <a:chOff x="0" y="0"/>
          <a:chExt cx="0" cy="0"/>
        </a:xfrm>
      </p:grpSpPr>
      <p:sp>
        <p:nvSpPr>
          <p:cNvPr id="4893" name="Google Shape;4893;p17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7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7" name="Shape 4907"/>
        <p:cNvGrpSpPr/>
        <p:nvPr/>
      </p:nvGrpSpPr>
      <p:grpSpPr>
        <a:xfrm>
          <a:off x="0" y="0"/>
          <a:ext cx="0" cy="0"/>
          <a:chOff x="0" y="0"/>
          <a:chExt cx="0" cy="0"/>
        </a:xfrm>
      </p:grpSpPr>
      <p:sp>
        <p:nvSpPr>
          <p:cNvPr id="4908" name="Google Shape;4908;p17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17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1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3" name="Shape 4923"/>
        <p:cNvGrpSpPr/>
        <p:nvPr/>
      </p:nvGrpSpPr>
      <p:grpSpPr>
        <a:xfrm>
          <a:off x="0" y="0"/>
          <a:ext cx="0" cy="0"/>
          <a:chOff x="0" y="0"/>
          <a:chExt cx="0" cy="0"/>
        </a:xfrm>
      </p:grpSpPr>
      <p:sp>
        <p:nvSpPr>
          <p:cNvPr id="4924" name="Google Shape;4924;p18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18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9" name="Shape 4939"/>
        <p:cNvGrpSpPr/>
        <p:nvPr/>
      </p:nvGrpSpPr>
      <p:grpSpPr>
        <a:xfrm>
          <a:off x="0" y="0"/>
          <a:ext cx="0" cy="0"/>
          <a:chOff x="0" y="0"/>
          <a:chExt cx="0" cy="0"/>
        </a:xfrm>
      </p:grpSpPr>
      <p:sp>
        <p:nvSpPr>
          <p:cNvPr id="4940" name="Google Shape;4940;p18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18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0" name="Shape 4970"/>
        <p:cNvGrpSpPr/>
        <p:nvPr/>
      </p:nvGrpSpPr>
      <p:grpSpPr>
        <a:xfrm>
          <a:off x="0" y="0"/>
          <a:ext cx="0" cy="0"/>
          <a:chOff x="0" y="0"/>
          <a:chExt cx="0" cy="0"/>
        </a:xfrm>
      </p:grpSpPr>
      <p:sp>
        <p:nvSpPr>
          <p:cNvPr id="4971" name="Google Shape;4971;p18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18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6" name="Shape 4976"/>
        <p:cNvGrpSpPr/>
        <p:nvPr/>
      </p:nvGrpSpPr>
      <p:grpSpPr>
        <a:xfrm>
          <a:off x="0" y="0"/>
          <a:ext cx="0" cy="0"/>
          <a:chOff x="0" y="0"/>
          <a:chExt cx="0" cy="0"/>
        </a:xfrm>
      </p:grpSpPr>
      <p:sp>
        <p:nvSpPr>
          <p:cNvPr id="4977" name="Google Shape;4977;p18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18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8" name="Shape 4988"/>
        <p:cNvGrpSpPr/>
        <p:nvPr/>
      </p:nvGrpSpPr>
      <p:grpSpPr>
        <a:xfrm>
          <a:off x="0" y="0"/>
          <a:ext cx="0" cy="0"/>
          <a:chOff x="0" y="0"/>
          <a:chExt cx="0" cy="0"/>
        </a:xfrm>
      </p:grpSpPr>
      <p:sp>
        <p:nvSpPr>
          <p:cNvPr id="4989" name="Google Shape;4989;p18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18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4" name="Shape 4994"/>
        <p:cNvGrpSpPr/>
        <p:nvPr/>
      </p:nvGrpSpPr>
      <p:grpSpPr>
        <a:xfrm>
          <a:off x="0" y="0"/>
          <a:ext cx="0" cy="0"/>
          <a:chOff x="0" y="0"/>
          <a:chExt cx="0" cy="0"/>
        </a:xfrm>
      </p:grpSpPr>
      <p:sp>
        <p:nvSpPr>
          <p:cNvPr id="4995" name="Google Shape;4995;p18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18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2" name="Shape 5012"/>
        <p:cNvGrpSpPr/>
        <p:nvPr/>
      </p:nvGrpSpPr>
      <p:grpSpPr>
        <a:xfrm>
          <a:off x="0" y="0"/>
          <a:ext cx="0" cy="0"/>
          <a:chOff x="0" y="0"/>
          <a:chExt cx="0" cy="0"/>
        </a:xfrm>
      </p:grpSpPr>
      <p:sp>
        <p:nvSpPr>
          <p:cNvPr id="5013" name="Google Shape;5013;p18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18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8" name="Shape 5068"/>
        <p:cNvGrpSpPr/>
        <p:nvPr/>
      </p:nvGrpSpPr>
      <p:grpSpPr>
        <a:xfrm>
          <a:off x="0" y="0"/>
          <a:ext cx="0" cy="0"/>
          <a:chOff x="0" y="0"/>
          <a:chExt cx="0" cy="0"/>
        </a:xfrm>
      </p:grpSpPr>
      <p:sp>
        <p:nvSpPr>
          <p:cNvPr id="5069" name="Google Shape;5069;p18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18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5" name="Shape 5125"/>
        <p:cNvGrpSpPr/>
        <p:nvPr/>
      </p:nvGrpSpPr>
      <p:grpSpPr>
        <a:xfrm>
          <a:off x="0" y="0"/>
          <a:ext cx="0" cy="0"/>
          <a:chOff x="0" y="0"/>
          <a:chExt cx="0" cy="0"/>
        </a:xfrm>
      </p:grpSpPr>
      <p:sp>
        <p:nvSpPr>
          <p:cNvPr id="5126" name="Google Shape;5126;p18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8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1" name="Shape 5131"/>
        <p:cNvGrpSpPr/>
        <p:nvPr/>
      </p:nvGrpSpPr>
      <p:grpSpPr>
        <a:xfrm>
          <a:off x="0" y="0"/>
          <a:ext cx="0" cy="0"/>
          <a:chOff x="0" y="0"/>
          <a:chExt cx="0" cy="0"/>
        </a:xfrm>
      </p:grpSpPr>
      <p:sp>
        <p:nvSpPr>
          <p:cNvPr id="5132" name="Google Shape;5132;p18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18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1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4" name="Shape 5164"/>
        <p:cNvGrpSpPr/>
        <p:nvPr/>
      </p:nvGrpSpPr>
      <p:grpSpPr>
        <a:xfrm>
          <a:off x="0" y="0"/>
          <a:ext cx="0" cy="0"/>
          <a:chOff x="0" y="0"/>
          <a:chExt cx="0" cy="0"/>
        </a:xfrm>
      </p:grpSpPr>
      <p:sp>
        <p:nvSpPr>
          <p:cNvPr id="5165" name="Google Shape;5165;p19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19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2" name="Shape 5172"/>
        <p:cNvGrpSpPr/>
        <p:nvPr/>
      </p:nvGrpSpPr>
      <p:grpSpPr>
        <a:xfrm>
          <a:off x="0" y="0"/>
          <a:ext cx="0" cy="0"/>
          <a:chOff x="0" y="0"/>
          <a:chExt cx="0" cy="0"/>
        </a:xfrm>
      </p:grpSpPr>
      <p:sp>
        <p:nvSpPr>
          <p:cNvPr id="5173" name="Google Shape;5173;p19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19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1" name="Shape 5311"/>
        <p:cNvGrpSpPr/>
        <p:nvPr/>
      </p:nvGrpSpPr>
      <p:grpSpPr>
        <a:xfrm>
          <a:off x="0" y="0"/>
          <a:ext cx="0" cy="0"/>
          <a:chOff x="0" y="0"/>
          <a:chExt cx="0" cy="0"/>
        </a:xfrm>
      </p:grpSpPr>
      <p:sp>
        <p:nvSpPr>
          <p:cNvPr id="5312" name="Google Shape;5312;p19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19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7" name="Shape 5317"/>
        <p:cNvGrpSpPr/>
        <p:nvPr/>
      </p:nvGrpSpPr>
      <p:grpSpPr>
        <a:xfrm>
          <a:off x="0" y="0"/>
          <a:ext cx="0" cy="0"/>
          <a:chOff x="0" y="0"/>
          <a:chExt cx="0" cy="0"/>
        </a:xfrm>
      </p:grpSpPr>
      <p:sp>
        <p:nvSpPr>
          <p:cNvPr id="5318" name="Google Shape;5318;p19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19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8" name="Shape 5328"/>
        <p:cNvGrpSpPr/>
        <p:nvPr/>
      </p:nvGrpSpPr>
      <p:grpSpPr>
        <a:xfrm>
          <a:off x="0" y="0"/>
          <a:ext cx="0" cy="0"/>
          <a:chOff x="0" y="0"/>
          <a:chExt cx="0" cy="0"/>
        </a:xfrm>
      </p:grpSpPr>
      <p:sp>
        <p:nvSpPr>
          <p:cNvPr id="5329" name="Google Shape;5329;p19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19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4" name="Shape 5334"/>
        <p:cNvGrpSpPr/>
        <p:nvPr/>
      </p:nvGrpSpPr>
      <p:grpSpPr>
        <a:xfrm>
          <a:off x="0" y="0"/>
          <a:ext cx="0" cy="0"/>
          <a:chOff x="0" y="0"/>
          <a:chExt cx="0" cy="0"/>
        </a:xfrm>
      </p:grpSpPr>
      <p:sp>
        <p:nvSpPr>
          <p:cNvPr id="5335" name="Google Shape;5335;p19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19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0" name="Shape 5340"/>
        <p:cNvGrpSpPr/>
        <p:nvPr/>
      </p:nvGrpSpPr>
      <p:grpSpPr>
        <a:xfrm>
          <a:off x="0" y="0"/>
          <a:ext cx="0" cy="0"/>
          <a:chOff x="0" y="0"/>
          <a:chExt cx="0" cy="0"/>
        </a:xfrm>
      </p:grpSpPr>
      <p:sp>
        <p:nvSpPr>
          <p:cNvPr id="5341" name="Google Shape;5341;p19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19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9" name="Shape 5349"/>
        <p:cNvGrpSpPr/>
        <p:nvPr/>
      </p:nvGrpSpPr>
      <p:grpSpPr>
        <a:xfrm>
          <a:off x="0" y="0"/>
          <a:ext cx="0" cy="0"/>
          <a:chOff x="0" y="0"/>
          <a:chExt cx="0" cy="0"/>
        </a:xfrm>
      </p:grpSpPr>
      <p:sp>
        <p:nvSpPr>
          <p:cNvPr id="5350" name="Google Shape;5350;p19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19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7" name="Shape 5357"/>
        <p:cNvGrpSpPr/>
        <p:nvPr/>
      </p:nvGrpSpPr>
      <p:grpSpPr>
        <a:xfrm>
          <a:off x="0" y="0"/>
          <a:ext cx="0" cy="0"/>
          <a:chOff x="0" y="0"/>
          <a:chExt cx="0" cy="0"/>
        </a:xfrm>
      </p:grpSpPr>
      <p:sp>
        <p:nvSpPr>
          <p:cNvPr id="5358" name="Google Shape;5358;p19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19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3" name="Shape 5363"/>
        <p:cNvGrpSpPr/>
        <p:nvPr/>
      </p:nvGrpSpPr>
      <p:grpSpPr>
        <a:xfrm>
          <a:off x="0" y="0"/>
          <a:ext cx="0" cy="0"/>
          <a:chOff x="0" y="0"/>
          <a:chExt cx="0" cy="0"/>
        </a:xfrm>
      </p:grpSpPr>
      <p:sp>
        <p:nvSpPr>
          <p:cNvPr id="5364" name="Google Shape;5364;p19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9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2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1" name="Shape 5371"/>
        <p:cNvGrpSpPr/>
        <p:nvPr/>
      </p:nvGrpSpPr>
      <p:grpSpPr>
        <a:xfrm>
          <a:off x="0" y="0"/>
          <a:ext cx="0" cy="0"/>
          <a:chOff x="0" y="0"/>
          <a:chExt cx="0" cy="0"/>
        </a:xfrm>
      </p:grpSpPr>
      <p:sp>
        <p:nvSpPr>
          <p:cNvPr id="5372" name="Google Shape;5372;p20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20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2" name="Shape 5382"/>
        <p:cNvGrpSpPr/>
        <p:nvPr/>
      </p:nvGrpSpPr>
      <p:grpSpPr>
        <a:xfrm>
          <a:off x="0" y="0"/>
          <a:ext cx="0" cy="0"/>
          <a:chOff x="0" y="0"/>
          <a:chExt cx="0" cy="0"/>
        </a:xfrm>
      </p:grpSpPr>
      <p:sp>
        <p:nvSpPr>
          <p:cNvPr id="5383" name="Google Shape;5383;p20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20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3" name="Shape 5393"/>
        <p:cNvGrpSpPr/>
        <p:nvPr/>
      </p:nvGrpSpPr>
      <p:grpSpPr>
        <a:xfrm>
          <a:off x="0" y="0"/>
          <a:ext cx="0" cy="0"/>
          <a:chOff x="0" y="0"/>
          <a:chExt cx="0" cy="0"/>
        </a:xfrm>
      </p:grpSpPr>
      <p:sp>
        <p:nvSpPr>
          <p:cNvPr id="5394" name="Google Shape;5394;p20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20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9" name="Shape 5399"/>
        <p:cNvGrpSpPr/>
        <p:nvPr/>
      </p:nvGrpSpPr>
      <p:grpSpPr>
        <a:xfrm>
          <a:off x="0" y="0"/>
          <a:ext cx="0" cy="0"/>
          <a:chOff x="0" y="0"/>
          <a:chExt cx="0" cy="0"/>
        </a:xfrm>
      </p:grpSpPr>
      <p:sp>
        <p:nvSpPr>
          <p:cNvPr id="5400" name="Google Shape;5400;p20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20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0" name="Shape 5410"/>
        <p:cNvGrpSpPr/>
        <p:nvPr/>
      </p:nvGrpSpPr>
      <p:grpSpPr>
        <a:xfrm>
          <a:off x="0" y="0"/>
          <a:ext cx="0" cy="0"/>
          <a:chOff x="0" y="0"/>
          <a:chExt cx="0" cy="0"/>
        </a:xfrm>
      </p:grpSpPr>
      <p:sp>
        <p:nvSpPr>
          <p:cNvPr id="5411" name="Google Shape;5411;p20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20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5" name="Shape 5425"/>
        <p:cNvGrpSpPr/>
        <p:nvPr/>
      </p:nvGrpSpPr>
      <p:grpSpPr>
        <a:xfrm>
          <a:off x="0" y="0"/>
          <a:ext cx="0" cy="0"/>
          <a:chOff x="0" y="0"/>
          <a:chExt cx="0" cy="0"/>
        </a:xfrm>
      </p:grpSpPr>
      <p:sp>
        <p:nvSpPr>
          <p:cNvPr id="5426" name="Google Shape;5426;p20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20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6" name="Shape 5436"/>
        <p:cNvGrpSpPr/>
        <p:nvPr/>
      </p:nvGrpSpPr>
      <p:grpSpPr>
        <a:xfrm>
          <a:off x="0" y="0"/>
          <a:ext cx="0" cy="0"/>
          <a:chOff x="0" y="0"/>
          <a:chExt cx="0" cy="0"/>
        </a:xfrm>
      </p:grpSpPr>
      <p:sp>
        <p:nvSpPr>
          <p:cNvPr id="5437" name="Google Shape;5437;p20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20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9" name="Shape 5549"/>
        <p:cNvGrpSpPr/>
        <p:nvPr/>
      </p:nvGrpSpPr>
      <p:grpSpPr>
        <a:xfrm>
          <a:off x="0" y="0"/>
          <a:ext cx="0" cy="0"/>
          <a:chOff x="0" y="0"/>
          <a:chExt cx="0" cy="0"/>
        </a:xfrm>
      </p:grpSpPr>
      <p:sp>
        <p:nvSpPr>
          <p:cNvPr id="5550" name="Google Shape;5550;p20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20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1" name="Shape 5651"/>
        <p:cNvGrpSpPr/>
        <p:nvPr/>
      </p:nvGrpSpPr>
      <p:grpSpPr>
        <a:xfrm>
          <a:off x="0" y="0"/>
          <a:ext cx="0" cy="0"/>
          <a:chOff x="0" y="0"/>
          <a:chExt cx="0" cy="0"/>
        </a:xfrm>
      </p:grpSpPr>
      <p:sp>
        <p:nvSpPr>
          <p:cNvPr id="5652" name="Google Shape;5652;p20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20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7" name="Shape 5657"/>
        <p:cNvGrpSpPr/>
        <p:nvPr/>
      </p:nvGrpSpPr>
      <p:grpSpPr>
        <a:xfrm>
          <a:off x="0" y="0"/>
          <a:ext cx="0" cy="0"/>
          <a:chOff x="0" y="0"/>
          <a:chExt cx="0" cy="0"/>
        </a:xfrm>
      </p:grpSpPr>
      <p:sp>
        <p:nvSpPr>
          <p:cNvPr id="5658" name="Google Shape;5658;p20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20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2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3" name="Shape 5663"/>
        <p:cNvGrpSpPr/>
        <p:nvPr/>
      </p:nvGrpSpPr>
      <p:grpSpPr>
        <a:xfrm>
          <a:off x="0" y="0"/>
          <a:ext cx="0" cy="0"/>
          <a:chOff x="0" y="0"/>
          <a:chExt cx="0" cy="0"/>
        </a:xfrm>
      </p:grpSpPr>
      <p:sp>
        <p:nvSpPr>
          <p:cNvPr id="5664" name="Google Shape;5664;p21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21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4" name="Shape 5714"/>
        <p:cNvGrpSpPr/>
        <p:nvPr/>
      </p:nvGrpSpPr>
      <p:grpSpPr>
        <a:xfrm>
          <a:off x="0" y="0"/>
          <a:ext cx="0" cy="0"/>
          <a:chOff x="0" y="0"/>
          <a:chExt cx="0" cy="0"/>
        </a:xfrm>
      </p:grpSpPr>
      <p:sp>
        <p:nvSpPr>
          <p:cNvPr id="5715" name="Google Shape;5715;p21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21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0" name="Shape 5720"/>
        <p:cNvGrpSpPr/>
        <p:nvPr/>
      </p:nvGrpSpPr>
      <p:grpSpPr>
        <a:xfrm>
          <a:off x="0" y="0"/>
          <a:ext cx="0" cy="0"/>
          <a:chOff x="0" y="0"/>
          <a:chExt cx="0" cy="0"/>
        </a:xfrm>
      </p:grpSpPr>
      <p:sp>
        <p:nvSpPr>
          <p:cNvPr id="5721" name="Google Shape;5721;p21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21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1" name="Shape 5861"/>
        <p:cNvGrpSpPr/>
        <p:nvPr/>
      </p:nvGrpSpPr>
      <p:grpSpPr>
        <a:xfrm>
          <a:off x="0" y="0"/>
          <a:ext cx="0" cy="0"/>
          <a:chOff x="0" y="0"/>
          <a:chExt cx="0" cy="0"/>
        </a:xfrm>
      </p:grpSpPr>
      <p:sp>
        <p:nvSpPr>
          <p:cNvPr id="5862" name="Google Shape;5862;p21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21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4" name="Shape 5914"/>
        <p:cNvGrpSpPr/>
        <p:nvPr/>
      </p:nvGrpSpPr>
      <p:grpSpPr>
        <a:xfrm>
          <a:off x="0" y="0"/>
          <a:ext cx="0" cy="0"/>
          <a:chOff x="0" y="0"/>
          <a:chExt cx="0" cy="0"/>
        </a:xfrm>
      </p:grpSpPr>
      <p:sp>
        <p:nvSpPr>
          <p:cNvPr id="5915" name="Google Shape;5915;p21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21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5" name="Shape 5925"/>
        <p:cNvGrpSpPr/>
        <p:nvPr/>
      </p:nvGrpSpPr>
      <p:grpSpPr>
        <a:xfrm>
          <a:off x="0" y="0"/>
          <a:ext cx="0" cy="0"/>
          <a:chOff x="0" y="0"/>
          <a:chExt cx="0" cy="0"/>
        </a:xfrm>
      </p:grpSpPr>
      <p:sp>
        <p:nvSpPr>
          <p:cNvPr id="5926" name="Google Shape;5926;p21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21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6" name="Shape 5936"/>
        <p:cNvGrpSpPr/>
        <p:nvPr/>
      </p:nvGrpSpPr>
      <p:grpSpPr>
        <a:xfrm>
          <a:off x="0" y="0"/>
          <a:ext cx="0" cy="0"/>
          <a:chOff x="0" y="0"/>
          <a:chExt cx="0" cy="0"/>
        </a:xfrm>
      </p:grpSpPr>
      <p:sp>
        <p:nvSpPr>
          <p:cNvPr id="5937" name="Google Shape;5937;p21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21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2" name="Shape 5942"/>
        <p:cNvGrpSpPr/>
        <p:nvPr/>
      </p:nvGrpSpPr>
      <p:grpSpPr>
        <a:xfrm>
          <a:off x="0" y="0"/>
          <a:ext cx="0" cy="0"/>
          <a:chOff x="0" y="0"/>
          <a:chExt cx="0" cy="0"/>
        </a:xfrm>
      </p:grpSpPr>
      <p:sp>
        <p:nvSpPr>
          <p:cNvPr id="5943" name="Google Shape;5943;p21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21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5" name="Shape 5965"/>
        <p:cNvGrpSpPr/>
        <p:nvPr/>
      </p:nvGrpSpPr>
      <p:grpSpPr>
        <a:xfrm>
          <a:off x="0" y="0"/>
          <a:ext cx="0" cy="0"/>
          <a:chOff x="0" y="0"/>
          <a:chExt cx="0" cy="0"/>
        </a:xfrm>
      </p:grpSpPr>
      <p:sp>
        <p:nvSpPr>
          <p:cNvPr id="5966" name="Google Shape;5966;p21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21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8" name="Shape 6048"/>
        <p:cNvGrpSpPr/>
        <p:nvPr/>
      </p:nvGrpSpPr>
      <p:grpSpPr>
        <a:xfrm>
          <a:off x="0" y="0"/>
          <a:ext cx="0" cy="0"/>
          <a:chOff x="0" y="0"/>
          <a:chExt cx="0" cy="0"/>
        </a:xfrm>
      </p:grpSpPr>
      <p:sp>
        <p:nvSpPr>
          <p:cNvPr id="6049" name="Google Shape;6049;p21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21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2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4" name="Shape 6054"/>
        <p:cNvGrpSpPr/>
        <p:nvPr/>
      </p:nvGrpSpPr>
      <p:grpSpPr>
        <a:xfrm>
          <a:off x="0" y="0"/>
          <a:ext cx="0" cy="0"/>
          <a:chOff x="0" y="0"/>
          <a:chExt cx="0" cy="0"/>
        </a:xfrm>
      </p:grpSpPr>
      <p:sp>
        <p:nvSpPr>
          <p:cNvPr id="6055" name="Google Shape;6055;p22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22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0" name="Shape 6060"/>
        <p:cNvGrpSpPr/>
        <p:nvPr/>
      </p:nvGrpSpPr>
      <p:grpSpPr>
        <a:xfrm>
          <a:off x="0" y="0"/>
          <a:ext cx="0" cy="0"/>
          <a:chOff x="0" y="0"/>
          <a:chExt cx="0" cy="0"/>
        </a:xfrm>
      </p:grpSpPr>
      <p:sp>
        <p:nvSpPr>
          <p:cNvPr id="6061" name="Google Shape;6061;p22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22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8" name="Shape 6068"/>
        <p:cNvGrpSpPr/>
        <p:nvPr/>
      </p:nvGrpSpPr>
      <p:grpSpPr>
        <a:xfrm>
          <a:off x="0" y="0"/>
          <a:ext cx="0" cy="0"/>
          <a:chOff x="0" y="0"/>
          <a:chExt cx="0" cy="0"/>
        </a:xfrm>
      </p:grpSpPr>
      <p:sp>
        <p:nvSpPr>
          <p:cNvPr id="6069" name="Google Shape;6069;p22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22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6" name="Shape 6076"/>
        <p:cNvGrpSpPr/>
        <p:nvPr/>
      </p:nvGrpSpPr>
      <p:grpSpPr>
        <a:xfrm>
          <a:off x="0" y="0"/>
          <a:ext cx="0" cy="0"/>
          <a:chOff x="0" y="0"/>
          <a:chExt cx="0" cy="0"/>
        </a:xfrm>
      </p:grpSpPr>
      <p:sp>
        <p:nvSpPr>
          <p:cNvPr id="6077" name="Google Shape;6077;p22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22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2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2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2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2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2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2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2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3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3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3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3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p3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3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3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p3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p3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3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p4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p4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p4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p4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p4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p4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p4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p4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p4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p4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p5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p5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p5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p5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p5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p5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p5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p5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p5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p5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p6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p6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p6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p6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p6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p6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p6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p6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p6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p6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p7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p7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p7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p7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p7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p7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p7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p7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p7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p7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p8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p8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p8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p8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7" name="Shape 2347"/>
        <p:cNvGrpSpPr/>
        <p:nvPr/>
      </p:nvGrpSpPr>
      <p:grpSpPr>
        <a:xfrm>
          <a:off x="0" y="0"/>
          <a:ext cx="0" cy="0"/>
          <a:chOff x="0" y="0"/>
          <a:chExt cx="0" cy="0"/>
        </a:xfrm>
      </p:grpSpPr>
      <p:sp>
        <p:nvSpPr>
          <p:cNvPr id="2348" name="Google Shape;2348;p8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p8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2" name="Shape 2382"/>
        <p:cNvGrpSpPr/>
        <p:nvPr/>
      </p:nvGrpSpPr>
      <p:grpSpPr>
        <a:xfrm>
          <a:off x="0" y="0"/>
          <a:ext cx="0" cy="0"/>
          <a:chOff x="0" y="0"/>
          <a:chExt cx="0" cy="0"/>
        </a:xfrm>
      </p:grpSpPr>
      <p:sp>
        <p:nvSpPr>
          <p:cNvPr id="2383" name="Google Shape;2383;p8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8" name="Shape 2408"/>
        <p:cNvGrpSpPr/>
        <p:nvPr/>
      </p:nvGrpSpPr>
      <p:grpSpPr>
        <a:xfrm>
          <a:off x="0" y="0"/>
          <a:ext cx="0" cy="0"/>
          <a:chOff x="0" y="0"/>
          <a:chExt cx="0" cy="0"/>
        </a:xfrm>
      </p:grpSpPr>
      <p:sp>
        <p:nvSpPr>
          <p:cNvPr id="2409" name="Google Shape;2409;p8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9" name="Shape 2439"/>
        <p:cNvGrpSpPr/>
        <p:nvPr/>
      </p:nvGrpSpPr>
      <p:grpSpPr>
        <a:xfrm>
          <a:off x="0" y="0"/>
          <a:ext cx="0" cy="0"/>
          <a:chOff x="0" y="0"/>
          <a:chExt cx="0" cy="0"/>
        </a:xfrm>
      </p:grpSpPr>
      <p:sp>
        <p:nvSpPr>
          <p:cNvPr id="2440" name="Google Shape;2440;p8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1" name="Shape 2451"/>
        <p:cNvGrpSpPr/>
        <p:nvPr/>
      </p:nvGrpSpPr>
      <p:grpSpPr>
        <a:xfrm>
          <a:off x="0" y="0"/>
          <a:ext cx="0" cy="0"/>
          <a:chOff x="0" y="0"/>
          <a:chExt cx="0" cy="0"/>
        </a:xfrm>
      </p:grpSpPr>
      <p:sp>
        <p:nvSpPr>
          <p:cNvPr id="2452" name="Google Shape;2452;p8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8" name="Shape 2498"/>
        <p:cNvGrpSpPr/>
        <p:nvPr/>
      </p:nvGrpSpPr>
      <p:grpSpPr>
        <a:xfrm>
          <a:off x="0" y="0"/>
          <a:ext cx="0" cy="0"/>
          <a:chOff x="0" y="0"/>
          <a:chExt cx="0" cy="0"/>
        </a:xfrm>
      </p:grpSpPr>
      <p:sp>
        <p:nvSpPr>
          <p:cNvPr id="2499" name="Google Shape;2499;p9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9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4" name="Shape 2514"/>
        <p:cNvGrpSpPr/>
        <p:nvPr/>
      </p:nvGrpSpPr>
      <p:grpSpPr>
        <a:xfrm>
          <a:off x="0" y="0"/>
          <a:ext cx="0" cy="0"/>
          <a:chOff x="0" y="0"/>
          <a:chExt cx="0" cy="0"/>
        </a:xfrm>
      </p:grpSpPr>
      <p:sp>
        <p:nvSpPr>
          <p:cNvPr id="2515" name="Google Shape;2515;p9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9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0" name="Shape 2560"/>
        <p:cNvGrpSpPr/>
        <p:nvPr/>
      </p:nvGrpSpPr>
      <p:grpSpPr>
        <a:xfrm>
          <a:off x="0" y="0"/>
          <a:ext cx="0" cy="0"/>
          <a:chOff x="0" y="0"/>
          <a:chExt cx="0" cy="0"/>
        </a:xfrm>
      </p:grpSpPr>
      <p:sp>
        <p:nvSpPr>
          <p:cNvPr id="2561" name="Google Shape;2561;p9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9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6" name="Shape 2626"/>
        <p:cNvGrpSpPr/>
        <p:nvPr/>
      </p:nvGrpSpPr>
      <p:grpSpPr>
        <a:xfrm>
          <a:off x="0" y="0"/>
          <a:ext cx="0" cy="0"/>
          <a:chOff x="0" y="0"/>
          <a:chExt cx="0" cy="0"/>
        </a:xfrm>
      </p:grpSpPr>
      <p:sp>
        <p:nvSpPr>
          <p:cNvPr id="2627" name="Google Shape;2627;p9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9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5" name="Shape 2655"/>
        <p:cNvGrpSpPr/>
        <p:nvPr/>
      </p:nvGrpSpPr>
      <p:grpSpPr>
        <a:xfrm>
          <a:off x="0" y="0"/>
          <a:ext cx="0" cy="0"/>
          <a:chOff x="0" y="0"/>
          <a:chExt cx="0" cy="0"/>
        </a:xfrm>
      </p:grpSpPr>
      <p:sp>
        <p:nvSpPr>
          <p:cNvPr id="2656" name="Google Shape;2656;p9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9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9" name="Shape 2689"/>
        <p:cNvGrpSpPr/>
        <p:nvPr/>
      </p:nvGrpSpPr>
      <p:grpSpPr>
        <a:xfrm>
          <a:off x="0" y="0"/>
          <a:ext cx="0" cy="0"/>
          <a:chOff x="0" y="0"/>
          <a:chExt cx="0" cy="0"/>
        </a:xfrm>
      </p:grpSpPr>
      <p:sp>
        <p:nvSpPr>
          <p:cNvPr id="2690" name="Google Shape;2690;p9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9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8" name="Shape 2708"/>
        <p:cNvGrpSpPr/>
        <p:nvPr/>
      </p:nvGrpSpPr>
      <p:grpSpPr>
        <a:xfrm>
          <a:off x="0" y="0"/>
          <a:ext cx="0" cy="0"/>
          <a:chOff x="0" y="0"/>
          <a:chExt cx="0" cy="0"/>
        </a:xfrm>
      </p:grpSpPr>
      <p:sp>
        <p:nvSpPr>
          <p:cNvPr id="2709" name="Google Shape;2709;p9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9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0" name="Shape 2720"/>
        <p:cNvGrpSpPr/>
        <p:nvPr/>
      </p:nvGrpSpPr>
      <p:grpSpPr>
        <a:xfrm>
          <a:off x="0" y="0"/>
          <a:ext cx="0" cy="0"/>
          <a:chOff x="0" y="0"/>
          <a:chExt cx="0" cy="0"/>
        </a:xfrm>
      </p:grpSpPr>
      <p:sp>
        <p:nvSpPr>
          <p:cNvPr id="2721" name="Google Shape;2721;p9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9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1" name="Shape 2731"/>
        <p:cNvGrpSpPr/>
        <p:nvPr/>
      </p:nvGrpSpPr>
      <p:grpSpPr>
        <a:xfrm>
          <a:off x="0" y="0"/>
          <a:ext cx="0" cy="0"/>
          <a:chOff x="0" y="0"/>
          <a:chExt cx="0" cy="0"/>
        </a:xfrm>
      </p:grpSpPr>
      <p:sp>
        <p:nvSpPr>
          <p:cNvPr id="2732" name="Google Shape;2732;p9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9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9" name="Shape 2749"/>
        <p:cNvGrpSpPr/>
        <p:nvPr/>
      </p:nvGrpSpPr>
      <p:grpSpPr>
        <a:xfrm>
          <a:off x="0" y="0"/>
          <a:ext cx="0" cy="0"/>
          <a:chOff x="0" y="0"/>
          <a:chExt cx="0" cy="0"/>
        </a:xfrm>
      </p:grpSpPr>
      <p:sp>
        <p:nvSpPr>
          <p:cNvPr id="2750" name="Google Shape;2750;p9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9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g240b664c4ef_0_79"/>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g240b664c4ef_0_79"/>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g240b664c4ef_0_79"/>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g240b664c4ef_0_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g240b664c4ef_0_116"/>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g240b664c4ef_0_116"/>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g240b664c4ef_0_1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g240b664c4ef_0_1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 name="Shape 52"/>
        <p:cNvGrpSpPr/>
        <p:nvPr/>
      </p:nvGrpSpPr>
      <p:grpSpPr>
        <a:xfrm>
          <a:off x="0" y="0"/>
          <a:ext cx="0" cy="0"/>
          <a:chOff x="0" y="0"/>
          <a:chExt cx="0" cy="0"/>
        </a:xfrm>
      </p:grpSpPr>
      <p:sp>
        <p:nvSpPr>
          <p:cNvPr id="53" name="Google Shape;53;g240b664c4ef_0_122"/>
          <p:cNvSpPr txBox="1"/>
          <p:nvPr>
            <p:ph type="title"/>
          </p:nvPr>
        </p:nvSpPr>
        <p:spPr>
          <a:xfrm>
            <a:off x="415544" y="139065"/>
            <a:ext cx="7337400" cy="8787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4200"/>
              <a:buNone/>
              <a:defRPr b="1" i="0" sz="2800">
                <a:solidFill>
                  <a:srgbClr val="4D4D4B"/>
                </a:solidFill>
                <a:latin typeface="Arial"/>
                <a:ea typeface="Arial"/>
                <a:cs typeface="Arial"/>
                <a:sym typeface="Arial"/>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54" name="Google Shape;54;g240b664c4ef_0_122"/>
          <p:cNvSpPr txBox="1"/>
          <p:nvPr>
            <p:ph idx="1" type="body"/>
          </p:nvPr>
        </p:nvSpPr>
        <p:spPr>
          <a:xfrm>
            <a:off x="409473" y="785622"/>
            <a:ext cx="8408700" cy="19347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800"/>
              <a:buNone/>
              <a:defRPr b="0" i="0">
                <a:solidFill>
                  <a:schemeClr val="dk1"/>
                </a:solidFill>
              </a:defRPr>
            </a:lvl1pPr>
            <a:lvl2pPr indent="-228600" lvl="1" marL="914400" rtl="0" algn="l">
              <a:spcBef>
                <a:spcPts val="1200"/>
              </a:spcBef>
              <a:spcAft>
                <a:spcPts val="0"/>
              </a:spcAft>
              <a:buSzPts val="1400"/>
              <a:buNone/>
              <a:defRPr/>
            </a:lvl2pPr>
            <a:lvl3pPr indent="-228600" lvl="2" marL="1371600" rtl="0" algn="l">
              <a:spcBef>
                <a:spcPts val="1200"/>
              </a:spcBef>
              <a:spcAft>
                <a:spcPts val="0"/>
              </a:spcAft>
              <a:buSzPts val="1400"/>
              <a:buNone/>
              <a:defRPr/>
            </a:lvl3pPr>
            <a:lvl4pPr indent="-228600" lvl="3" marL="1828800" rtl="0" algn="l">
              <a:spcBef>
                <a:spcPts val="1200"/>
              </a:spcBef>
              <a:spcAft>
                <a:spcPts val="0"/>
              </a:spcAft>
              <a:buSzPts val="1400"/>
              <a:buNone/>
              <a:defRPr/>
            </a:lvl4pPr>
            <a:lvl5pPr indent="-228600" lvl="4" marL="2286000" rtl="0" algn="l">
              <a:spcBef>
                <a:spcPts val="1200"/>
              </a:spcBef>
              <a:spcAft>
                <a:spcPts val="0"/>
              </a:spcAft>
              <a:buSzPts val="1400"/>
              <a:buNone/>
              <a:defRPr/>
            </a:lvl5pPr>
            <a:lvl6pPr indent="-228600" lvl="5" marL="2743200" rtl="0" algn="l">
              <a:spcBef>
                <a:spcPts val="1200"/>
              </a:spcBef>
              <a:spcAft>
                <a:spcPts val="0"/>
              </a:spcAft>
              <a:buSzPts val="1400"/>
              <a:buNone/>
              <a:defRPr/>
            </a:lvl6pPr>
            <a:lvl7pPr indent="-228600" lvl="6" marL="3200400" rtl="0" algn="l">
              <a:spcBef>
                <a:spcPts val="1200"/>
              </a:spcBef>
              <a:spcAft>
                <a:spcPts val="0"/>
              </a:spcAft>
              <a:buSzPts val="1400"/>
              <a:buNone/>
              <a:defRPr/>
            </a:lvl7pPr>
            <a:lvl8pPr indent="-228600" lvl="7" marL="3657600" rtl="0" algn="l">
              <a:spcBef>
                <a:spcPts val="1200"/>
              </a:spcBef>
              <a:spcAft>
                <a:spcPts val="0"/>
              </a:spcAft>
              <a:buSzPts val="1400"/>
              <a:buNone/>
              <a:defRPr/>
            </a:lvl8pPr>
            <a:lvl9pPr indent="-228600" lvl="8" marL="4114800" rtl="0" algn="l">
              <a:spcBef>
                <a:spcPts val="1200"/>
              </a:spcBef>
              <a:spcAft>
                <a:spcPts val="1200"/>
              </a:spcAft>
              <a:buSzPts val="1400"/>
              <a:buNone/>
              <a:defRPr/>
            </a:lvl9pPr>
          </a:lstStyle>
          <a:p/>
        </p:txBody>
      </p:sp>
      <p:sp>
        <p:nvSpPr>
          <p:cNvPr id="55" name="Google Shape;55;g240b664c4ef_0_122"/>
          <p:cNvSpPr txBox="1"/>
          <p:nvPr>
            <p:ph idx="11" type="ftr"/>
          </p:nvPr>
        </p:nvSpPr>
        <p:spPr>
          <a:xfrm>
            <a:off x="504850" y="4813117"/>
            <a:ext cx="3228900" cy="1398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800">
                <a:solidFill>
                  <a:srgbClr val="939393"/>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 name="Google Shape;56;g240b664c4ef_0_1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7" name="Google Shape;57;g240b664c4ef_0_122"/>
          <p:cNvSpPr txBox="1"/>
          <p:nvPr>
            <p:ph idx="12" type="sldNum"/>
          </p:nvPr>
        </p:nvSpPr>
        <p:spPr>
          <a:xfrm>
            <a:off x="8692895" y="4813117"/>
            <a:ext cx="245700" cy="123000"/>
          </a:xfrm>
          <a:prstGeom prst="rect">
            <a:avLst/>
          </a:prstGeom>
          <a:noFill/>
          <a:ln>
            <a:noFill/>
          </a:ln>
        </p:spPr>
        <p:txBody>
          <a:bodyPr anchorCtr="0" anchor="t" bIns="0" lIns="0" spcFirstLastPara="1" rIns="0" wrap="square" tIns="0">
            <a:spAutoFit/>
          </a:bodyPr>
          <a:lstStyle>
            <a:lvl1pPr indent="0" lvl="0" marL="93980" marR="0" rtl="0" algn="l">
              <a:lnSpc>
                <a:spcPct val="100000"/>
              </a:lnSpc>
              <a:spcBef>
                <a:spcPts val="0"/>
              </a:spcBef>
              <a:buNone/>
              <a:defRPr b="0" i="0" sz="800">
                <a:solidFill>
                  <a:srgbClr val="464646"/>
                </a:solidFill>
                <a:latin typeface="Arial"/>
                <a:ea typeface="Arial"/>
                <a:cs typeface="Arial"/>
                <a:sym typeface="Arial"/>
              </a:defRPr>
            </a:lvl1pPr>
            <a:lvl2pPr indent="0" lvl="1" marL="93980" marR="0" rtl="0" algn="l">
              <a:lnSpc>
                <a:spcPct val="100000"/>
              </a:lnSpc>
              <a:spcBef>
                <a:spcPts val="0"/>
              </a:spcBef>
              <a:buNone/>
              <a:defRPr b="0" i="0" sz="800">
                <a:solidFill>
                  <a:srgbClr val="464646"/>
                </a:solidFill>
                <a:latin typeface="Arial"/>
                <a:ea typeface="Arial"/>
                <a:cs typeface="Arial"/>
                <a:sym typeface="Arial"/>
              </a:defRPr>
            </a:lvl2pPr>
            <a:lvl3pPr indent="0" lvl="2" marL="93980" marR="0" rtl="0" algn="l">
              <a:lnSpc>
                <a:spcPct val="100000"/>
              </a:lnSpc>
              <a:spcBef>
                <a:spcPts val="0"/>
              </a:spcBef>
              <a:buNone/>
              <a:defRPr b="0" i="0" sz="800">
                <a:solidFill>
                  <a:srgbClr val="464646"/>
                </a:solidFill>
                <a:latin typeface="Arial"/>
                <a:ea typeface="Arial"/>
                <a:cs typeface="Arial"/>
                <a:sym typeface="Arial"/>
              </a:defRPr>
            </a:lvl3pPr>
            <a:lvl4pPr indent="0" lvl="3" marL="93980" marR="0" rtl="0" algn="l">
              <a:lnSpc>
                <a:spcPct val="100000"/>
              </a:lnSpc>
              <a:spcBef>
                <a:spcPts val="0"/>
              </a:spcBef>
              <a:buNone/>
              <a:defRPr b="0" i="0" sz="800">
                <a:solidFill>
                  <a:srgbClr val="464646"/>
                </a:solidFill>
                <a:latin typeface="Arial"/>
                <a:ea typeface="Arial"/>
                <a:cs typeface="Arial"/>
                <a:sym typeface="Arial"/>
              </a:defRPr>
            </a:lvl4pPr>
            <a:lvl5pPr indent="0" lvl="4" marL="93980" marR="0" rtl="0" algn="l">
              <a:lnSpc>
                <a:spcPct val="100000"/>
              </a:lnSpc>
              <a:spcBef>
                <a:spcPts val="0"/>
              </a:spcBef>
              <a:buNone/>
              <a:defRPr b="0" i="0" sz="800">
                <a:solidFill>
                  <a:srgbClr val="464646"/>
                </a:solidFill>
                <a:latin typeface="Arial"/>
                <a:ea typeface="Arial"/>
                <a:cs typeface="Arial"/>
                <a:sym typeface="Arial"/>
              </a:defRPr>
            </a:lvl5pPr>
            <a:lvl6pPr indent="0" lvl="5" marL="93980" marR="0" rtl="0" algn="l">
              <a:lnSpc>
                <a:spcPct val="100000"/>
              </a:lnSpc>
              <a:spcBef>
                <a:spcPts val="0"/>
              </a:spcBef>
              <a:buNone/>
              <a:defRPr b="0" i="0" sz="800">
                <a:solidFill>
                  <a:srgbClr val="464646"/>
                </a:solidFill>
                <a:latin typeface="Arial"/>
                <a:ea typeface="Arial"/>
                <a:cs typeface="Arial"/>
                <a:sym typeface="Arial"/>
              </a:defRPr>
            </a:lvl6pPr>
            <a:lvl7pPr indent="0" lvl="6" marL="93980" marR="0" rtl="0" algn="l">
              <a:lnSpc>
                <a:spcPct val="100000"/>
              </a:lnSpc>
              <a:spcBef>
                <a:spcPts val="0"/>
              </a:spcBef>
              <a:buNone/>
              <a:defRPr b="0" i="0" sz="800">
                <a:solidFill>
                  <a:srgbClr val="464646"/>
                </a:solidFill>
                <a:latin typeface="Arial"/>
                <a:ea typeface="Arial"/>
                <a:cs typeface="Arial"/>
                <a:sym typeface="Arial"/>
              </a:defRPr>
            </a:lvl7pPr>
            <a:lvl8pPr indent="0" lvl="7" marL="93980" marR="0" rtl="0" algn="l">
              <a:lnSpc>
                <a:spcPct val="100000"/>
              </a:lnSpc>
              <a:spcBef>
                <a:spcPts val="0"/>
              </a:spcBef>
              <a:buNone/>
              <a:defRPr b="0" i="0" sz="800">
                <a:solidFill>
                  <a:srgbClr val="464646"/>
                </a:solidFill>
                <a:latin typeface="Arial"/>
                <a:ea typeface="Arial"/>
                <a:cs typeface="Arial"/>
                <a:sym typeface="Arial"/>
              </a:defRPr>
            </a:lvl8pPr>
            <a:lvl9pPr indent="0" lvl="8" marL="93980" marR="0" rtl="0" algn="l">
              <a:lnSpc>
                <a:spcPct val="100000"/>
              </a:lnSpc>
              <a:spcBef>
                <a:spcPts val="0"/>
              </a:spcBef>
              <a:buNone/>
              <a:defRPr b="0" i="0" sz="800">
                <a:solidFill>
                  <a:srgbClr val="464646"/>
                </a:solidFill>
                <a:latin typeface="Arial"/>
                <a:ea typeface="Arial"/>
                <a:cs typeface="Arial"/>
                <a:sym typeface="Arial"/>
              </a:defRPr>
            </a:lvl9pPr>
          </a:lstStyle>
          <a:p>
            <a:pPr indent="0" lvl="0" marL="9398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g240b664c4ef_0_128"/>
          <p:cNvSpPr txBox="1"/>
          <p:nvPr>
            <p:ph type="title"/>
          </p:nvPr>
        </p:nvSpPr>
        <p:spPr>
          <a:xfrm>
            <a:off x="415544" y="139065"/>
            <a:ext cx="7337400" cy="8787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4200"/>
              <a:buNone/>
              <a:defRPr b="1" i="0" sz="2800">
                <a:solidFill>
                  <a:srgbClr val="4D4D4B"/>
                </a:solidFill>
                <a:latin typeface="Arial"/>
                <a:ea typeface="Arial"/>
                <a:cs typeface="Arial"/>
                <a:sym typeface="Arial"/>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60" name="Google Shape;60;g240b664c4ef_0_128"/>
          <p:cNvSpPr txBox="1"/>
          <p:nvPr>
            <p:ph idx="11" type="ftr"/>
          </p:nvPr>
        </p:nvSpPr>
        <p:spPr>
          <a:xfrm>
            <a:off x="504850" y="4813117"/>
            <a:ext cx="3228900" cy="1398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800">
                <a:solidFill>
                  <a:srgbClr val="939393"/>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g240b664c4ef_0_1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2" name="Google Shape;62;g240b664c4ef_0_128"/>
          <p:cNvSpPr txBox="1"/>
          <p:nvPr>
            <p:ph idx="12" type="sldNum"/>
          </p:nvPr>
        </p:nvSpPr>
        <p:spPr>
          <a:xfrm>
            <a:off x="8692895" y="4813117"/>
            <a:ext cx="245700" cy="123000"/>
          </a:xfrm>
          <a:prstGeom prst="rect">
            <a:avLst/>
          </a:prstGeom>
          <a:noFill/>
          <a:ln>
            <a:noFill/>
          </a:ln>
        </p:spPr>
        <p:txBody>
          <a:bodyPr anchorCtr="0" anchor="t" bIns="0" lIns="0" spcFirstLastPara="1" rIns="0" wrap="square" tIns="0">
            <a:spAutoFit/>
          </a:bodyPr>
          <a:lstStyle>
            <a:lvl1pPr indent="0" lvl="0" marL="93980" marR="0" rtl="0" algn="l">
              <a:lnSpc>
                <a:spcPct val="100000"/>
              </a:lnSpc>
              <a:spcBef>
                <a:spcPts val="0"/>
              </a:spcBef>
              <a:buNone/>
              <a:defRPr b="0" i="0" sz="800">
                <a:solidFill>
                  <a:srgbClr val="464646"/>
                </a:solidFill>
                <a:latin typeface="Arial"/>
                <a:ea typeface="Arial"/>
                <a:cs typeface="Arial"/>
                <a:sym typeface="Arial"/>
              </a:defRPr>
            </a:lvl1pPr>
            <a:lvl2pPr indent="0" lvl="1" marL="93980" marR="0" rtl="0" algn="l">
              <a:lnSpc>
                <a:spcPct val="100000"/>
              </a:lnSpc>
              <a:spcBef>
                <a:spcPts val="0"/>
              </a:spcBef>
              <a:buNone/>
              <a:defRPr b="0" i="0" sz="800">
                <a:solidFill>
                  <a:srgbClr val="464646"/>
                </a:solidFill>
                <a:latin typeface="Arial"/>
                <a:ea typeface="Arial"/>
                <a:cs typeface="Arial"/>
                <a:sym typeface="Arial"/>
              </a:defRPr>
            </a:lvl2pPr>
            <a:lvl3pPr indent="0" lvl="2" marL="93980" marR="0" rtl="0" algn="l">
              <a:lnSpc>
                <a:spcPct val="100000"/>
              </a:lnSpc>
              <a:spcBef>
                <a:spcPts val="0"/>
              </a:spcBef>
              <a:buNone/>
              <a:defRPr b="0" i="0" sz="800">
                <a:solidFill>
                  <a:srgbClr val="464646"/>
                </a:solidFill>
                <a:latin typeface="Arial"/>
                <a:ea typeface="Arial"/>
                <a:cs typeface="Arial"/>
                <a:sym typeface="Arial"/>
              </a:defRPr>
            </a:lvl3pPr>
            <a:lvl4pPr indent="0" lvl="3" marL="93980" marR="0" rtl="0" algn="l">
              <a:lnSpc>
                <a:spcPct val="100000"/>
              </a:lnSpc>
              <a:spcBef>
                <a:spcPts val="0"/>
              </a:spcBef>
              <a:buNone/>
              <a:defRPr b="0" i="0" sz="800">
                <a:solidFill>
                  <a:srgbClr val="464646"/>
                </a:solidFill>
                <a:latin typeface="Arial"/>
                <a:ea typeface="Arial"/>
                <a:cs typeface="Arial"/>
                <a:sym typeface="Arial"/>
              </a:defRPr>
            </a:lvl4pPr>
            <a:lvl5pPr indent="0" lvl="4" marL="93980" marR="0" rtl="0" algn="l">
              <a:lnSpc>
                <a:spcPct val="100000"/>
              </a:lnSpc>
              <a:spcBef>
                <a:spcPts val="0"/>
              </a:spcBef>
              <a:buNone/>
              <a:defRPr b="0" i="0" sz="800">
                <a:solidFill>
                  <a:srgbClr val="464646"/>
                </a:solidFill>
                <a:latin typeface="Arial"/>
                <a:ea typeface="Arial"/>
                <a:cs typeface="Arial"/>
                <a:sym typeface="Arial"/>
              </a:defRPr>
            </a:lvl5pPr>
            <a:lvl6pPr indent="0" lvl="5" marL="93980" marR="0" rtl="0" algn="l">
              <a:lnSpc>
                <a:spcPct val="100000"/>
              </a:lnSpc>
              <a:spcBef>
                <a:spcPts val="0"/>
              </a:spcBef>
              <a:buNone/>
              <a:defRPr b="0" i="0" sz="800">
                <a:solidFill>
                  <a:srgbClr val="464646"/>
                </a:solidFill>
                <a:latin typeface="Arial"/>
                <a:ea typeface="Arial"/>
                <a:cs typeface="Arial"/>
                <a:sym typeface="Arial"/>
              </a:defRPr>
            </a:lvl6pPr>
            <a:lvl7pPr indent="0" lvl="6" marL="93980" marR="0" rtl="0" algn="l">
              <a:lnSpc>
                <a:spcPct val="100000"/>
              </a:lnSpc>
              <a:spcBef>
                <a:spcPts val="0"/>
              </a:spcBef>
              <a:buNone/>
              <a:defRPr b="0" i="0" sz="800">
                <a:solidFill>
                  <a:srgbClr val="464646"/>
                </a:solidFill>
                <a:latin typeface="Arial"/>
                <a:ea typeface="Arial"/>
                <a:cs typeface="Arial"/>
                <a:sym typeface="Arial"/>
              </a:defRPr>
            </a:lvl7pPr>
            <a:lvl8pPr indent="0" lvl="7" marL="93980" marR="0" rtl="0" algn="l">
              <a:lnSpc>
                <a:spcPct val="100000"/>
              </a:lnSpc>
              <a:spcBef>
                <a:spcPts val="0"/>
              </a:spcBef>
              <a:buNone/>
              <a:defRPr b="0" i="0" sz="800">
                <a:solidFill>
                  <a:srgbClr val="464646"/>
                </a:solidFill>
                <a:latin typeface="Arial"/>
                <a:ea typeface="Arial"/>
                <a:cs typeface="Arial"/>
                <a:sym typeface="Arial"/>
              </a:defRPr>
            </a:lvl8pPr>
            <a:lvl9pPr indent="0" lvl="8" marL="93980" marR="0" rtl="0" algn="l">
              <a:lnSpc>
                <a:spcPct val="100000"/>
              </a:lnSpc>
              <a:spcBef>
                <a:spcPts val="0"/>
              </a:spcBef>
              <a:buNone/>
              <a:defRPr b="0" i="0" sz="800">
                <a:solidFill>
                  <a:srgbClr val="464646"/>
                </a:solidFill>
                <a:latin typeface="Arial"/>
                <a:ea typeface="Arial"/>
                <a:cs typeface="Arial"/>
                <a:sym typeface="Arial"/>
              </a:defRPr>
            </a:lvl9pPr>
          </a:lstStyle>
          <a:p>
            <a:pPr indent="0" lvl="0" marL="9398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63" name="Shape 63"/>
        <p:cNvGrpSpPr/>
        <p:nvPr/>
      </p:nvGrpSpPr>
      <p:grpSpPr>
        <a:xfrm>
          <a:off x="0" y="0"/>
          <a:ext cx="0" cy="0"/>
          <a:chOff x="0" y="0"/>
          <a:chExt cx="0" cy="0"/>
        </a:xfrm>
      </p:grpSpPr>
      <p:sp>
        <p:nvSpPr>
          <p:cNvPr id="64" name="Google Shape;64;g240b664c4ef_0_133"/>
          <p:cNvSpPr txBox="1"/>
          <p:nvPr>
            <p:ph idx="11" type="ftr"/>
          </p:nvPr>
        </p:nvSpPr>
        <p:spPr>
          <a:xfrm>
            <a:off x="504850" y="4813117"/>
            <a:ext cx="3228900" cy="1398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800">
                <a:solidFill>
                  <a:srgbClr val="939393"/>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g240b664c4ef_0_1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g240b664c4ef_0_133"/>
          <p:cNvSpPr txBox="1"/>
          <p:nvPr>
            <p:ph idx="12" type="sldNum"/>
          </p:nvPr>
        </p:nvSpPr>
        <p:spPr>
          <a:xfrm>
            <a:off x="8692895" y="4813117"/>
            <a:ext cx="245700" cy="123000"/>
          </a:xfrm>
          <a:prstGeom prst="rect">
            <a:avLst/>
          </a:prstGeom>
          <a:noFill/>
          <a:ln>
            <a:noFill/>
          </a:ln>
        </p:spPr>
        <p:txBody>
          <a:bodyPr anchorCtr="0" anchor="t" bIns="0" lIns="0" spcFirstLastPara="1" rIns="0" wrap="square" tIns="0">
            <a:spAutoFit/>
          </a:bodyPr>
          <a:lstStyle>
            <a:lvl1pPr indent="0" lvl="0" marL="93980" marR="0" rtl="0" algn="l">
              <a:lnSpc>
                <a:spcPct val="100000"/>
              </a:lnSpc>
              <a:spcBef>
                <a:spcPts val="0"/>
              </a:spcBef>
              <a:buNone/>
              <a:defRPr b="0" i="0" sz="800">
                <a:solidFill>
                  <a:srgbClr val="464646"/>
                </a:solidFill>
                <a:latin typeface="Arial"/>
                <a:ea typeface="Arial"/>
                <a:cs typeface="Arial"/>
                <a:sym typeface="Arial"/>
              </a:defRPr>
            </a:lvl1pPr>
            <a:lvl2pPr indent="0" lvl="1" marL="93980" marR="0" rtl="0" algn="l">
              <a:lnSpc>
                <a:spcPct val="100000"/>
              </a:lnSpc>
              <a:spcBef>
                <a:spcPts val="0"/>
              </a:spcBef>
              <a:buNone/>
              <a:defRPr b="0" i="0" sz="800">
                <a:solidFill>
                  <a:srgbClr val="464646"/>
                </a:solidFill>
                <a:latin typeface="Arial"/>
                <a:ea typeface="Arial"/>
                <a:cs typeface="Arial"/>
                <a:sym typeface="Arial"/>
              </a:defRPr>
            </a:lvl2pPr>
            <a:lvl3pPr indent="0" lvl="2" marL="93980" marR="0" rtl="0" algn="l">
              <a:lnSpc>
                <a:spcPct val="100000"/>
              </a:lnSpc>
              <a:spcBef>
                <a:spcPts val="0"/>
              </a:spcBef>
              <a:buNone/>
              <a:defRPr b="0" i="0" sz="800">
                <a:solidFill>
                  <a:srgbClr val="464646"/>
                </a:solidFill>
                <a:latin typeface="Arial"/>
                <a:ea typeface="Arial"/>
                <a:cs typeface="Arial"/>
                <a:sym typeface="Arial"/>
              </a:defRPr>
            </a:lvl3pPr>
            <a:lvl4pPr indent="0" lvl="3" marL="93980" marR="0" rtl="0" algn="l">
              <a:lnSpc>
                <a:spcPct val="100000"/>
              </a:lnSpc>
              <a:spcBef>
                <a:spcPts val="0"/>
              </a:spcBef>
              <a:buNone/>
              <a:defRPr b="0" i="0" sz="800">
                <a:solidFill>
                  <a:srgbClr val="464646"/>
                </a:solidFill>
                <a:latin typeface="Arial"/>
                <a:ea typeface="Arial"/>
                <a:cs typeface="Arial"/>
                <a:sym typeface="Arial"/>
              </a:defRPr>
            </a:lvl4pPr>
            <a:lvl5pPr indent="0" lvl="4" marL="93980" marR="0" rtl="0" algn="l">
              <a:lnSpc>
                <a:spcPct val="100000"/>
              </a:lnSpc>
              <a:spcBef>
                <a:spcPts val="0"/>
              </a:spcBef>
              <a:buNone/>
              <a:defRPr b="0" i="0" sz="800">
                <a:solidFill>
                  <a:srgbClr val="464646"/>
                </a:solidFill>
                <a:latin typeface="Arial"/>
                <a:ea typeface="Arial"/>
                <a:cs typeface="Arial"/>
                <a:sym typeface="Arial"/>
              </a:defRPr>
            </a:lvl5pPr>
            <a:lvl6pPr indent="0" lvl="5" marL="93980" marR="0" rtl="0" algn="l">
              <a:lnSpc>
                <a:spcPct val="100000"/>
              </a:lnSpc>
              <a:spcBef>
                <a:spcPts val="0"/>
              </a:spcBef>
              <a:buNone/>
              <a:defRPr b="0" i="0" sz="800">
                <a:solidFill>
                  <a:srgbClr val="464646"/>
                </a:solidFill>
                <a:latin typeface="Arial"/>
                <a:ea typeface="Arial"/>
                <a:cs typeface="Arial"/>
                <a:sym typeface="Arial"/>
              </a:defRPr>
            </a:lvl6pPr>
            <a:lvl7pPr indent="0" lvl="6" marL="93980" marR="0" rtl="0" algn="l">
              <a:lnSpc>
                <a:spcPct val="100000"/>
              </a:lnSpc>
              <a:spcBef>
                <a:spcPts val="0"/>
              </a:spcBef>
              <a:buNone/>
              <a:defRPr b="0" i="0" sz="800">
                <a:solidFill>
                  <a:srgbClr val="464646"/>
                </a:solidFill>
                <a:latin typeface="Arial"/>
                <a:ea typeface="Arial"/>
                <a:cs typeface="Arial"/>
                <a:sym typeface="Arial"/>
              </a:defRPr>
            </a:lvl7pPr>
            <a:lvl8pPr indent="0" lvl="7" marL="93980" marR="0" rtl="0" algn="l">
              <a:lnSpc>
                <a:spcPct val="100000"/>
              </a:lnSpc>
              <a:spcBef>
                <a:spcPts val="0"/>
              </a:spcBef>
              <a:buNone/>
              <a:defRPr b="0" i="0" sz="800">
                <a:solidFill>
                  <a:srgbClr val="464646"/>
                </a:solidFill>
                <a:latin typeface="Arial"/>
                <a:ea typeface="Arial"/>
                <a:cs typeface="Arial"/>
                <a:sym typeface="Arial"/>
              </a:defRPr>
            </a:lvl8pPr>
            <a:lvl9pPr indent="0" lvl="8" marL="93980" marR="0" rtl="0" algn="l">
              <a:lnSpc>
                <a:spcPct val="100000"/>
              </a:lnSpc>
              <a:spcBef>
                <a:spcPts val="0"/>
              </a:spcBef>
              <a:buNone/>
              <a:defRPr b="0" i="0" sz="800">
                <a:solidFill>
                  <a:srgbClr val="464646"/>
                </a:solidFill>
                <a:latin typeface="Arial"/>
                <a:ea typeface="Arial"/>
                <a:cs typeface="Arial"/>
                <a:sym typeface="Arial"/>
              </a:defRPr>
            </a:lvl9pPr>
          </a:lstStyle>
          <a:p>
            <a:pPr indent="0" lvl="0" marL="9398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g240b664c4ef_0_137"/>
          <p:cNvSpPr txBox="1"/>
          <p:nvPr>
            <p:ph type="title"/>
          </p:nvPr>
        </p:nvSpPr>
        <p:spPr>
          <a:xfrm>
            <a:off x="415544" y="139065"/>
            <a:ext cx="7337400" cy="8787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4200"/>
              <a:buNone/>
              <a:defRPr b="1" i="0" sz="2800">
                <a:solidFill>
                  <a:srgbClr val="4D4D4B"/>
                </a:solidFill>
                <a:latin typeface="Arial"/>
                <a:ea typeface="Arial"/>
                <a:cs typeface="Arial"/>
                <a:sym typeface="Arial"/>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69" name="Google Shape;69;g240b664c4ef_0_137"/>
          <p:cNvSpPr txBox="1"/>
          <p:nvPr>
            <p:ph idx="1" type="body"/>
          </p:nvPr>
        </p:nvSpPr>
        <p:spPr>
          <a:xfrm>
            <a:off x="415544" y="800116"/>
            <a:ext cx="2962800" cy="35781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800"/>
              <a:buNone/>
              <a:defRPr b="0" i="0" sz="2000">
                <a:solidFill>
                  <a:srgbClr val="4D4D4B"/>
                </a:solidFill>
                <a:latin typeface="Arial"/>
                <a:ea typeface="Arial"/>
                <a:cs typeface="Arial"/>
                <a:sym typeface="Arial"/>
              </a:defRPr>
            </a:lvl1pPr>
            <a:lvl2pPr indent="-228600" lvl="1" marL="914400" rtl="0" algn="l">
              <a:spcBef>
                <a:spcPts val="1200"/>
              </a:spcBef>
              <a:spcAft>
                <a:spcPts val="0"/>
              </a:spcAft>
              <a:buSzPts val="1400"/>
              <a:buNone/>
              <a:defRPr/>
            </a:lvl2pPr>
            <a:lvl3pPr indent="-228600" lvl="2" marL="1371600" rtl="0" algn="l">
              <a:spcBef>
                <a:spcPts val="1200"/>
              </a:spcBef>
              <a:spcAft>
                <a:spcPts val="0"/>
              </a:spcAft>
              <a:buSzPts val="1400"/>
              <a:buNone/>
              <a:defRPr/>
            </a:lvl3pPr>
            <a:lvl4pPr indent="-228600" lvl="3" marL="1828800" rtl="0" algn="l">
              <a:spcBef>
                <a:spcPts val="1200"/>
              </a:spcBef>
              <a:spcAft>
                <a:spcPts val="0"/>
              </a:spcAft>
              <a:buSzPts val="1400"/>
              <a:buNone/>
              <a:defRPr/>
            </a:lvl4pPr>
            <a:lvl5pPr indent="-228600" lvl="4" marL="2286000" rtl="0" algn="l">
              <a:spcBef>
                <a:spcPts val="1200"/>
              </a:spcBef>
              <a:spcAft>
                <a:spcPts val="0"/>
              </a:spcAft>
              <a:buSzPts val="1400"/>
              <a:buNone/>
              <a:defRPr/>
            </a:lvl5pPr>
            <a:lvl6pPr indent="-228600" lvl="5" marL="2743200" rtl="0" algn="l">
              <a:spcBef>
                <a:spcPts val="1200"/>
              </a:spcBef>
              <a:spcAft>
                <a:spcPts val="0"/>
              </a:spcAft>
              <a:buSzPts val="1400"/>
              <a:buNone/>
              <a:defRPr/>
            </a:lvl6pPr>
            <a:lvl7pPr indent="-228600" lvl="6" marL="3200400" rtl="0" algn="l">
              <a:spcBef>
                <a:spcPts val="1200"/>
              </a:spcBef>
              <a:spcAft>
                <a:spcPts val="0"/>
              </a:spcAft>
              <a:buSzPts val="1400"/>
              <a:buNone/>
              <a:defRPr/>
            </a:lvl7pPr>
            <a:lvl8pPr indent="-228600" lvl="7" marL="3657600" rtl="0" algn="l">
              <a:spcBef>
                <a:spcPts val="1200"/>
              </a:spcBef>
              <a:spcAft>
                <a:spcPts val="0"/>
              </a:spcAft>
              <a:buSzPts val="1400"/>
              <a:buNone/>
              <a:defRPr/>
            </a:lvl8pPr>
            <a:lvl9pPr indent="-228600" lvl="8" marL="4114800" rtl="0" algn="l">
              <a:spcBef>
                <a:spcPts val="1200"/>
              </a:spcBef>
              <a:spcAft>
                <a:spcPts val="1200"/>
              </a:spcAft>
              <a:buSzPts val="1400"/>
              <a:buNone/>
              <a:defRPr/>
            </a:lvl9pPr>
          </a:lstStyle>
          <a:p/>
        </p:txBody>
      </p:sp>
      <p:sp>
        <p:nvSpPr>
          <p:cNvPr id="70" name="Google Shape;70;g240b664c4ef_0_137"/>
          <p:cNvSpPr txBox="1"/>
          <p:nvPr>
            <p:ph idx="2" type="body"/>
          </p:nvPr>
        </p:nvSpPr>
        <p:spPr>
          <a:xfrm>
            <a:off x="5081778" y="1717548"/>
            <a:ext cx="3418800" cy="26967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800"/>
              <a:buNone/>
              <a:defRPr b="0" i="0" sz="1900">
                <a:solidFill>
                  <a:srgbClr val="464646"/>
                </a:solidFill>
                <a:latin typeface="Arial"/>
                <a:ea typeface="Arial"/>
                <a:cs typeface="Arial"/>
                <a:sym typeface="Arial"/>
              </a:defRPr>
            </a:lvl1pPr>
            <a:lvl2pPr indent="-228600" lvl="1" marL="914400" rtl="0" algn="l">
              <a:spcBef>
                <a:spcPts val="1200"/>
              </a:spcBef>
              <a:spcAft>
                <a:spcPts val="0"/>
              </a:spcAft>
              <a:buSzPts val="1400"/>
              <a:buNone/>
              <a:defRPr/>
            </a:lvl2pPr>
            <a:lvl3pPr indent="-228600" lvl="2" marL="1371600" rtl="0" algn="l">
              <a:spcBef>
                <a:spcPts val="1200"/>
              </a:spcBef>
              <a:spcAft>
                <a:spcPts val="0"/>
              </a:spcAft>
              <a:buSzPts val="1400"/>
              <a:buNone/>
              <a:defRPr/>
            </a:lvl3pPr>
            <a:lvl4pPr indent="-228600" lvl="3" marL="1828800" rtl="0" algn="l">
              <a:spcBef>
                <a:spcPts val="1200"/>
              </a:spcBef>
              <a:spcAft>
                <a:spcPts val="0"/>
              </a:spcAft>
              <a:buSzPts val="1400"/>
              <a:buNone/>
              <a:defRPr/>
            </a:lvl4pPr>
            <a:lvl5pPr indent="-228600" lvl="4" marL="2286000" rtl="0" algn="l">
              <a:spcBef>
                <a:spcPts val="1200"/>
              </a:spcBef>
              <a:spcAft>
                <a:spcPts val="0"/>
              </a:spcAft>
              <a:buSzPts val="1400"/>
              <a:buNone/>
              <a:defRPr/>
            </a:lvl5pPr>
            <a:lvl6pPr indent="-228600" lvl="5" marL="2743200" rtl="0" algn="l">
              <a:spcBef>
                <a:spcPts val="1200"/>
              </a:spcBef>
              <a:spcAft>
                <a:spcPts val="0"/>
              </a:spcAft>
              <a:buSzPts val="1400"/>
              <a:buNone/>
              <a:defRPr/>
            </a:lvl6pPr>
            <a:lvl7pPr indent="-228600" lvl="6" marL="3200400" rtl="0" algn="l">
              <a:spcBef>
                <a:spcPts val="1200"/>
              </a:spcBef>
              <a:spcAft>
                <a:spcPts val="0"/>
              </a:spcAft>
              <a:buSzPts val="1400"/>
              <a:buNone/>
              <a:defRPr/>
            </a:lvl7pPr>
            <a:lvl8pPr indent="-228600" lvl="7" marL="3657600" rtl="0" algn="l">
              <a:spcBef>
                <a:spcPts val="1200"/>
              </a:spcBef>
              <a:spcAft>
                <a:spcPts val="0"/>
              </a:spcAft>
              <a:buSzPts val="1400"/>
              <a:buNone/>
              <a:defRPr/>
            </a:lvl8pPr>
            <a:lvl9pPr indent="-228600" lvl="8" marL="4114800" rtl="0" algn="l">
              <a:spcBef>
                <a:spcPts val="1200"/>
              </a:spcBef>
              <a:spcAft>
                <a:spcPts val="1200"/>
              </a:spcAft>
              <a:buSzPts val="1400"/>
              <a:buNone/>
              <a:defRPr/>
            </a:lvl9pPr>
          </a:lstStyle>
          <a:p/>
        </p:txBody>
      </p:sp>
      <p:sp>
        <p:nvSpPr>
          <p:cNvPr id="71" name="Google Shape;71;g240b664c4ef_0_137"/>
          <p:cNvSpPr txBox="1"/>
          <p:nvPr>
            <p:ph idx="11" type="ftr"/>
          </p:nvPr>
        </p:nvSpPr>
        <p:spPr>
          <a:xfrm>
            <a:off x="504850" y="4813117"/>
            <a:ext cx="3228900" cy="1398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800">
                <a:solidFill>
                  <a:srgbClr val="939393"/>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g240b664c4ef_0_13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g240b664c4ef_0_137"/>
          <p:cNvSpPr txBox="1"/>
          <p:nvPr>
            <p:ph idx="12" type="sldNum"/>
          </p:nvPr>
        </p:nvSpPr>
        <p:spPr>
          <a:xfrm>
            <a:off x="8692895" y="4813117"/>
            <a:ext cx="245700" cy="123000"/>
          </a:xfrm>
          <a:prstGeom prst="rect">
            <a:avLst/>
          </a:prstGeom>
          <a:noFill/>
          <a:ln>
            <a:noFill/>
          </a:ln>
        </p:spPr>
        <p:txBody>
          <a:bodyPr anchorCtr="0" anchor="t" bIns="0" lIns="0" spcFirstLastPara="1" rIns="0" wrap="square" tIns="0">
            <a:spAutoFit/>
          </a:bodyPr>
          <a:lstStyle>
            <a:lvl1pPr indent="0" lvl="0" marL="93980" marR="0" rtl="0" algn="l">
              <a:lnSpc>
                <a:spcPct val="100000"/>
              </a:lnSpc>
              <a:spcBef>
                <a:spcPts val="0"/>
              </a:spcBef>
              <a:buNone/>
              <a:defRPr b="0" i="0" sz="800">
                <a:solidFill>
                  <a:srgbClr val="464646"/>
                </a:solidFill>
                <a:latin typeface="Arial"/>
                <a:ea typeface="Arial"/>
                <a:cs typeface="Arial"/>
                <a:sym typeface="Arial"/>
              </a:defRPr>
            </a:lvl1pPr>
            <a:lvl2pPr indent="0" lvl="1" marL="93980" marR="0" rtl="0" algn="l">
              <a:lnSpc>
                <a:spcPct val="100000"/>
              </a:lnSpc>
              <a:spcBef>
                <a:spcPts val="0"/>
              </a:spcBef>
              <a:buNone/>
              <a:defRPr b="0" i="0" sz="800">
                <a:solidFill>
                  <a:srgbClr val="464646"/>
                </a:solidFill>
                <a:latin typeface="Arial"/>
                <a:ea typeface="Arial"/>
                <a:cs typeface="Arial"/>
                <a:sym typeface="Arial"/>
              </a:defRPr>
            </a:lvl2pPr>
            <a:lvl3pPr indent="0" lvl="2" marL="93980" marR="0" rtl="0" algn="l">
              <a:lnSpc>
                <a:spcPct val="100000"/>
              </a:lnSpc>
              <a:spcBef>
                <a:spcPts val="0"/>
              </a:spcBef>
              <a:buNone/>
              <a:defRPr b="0" i="0" sz="800">
                <a:solidFill>
                  <a:srgbClr val="464646"/>
                </a:solidFill>
                <a:latin typeface="Arial"/>
                <a:ea typeface="Arial"/>
                <a:cs typeface="Arial"/>
                <a:sym typeface="Arial"/>
              </a:defRPr>
            </a:lvl3pPr>
            <a:lvl4pPr indent="0" lvl="3" marL="93980" marR="0" rtl="0" algn="l">
              <a:lnSpc>
                <a:spcPct val="100000"/>
              </a:lnSpc>
              <a:spcBef>
                <a:spcPts val="0"/>
              </a:spcBef>
              <a:buNone/>
              <a:defRPr b="0" i="0" sz="800">
                <a:solidFill>
                  <a:srgbClr val="464646"/>
                </a:solidFill>
                <a:latin typeface="Arial"/>
                <a:ea typeface="Arial"/>
                <a:cs typeface="Arial"/>
                <a:sym typeface="Arial"/>
              </a:defRPr>
            </a:lvl4pPr>
            <a:lvl5pPr indent="0" lvl="4" marL="93980" marR="0" rtl="0" algn="l">
              <a:lnSpc>
                <a:spcPct val="100000"/>
              </a:lnSpc>
              <a:spcBef>
                <a:spcPts val="0"/>
              </a:spcBef>
              <a:buNone/>
              <a:defRPr b="0" i="0" sz="800">
                <a:solidFill>
                  <a:srgbClr val="464646"/>
                </a:solidFill>
                <a:latin typeface="Arial"/>
                <a:ea typeface="Arial"/>
                <a:cs typeface="Arial"/>
                <a:sym typeface="Arial"/>
              </a:defRPr>
            </a:lvl5pPr>
            <a:lvl6pPr indent="0" lvl="5" marL="93980" marR="0" rtl="0" algn="l">
              <a:lnSpc>
                <a:spcPct val="100000"/>
              </a:lnSpc>
              <a:spcBef>
                <a:spcPts val="0"/>
              </a:spcBef>
              <a:buNone/>
              <a:defRPr b="0" i="0" sz="800">
                <a:solidFill>
                  <a:srgbClr val="464646"/>
                </a:solidFill>
                <a:latin typeface="Arial"/>
                <a:ea typeface="Arial"/>
                <a:cs typeface="Arial"/>
                <a:sym typeface="Arial"/>
              </a:defRPr>
            </a:lvl6pPr>
            <a:lvl7pPr indent="0" lvl="6" marL="93980" marR="0" rtl="0" algn="l">
              <a:lnSpc>
                <a:spcPct val="100000"/>
              </a:lnSpc>
              <a:spcBef>
                <a:spcPts val="0"/>
              </a:spcBef>
              <a:buNone/>
              <a:defRPr b="0" i="0" sz="800">
                <a:solidFill>
                  <a:srgbClr val="464646"/>
                </a:solidFill>
                <a:latin typeface="Arial"/>
                <a:ea typeface="Arial"/>
                <a:cs typeface="Arial"/>
                <a:sym typeface="Arial"/>
              </a:defRPr>
            </a:lvl7pPr>
            <a:lvl8pPr indent="0" lvl="7" marL="93980" marR="0" rtl="0" algn="l">
              <a:lnSpc>
                <a:spcPct val="100000"/>
              </a:lnSpc>
              <a:spcBef>
                <a:spcPts val="0"/>
              </a:spcBef>
              <a:buNone/>
              <a:defRPr b="0" i="0" sz="800">
                <a:solidFill>
                  <a:srgbClr val="464646"/>
                </a:solidFill>
                <a:latin typeface="Arial"/>
                <a:ea typeface="Arial"/>
                <a:cs typeface="Arial"/>
                <a:sym typeface="Arial"/>
              </a:defRPr>
            </a:lvl8pPr>
            <a:lvl9pPr indent="0" lvl="8" marL="93980" marR="0" rtl="0" algn="l">
              <a:lnSpc>
                <a:spcPct val="100000"/>
              </a:lnSpc>
              <a:spcBef>
                <a:spcPts val="0"/>
              </a:spcBef>
              <a:buNone/>
              <a:defRPr b="0" i="0" sz="800">
                <a:solidFill>
                  <a:srgbClr val="464646"/>
                </a:solidFill>
                <a:latin typeface="Arial"/>
                <a:ea typeface="Arial"/>
                <a:cs typeface="Arial"/>
                <a:sym typeface="Arial"/>
              </a:defRPr>
            </a:lvl9pPr>
          </a:lstStyle>
          <a:p>
            <a:pPr indent="0" lvl="0" marL="9398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4" name="Shape 74"/>
        <p:cNvGrpSpPr/>
        <p:nvPr/>
      </p:nvGrpSpPr>
      <p:grpSpPr>
        <a:xfrm>
          <a:off x="0" y="0"/>
          <a:ext cx="0" cy="0"/>
          <a:chOff x="0" y="0"/>
          <a:chExt cx="0" cy="0"/>
        </a:xfrm>
      </p:grpSpPr>
      <p:sp>
        <p:nvSpPr>
          <p:cNvPr id="75" name="Google Shape;75;g240b664c4ef_0_144"/>
          <p:cNvSpPr txBox="1"/>
          <p:nvPr>
            <p:ph type="ctrTitle"/>
          </p:nvPr>
        </p:nvSpPr>
        <p:spPr>
          <a:xfrm>
            <a:off x="415544" y="139065"/>
            <a:ext cx="8313000" cy="452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4200"/>
              <a:buNone/>
              <a:defRPr b="0" i="0">
                <a:solidFill>
                  <a:schemeClr val="dk1"/>
                </a:solidFill>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76" name="Google Shape;76;g240b664c4ef_0_144"/>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800"/>
              <a:buNone/>
              <a:defRPr/>
            </a:lvl1pPr>
            <a:lvl2pPr lvl="1" rtl="0" algn="l">
              <a:spcBef>
                <a:spcPts val="1200"/>
              </a:spcBef>
              <a:spcAft>
                <a:spcPts val="0"/>
              </a:spcAft>
              <a:buSzPts val="1400"/>
              <a:buNone/>
              <a:defRPr/>
            </a:lvl2pPr>
            <a:lvl3pPr lvl="2" rtl="0" algn="l">
              <a:spcBef>
                <a:spcPts val="1200"/>
              </a:spcBef>
              <a:spcAft>
                <a:spcPts val="0"/>
              </a:spcAft>
              <a:buSzPts val="1400"/>
              <a:buNone/>
              <a:defRPr/>
            </a:lvl3pPr>
            <a:lvl4pPr lvl="3" rtl="0" algn="l">
              <a:spcBef>
                <a:spcPts val="1200"/>
              </a:spcBef>
              <a:spcAft>
                <a:spcPts val="0"/>
              </a:spcAft>
              <a:buSzPts val="1400"/>
              <a:buNone/>
              <a:defRPr/>
            </a:lvl4pPr>
            <a:lvl5pPr lvl="4" rtl="0" algn="l">
              <a:spcBef>
                <a:spcPts val="1200"/>
              </a:spcBef>
              <a:spcAft>
                <a:spcPts val="0"/>
              </a:spcAft>
              <a:buSzPts val="1400"/>
              <a:buNone/>
              <a:defRPr/>
            </a:lvl5pPr>
            <a:lvl6pPr lvl="5" rtl="0" algn="l">
              <a:spcBef>
                <a:spcPts val="1200"/>
              </a:spcBef>
              <a:spcAft>
                <a:spcPts val="0"/>
              </a:spcAft>
              <a:buSzPts val="1400"/>
              <a:buNone/>
              <a:defRPr/>
            </a:lvl6pPr>
            <a:lvl7pPr lvl="6" rtl="0" algn="l">
              <a:spcBef>
                <a:spcPts val="1200"/>
              </a:spcBef>
              <a:spcAft>
                <a:spcPts val="0"/>
              </a:spcAft>
              <a:buSzPts val="1400"/>
              <a:buNone/>
              <a:defRPr/>
            </a:lvl7pPr>
            <a:lvl8pPr lvl="7" rtl="0" algn="l">
              <a:spcBef>
                <a:spcPts val="1200"/>
              </a:spcBef>
              <a:spcAft>
                <a:spcPts val="0"/>
              </a:spcAft>
              <a:buSzPts val="1400"/>
              <a:buNone/>
              <a:defRPr/>
            </a:lvl8pPr>
            <a:lvl9pPr lvl="8" rtl="0" algn="l">
              <a:spcBef>
                <a:spcPts val="1200"/>
              </a:spcBef>
              <a:spcAft>
                <a:spcPts val="1200"/>
              </a:spcAft>
              <a:buSzPts val="1400"/>
              <a:buNone/>
              <a:defRPr/>
            </a:lvl9pPr>
          </a:lstStyle>
          <a:p/>
        </p:txBody>
      </p:sp>
      <p:sp>
        <p:nvSpPr>
          <p:cNvPr id="77" name="Google Shape;77;g240b664c4ef_0_144"/>
          <p:cNvSpPr txBox="1"/>
          <p:nvPr>
            <p:ph idx="11" type="ftr"/>
          </p:nvPr>
        </p:nvSpPr>
        <p:spPr>
          <a:xfrm>
            <a:off x="504850" y="4813117"/>
            <a:ext cx="3228900" cy="1398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800">
                <a:solidFill>
                  <a:srgbClr val="939393"/>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 name="Google Shape;78;g240b664c4ef_0_14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g240b664c4ef_0_144"/>
          <p:cNvSpPr txBox="1"/>
          <p:nvPr>
            <p:ph idx="12" type="sldNum"/>
          </p:nvPr>
        </p:nvSpPr>
        <p:spPr>
          <a:xfrm>
            <a:off x="8692895" y="4813117"/>
            <a:ext cx="245700" cy="123000"/>
          </a:xfrm>
          <a:prstGeom prst="rect">
            <a:avLst/>
          </a:prstGeom>
          <a:noFill/>
          <a:ln>
            <a:noFill/>
          </a:ln>
        </p:spPr>
        <p:txBody>
          <a:bodyPr anchorCtr="0" anchor="t" bIns="0" lIns="0" spcFirstLastPara="1" rIns="0" wrap="square" tIns="0">
            <a:spAutoFit/>
          </a:bodyPr>
          <a:lstStyle>
            <a:lvl1pPr indent="0" lvl="0" marL="93980" marR="0" rtl="0" algn="l">
              <a:lnSpc>
                <a:spcPct val="100000"/>
              </a:lnSpc>
              <a:spcBef>
                <a:spcPts val="0"/>
              </a:spcBef>
              <a:buNone/>
              <a:defRPr b="0" i="0" sz="800">
                <a:solidFill>
                  <a:srgbClr val="464646"/>
                </a:solidFill>
                <a:latin typeface="Arial"/>
                <a:ea typeface="Arial"/>
                <a:cs typeface="Arial"/>
                <a:sym typeface="Arial"/>
              </a:defRPr>
            </a:lvl1pPr>
            <a:lvl2pPr indent="0" lvl="1" marL="93980" marR="0" rtl="0" algn="l">
              <a:lnSpc>
                <a:spcPct val="100000"/>
              </a:lnSpc>
              <a:spcBef>
                <a:spcPts val="0"/>
              </a:spcBef>
              <a:buNone/>
              <a:defRPr b="0" i="0" sz="800">
                <a:solidFill>
                  <a:srgbClr val="464646"/>
                </a:solidFill>
                <a:latin typeface="Arial"/>
                <a:ea typeface="Arial"/>
                <a:cs typeface="Arial"/>
                <a:sym typeface="Arial"/>
              </a:defRPr>
            </a:lvl2pPr>
            <a:lvl3pPr indent="0" lvl="2" marL="93980" marR="0" rtl="0" algn="l">
              <a:lnSpc>
                <a:spcPct val="100000"/>
              </a:lnSpc>
              <a:spcBef>
                <a:spcPts val="0"/>
              </a:spcBef>
              <a:buNone/>
              <a:defRPr b="0" i="0" sz="800">
                <a:solidFill>
                  <a:srgbClr val="464646"/>
                </a:solidFill>
                <a:latin typeface="Arial"/>
                <a:ea typeface="Arial"/>
                <a:cs typeface="Arial"/>
                <a:sym typeface="Arial"/>
              </a:defRPr>
            </a:lvl3pPr>
            <a:lvl4pPr indent="0" lvl="3" marL="93980" marR="0" rtl="0" algn="l">
              <a:lnSpc>
                <a:spcPct val="100000"/>
              </a:lnSpc>
              <a:spcBef>
                <a:spcPts val="0"/>
              </a:spcBef>
              <a:buNone/>
              <a:defRPr b="0" i="0" sz="800">
                <a:solidFill>
                  <a:srgbClr val="464646"/>
                </a:solidFill>
                <a:latin typeface="Arial"/>
                <a:ea typeface="Arial"/>
                <a:cs typeface="Arial"/>
                <a:sym typeface="Arial"/>
              </a:defRPr>
            </a:lvl4pPr>
            <a:lvl5pPr indent="0" lvl="4" marL="93980" marR="0" rtl="0" algn="l">
              <a:lnSpc>
                <a:spcPct val="100000"/>
              </a:lnSpc>
              <a:spcBef>
                <a:spcPts val="0"/>
              </a:spcBef>
              <a:buNone/>
              <a:defRPr b="0" i="0" sz="800">
                <a:solidFill>
                  <a:srgbClr val="464646"/>
                </a:solidFill>
                <a:latin typeface="Arial"/>
                <a:ea typeface="Arial"/>
                <a:cs typeface="Arial"/>
                <a:sym typeface="Arial"/>
              </a:defRPr>
            </a:lvl5pPr>
            <a:lvl6pPr indent="0" lvl="5" marL="93980" marR="0" rtl="0" algn="l">
              <a:lnSpc>
                <a:spcPct val="100000"/>
              </a:lnSpc>
              <a:spcBef>
                <a:spcPts val="0"/>
              </a:spcBef>
              <a:buNone/>
              <a:defRPr b="0" i="0" sz="800">
                <a:solidFill>
                  <a:srgbClr val="464646"/>
                </a:solidFill>
                <a:latin typeface="Arial"/>
                <a:ea typeface="Arial"/>
                <a:cs typeface="Arial"/>
                <a:sym typeface="Arial"/>
              </a:defRPr>
            </a:lvl6pPr>
            <a:lvl7pPr indent="0" lvl="6" marL="93980" marR="0" rtl="0" algn="l">
              <a:lnSpc>
                <a:spcPct val="100000"/>
              </a:lnSpc>
              <a:spcBef>
                <a:spcPts val="0"/>
              </a:spcBef>
              <a:buNone/>
              <a:defRPr b="0" i="0" sz="800">
                <a:solidFill>
                  <a:srgbClr val="464646"/>
                </a:solidFill>
                <a:latin typeface="Arial"/>
                <a:ea typeface="Arial"/>
                <a:cs typeface="Arial"/>
                <a:sym typeface="Arial"/>
              </a:defRPr>
            </a:lvl7pPr>
            <a:lvl8pPr indent="0" lvl="7" marL="93980" marR="0" rtl="0" algn="l">
              <a:lnSpc>
                <a:spcPct val="100000"/>
              </a:lnSpc>
              <a:spcBef>
                <a:spcPts val="0"/>
              </a:spcBef>
              <a:buNone/>
              <a:defRPr b="0" i="0" sz="800">
                <a:solidFill>
                  <a:srgbClr val="464646"/>
                </a:solidFill>
                <a:latin typeface="Arial"/>
                <a:ea typeface="Arial"/>
                <a:cs typeface="Arial"/>
                <a:sym typeface="Arial"/>
              </a:defRPr>
            </a:lvl8pPr>
            <a:lvl9pPr indent="0" lvl="8" marL="93980" marR="0" rtl="0" algn="l">
              <a:lnSpc>
                <a:spcPct val="100000"/>
              </a:lnSpc>
              <a:spcBef>
                <a:spcPts val="0"/>
              </a:spcBef>
              <a:buNone/>
              <a:defRPr b="0" i="0" sz="800">
                <a:solidFill>
                  <a:srgbClr val="464646"/>
                </a:solidFill>
                <a:latin typeface="Arial"/>
                <a:ea typeface="Arial"/>
                <a:cs typeface="Arial"/>
                <a:sym typeface="Arial"/>
              </a:defRPr>
            </a:lvl9pPr>
          </a:lstStyle>
          <a:p>
            <a:pPr indent="0" lvl="0" marL="9398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g240b664c4ef_0_84"/>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g240b664c4ef_0_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g240b664c4ef_0_87"/>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g240b664c4ef_0_8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g240b664c4ef_0_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g240b664c4ef_0_91"/>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g240b664c4ef_0_91"/>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g240b664c4ef_0_91"/>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g240b664c4ef_0_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g240b664c4ef_0_9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g240b664c4ef_0_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g240b664c4ef_0_9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g240b664c4ef_0_9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g240b664c4ef_0_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g240b664c4ef_0_103"/>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g240b664c4ef_0_1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g240b664c4ef_0_106"/>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g240b664c4ef_0_106"/>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g240b664c4ef_0_106"/>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g240b664c4ef_0_106"/>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g240b664c4ef_0_106"/>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g240b664c4ef_0_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g240b664c4ef_0_113"/>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g240b664c4ef_0_1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g240b664c4ef_0_75"/>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g240b664c4ef_0_75"/>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g240b664c4ef_0_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46.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37.png"/><Relationship Id="rId8" Type="http://schemas.openxmlformats.org/officeDocument/2006/relationships/image" Target="../media/image2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502.png"/><Relationship Id="rId4" Type="http://schemas.openxmlformats.org/officeDocument/2006/relationships/image" Target="../media/image501.png"/><Relationship Id="rId5" Type="http://schemas.openxmlformats.org/officeDocument/2006/relationships/image" Target="../media/image505.png"/><Relationship Id="rId6" Type="http://schemas.openxmlformats.org/officeDocument/2006/relationships/image" Target="../media/image503.png"/><Relationship Id="rId7" Type="http://schemas.openxmlformats.org/officeDocument/2006/relationships/image" Target="../media/image50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 Id="rId3" Type="http://schemas.openxmlformats.org/officeDocument/2006/relationships/image" Target="../media/image524.png"/><Relationship Id="rId4" Type="http://schemas.openxmlformats.org/officeDocument/2006/relationships/image" Target="../media/image536.png"/><Relationship Id="rId9" Type="http://schemas.openxmlformats.org/officeDocument/2006/relationships/image" Target="../media/image549.png"/><Relationship Id="rId5" Type="http://schemas.openxmlformats.org/officeDocument/2006/relationships/image" Target="../media/image510.png"/><Relationship Id="rId6" Type="http://schemas.openxmlformats.org/officeDocument/2006/relationships/image" Target="../media/image514.png"/><Relationship Id="rId7" Type="http://schemas.openxmlformats.org/officeDocument/2006/relationships/image" Target="../media/image545.png"/><Relationship Id="rId8" Type="http://schemas.openxmlformats.org/officeDocument/2006/relationships/image" Target="../media/image518.png"/><Relationship Id="rId10" Type="http://schemas.openxmlformats.org/officeDocument/2006/relationships/image" Target="../media/image51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image" Target="../media/image544.png"/><Relationship Id="rId4" Type="http://schemas.openxmlformats.org/officeDocument/2006/relationships/image" Target="../media/image52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 Id="rId3" Type="http://schemas.openxmlformats.org/officeDocument/2006/relationships/image" Target="../media/image535.png"/><Relationship Id="rId4" Type="http://schemas.openxmlformats.org/officeDocument/2006/relationships/image" Target="../media/image531.jpg"/><Relationship Id="rId9" Type="http://schemas.openxmlformats.org/officeDocument/2006/relationships/image" Target="../media/image542.png"/><Relationship Id="rId5" Type="http://schemas.openxmlformats.org/officeDocument/2006/relationships/image" Target="../media/image523.png"/><Relationship Id="rId6" Type="http://schemas.openxmlformats.org/officeDocument/2006/relationships/image" Target="../media/image548.png"/><Relationship Id="rId7" Type="http://schemas.openxmlformats.org/officeDocument/2006/relationships/image" Target="../media/image568.png"/><Relationship Id="rId8" Type="http://schemas.openxmlformats.org/officeDocument/2006/relationships/image" Target="../media/image540.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 Id="rId3" Type="http://schemas.openxmlformats.org/officeDocument/2006/relationships/image" Target="../media/image53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 Id="rId3" Type="http://schemas.openxmlformats.org/officeDocument/2006/relationships/image" Target="../media/image526.png"/><Relationship Id="rId4" Type="http://schemas.openxmlformats.org/officeDocument/2006/relationships/image" Target="../media/image53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 Id="rId3" Type="http://schemas.openxmlformats.org/officeDocument/2006/relationships/image" Target="../media/image539.jpg"/><Relationship Id="rId4" Type="http://schemas.openxmlformats.org/officeDocument/2006/relationships/image" Target="../media/image5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hyperlink" Target="https://aws.amazon.com/resources/analyst-reports/" TargetMode="External"/><Relationship Id="rId4" Type="http://schemas.openxmlformats.org/officeDocument/2006/relationships/image" Target="../media/image3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 Id="rId3" Type="http://schemas.openxmlformats.org/officeDocument/2006/relationships/image" Target="../media/image53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 Id="rId3" Type="http://schemas.openxmlformats.org/officeDocument/2006/relationships/image" Target="../media/image533.png"/><Relationship Id="rId4" Type="http://schemas.openxmlformats.org/officeDocument/2006/relationships/image" Target="../media/image538.png"/><Relationship Id="rId9" Type="http://schemas.openxmlformats.org/officeDocument/2006/relationships/image" Target="../media/image537.png"/><Relationship Id="rId5" Type="http://schemas.openxmlformats.org/officeDocument/2006/relationships/image" Target="../media/image528.png"/><Relationship Id="rId6" Type="http://schemas.openxmlformats.org/officeDocument/2006/relationships/image" Target="../media/image532.png"/><Relationship Id="rId7" Type="http://schemas.openxmlformats.org/officeDocument/2006/relationships/image" Target="../media/image102.png"/><Relationship Id="rId8" Type="http://schemas.openxmlformats.org/officeDocument/2006/relationships/image" Target="../media/image569.png"/><Relationship Id="rId11" Type="http://schemas.openxmlformats.org/officeDocument/2006/relationships/image" Target="../media/image559.png"/><Relationship Id="rId10" Type="http://schemas.openxmlformats.org/officeDocument/2006/relationships/image" Target="../media/image541.png"/><Relationship Id="rId13" Type="http://schemas.openxmlformats.org/officeDocument/2006/relationships/image" Target="../media/image535.png"/><Relationship Id="rId12" Type="http://schemas.openxmlformats.org/officeDocument/2006/relationships/image" Target="../media/image55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 Id="rId3" Type="http://schemas.openxmlformats.org/officeDocument/2006/relationships/image" Target="../media/image53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3.xml"/><Relationship Id="rId3" Type="http://schemas.openxmlformats.org/officeDocument/2006/relationships/image" Target="../media/image552.png"/><Relationship Id="rId4" Type="http://schemas.openxmlformats.org/officeDocument/2006/relationships/image" Target="../media/image543.png"/><Relationship Id="rId9" Type="http://schemas.openxmlformats.org/officeDocument/2006/relationships/image" Target="../media/image547.png"/><Relationship Id="rId5" Type="http://schemas.openxmlformats.org/officeDocument/2006/relationships/image" Target="../media/image550.png"/><Relationship Id="rId6" Type="http://schemas.openxmlformats.org/officeDocument/2006/relationships/image" Target="../media/image563.png"/><Relationship Id="rId7" Type="http://schemas.openxmlformats.org/officeDocument/2006/relationships/image" Target="../media/image554.png"/><Relationship Id="rId8" Type="http://schemas.openxmlformats.org/officeDocument/2006/relationships/image" Target="../media/image557.png"/><Relationship Id="rId11" Type="http://schemas.openxmlformats.org/officeDocument/2006/relationships/image" Target="../media/image546.png"/><Relationship Id="rId10" Type="http://schemas.openxmlformats.org/officeDocument/2006/relationships/image" Target="../media/image556.png"/><Relationship Id="rId13" Type="http://schemas.openxmlformats.org/officeDocument/2006/relationships/image" Target="../media/image555.png"/><Relationship Id="rId12" Type="http://schemas.openxmlformats.org/officeDocument/2006/relationships/image" Target="../media/image564.png"/><Relationship Id="rId15" Type="http://schemas.openxmlformats.org/officeDocument/2006/relationships/image" Target="../media/image562.png"/><Relationship Id="rId14" Type="http://schemas.openxmlformats.org/officeDocument/2006/relationships/image" Target="../media/image551.png"/><Relationship Id="rId17" Type="http://schemas.openxmlformats.org/officeDocument/2006/relationships/image" Target="../media/image102.png"/><Relationship Id="rId16" Type="http://schemas.openxmlformats.org/officeDocument/2006/relationships/image" Target="../media/image560.png"/><Relationship Id="rId18" Type="http://schemas.openxmlformats.org/officeDocument/2006/relationships/image" Target="../media/image52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 Id="rId3" Type="http://schemas.openxmlformats.org/officeDocument/2006/relationships/image" Target="../media/image53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 Id="rId3" Type="http://schemas.openxmlformats.org/officeDocument/2006/relationships/image" Target="../media/image567.png"/><Relationship Id="rId4" Type="http://schemas.openxmlformats.org/officeDocument/2006/relationships/image" Target="../media/image56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6.xml"/><Relationship Id="rId3" Type="http://schemas.openxmlformats.org/officeDocument/2006/relationships/image" Target="../media/image561.png"/><Relationship Id="rId4" Type="http://schemas.openxmlformats.org/officeDocument/2006/relationships/image" Target="../media/image583.png"/><Relationship Id="rId9" Type="http://schemas.openxmlformats.org/officeDocument/2006/relationships/image" Target="../media/image572.png"/><Relationship Id="rId5" Type="http://schemas.openxmlformats.org/officeDocument/2006/relationships/image" Target="../media/image570.png"/><Relationship Id="rId6" Type="http://schemas.openxmlformats.org/officeDocument/2006/relationships/image" Target="../media/image565.png"/><Relationship Id="rId7" Type="http://schemas.openxmlformats.org/officeDocument/2006/relationships/image" Target="../media/image574.png"/><Relationship Id="rId8" Type="http://schemas.openxmlformats.org/officeDocument/2006/relationships/image" Target="../media/image587.png"/><Relationship Id="rId20" Type="http://schemas.openxmlformats.org/officeDocument/2006/relationships/image" Target="../media/image588.png"/><Relationship Id="rId22" Type="http://schemas.openxmlformats.org/officeDocument/2006/relationships/image" Target="../media/image591.png"/><Relationship Id="rId21" Type="http://schemas.openxmlformats.org/officeDocument/2006/relationships/image" Target="../media/image589.png"/><Relationship Id="rId11" Type="http://schemas.openxmlformats.org/officeDocument/2006/relationships/image" Target="../media/image575.png"/><Relationship Id="rId10" Type="http://schemas.openxmlformats.org/officeDocument/2006/relationships/image" Target="../media/image573.png"/><Relationship Id="rId13" Type="http://schemas.openxmlformats.org/officeDocument/2006/relationships/image" Target="../media/image579.png"/><Relationship Id="rId12" Type="http://schemas.openxmlformats.org/officeDocument/2006/relationships/image" Target="../media/image577.png"/><Relationship Id="rId15" Type="http://schemas.openxmlformats.org/officeDocument/2006/relationships/image" Target="../media/image582.png"/><Relationship Id="rId14" Type="http://schemas.openxmlformats.org/officeDocument/2006/relationships/image" Target="../media/image598.png"/><Relationship Id="rId17" Type="http://schemas.openxmlformats.org/officeDocument/2006/relationships/image" Target="../media/image586.png"/><Relationship Id="rId16" Type="http://schemas.openxmlformats.org/officeDocument/2006/relationships/image" Target="../media/image595.png"/><Relationship Id="rId19" Type="http://schemas.openxmlformats.org/officeDocument/2006/relationships/image" Target="../media/image590.png"/><Relationship Id="rId18" Type="http://schemas.openxmlformats.org/officeDocument/2006/relationships/image" Target="../media/image60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 Id="rId3" Type="http://schemas.openxmlformats.org/officeDocument/2006/relationships/image" Target="../media/image561.png"/><Relationship Id="rId4" Type="http://schemas.openxmlformats.org/officeDocument/2006/relationships/image" Target="../media/image583.png"/><Relationship Id="rId9" Type="http://schemas.openxmlformats.org/officeDocument/2006/relationships/image" Target="../media/image616.png"/><Relationship Id="rId5" Type="http://schemas.openxmlformats.org/officeDocument/2006/relationships/image" Target="../media/image570.png"/><Relationship Id="rId6" Type="http://schemas.openxmlformats.org/officeDocument/2006/relationships/image" Target="../media/image598.png"/><Relationship Id="rId7" Type="http://schemas.openxmlformats.org/officeDocument/2006/relationships/image" Target="../media/image606.png"/><Relationship Id="rId8" Type="http://schemas.openxmlformats.org/officeDocument/2006/relationships/image" Target="../media/image587.png"/><Relationship Id="rId20" Type="http://schemas.openxmlformats.org/officeDocument/2006/relationships/image" Target="../media/image603.png"/><Relationship Id="rId22" Type="http://schemas.openxmlformats.org/officeDocument/2006/relationships/image" Target="../media/image612.png"/><Relationship Id="rId21" Type="http://schemas.openxmlformats.org/officeDocument/2006/relationships/image" Target="../media/image622.png"/><Relationship Id="rId23" Type="http://schemas.openxmlformats.org/officeDocument/2006/relationships/image" Target="../media/image590.png"/><Relationship Id="rId11" Type="http://schemas.openxmlformats.org/officeDocument/2006/relationships/image" Target="../media/image602.png"/><Relationship Id="rId10" Type="http://schemas.openxmlformats.org/officeDocument/2006/relationships/image" Target="../media/image577.png"/><Relationship Id="rId13" Type="http://schemas.openxmlformats.org/officeDocument/2006/relationships/image" Target="../media/image600.png"/><Relationship Id="rId12" Type="http://schemas.openxmlformats.org/officeDocument/2006/relationships/image" Target="../media/image594.png"/><Relationship Id="rId15" Type="http://schemas.openxmlformats.org/officeDocument/2006/relationships/image" Target="../media/image610.png"/><Relationship Id="rId14" Type="http://schemas.openxmlformats.org/officeDocument/2006/relationships/image" Target="../media/image596.png"/><Relationship Id="rId17" Type="http://schemas.openxmlformats.org/officeDocument/2006/relationships/image" Target="../media/image608.png"/><Relationship Id="rId16" Type="http://schemas.openxmlformats.org/officeDocument/2006/relationships/image" Target="../media/image617.png"/><Relationship Id="rId19" Type="http://schemas.openxmlformats.org/officeDocument/2006/relationships/image" Target="../media/image605.png"/><Relationship Id="rId18" Type="http://schemas.openxmlformats.org/officeDocument/2006/relationships/image" Target="../media/image64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 Id="rId3" Type="http://schemas.openxmlformats.org/officeDocument/2006/relationships/image" Target="../media/image56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 Id="rId3" Type="http://schemas.openxmlformats.org/officeDocument/2006/relationships/image" Target="../media/image590.png"/></Relationships>
</file>

<file path=ppt/slides/_rels/slide12.xml.rels><?xml version="1.0" encoding="UTF-8" standalone="yes"?><Relationships xmlns="http://schemas.openxmlformats.org/package/2006/relationships"><Relationship Id="rId40" Type="http://schemas.openxmlformats.org/officeDocument/2006/relationships/image" Target="../media/image74.png"/><Relationship Id="rId42" Type="http://schemas.openxmlformats.org/officeDocument/2006/relationships/image" Target="../media/image80.png"/><Relationship Id="rId41" Type="http://schemas.openxmlformats.org/officeDocument/2006/relationships/image" Target="../media/image64.png"/><Relationship Id="rId44" Type="http://schemas.openxmlformats.org/officeDocument/2006/relationships/image" Target="../media/image78.png"/><Relationship Id="rId43" Type="http://schemas.openxmlformats.org/officeDocument/2006/relationships/image" Target="../media/image89.png"/><Relationship Id="rId46" Type="http://schemas.openxmlformats.org/officeDocument/2006/relationships/image" Target="../media/image79.png"/><Relationship Id="rId45" Type="http://schemas.openxmlformats.org/officeDocument/2006/relationships/image" Target="../media/image84.png"/><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47.png"/><Relationship Id="rId48" Type="http://schemas.openxmlformats.org/officeDocument/2006/relationships/image" Target="../media/image73.png"/><Relationship Id="rId47" Type="http://schemas.openxmlformats.org/officeDocument/2006/relationships/image" Target="../media/image104.png"/><Relationship Id="rId49" Type="http://schemas.openxmlformats.org/officeDocument/2006/relationships/image" Target="../media/image102.png"/><Relationship Id="rId5" Type="http://schemas.openxmlformats.org/officeDocument/2006/relationships/image" Target="../media/image40.png"/><Relationship Id="rId6" Type="http://schemas.openxmlformats.org/officeDocument/2006/relationships/image" Target="../media/image50.png"/><Relationship Id="rId7" Type="http://schemas.openxmlformats.org/officeDocument/2006/relationships/image" Target="../media/image33.png"/><Relationship Id="rId8" Type="http://schemas.openxmlformats.org/officeDocument/2006/relationships/image" Target="../media/image43.png"/><Relationship Id="rId31" Type="http://schemas.openxmlformats.org/officeDocument/2006/relationships/image" Target="../media/image68.png"/><Relationship Id="rId30" Type="http://schemas.openxmlformats.org/officeDocument/2006/relationships/image" Target="../media/image63.png"/><Relationship Id="rId33" Type="http://schemas.openxmlformats.org/officeDocument/2006/relationships/image" Target="../media/image59.png"/><Relationship Id="rId32" Type="http://schemas.openxmlformats.org/officeDocument/2006/relationships/image" Target="../media/image71.png"/><Relationship Id="rId35" Type="http://schemas.openxmlformats.org/officeDocument/2006/relationships/image" Target="../media/image65.png"/><Relationship Id="rId34" Type="http://schemas.openxmlformats.org/officeDocument/2006/relationships/image" Target="../media/image88.png"/><Relationship Id="rId37" Type="http://schemas.openxmlformats.org/officeDocument/2006/relationships/image" Target="../media/image90.png"/><Relationship Id="rId36" Type="http://schemas.openxmlformats.org/officeDocument/2006/relationships/image" Target="../media/image77.png"/><Relationship Id="rId39" Type="http://schemas.openxmlformats.org/officeDocument/2006/relationships/image" Target="../media/image69.png"/><Relationship Id="rId38" Type="http://schemas.openxmlformats.org/officeDocument/2006/relationships/image" Target="../media/image67.png"/><Relationship Id="rId20" Type="http://schemas.openxmlformats.org/officeDocument/2006/relationships/image" Target="../media/image48.png"/><Relationship Id="rId22" Type="http://schemas.openxmlformats.org/officeDocument/2006/relationships/image" Target="../media/image61.png"/><Relationship Id="rId21" Type="http://schemas.openxmlformats.org/officeDocument/2006/relationships/image" Target="../media/image56.png"/><Relationship Id="rId24" Type="http://schemas.openxmlformats.org/officeDocument/2006/relationships/image" Target="../media/image49.png"/><Relationship Id="rId23" Type="http://schemas.openxmlformats.org/officeDocument/2006/relationships/image" Target="../media/image72.png"/><Relationship Id="rId26" Type="http://schemas.openxmlformats.org/officeDocument/2006/relationships/image" Target="../media/image62.png"/><Relationship Id="rId25" Type="http://schemas.openxmlformats.org/officeDocument/2006/relationships/image" Target="../media/image58.png"/><Relationship Id="rId28" Type="http://schemas.openxmlformats.org/officeDocument/2006/relationships/image" Target="../media/image51.png"/><Relationship Id="rId27" Type="http://schemas.openxmlformats.org/officeDocument/2006/relationships/image" Target="../media/image53.png"/><Relationship Id="rId29" Type="http://schemas.openxmlformats.org/officeDocument/2006/relationships/image" Target="../media/image55.png"/><Relationship Id="rId50" Type="http://schemas.openxmlformats.org/officeDocument/2006/relationships/image" Target="../media/image83.png"/><Relationship Id="rId11" Type="http://schemas.openxmlformats.org/officeDocument/2006/relationships/image" Target="../media/image60.png"/><Relationship Id="rId10" Type="http://schemas.openxmlformats.org/officeDocument/2006/relationships/image" Target="../media/image34.png"/><Relationship Id="rId13" Type="http://schemas.openxmlformats.org/officeDocument/2006/relationships/image" Target="../media/image39.png"/><Relationship Id="rId12" Type="http://schemas.openxmlformats.org/officeDocument/2006/relationships/image" Target="../media/image35.png"/><Relationship Id="rId15" Type="http://schemas.openxmlformats.org/officeDocument/2006/relationships/image" Target="../media/image45.png"/><Relationship Id="rId14" Type="http://schemas.openxmlformats.org/officeDocument/2006/relationships/image" Target="../media/image66.png"/><Relationship Id="rId17" Type="http://schemas.openxmlformats.org/officeDocument/2006/relationships/image" Target="../media/image52.png"/><Relationship Id="rId16" Type="http://schemas.openxmlformats.org/officeDocument/2006/relationships/image" Target="../media/image57.png"/><Relationship Id="rId19" Type="http://schemas.openxmlformats.org/officeDocument/2006/relationships/image" Target="../media/image44.png"/><Relationship Id="rId18" Type="http://schemas.openxmlformats.org/officeDocument/2006/relationships/image" Target="../media/image4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0.xml"/><Relationship Id="rId3" Type="http://schemas.openxmlformats.org/officeDocument/2006/relationships/image" Target="../media/image614.png"/><Relationship Id="rId4" Type="http://schemas.openxmlformats.org/officeDocument/2006/relationships/image" Target="../media/image639.png"/><Relationship Id="rId9" Type="http://schemas.openxmlformats.org/officeDocument/2006/relationships/image" Target="../media/image615.png"/><Relationship Id="rId5" Type="http://schemas.openxmlformats.org/officeDocument/2006/relationships/image" Target="../media/image634.png"/><Relationship Id="rId6" Type="http://schemas.openxmlformats.org/officeDocument/2006/relationships/image" Target="../media/image630.png"/><Relationship Id="rId7" Type="http://schemas.openxmlformats.org/officeDocument/2006/relationships/image" Target="../media/image619.png"/><Relationship Id="rId8" Type="http://schemas.openxmlformats.org/officeDocument/2006/relationships/image" Target="../media/image613.png"/><Relationship Id="rId11" Type="http://schemas.openxmlformats.org/officeDocument/2006/relationships/image" Target="../media/image623.png"/><Relationship Id="rId10" Type="http://schemas.openxmlformats.org/officeDocument/2006/relationships/image" Target="../media/image627.png"/><Relationship Id="rId13" Type="http://schemas.openxmlformats.org/officeDocument/2006/relationships/image" Target="../media/image626.png"/><Relationship Id="rId12" Type="http://schemas.openxmlformats.org/officeDocument/2006/relationships/image" Target="../media/image628.png"/><Relationship Id="rId15" Type="http://schemas.openxmlformats.org/officeDocument/2006/relationships/image" Target="../media/image102.png"/><Relationship Id="rId14" Type="http://schemas.openxmlformats.org/officeDocument/2006/relationships/image" Target="../media/image59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4.xml"/><Relationship Id="rId3" Type="http://schemas.openxmlformats.org/officeDocument/2006/relationships/image" Target="../media/image638.png"/><Relationship Id="rId4" Type="http://schemas.openxmlformats.org/officeDocument/2006/relationships/image" Target="../media/image631.png"/><Relationship Id="rId5" Type="http://schemas.openxmlformats.org/officeDocument/2006/relationships/image" Target="../media/image505.png"/><Relationship Id="rId6" Type="http://schemas.openxmlformats.org/officeDocument/2006/relationships/image" Target="../media/image503.png"/><Relationship Id="rId7" Type="http://schemas.openxmlformats.org/officeDocument/2006/relationships/image" Target="../media/image63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5.xml"/><Relationship Id="rId3" Type="http://schemas.openxmlformats.org/officeDocument/2006/relationships/image" Target="../media/image624.png"/><Relationship Id="rId4" Type="http://schemas.openxmlformats.org/officeDocument/2006/relationships/image" Target="../media/image640.png"/><Relationship Id="rId5" Type="http://schemas.openxmlformats.org/officeDocument/2006/relationships/image" Target="../media/image661.png"/><Relationship Id="rId6" Type="http://schemas.openxmlformats.org/officeDocument/2006/relationships/image" Target="../media/image102.png"/><Relationship Id="rId7" Type="http://schemas.openxmlformats.org/officeDocument/2006/relationships/image" Target="../media/image62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6.xml"/><Relationship Id="rId3" Type="http://schemas.openxmlformats.org/officeDocument/2006/relationships/image" Target="../media/image635.png"/><Relationship Id="rId4" Type="http://schemas.openxmlformats.org/officeDocument/2006/relationships/image" Target="../media/image10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7.xml"/><Relationship Id="rId3" Type="http://schemas.openxmlformats.org/officeDocument/2006/relationships/image" Target="../media/image198.png"/><Relationship Id="rId4" Type="http://schemas.openxmlformats.org/officeDocument/2006/relationships/image" Target="../media/image632.png"/><Relationship Id="rId9" Type="http://schemas.openxmlformats.org/officeDocument/2006/relationships/image" Target="../media/image668.png"/><Relationship Id="rId5" Type="http://schemas.openxmlformats.org/officeDocument/2006/relationships/image" Target="../media/image649.png"/><Relationship Id="rId6" Type="http://schemas.openxmlformats.org/officeDocument/2006/relationships/image" Target="../media/image642.png"/><Relationship Id="rId7" Type="http://schemas.openxmlformats.org/officeDocument/2006/relationships/image" Target="../media/image613.png"/><Relationship Id="rId8" Type="http://schemas.openxmlformats.org/officeDocument/2006/relationships/image" Target="../media/image647.png"/><Relationship Id="rId11" Type="http://schemas.openxmlformats.org/officeDocument/2006/relationships/image" Target="../media/image641.png"/><Relationship Id="rId10" Type="http://schemas.openxmlformats.org/officeDocument/2006/relationships/image" Target="../media/image650.png"/><Relationship Id="rId13" Type="http://schemas.openxmlformats.org/officeDocument/2006/relationships/image" Target="../media/image653.png"/><Relationship Id="rId12" Type="http://schemas.openxmlformats.org/officeDocument/2006/relationships/image" Target="../media/image677.png"/><Relationship Id="rId15" Type="http://schemas.openxmlformats.org/officeDocument/2006/relationships/image" Target="../media/image654.png"/><Relationship Id="rId14" Type="http://schemas.openxmlformats.org/officeDocument/2006/relationships/image" Target="../media/image643.png"/><Relationship Id="rId17" Type="http://schemas.openxmlformats.org/officeDocument/2006/relationships/image" Target="../media/image102.png"/><Relationship Id="rId16" Type="http://schemas.openxmlformats.org/officeDocument/2006/relationships/image" Target="../media/image669.png"/></Relationships>
</file>

<file path=ppt/slides/_rels/slide128.xml.rels><?xml version="1.0" encoding="UTF-8" standalone="yes"?><Relationships xmlns="http://schemas.openxmlformats.org/package/2006/relationships"><Relationship Id="rId40" Type="http://schemas.openxmlformats.org/officeDocument/2006/relationships/image" Target="../media/image702.png"/><Relationship Id="rId42" Type="http://schemas.openxmlformats.org/officeDocument/2006/relationships/image" Target="../media/image696.png"/><Relationship Id="rId41" Type="http://schemas.openxmlformats.org/officeDocument/2006/relationships/image" Target="../media/image721.png"/><Relationship Id="rId44" Type="http://schemas.openxmlformats.org/officeDocument/2006/relationships/image" Target="../media/image703.png"/><Relationship Id="rId43" Type="http://schemas.openxmlformats.org/officeDocument/2006/relationships/image" Target="../media/image694.png"/><Relationship Id="rId46" Type="http://schemas.openxmlformats.org/officeDocument/2006/relationships/image" Target="../media/image701.png"/><Relationship Id="rId45" Type="http://schemas.openxmlformats.org/officeDocument/2006/relationships/image" Target="../media/image705.png"/><Relationship Id="rId1" Type="http://schemas.openxmlformats.org/officeDocument/2006/relationships/slideLayout" Target="../slideLayouts/slideLayout12.xml"/><Relationship Id="rId2" Type="http://schemas.openxmlformats.org/officeDocument/2006/relationships/notesSlide" Target="../notesSlides/notesSlide128.xml"/><Relationship Id="rId3" Type="http://schemas.openxmlformats.org/officeDocument/2006/relationships/image" Target="../media/image659.png"/><Relationship Id="rId4" Type="http://schemas.openxmlformats.org/officeDocument/2006/relationships/image" Target="../media/image652.png"/><Relationship Id="rId9" Type="http://schemas.openxmlformats.org/officeDocument/2006/relationships/image" Target="../media/image668.png"/><Relationship Id="rId48" Type="http://schemas.openxmlformats.org/officeDocument/2006/relationships/image" Target="../media/image707.png"/><Relationship Id="rId47" Type="http://schemas.openxmlformats.org/officeDocument/2006/relationships/image" Target="../media/image736.png"/><Relationship Id="rId49" Type="http://schemas.openxmlformats.org/officeDocument/2006/relationships/image" Target="../media/image719.png"/><Relationship Id="rId5" Type="http://schemas.openxmlformats.org/officeDocument/2006/relationships/image" Target="../media/image658.png"/><Relationship Id="rId6" Type="http://schemas.openxmlformats.org/officeDocument/2006/relationships/image" Target="../media/image102.png"/><Relationship Id="rId7" Type="http://schemas.openxmlformats.org/officeDocument/2006/relationships/image" Target="../media/image613.png"/><Relationship Id="rId8" Type="http://schemas.openxmlformats.org/officeDocument/2006/relationships/image" Target="../media/image647.png"/><Relationship Id="rId31" Type="http://schemas.openxmlformats.org/officeDocument/2006/relationships/image" Target="../media/image685.png"/><Relationship Id="rId30" Type="http://schemas.openxmlformats.org/officeDocument/2006/relationships/image" Target="../media/image680.png"/><Relationship Id="rId33" Type="http://schemas.openxmlformats.org/officeDocument/2006/relationships/image" Target="../media/image682.png"/><Relationship Id="rId32" Type="http://schemas.openxmlformats.org/officeDocument/2006/relationships/image" Target="../media/image684.png"/><Relationship Id="rId35" Type="http://schemas.openxmlformats.org/officeDocument/2006/relationships/image" Target="../media/image699.png"/><Relationship Id="rId34" Type="http://schemas.openxmlformats.org/officeDocument/2006/relationships/image" Target="../media/image693.png"/><Relationship Id="rId37" Type="http://schemas.openxmlformats.org/officeDocument/2006/relationships/image" Target="../media/image704.png"/><Relationship Id="rId36" Type="http://schemas.openxmlformats.org/officeDocument/2006/relationships/image" Target="../media/image695.png"/><Relationship Id="rId39" Type="http://schemas.openxmlformats.org/officeDocument/2006/relationships/image" Target="../media/image720.png"/><Relationship Id="rId38" Type="http://schemas.openxmlformats.org/officeDocument/2006/relationships/image" Target="../media/image700.png"/><Relationship Id="rId20" Type="http://schemas.openxmlformats.org/officeDocument/2006/relationships/image" Target="../media/image662.png"/><Relationship Id="rId22" Type="http://schemas.openxmlformats.org/officeDocument/2006/relationships/image" Target="../media/image691.png"/><Relationship Id="rId21" Type="http://schemas.openxmlformats.org/officeDocument/2006/relationships/image" Target="../media/image666.png"/><Relationship Id="rId24" Type="http://schemas.openxmlformats.org/officeDocument/2006/relationships/image" Target="../media/image675.png"/><Relationship Id="rId23" Type="http://schemas.openxmlformats.org/officeDocument/2006/relationships/image" Target="../media/image674.png"/><Relationship Id="rId26" Type="http://schemas.openxmlformats.org/officeDocument/2006/relationships/image" Target="../media/image676.png"/><Relationship Id="rId25" Type="http://schemas.openxmlformats.org/officeDocument/2006/relationships/image" Target="../media/image692.png"/><Relationship Id="rId28" Type="http://schemas.openxmlformats.org/officeDocument/2006/relationships/image" Target="../media/image683.png"/><Relationship Id="rId27" Type="http://schemas.openxmlformats.org/officeDocument/2006/relationships/image" Target="../media/image688.png"/><Relationship Id="rId29" Type="http://schemas.openxmlformats.org/officeDocument/2006/relationships/image" Target="../media/image681.png"/><Relationship Id="rId51" Type="http://schemas.openxmlformats.org/officeDocument/2006/relationships/image" Target="../media/image706.png"/><Relationship Id="rId50" Type="http://schemas.openxmlformats.org/officeDocument/2006/relationships/image" Target="../media/image723.png"/><Relationship Id="rId53" Type="http://schemas.openxmlformats.org/officeDocument/2006/relationships/image" Target="../media/image708.png"/><Relationship Id="rId52" Type="http://schemas.openxmlformats.org/officeDocument/2006/relationships/image" Target="../media/image710.png"/><Relationship Id="rId11" Type="http://schemas.openxmlformats.org/officeDocument/2006/relationships/image" Target="../media/image641.png"/><Relationship Id="rId10" Type="http://schemas.openxmlformats.org/officeDocument/2006/relationships/image" Target="../media/image650.png"/><Relationship Id="rId54" Type="http://schemas.openxmlformats.org/officeDocument/2006/relationships/image" Target="../media/image714.png"/><Relationship Id="rId13" Type="http://schemas.openxmlformats.org/officeDocument/2006/relationships/image" Target="../media/image654.png"/><Relationship Id="rId12" Type="http://schemas.openxmlformats.org/officeDocument/2006/relationships/image" Target="../media/image643.png"/><Relationship Id="rId15" Type="http://schemas.openxmlformats.org/officeDocument/2006/relationships/image" Target="../media/image664.png"/><Relationship Id="rId14" Type="http://schemas.openxmlformats.org/officeDocument/2006/relationships/image" Target="../media/image669.png"/><Relationship Id="rId17" Type="http://schemas.openxmlformats.org/officeDocument/2006/relationships/image" Target="../media/image660.png"/><Relationship Id="rId16" Type="http://schemas.openxmlformats.org/officeDocument/2006/relationships/image" Target="../media/image663.png"/><Relationship Id="rId19" Type="http://schemas.openxmlformats.org/officeDocument/2006/relationships/image" Target="../media/image665.png"/><Relationship Id="rId18" Type="http://schemas.openxmlformats.org/officeDocument/2006/relationships/image" Target="../media/image67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9.xml"/><Relationship Id="rId3" Type="http://schemas.openxmlformats.org/officeDocument/2006/relationships/image" Target="../media/image10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1.png"/><Relationship Id="rId4" Type="http://schemas.openxmlformats.org/officeDocument/2006/relationships/image" Target="../media/image111.png"/><Relationship Id="rId9" Type="http://schemas.openxmlformats.org/officeDocument/2006/relationships/image" Target="../media/image86.png"/><Relationship Id="rId5" Type="http://schemas.openxmlformats.org/officeDocument/2006/relationships/image" Target="../media/image82.png"/><Relationship Id="rId6" Type="http://schemas.openxmlformats.org/officeDocument/2006/relationships/image" Target="../media/image97.png"/><Relationship Id="rId7" Type="http://schemas.openxmlformats.org/officeDocument/2006/relationships/image" Target="../media/image91.png"/><Relationship Id="rId8" Type="http://schemas.openxmlformats.org/officeDocument/2006/relationships/image" Target="../media/image107.png"/><Relationship Id="rId20" Type="http://schemas.openxmlformats.org/officeDocument/2006/relationships/image" Target="../media/image99.png"/><Relationship Id="rId11" Type="http://schemas.openxmlformats.org/officeDocument/2006/relationships/image" Target="../media/image100.png"/><Relationship Id="rId10" Type="http://schemas.openxmlformats.org/officeDocument/2006/relationships/image" Target="../media/image87.png"/><Relationship Id="rId13" Type="http://schemas.openxmlformats.org/officeDocument/2006/relationships/image" Target="../media/image106.png"/><Relationship Id="rId12" Type="http://schemas.openxmlformats.org/officeDocument/2006/relationships/image" Target="../media/image116.png"/><Relationship Id="rId15" Type="http://schemas.openxmlformats.org/officeDocument/2006/relationships/image" Target="../media/image92.png"/><Relationship Id="rId14" Type="http://schemas.openxmlformats.org/officeDocument/2006/relationships/image" Target="../media/image94.png"/><Relationship Id="rId17" Type="http://schemas.openxmlformats.org/officeDocument/2006/relationships/image" Target="../media/image109.png"/><Relationship Id="rId16" Type="http://schemas.openxmlformats.org/officeDocument/2006/relationships/image" Target="../media/image123.png"/><Relationship Id="rId19" Type="http://schemas.openxmlformats.org/officeDocument/2006/relationships/image" Target="../media/image95.png"/><Relationship Id="rId18" Type="http://schemas.openxmlformats.org/officeDocument/2006/relationships/image" Target="../media/image9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0.xml"/><Relationship Id="rId3" Type="http://schemas.openxmlformats.org/officeDocument/2006/relationships/image" Target="../media/image73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1.xml"/><Relationship Id="rId3" Type="http://schemas.openxmlformats.org/officeDocument/2006/relationships/image" Target="../media/image709.jpg"/><Relationship Id="rId4" Type="http://schemas.openxmlformats.org/officeDocument/2006/relationships/image" Target="../media/image718.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2.xml"/><Relationship Id="rId3" Type="http://schemas.openxmlformats.org/officeDocument/2006/relationships/image" Target="../media/image711.png"/><Relationship Id="rId4" Type="http://schemas.openxmlformats.org/officeDocument/2006/relationships/image" Target="../media/image715.png"/><Relationship Id="rId9" Type="http://schemas.openxmlformats.org/officeDocument/2006/relationships/image" Target="../media/image716.png"/><Relationship Id="rId5" Type="http://schemas.openxmlformats.org/officeDocument/2006/relationships/image" Target="../media/image739.png"/><Relationship Id="rId6" Type="http://schemas.openxmlformats.org/officeDocument/2006/relationships/image" Target="../media/image712.png"/><Relationship Id="rId7" Type="http://schemas.openxmlformats.org/officeDocument/2006/relationships/image" Target="../media/image713.png"/><Relationship Id="rId8" Type="http://schemas.openxmlformats.org/officeDocument/2006/relationships/image" Target="../media/image729.png"/><Relationship Id="rId20" Type="http://schemas.openxmlformats.org/officeDocument/2006/relationships/image" Target="../media/image734.png"/><Relationship Id="rId22" Type="http://schemas.openxmlformats.org/officeDocument/2006/relationships/image" Target="../media/image726.png"/><Relationship Id="rId21" Type="http://schemas.openxmlformats.org/officeDocument/2006/relationships/image" Target="../media/image730.png"/><Relationship Id="rId24" Type="http://schemas.openxmlformats.org/officeDocument/2006/relationships/image" Target="../media/image741.png"/><Relationship Id="rId23" Type="http://schemas.openxmlformats.org/officeDocument/2006/relationships/image" Target="../media/image743.png"/><Relationship Id="rId26" Type="http://schemas.openxmlformats.org/officeDocument/2006/relationships/image" Target="../media/image747.png"/><Relationship Id="rId25" Type="http://schemas.openxmlformats.org/officeDocument/2006/relationships/image" Target="../media/image752.png"/><Relationship Id="rId28" Type="http://schemas.openxmlformats.org/officeDocument/2006/relationships/image" Target="../media/image750.png"/><Relationship Id="rId27" Type="http://schemas.openxmlformats.org/officeDocument/2006/relationships/image" Target="../media/image738.png"/><Relationship Id="rId29" Type="http://schemas.openxmlformats.org/officeDocument/2006/relationships/image" Target="../media/image742.png"/><Relationship Id="rId11" Type="http://schemas.openxmlformats.org/officeDocument/2006/relationships/image" Target="../media/image727.png"/><Relationship Id="rId10" Type="http://schemas.openxmlformats.org/officeDocument/2006/relationships/image" Target="../media/image724.png"/><Relationship Id="rId13" Type="http://schemas.openxmlformats.org/officeDocument/2006/relationships/image" Target="../media/image717.png"/><Relationship Id="rId12" Type="http://schemas.openxmlformats.org/officeDocument/2006/relationships/image" Target="../media/image725.png"/><Relationship Id="rId15" Type="http://schemas.openxmlformats.org/officeDocument/2006/relationships/image" Target="../media/image728.png"/><Relationship Id="rId14" Type="http://schemas.openxmlformats.org/officeDocument/2006/relationships/image" Target="../media/image755.png"/><Relationship Id="rId17" Type="http://schemas.openxmlformats.org/officeDocument/2006/relationships/image" Target="../media/image740.png"/><Relationship Id="rId16" Type="http://schemas.openxmlformats.org/officeDocument/2006/relationships/image" Target="../media/image722.png"/><Relationship Id="rId19" Type="http://schemas.openxmlformats.org/officeDocument/2006/relationships/image" Target="../media/image733.png"/><Relationship Id="rId18" Type="http://schemas.openxmlformats.org/officeDocument/2006/relationships/image" Target="../media/image73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 Id="rId3" Type="http://schemas.openxmlformats.org/officeDocument/2006/relationships/image" Target="../media/image759.png"/><Relationship Id="rId4" Type="http://schemas.openxmlformats.org/officeDocument/2006/relationships/image" Target="../media/image751.jpg"/><Relationship Id="rId5" Type="http://schemas.openxmlformats.org/officeDocument/2006/relationships/image" Target="../media/image757.png"/><Relationship Id="rId6" Type="http://schemas.openxmlformats.org/officeDocument/2006/relationships/image" Target="../media/image763.png"/><Relationship Id="rId7" Type="http://schemas.openxmlformats.org/officeDocument/2006/relationships/image" Target="../media/image746.png"/><Relationship Id="rId8" Type="http://schemas.openxmlformats.org/officeDocument/2006/relationships/image" Target="../media/image74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4.xml"/><Relationship Id="rId3" Type="http://schemas.openxmlformats.org/officeDocument/2006/relationships/image" Target="../media/image744.png"/><Relationship Id="rId4" Type="http://schemas.openxmlformats.org/officeDocument/2006/relationships/image" Target="../media/image74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5.xml"/><Relationship Id="rId3" Type="http://schemas.openxmlformats.org/officeDocument/2006/relationships/image" Target="../media/image745.png"/><Relationship Id="rId4" Type="http://schemas.openxmlformats.org/officeDocument/2006/relationships/image" Target="../media/image749.png"/><Relationship Id="rId5" Type="http://schemas.openxmlformats.org/officeDocument/2006/relationships/image" Target="../media/image754.png"/><Relationship Id="rId6" Type="http://schemas.openxmlformats.org/officeDocument/2006/relationships/image" Target="../media/image75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6.xml"/><Relationship Id="rId3" Type="http://schemas.openxmlformats.org/officeDocument/2006/relationships/image" Target="../media/image760.jpg"/><Relationship Id="rId4" Type="http://schemas.openxmlformats.org/officeDocument/2006/relationships/image" Target="../media/image74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7.xml"/><Relationship Id="rId3" Type="http://schemas.openxmlformats.org/officeDocument/2006/relationships/image" Target="../media/image756.png"/><Relationship Id="rId4" Type="http://schemas.openxmlformats.org/officeDocument/2006/relationships/image" Target="../media/image758.png"/><Relationship Id="rId9" Type="http://schemas.openxmlformats.org/officeDocument/2006/relationships/image" Target="../media/image767.png"/><Relationship Id="rId5" Type="http://schemas.openxmlformats.org/officeDocument/2006/relationships/image" Target="../media/image761.png"/><Relationship Id="rId6" Type="http://schemas.openxmlformats.org/officeDocument/2006/relationships/image" Target="../media/image772.png"/><Relationship Id="rId7" Type="http://schemas.openxmlformats.org/officeDocument/2006/relationships/image" Target="../media/image766.png"/><Relationship Id="rId8" Type="http://schemas.openxmlformats.org/officeDocument/2006/relationships/image" Target="../media/image765.png"/><Relationship Id="rId11" Type="http://schemas.openxmlformats.org/officeDocument/2006/relationships/image" Target="../media/image745.png"/><Relationship Id="rId10" Type="http://schemas.openxmlformats.org/officeDocument/2006/relationships/image" Target="../media/image76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8.xml"/><Relationship Id="rId3" Type="http://schemas.openxmlformats.org/officeDocument/2006/relationships/image" Target="../media/image7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9.xml"/><Relationship Id="rId3" Type="http://schemas.openxmlformats.org/officeDocument/2006/relationships/image" Target="../media/image771.png"/><Relationship Id="rId4" Type="http://schemas.openxmlformats.org/officeDocument/2006/relationships/image" Target="../media/image724.png"/><Relationship Id="rId9" Type="http://schemas.openxmlformats.org/officeDocument/2006/relationships/image" Target="../media/image796.png"/><Relationship Id="rId5" Type="http://schemas.openxmlformats.org/officeDocument/2006/relationships/image" Target="../media/image776.png"/><Relationship Id="rId6" Type="http://schemas.openxmlformats.org/officeDocument/2006/relationships/image" Target="../media/image764.png"/><Relationship Id="rId7" Type="http://schemas.openxmlformats.org/officeDocument/2006/relationships/image" Target="../media/image783.png"/><Relationship Id="rId8" Type="http://schemas.openxmlformats.org/officeDocument/2006/relationships/image" Target="../media/image786.png"/><Relationship Id="rId20" Type="http://schemas.openxmlformats.org/officeDocument/2006/relationships/image" Target="../media/image304.png"/><Relationship Id="rId22" Type="http://schemas.openxmlformats.org/officeDocument/2006/relationships/image" Target="../media/image787.png"/><Relationship Id="rId21" Type="http://schemas.openxmlformats.org/officeDocument/2006/relationships/image" Target="../media/image745.png"/><Relationship Id="rId24" Type="http://schemas.openxmlformats.org/officeDocument/2006/relationships/image" Target="../media/image799.png"/><Relationship Id="rId23" Type="http://schemas.openxmlformats.org/officeDocument/2006/relationships/image" Target="../media/image817.png"/><Relationship Id="rId25" Type="http://schemas.openxmlformats.org/officeDocument/2006/relationships/image" Target="../media/image784.png"/><Relationship Id="rId11" Type="http://schemas.openxmlformats.org/officeDocument/2006/relationships/image" Target="../media/image774.png"/><Relationship Id="rId10" Type="http://schemas.openxmlformats.org/officeDocument/2006/relationships/image" Target="../media/image775.png"/><Relationship Id="rId13" Type="http://schemas.openxmlformats.org/officeDocument/2006/relationships/image" Target="../media/image768.png"/><Relationship Id="rId12" Type="http://schemas.openxmlformats.org/officeDocument/2006/relationships/image" Target="../media/image770.png"/><Relationship Id="rId15" Type="http://schemas.openxmlformats.org/officeDocument/2006/relationships/image" Target="../media/image779.png"/><Relationship Id="rId14" Type="http://schemas.openxmlformats.org/officeDocument/2006/relationships/image" Target="../media/image780.png"/><Relationship Id="rId17" Type="http://schemas.openxmlformats.org/officeDocument/2006/relationships/image" Target="../media/image790.png"/><Relationship Id="rId16" Type="http://schemas.openxmlformats.org/officeDocument/2006/relationships/image" Target="../media/image795.png"/><Relationship Id="rId19" Type="http://schemas.openxmlformats.org/officeDocument/2006/relationships/image" Target="../media/image785.png"/><Relationship Id="rId18" Type="http://schemas.openxmlformats.org/officeDocument/2006/relationships/image" Target="../media/image79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5.png"/><Relationship Id="rId4" Type="http://schemas.openxmlformats.org/officeDocument/2006/relationships/image" Target="../media/image117.png"/><Relationship Id="rId9" Type="http://schemas.openxmlformats.org/officeDocument/2006/relationships/image" Target="../media/image113.png"/><Relationship Id="rId5" Type="http://schemas.openxmlformats.org/officeDocument/2006/relationships/image" Target="../media/image157.png"/><Relationship Id="rId6" Type="http://schemas.openxmlformats.org/officeDocument/2006/relationships/image" Target="../media/image103.png"/><Relationship Id="rId7" Type="http://schemas.openxmlformats.org/officeDocument/2006/relationships/image" Target="../media/image121.png"/><Relationship Id="rId8" Type="http://schemas.openxmlformats.org/officeDocument/2006/relationships/image" Target="../media/image101.png"/><Relationship Id="rId20" Type="http://schemas.openxmlformats.org/officeDocument/2006/relationships/image" Target="../media/image115.png"/><Relationship Id="rId22" Type="http://schemas.openxmlformats.org/officeDocument/2006/relationships/image" Target="../media/image130.png"/><Relationship Id="rId21" Type="http://schemas.openxmlformats.org/officeDocument/2006/relationships/image" Target="../media/image124.png"/><Relationship Id="rId24" Type="http://schemas.openxmlformats.org/officeDocument/2006/relationships/image" Target="../media/image118.png"/><Relationship Id="rId23" Type="http://schemas.openxmlformats.org/officeDocument/2006/relationships/image" Target="../media/image134.png"/><Relationship Id="rId25" Type="http://schemas.openxmlformats.org/officeDocument/2006/relationships/image" Target="../media/image135.png"/><Relationship Id="rId11" Type="http://schemas.openxmlformats.org/officeDocument/2006/relationships/image" Target="../media/image125.png"/><Relationship Id="rId10" Type="http://schemas.openxmlformats.org/officeDocument/2006/relationships/image" Target="../media/image119.png"/><Relationship Id="rId13" Type="http://schemas.openxmlformats.org/officeDocument/2006/relationships/image" Target="../media/image110.png"/><Relationship Id="rId12" Type="http://schemas.openxmlformats.org/officeDocument/2006/relationships/image" Target="../media/image127.png"/><Relationship Id="rId15" Type="http://schemas.openxmlformats.org/officeDocument/2006/relationships/image" Target="../media/image108.png"/><Relationship Id="rId14" Type="http://schemas.openxmlformats.org/officeDocument/2006/relationships/image" Target="../media/image122.png"/><Relationship Id="rId17" Type="http://schemas.openxmlformats.org/officeDocument/2006/relationships/image" Target="../media/image129.png"/><Relationship Id="rId16" Type="http://schemas.openxmlformats.org/officeDocument/2006/relationships/image" Target="../media/image114.png"/><Relationship Id="rId19" Type="http://schemas.openxmlformats.org/officeDocument/2006/relationships/image" Target="../media/image120.png"/><Relationship Id="rId18" Type="http://schemas.openxmlformats.org/officeDocument/2006/relationships/image" Target="../media/image6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0.xml"/><Relationship Id="rId3" Type="http://schemas.openxmlformats.org/officeDocument/2006/relationships/image" Target="../media/image821.png"/><Relationship Id="rId4" Type="http://schemas.openxmlformats.org/officeDocument/2006/relationships/image" Target="../media/image79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1.xml"/><Relationship Id="rId3" Type="http://schemas.openxmlformats.org/officeDocument/2006/relationships/image" Target="../media/image794.jpg"/><Relationship Id="rId4" Type="http://schemas.openxmlformats.org/officeDocument/2006/relationships/image" Target="../media/image79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2.xml"/><Relationship Id="rId3" Type="http://schemas.openxmlformats.org/officeDocument/2006/relationships/image" Target="../media/image791.jpg"/><Relationship Id="rId4" Type="http://schemas.openxmlformats.org/officeDocument/2006/relationships/image" Target="../media/image79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3.xml"/><Relationship Id="rId3" Type="http://schemas.openxmlformats.org/officeDocument/2006/relationships/image" Target="../media/image804.jpg"/><Relationship Id="rId4" Type="http://schemas.openxmlformats.org/officeDocument/2006/relationships/image" Target="../media/image79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4.xml"/><Relationship Id="rId3" Type="http://schemas.openxmlformats.org/officeDocument/2006/relationships/image" Target="../media/image798.jpg"/><Relationship Id="rId4" Type="http://schemas.openxmlformats.org/officeDocument/2006/relationships/image" Target="../media/image79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7.xml"/><Relationship Id="rId3" Type="http://schemas.openxmlformats.org/officeDocument/2006/relationships/image" Target="../media/image79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8.xml"/><Relationship Id="rId3" Type="http://schemas.openxmlformats.org/officeDocument/2006/relationships/hyperlink" Target="http://aws.amazon.com/certification" TargetMode="External"/><Relationship Id="rId4" Type="http://schemas.openxmlformats.org/officeDocument/2006/relationships/hyperlink" Target="http://aws.amazon.com/training/self-paced-labs/" TargetMode="External"/><Relationship Id="rId9" Type="http://schemas.openxmlformats.org/officeDocument/2006/relationships/image" Target="../media/image811.jpg"/><Relationship Id="rId5" Type="http://schemas.openxmlformats.org/officeDocument/2006/relationships/hyperlink" Target="http://aws.amazon.com/training/self-paced-labs/" TargetMode="External"/><Relationship Id="rId6" Type="http://schemas.openxmlformats.org/officeDocument/2006/relationships/hyperlink" Target="http://aws.amazon.com/training/" TargetMode="External"/><Relationship Id="rId7" Type="http://schemas.openxmlformats.org/officeDocument/2006/relationships/image" Target="../media/image802.jpg"/><Relationship Id="rId8" Type="http://schemas.openxmlformats.org/officeDocument/2006/relationships/image" Target="../media/image800.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9.xml"/><Relationship Id="rId3" Type="http://schemas.openxmlformats.org/officeDocument/2006/relationships/hyperlink" Target="http://aws.amazon.com/training/self-paced-labs/#topic-1" TargetMode="External"/><Relationship Id="rId4" Type="http://schemas.openxmlformats.org/officeDocument/2006/relationships/hyperlink" Target="http://aws.amazon.com/training/self-paced-labs/#quest-1" TargetMode="External"/><Relationship Id="rId5" Type="http://schemas.openxmlformats.org/officeDocument/2006/relationships/hyperlink" Target="http://aws.amazon.com/training/self-paced-labs/#quest-1" TargetMode="External"/><Relationship Id="rId6" Type="http://schemas.openxmlformats.org/officeDocument/2006/relationships/hyperlink" Target="http://aws.amazon.com/training/self-paced-labs/#exam-prep-1" TargetMode="External"/><Relationship Id="rId7" Type="http://schemas.openxmlformats.org/officeDocument/2006/relationships/hyperlink" Target="http://aws.amazon.com/training/self-paced-labs/" TargetMode="External"/><Relationship Id="rId8" Type="http://schemas.openxmlformats.org/officeDocument/2006/relationships/image" Target="../media/image80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38.png"/><Relationship Id="rId4" Type="http://schemas.openxmlformats.org/officeDocument/2006/relationships/image" Target="../media/image147.png"/><Relationship Id="rId9" Type="http://schemas.openxmlformats.org/officeDocument/2006/relationships/image" Target="../media/image161.png"/><Relationship Id="rId5" Type="http://schemas.openxmlformats.org/officeDocument/2006/relationships/image" Target="../media/image136.png"/><Relationship Id="rId6" Type="http://schemas.openxmlformats.org/officeDocument/2006/relationships/image" Target="../media/image144.png"/><Relationship Id="rId7" Type="http://schemas.openxmlformats.org/officeDocument/2006/relationships/image" Target="../media/image132.png"/><Relationship Id="rId8" Type="http://schemas.openxmlformats.org/officeDocument/2006/relationships/image" Target="../media/image137.png"/><Relationship Id="rId31" Type="http://schemas.openxmlformats.org/officeDocument/2006/relationships/image" Target="../media/image152.png"/><Relationship Id="rId30" Type="http://schemas.openxmlformats.org/officeDocument/2006/relationships/image" Target="../media/image154.png"/><Relationship Id="rId33" Type="http://schemas.openxmlformats.org/officeDocument/2006/relationships/image" Target="../media/image168.png"/><Relationship Id="rId32" Type="http://schemas.openxmlformats.org/officeDocument/2006/relationships/image" Target="../media/image150.png"/><Relationship Id="rId35" Type="http://schemas.openxmlformats.org/officeDocument/2006/relationships/image" Target="../media/image171.png"/><Relationship Id="rId34" Type="http://schemas.openxmlformats.org/officeDocument/2006/relationships/image" Target="../media/image160.png"/><Relationship Id="rId36" Type="http://schemas.openxmlformats.org/officeDocument/2006/relationships/image" Target="../media/image174.png"/><Relationship Id="rId20" Type="http://schemas.openxmlformats.org/officeDocument/2006/relationships/image" Target="../media/image164.png"/><Relationship Id="rId22" Type="http://schemas.openxmlformats.org/officeDocument/2006/relationships/image" Target="../media/image221.png"/><Relationship Id="rId21" Type="http://schemas.openxmlformats.org/officeDocument/2006/relationships/image" Target="../media/image141.png"/><Relationship Id="rId24" Type="http://schemas.openxmlformats.org/officeDocument/2006/relationships/image" Target="../media/image153.png"/><Relationship Id="rId23" Type="http://schemas.openxmlformats.org/officeDocument/2006/relationships/image" Target="../media/image148.png"/><Relationship Id="rId26" Type="http://schemas.openxmlformats.org/officeDocument/2006/relationships/image" Target="../media/image155.png"/><Relationship Id="rId25" Type="http://schemas.openxmlformats.org/officeDocument/2006/relationships/image" Target="../media/image145.png"/><Relationship Id="rId28" Type="http://schemas.openxmlformats.org/officeDocument/2006/relationships/image" Target="../media/image156.png"/><Relationship Id="rId27" Type="http://schemas.openxmlformats.org/officeDocument/2006/relationships/image" Target="../media/image146.png"/><Relationship Id="rId29" Type="http://schemas.openxmlformats.org/officeDocument/2006/relationships/image" Target="../media/image159.png"/><Relationship Id="rId11" Type="http://schemas.openxmlformats.org/officeDocument/2006/relationships/image" Target="../media/image139.png"/><Relationship Id="rId10" Type="http://schemas.openxmlformats.org/officeDocument/2006/relationships/image" Target="../media/image131.png"/><Relationship Id="rId13" Type="http://schemas.openxmlformats.org/officeDocument/2006/relationships/image" Target="../media/image133.png"/><Relationship Id="rId12" Type="http://schemas.openxmlformats.org/officeDocument/2006/relationships/image" Target="../media/image128.png"/><Relationship Id="rId15" Type="http://schemas.openxmlformats.org/officeDocument/2006/relationships/image" Target="../media/image143.png"/><Relationship Id="rId14" Type="http://schemas.openxmlformats.org/officeDocument/2006/relationships/image" Target="../media/image142.png"/><Relationship Id="rId17" Type="http://schemas.openxmlformats.org/officeDocument/2006/relationships/image" Target="../media/image140.png"/><Relationship Id="rId16" Type="http://schemas.openxmlformats.org/officeDocument/2006/relationships/image" Target="../media/image158.png"/><Relationship Id="rId19" Type="http://schemas.openxmlformats.org/officeDocument/2006/relationships/image" Target="../media/image151.png"/><Relationship Id="rId18" Type="http://schemas.openxmlformats.org/officeDocument/2006/relationships/image" Target="../media/image14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0.xml"/><Relationship Id="rId3" Type="http://schemas.openxmlformats.org/officeDocument/2006/relationships/image" Target="../media/image806.png"/><Relationship Id="rId4" Type="http://schemas.openxmlformats.org/officeDocument/2006/relationships/image" Target="../media/image801.png"/><Relationship Id="rId9" Type="http://schemas.openxmlformats.org/officeDocument/2006/relationships/image" Target="../media/image826.png"/><Relationship Id="rId5" Type="http://schemas.openxmlformats.org/officeDocument/2006/relationships/image" Target="../media/image809.png"/><Relationship Id="rId6" Type="http://schemas.openxmlformats.org/officeDocument/2006/relationships/image" Target="../media/image805.png"/><Relationship Id="rId7" Type="http://schemas.openxmlformats.org/officeDocument/2006/relationships/image" Target="../media/image808.png"/><Relationship Id="rId8" Type="http://schemas.openxmlformats.org/officeDocument/2006/relationships/image" Target="../media/image810.png"/><Relationship Id="rId11" Type="http://schemas.openxmlformats.org/officeDocument/2006/relationships/image" Target="../media/image822.png"/><Relationship Id="rId10" Type="http://schemas.openxmlformats.org/officeDocument/2006/relationships/image" Target="../media/image81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1.xml"/><Relationship Id="rId3" Type="http://schemas.openxmlformats.org/officeDocument/2006/relationships/image" Target="../media/image826.png"/><Relationship Id="rId4" Type="http://schemas.openxmlformats.org/officeDocument/2006/relationships/image" Target="../media/image812.png"/><Relationship Id="rId5" Type="http://schemas.openxmlformats.org/officeDocument/2006/relationships/image" Target="../media/image822.png"/><Relationship Id="rId6" Type="http://schemas.openxmlformats.org/officeDocument/2006/relationships/hyperlink" Target="https://aws.amazon.com/certification"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3.xml"/><Relationship Id="rId3" Type="http://schemas.openxmlformats.org/officeDocument/2006/relationships/image" Target="../media/image820.png"/><Relationship Id="rId4" Type="http://schemas.openxmlformats.org/officeDocument/2006/relationships/image" Target="../media/image819.png"/><Relationship Id="rId9" Type="http://schemas.openxmlformats.org/officeDocument/2006/relationships/hyperlink" Target="http://aws.amazon.com/certification" TargetMode="External"/><Relationship Id="rId5" Type="http://schemas.openxmlformats.org/officeDocument/2006/relationships/image" Target="../media/image814.png"/><Relationship Id="rId6" Type="http://schemas.openxmlformats.org/officeDocument/2006/relationships/image" Target="../media/image828.png"/><Relationship Id="rId7" Type="http://schemas.openxmlformats.org/officeDocument/2006/relationships/image" Target="../media/image831.png"/><Relationship Id="rId8" Type="http://schemas.openxmlformats.org/officeDocument/2006/relationships/image" Target="../media/image829.png"/><Relationship Id="rId11" Type="http://schemas.openxmlformats.org/officeDocument/2006/relationships/image" Target="../media/image842.png"/><Relationship Id="rId10" Type="http://schemas.openxmlformats.org/officeDocument/2006/relationships/image" Target="../media/image835.png"/><Relationship Id="rId12" Type="http://schemas.openxmlformats.org/officeDocument/2006/relationships/image" Target="../media/image83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5.xml"/><Relationship Id="rId3" Type="http://schemas.openxmlformats.org/officeDocument/2006/relationships/image" Target="../media/image825.png"/><Relationship Id="rId4" Type="http://schemas.openxmlformats.org/officeDocument/2006/relationships/image" Target="../media/image827.png"/><Relationship Id="rId5" Type="http://schemas.openxmlformats.org/officeDocument/2006/relationships/image" Target="../media/image837.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6.xml"/><Relationship Id="rId3" Type="http://schemas.openxmlformats.org/officeDocument/2006/relationships/image" Target="../media/image836.png"/><Relationship Id="rId4" Type="http://schemas.openxmlformats.org/officeDocument/2006/relationships/image" Target="../media/image830.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7.xml"/><Relationship Id="rId3" Type="http://schemas.openxmlformats.org/officeDocument/2006/relationships/image" Target="../media/image832.png"/><Relationship Id="rId4" Type="http://schemas.openxmlformats.org/officeDocument/2006/relationships/image" Target="../media/image844.png"/><Relationship Id="rId5" Type="http://schemas.openxmlformats.org/officeDocument/2006/relationships/image" Target="../media/image83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1.xml"/><Relationship Id="rId3" Type="http://schemas.openxmlformats.org/officeDocument/2006/relationships/image" Target="../media/image847.png"/><Relationship Id="rId4" Type="http://schemas.openxmlformats.org/officeDocument/2006/relationships/image" Target="../media/image855.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2.xml"/><Relationship Id="rId3" Type="http://schemas.openxmlformats.org/officeDocument/2006/relationships/image" Target="../media/image845.png"/><Relationship Id="rId4" Type="http://schemas.openxmlformats.org/officeDocument/2006/relationships/image" Target="../media/image856.png"/><Relationship Id="rId9" Type="http://schemas.openxmlformats.org/officeDocument/2006/relationships/image" Target="../media/image858.png"/><Relationship Id="rId5" Type="http://schemas.openxmlformats.org/officeDocument/2006/relationships/image" Target="../media/image852.png"/><Relationship Id="rId6" Type="http://schemas.openxmlformats.org/officeDocument/2006/relationships/image" Target="../media/image857.png"/><Relationship Id="rId7" Type="http://schemas.openxmlformats.org/officeDocument/2006/relationships/image" Target="../media/image846.png"/><Relationship Id="rId8" Type="http://schemas.openxmlformats.org/officeDocument/2006/relationships/image" Target="../media/image841.png"/><Relationship Id="rId11" Type="http://schemas.openxmlformats.org/officeDocument/2006/relationships/image" Target="../media/image861.png"/><Relationship Id="rId10" Type="http://schemas.openxmlformats.org/officeDocument/2006/relationships/image" Target="../media/image843.png"/><Relationship Id="rId13" Type="http://schemas.openxmlformats.org/officeDocument/2006/relationships/image" Target="../media/image850.png"/><Relationship Id="rId12" Type="http://schemas.openxmlformats.org/officeDocument/2006/relationships/image" Target="../media/image853.png"/><Relationship Id="rId14" Type="http://schemas.openxmlformats.org/officeDocument/2006/relationships/image" Target="../media/image84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3.xml"/><Relationship Id="rId3" Type="http://schemas.openxmlformats.org/officeDocument/2006/relationships/image" Target="../media/image848.png"/><Relationship Id="rId4" Type="http://schemas.openxmlformats.org/officeDocument/2006/relationships/image" Target="../media/image872.png"/><Relationship Id="rId9" Type="http://schemas.openxmlformats.org/officeDocument/2006/relationships/image" Target="../media/image868.jpg"/><Relationship Id="rId5" Type="http://schemas.openxmlformats.org/officeDocument/2006/relationships/image" Target="../media/image647.png"/><Relationship Id="rId6" Type="http://schemas.openxmlformats.org/officeDocument/2006/relationships/image" Target="../media/image851.png"/><Relationship Id="rId7" Type="http://schemas.openxmlformats.org/officeDocument/2006/relationships/image" Target="../media/image854.png"/><Relationship Id="rId8" Type="http://schemas.openxmlformats.org/officeDocument/2006/relationships/image" Target="../media/image85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4.xml"/><Relationship Id="rId3" Type="http://schemas.openxmlformats.org/officeDocument/2006/relationships/image" Target="../media/image874.png"/><Relationship Id="rId4" Type="http://schemas.openxmlformats.org/officeDocument/2006/relationships/image" Target="../media/image860.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5.xml"/><Relationship Id="rId3" Type="http://schemas.openxmlformats.org/officeDocument/2006/relationships/image" Target="../media/image862.jpg"/><Relationship Id="rId4" Type="http://schemas.openxmlformats.org/officeDocument/2006/relationships/image" Target="../media/image887.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6.xml"/><Relationship Id="rId3" Type="http://schemas.openxmlformats.org/officeDocument/2006/relationships/image" Target="../media/image863.png"/><Relationship Id="rId4" Type="http://schemas.openxmlformats.org/officeDocument/2006/relationships/image" Target="../media/image869.png"/><Relationship Id="rId5" Type="http://schemas.openxmlformats.org/officeDocument/2006/relationships/image" Target="../media/image86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 Id="rId3" Type="http://schemas.openxmlformats.org/officeDocument/2006/relationships/image" Target="../media/image870.jpg"/><Relationship Id="rId4" Type="http://schemas.openxmlformats.org/officeDocument/2006/relationships/image" Target="../media/image889.png"/><Relationship Id="rId5" Type="http://schemas.openxmlformats.org/officeDocument/2006/relationships/image" Target="../media/image86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8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0.xml"/><Relationship Id="rId3" Type="http://schemas.openxmlformats.org/officeDocument/2006/relationships/image" Target="../media/image883.png"/><Relationship Id="rId4" Type="http://schemas.openxmlformats.org/officeDocument/2006/relationships/image" Target="../media/image865.png"/><Relationship Id="rId9" Type="http://schemas.openxmlformats.org/officeDocument/2006/relationships/image" Target="../media/image878.png"/><Relationship Id="rId5" Type="http://schemas.openxmlformats.org/officeDocument/2006/relationships/image" Target="../media/image866.png"/><Relationship Id="rId6" Type="http://schemas.openxmlformats.org/officeDocument/2006/relationships/image" Target="../media/image871.png"/><Relationship Id="rId7" Type="http://schemas.openxmlformats.org/officeDocument/2006/relationships/image" Target="../media/image877.png"/><Relationship Id="rId8" Type="http://schemas.openxmlformats.org/officeDocument/2006/relationships/image" Target="../media/image882.png"/><Relationship Id="rId11" Type="http://schemas.openxmlformats.org/officeDocument/2006/relationships/image" Target="../media/image880.png"/><Relationship Id="rId10" Type="http://schemas.openxmlformats.org/officeDocument/2006/relationships/image" Target="../media/image876.png"/><Relationship Id="rId13" Type="http://schemas.openxmlformats.org/officeDocument/2006/relationships/image" Target="../media/image907.png"/><Relationship Id="rId12" Type="http://schemas.openxmlformats.org/officeDocument/2006/relationships/image" Target="../media/image88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1.xml"/><Relationship Id="rId3" Type="http://schemas.openxmlformats.org/officeDocument/2006/relationships/image" Target="../media/image894.png"/><Relationship Id="rId4" Type="http://schemas.openxmlformats.org/officeDocument/2006/relationships/image" Target="../media/image888.png"/><Relationship Id="rId5" Type="http://schemas.openxmlformats.org/officeDocument/2006/relationships/image" Target="../media/image896.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40" Type="http://schemas.openxmlformats.org/officeDocument/2006/relationships/image" Target="../media/image940.png"/><Relationship Id="rId42" Type="http://schemas.openxmlformats.org/officeDocument/2006/relationships/image" Target="../media/image941.png"/><Relationship Id="rId41" Type="http://schemas.openxmlformats.org/officeDocument/2006/relationships/image" Target="../media/image935.png"/><Relationship Id="rId44" Type="http://schemas.openxmlformats.org/officeDocument/2006/relationships/image" Target="../media/image946.png"/><Relationship Id="rId43" Type="http://schemas.openxmlformats.org/officeDocument/2006/relationships/image" Target="../media/image936.png"/><Relationship Id="rId46" Type="http://schemas.openxmlformats.org/officeDocument/2006/relationships/image" Target="../media/image939.png"/><Relationship Id="rId45" Type="http://schemas.openxmlformats.org/officeDocument/2006/relationships/image" Target="../media/image952.png"/><Relationship Id="rId1" Type="http://schemas.openxmlformats.org/officeDocument/2006/relationships/slideLayout" Target="../slideLayouts/slideLayout12.xml"/><Relationship Id="rId2" Type="http://schemas.openxmlformats.org/officeDocument/2006/relationships/notesSlide" Target="../notesSlides/notesSlide175.xml"/><Relationship Id="rId3" Type="http://schemas.openxmlformats.org/officeDocument/2006/relationships/image" Target="../media/image885.png"/><Relationship Id="rId4" Type="http://schemas.openxmlformats.org/officeDocument/2006/relationships/image" Target="../media/image897.png"/><Relationship Id="rId9" Type="http://schemas.openxmlformats.org/officeDocument/2006/relationships/image" Target="../media/image893.png"/><Relationship Id="rId48" Type="http://schemas.openxmlformats.org/officeDocument/2006/relationships/image" Target="../media/image949.png"/><Relationship Id="rId47" Type="http://schemas.openxmlformats.org/officeDocument/2006/relationships/image" Target="../media/image947.png"/><Relationship Id="rId49" Type="http://schemas.openxmlformats.org/officeDocument/2006/relationships/image" Target="../media/image943.png"/><Relationship Id="rId5" Type="http://schemas.openxmlformats.org/officeDocument/2006/relationships/image" Target="../media/image905.png"/><Relationship Id="rId6" Type="http://schemas.openxmlformats.org/officeDocument/2006/relationships/image" Target="../media/image886.png"/><Relationship Id="rId7" Type="http://schemas.openxmlformats.org/officeDocument/2006/relationships/image" Target="../media/image891.png"/><Relationship Id="rId8" Type="http://schemas.openxmlformats.org/officeDocument/2006/relationships/image" Target="../media/image892.png"/><Relationship Id="rId31" Type="http://schemas.openxmlformats.org/officeDocument/2006/relationships/image" Target="../media/image925.png"/><Relationship Id="rId30" Type="http://schemas.openxmlformats.org/officeDocument/2006/relationships/image" Target="../media/image924.png"/><Relationship Id="rId33" Type="http://schemas.openxmlformats.org/officeDocument/2006/relationships/image" Target="../media/image930.png"/><Relationship Id="rId32" Type="http://schemas.openxmlformats.org/officeDocument/2006/relationships/image" Target="../media/image926.png"/><Relationship Id="rId35" Type="http://schemas.openxmlformats.org/officeDocument/2006/relationships/image" Target="../media/image929.png"/><Relationship Id="rId34" Type="http://schemas.openxmlformats.org/officeDocument/2006/relationships/image" Target="../media/image931.png"/><Relationship Id="rId37" Type="http://schemas.openxmlformats.org/officeDocument/2006/relationships/image" Target="../media/image942.png"/><Relationship Id="rId36" Type="http://schemas.openxmlformats.org/officeDocument/2006/relationships/image" Target="../media/image932.png"/><Relationship Id="rId39" Type="http://schemas.openxmlformats.org/officeDocument/2006/relationships/image" Target="../media/image976.png"/><Relationship Id="rId38" Type="http://schemas.openxmlformats.org/officeDocument/2006/relationships/image" Target="../media/image934.png"/><Relationship Id="rId20" Type="http://schemas.openxmlformats.org/officeDocument/2006/relationships/image" Target="../media/image912.png"/><Relationship Id="rId22" Type="http://schemas.openxmlformats.org/officeDocument/2006/relationships/image" Target="../media/image919.png"/><Relationship Id="rId21" Type="http://schemas.openxmlformats.org/officeDocument/2006/relationships/image" Target="../media/image918.png"/><Relationship Id="rId24" Type="http://schemas.openxmlformats.org/officeDocument/2006/relationships/image" Target="../media/image915.png"/><Relationship Id="rId23" Type="http://schemas.openxmlformats.org/officeDocument/2006/relationships/image" Target="../media/image921.png"/><Relationship Id="rId26" Type="http://schemas.openxmlformats.org/officeDocument/2006/relationships/image" Target="../media/image917.png"/><Relationship Id="rId25" Type="http://schemas.openxmlformats.org/officeDocument/2006/relationships/image" Target="../media/image920.png"/><Relationship Id="rId28" Type="http://schemas.openxmlformats.org/officeDocument/2006/relationships/image" Target="../media/image914.png"/><Relationship Id="rId27" Type="http://schemas.openxmlformats.org/officeDocument/2006/relationships/image" Target="../media/image922.png"/><Relationship Id="rId29" Type="http://schemas.openxmlformats.org/officeDocument/2006/relationships/image" Target="../media/image916.png"/><Relationship Id="rId11" Type="http://schemas.openxmlformats.org/officeDocument/2006/relationships/image" Target="../media/image904.png"/><Relationship Id="rId10" Type="http://schemas.openxmlformats.org/officeDocument/2006/relationships/image" Target="../media/image900.png"/><Relationship Id="rId13" Type="http://schemas.openxmlformats.org/officeDocument/2006/relationships/image" Target="../media/image902.png"/><Relationship Id="rId12" Type="http://schemas.openxmlformats.org/officeDocument/2006/relationships/image" Target="../media/image899.png"/><Relationship Id="rId15" Type="http://schemas.openxmlformats.org/officeDocument/2006/relationships/image" Target="../media/image908.png"/><Relationship Id="rId14" Type="http://schemas.openxmlformats.org/officeDocument/2006/relationships/image" Target="../media/image901.png"/><Relationship Id="rId17" Type="http://schemas.openxmlformats.org/officeDocument/2006/relationships/image" Target="../media/image910.png"/><Relationship Id="rId16" Type="http://schemas.openxmlformats.org/officeDocument/2006/relationships/image" Target="../media/image911.png"/><Relationship Id="rId19" Type="http://schemas.openxmlformats.org/officeDocument/2006/relationships/image" Target="../media/image913.png"/><Relationship Id="rId18" Type="http://schemas.openxmlformats.org/officeDocument/2006/relationships/image" Target="../media/image909.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6.xml"/><Relationship Id="rId3" Type="http://schemas.openxmlformats.org/officeDocument/2006/relationships/image" Target="../media/image955.png"/><Relationship Id="rId4" Type="http://schemas.openxmlformats.org/officeDocument/2006/relationships/image" Target="../media/image944.png"/><Relationship Id="rId5" Type="http://schemas.openxmlformats.org/officeDocument/2006/relationships/image" Target="../media/image958.png"/><Relationship Id="rId6" Type="http://schemas.openxmlformats.org/officeDocument/2006/relationships/image" Target="../media/image94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8.xml"/><Relationship Id="rId3" Type="http://schemas.openxmlformats.org/officeDocument/2006/relationships/image" Target="../media/image29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9.xml"/><Relationship Id="rId3" Type="http://schemas.openxmlformats.org/officeDocument/2006/relationships/image" Target="../media/image29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0.xml"/><Relationship Id="rId3" Type="http://schemas.openxmlformats.org/officeDocument/2006/relationships/image" Target="../media/image29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1.xml"/><Relationship Id="rId3" Type="http://schemas.openxmlformats.org/officeDocument/2006/relationships/image" Target="../media/image948.png"/><Relationship Id="rId4" Type="http://schemas.openxmlformats.org/officeDocument/2006/relationships/image" Target="../media/image966.png"/><Relationship Id="rId9" Type="http://schemas.openxmlformats.org/officeDocument/2006/relationships/image" Target="../media/image951.jpg"/><Relationship Id="rId5" Type="http://schemas.openxmlformats.org/officeDocument/2006/relationships/image" Target="../media/image962.png"/><Relationship Id="rId6" Type="http://schemas.openxmlformats.org/officeDocument/2006/relationships/image" Target="../media/image950.png"/><Relationship Id="rId7" Type="http://schemas.openxmlformats.org/officeDocument/2006/relationships/image" Target="../media/image956.png"/><Relationship Id="rId8" Type="http://schemas.openxmlformats.org/officeDocument/2006/relationships/image" Target="../media/image957.png"/><Relationship Id="rId11" Type="http://schemas.openxmlformats.org/officeDocument/2006/relationships/image" Target="../media/image315.png"/><Relationship Id="rId10" Type="http://schemas.openxmlformats.org/officeDocument/2006/relationships/image" Target="../media/image971.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5.xml"/><Relationship Id="rId3" Type="http://schemas.openxmlformats.org/officeDocument/2006/relationships/image" Target="../media/image965.png"/><Relationship Id="rId4" Type="http://schemas.openxmlformats.org/officeDocument/2006/relationships/image" Target="../media/image990.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6.xml"/><Relationship Id="rId3" Type="http://schemas.openxmlformats.org/officeDocument/2006/relationships/image" Target="../media/image480.png"/><Relationship Id="rId4" Type="http://schemas.openxmlformats.org/officeDocument/2006/relationships/image" Target="../media/image961.png"/><Relationship Id="rId9" Type="http://schemas.openxmlformats.org/officeDocument/2006/relationships/image" Target="../media/image977.png"/><Relationship Id="rId5" Type="http://schemas.openxmlformats.org/officeDocument/2006/relationships/image" Target="../media/image964.png"/><Relationship Id="rId6" Type="http://schemas.openxmlformats.org/officeDocument/2006/relationships/image" Target="../media/image948.png"/><Relationship Id="rId7" Type="http://schemas.openxmlformats.org/officeDocument/2006/relationships/image" Target="../media/image880.png"/><Relationship Id="rId8" Type="http://schemas.openxmlformats.org/officeDocument/2006/relationships/image" Target="../media/image975.png"/><Relationship Id="rId11" Type="http://schemas.openxmlformats.org/officeDocument/2006/relationships/image" Target="../media/image968.png"/><Relationship Id="rId10" Type="http://schemas.openxmlformats.org/officeDocument/2006/relationships/image" Target="../media/image970.png"/><Relationship Id="rId13" Type="http://schemas.openxmlformats.org/officeDocument/2006/relationships/image" Target="../media/image997.png"/><Relationship Id="rId12" Type="http://schemas.openxmlformats.org/officeDocument/2006/relationships/image" Target="../media/image969.png"/><Relationship Id="rId15" Type="http://schemas.openxmlformats.org/officeDocument/2006/relationships/image" Target="../media/image983.png"/><Relationship Id="rId14" Type="http://schemas.openxmlformats.org/officeDocument/2006/relationships/image" Target="../media/image963.png"/><Relationship Id="rId17" Type="http://schemas.openxmlformats.org/officeDocument/2006/relationships/image" Target="../media/image972.png"/><Relationship Id="rId16" Type="http://schemas.openxmlformats.org/officeDocument/2006/relationships/hyperlink" Target="http://d111111abcdef8.cloudfront.net/" TargetMode="External"/><Relationship Id="rId19" Type="http://schemas.openxmlformats.org/officeDocument/2006/relationships/image" Target="../media/image974.png"/><Relationship Id="rId18" Type="http://schemas.openxmlformats.org/officeDocument/2006/relationships/image" Target="../media/image973.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7.xml"/><Relationship Id="rId3" Type="http://schemas.openxmlformats.org/officeDocument/2006/relationships/image" Target="../media/image979.png"/><Relationship Id="rId4" Type="http://schemas.openxmlformats.org/officeDocument/2006/relationships/image" Target="../media/image978.jpg"/><Relationship Id="rId9" Type="http://schemas.openxmlformats.org/officeDocument/2006/relationships/image" Target="../media/image987.png"/><Relationship Id="rId5" Type="http://schemas.openxmlformats.org/officeDocument/2006/relationships/image" Target="../media/image972.png"/><Relationship Id="rId6" Type="http://schemas.openxmlformats.org/officeDocument/2006/relationships/image" Target="../media/image980.png"/><Relationship Id="rId7" Type="http://schemas.openxmlformats.org/officeDocument/2006/relationships/image" Target="../media/image985.png"/><Relationship Id="rId8" Type="http://schemas.openxmlformats.org/officeDocument/2006/relationships/image" Target="../media/image981.png"/><Relationship Id="rId11" Type="http://schemas.openxmlformats.org/officeDocument/2006/relationships/image" Target="../media/image982.png"/><Relationship Id="rId10" Type="http://schemas.openxmlformats.org/officeDocument/2006/relationships/image" Target="../media/image986.png"/><Relationship Id="rId13" Type="http://schemas.openxmlformats.org/officeDocument/2006/relationships/image" Target="../media/image1014.png"/><Relationship Id="rId12" Type="http://schemas.openxmlformats.org/officeDocument/2006/relationships/image" Target="../media/image948.png"/><Relationship Id="rId15" Type="http://schemas.openxmlformats.org/officeDocument/2006/relationships/image" Target="../media/image992.png"/><Relationship Id="rId14" Type="http://schemas.openxmlformats.org/officeDocument/2006/relationships/image" Target="../media/image977.png"/><Relationship Id="rId16" Type="http://schemas.openxmlformats.org/officeDocument/2006/relationships/image" Target="../media/image974.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9.xml"/><Relationship Id="rId3" Type="http://schemas.openxmlformats.org/officeDocument/2006/relationships/image" Target="../media/image1007.png"/><Relationship Id="rId4" Type="http://schemas.openxmlformats.org/officeDocument/2006/relationships/image" Target="../media/image995.png"/><Relationship Id="rId9" Type="http://schemas.openxmlformats.org/officeDocument/2006/relationships/image" Target="../media/image993.png"/><Relationship Id="rId5" Type="http://schemas.openxmlformats.org/officeDocument/2006/relationships/image" Target="../media/image1003.png"/><Relationship Id="rId6" Type="http://schemas.openxmlformats.org/officeDocument/2006/relationships/image" Target="../media/image989.png"/><Relationship Id="rId7" Type="http://schemas.openxmlformats.org/officeDocument/2006/relationships/image" Target="../media/image991.png"/><Relationship Id="rId8" Type="http://schemas.openxmlformats.org/officeDocument/2006/relationships/image" Target="../media/image1012.png"/><Relationship Id="rId11" Type="http://schemas.openxmlformats.org/officeDocument/2006/relationships/image" Target="../media/image1038.png"/><Relationship Id="rId10" Type="http://schemas.openxmlformats.org/officeDocument/2006/relationships/image" Target="../media/image994.png"/><Relationship Id="rId13" Type="http://schemas.openxmlformats.org/officeDocument/2006/relationships/image" Target="../media/image1018.png"/><Relationship Id="rId12" Type="http://schemas.openxmlformats.org/officeDocument/2006/relationships/image" Target="../media/image10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9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1.xml"/><Relationship Id="rId3" Type="http://schemas.openxmlformats.org/officeDocument/2006/relationships/image" Target="../media/image998.png"/><Relationship Id="rId4" Type="http://schemas.openxmlformats.org/officeDocument/2006/relationships/image" Target="../media/image1001.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3.xml"/><Relationship Id="rId3" Type="http://schemas.openxmlformats.org/officeDocument/2006/relationships/image" Target="../media/image23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6.xml"/><Relationship Id="rId3" Type="http://schemas.openxmlformats.org/officeDocument/2006/relationships/image" Target="../media/image99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27.png"/><Relationship Id="rId4" Type="http://schemas.openxmlformats.org/officeDocument/2006/relationships/image" Target="../media/image110.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0.xml"/><Relationship Id="rId3" Type="http://schemas.openxmlformats.org/officeDocument/2006/relationships/image" Target="../media/image416.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1.xml"/><Relationship Id="rId3" Type="http://schemas.openxmlformats.org/officeDocument/2006/relationships/image" Target="../media/image416.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3.xml"/><Relationship Id="rId3" Type="http://schemas.openxmlformats.org/officeDocument/2006/relationships/image" Target="../media/image53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4.xml"/><Relationship Id="rId3" Type="http://schemas.openxmlformats.org/officeDocument/2006/relationships/image" Target="../media/image535.png"/><Relationship Id="rId4" Type="http://schemas.openxmlformats.org/officeDocument/2006/relationships/image" Target="../media/image999.jpg"/><Relationship Id="rId5" Type="http://schemas.openxmlformats.org/officeDocument/2006/relationships/image" Target="../media/image102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5.xml"/><Relationship Id="rId3" Type="http://schemas.openxmlformats.org/officeDocument/2006/relationships/image" Target="../media/image590.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6.xml"/><Relationship Id="rId3" Type="http://schemas.openxmlformats.org/officeDocument/2006/relationships/image" Target="../media/image1008.png"/><Relationship Id="rId4" Type="http://schemas.openxmlformats.org/officeDocument/2006/relationships/image" Target="../media/image1046.png"/><Relationship Id="rId9" Type="http://schemas.openxmlformats.org/officeDocument/2006/relationships/image" Target="../media/image579.png"/><Relationship Id="rId5" Type="http://schemas.openxmlformats.org/officeDocument/2006/relationships/image" Target="../media/image577.png"/><Relationship Id="rId6" Type="http://schemas.openxmlformats.org/officeDocument/2006/relationships/image" Target="../media/image583.png"/><Relationship Id="rId7" Type="http://schemas.openxmlformats.org/officeDocument/2006/relationships/image" Target="../media/image1005.png"/><Relationship Id="rId8" Type="http://schemas.openxmlformats.org/officeDocument/2006/relationships/image" Target="../media/image587.png"/><Relationship Id="rId31" Type="http://schemas.openxmlformats.org/officeDocument/2006/relationships/image" Target="../media/image1023.png"/><Relationship Id="rId30" Type="http://schemas.openxmlformats.org/officeDocument/2006/relationships/image" Target="../media/image590.png"/><Relationship Id="rId20" Type="http://schemas.openxmlformats.org/officeDocument/2006/relationships/image" Target="../media/image1017.png"/><Relationship Id="rId22" Type="http://schemas.openxmlformats.org/officeDocument/2006/relationships/image" Target="../media/image1016.png"/><Relationship Id="rId21" Type="http://schemas.openxmlformats.org/officeDocument/2006/relationships/image" Target="../media/image1029.png"/><Relationship Id="rId24" Type="http://schemas.openxmlformats.org/officeDocument/2006/relationships/image" Target="../media/image1019.png"/><Relationship Id="rId23" Type="http://schemas.openxmlformats.org/officeDocument/2006/relationships/image" Target="../media/image1031.png"/><Relationship Id="rId26" Type="http://schemas.openxmlformats.org/officeDocument/2006/relationships/image" Target="../media/image1020.png"/><Relationship Id="rId25" Type="http://schemas.openxmlformats.org/officeDocument/2006/relationships/image" Target="../media/image1043.png"/><Relationship Id="rId28" Type="http://schemas.openxmlformats.org/officeDocument/2006/relationships/image" Target="../media/image1083.png"/><Relationship Id="rId27" Type="http://schemas.openxmlformats.org/officeDocument/2006/relationships/image" Target="../media/image1070.png"/><Relationship Id="rId29" Type="http://schemas.openxmlformats.org/officeDocument/2006/relationships/image" Target="../media/image1026.png"/><Relationship Id="rId11" Type="http://schemas.openxmlformats.org/officeDocument/2006/relationships/image" Target="../media/image594.png"/><Relationship Id="rId10" Type="http://schemas.openxmlformats.org/officeDocument/2006/relationships/image" Target="../media/image570.png"/><Relationship Id="rId13" Type="http://schemas.openxmlformats.org/officeDocument/2006/relationships/image" Target="../media/image1010.png"/><Relationship Id="rId12" Type="http://schemas.openxmlformats.org/officeDocument/2006/relationships/image" Target="../media/image572.png"/><Relationship Id="rId15" Type="http://schemas.openxmlformats.org/officeDocument/2006/relationships/image" Target="../media/image1011.png"/><Relationship Id="rId14" Type="http://schemas.openxmlformats.org/officeDocument/2006/relationships/image" Target="../media/image1028.png"/><Relationship Id="rId17" Type="http://schemas.openxmlformats.org/officeDocument/2006/relationships/image" Target="../media/image1013.png"/><Relationship Id="rId16" Type="http://schemas.openxmlformats.org/officeDocument/2006/relationships/image" Target="../media/image617.png"/><Relationship Id="rId19" Type="http://schemas.openxmlformats.org/officeDocument/2006/relationships/image" Target="../media/image1048.png"/><Relationship Id="rId18" Type="http://schemas.openxmlformats.org/officeDocument/2006/relationships/image" Target="../media/image1036.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7.xml"/><Relationship Id="rId3" Type="http://schemas.openxmlformats.org/officeDocument/2006/relationships/image" Target="../media/image1075.png"/><Relationship Id="rId4" Type="http://schemas.openxmlformats.org/officeDocument/2006/relationships/image" Target="../media/image1025.png"/><Relationship Id="rId9" Type="http://schemas.openxmlformats.org/officeDocument/2006/relationships/image" Target="../media/image1032.png"/><Relationship Id="rId5" Type="http://schemas.openxmlformats.org/officeDocument/2006/relationships/image" Target="../media/image598.png"/><Relationship Id="rId6" Type="http://schemas.openxmlformats.org/officeDocument/2006/relationships/image" Target="../media/image1058.png"/><Relationship Id="rId7" Type="http://schemas.openxmlformats.org/officeDocument/2006/relationships/image" Target="../media/image1027.png"/><Relationship Id="rId8" Type="http://schemas.openxmlformats.org/officeDocument/2006/relationships/image" Target="../media/image1030.png"/><Relationship Id="rId31" Type="http://schemas.openxmlformats.org/officeDocument/2006/relationships/image" Target="../media/image1068.png"/><Relationship Id="rId30" Type="http://schemas.openxmlformats.org/officeDocument/2006/relationships/image" Target="../media/image1064.png"/><Relationship Id="rId33" Type="http://schemas.openxmlformats.org/officeDocument/2006/relationships/image" Target="../media/image1052.png"/><Relationship Id="rId32" Type="http://schemas.openxmlformats.org/officeDocument/2006/relationships/image" Target="../media/image1072.png"/><Relationship Id="rId20" Type="http://schemas.openxmlformats.org/officeDocument/2006/relationships/image" Target="../media/image583.png"/><Relationship Id="rId22" Type="http://schemas.openxmlformats.org/officeDocument/2006/relationships/image" Target="../media/image1041.png"/><Relationship Id="rId21" Type="http://schemas.openxmlformats.org/officeDocument/2006/relationships/image" Target="../media/image1105.png"/><Relationship Id="rId24" Type="http://schemas.openxmlformats.org/officeDocument/2006/relationships/image" Target="../media/image1005.png"/><Relationship Id="rId23" Type="http://schemas.openxmlformats.org/officeDocument/2006/relationships/image" Target="../media/image590.png"/><Relationship Id="rId26" Type="http://schemas.openxmlformats.org/officeDocument/2006/relationships/image" Target="../media/image1045.png"/><Relationship Id="rId25" Type="http://schemas.openxmlformats.org/officeDocument/2006/relationships/image" Target="../media/image1042.png"/><Relationship Id="rId28" Type="http://schemas.openxmlformats.org/officeDocument/2006/relationships/image" Target="../media/image570.png"/><Relationship Id="rId27" Type="http://schemas.openxmlformats.org/officeDocument/2006/relationships/image" Target="../media/image1053.png"/><Relationship Id="rId29" Type="http://schemas.openxmlformats.org/officeDocument/2006/relationships/image" Target="../media/image1093.png"/><Relationship Id="rId11" Type="http://schemas.openxmlformats.org/officeDocument/2006/relationships/image" Target="../media/image1079.png"/><Relationship Id="rId10" Type="http://schemas.openxmlformats.org/officeDocument/2006/relationships/image" Target="../media/image1028.png"/><Relationship Id="rId13" Type="http://schemas.openxmlformats.org/officeDocument/2006/relationships/image" Target="../media/image596.png"/><Relationship Id="rId12" Type="http://schemas.openxmlformats.org/officeDocument/2006/relationships/image" Target="../media/image1076.png"/><Relationship Id="rId15" Type="http://schemas.openxmlformats.org/officeDocument/2006/relationships/image" Target="../media/image1044.png"/><Relationship Id="rId14" Type="http://schemas.openxmlformats.org/officeDocument/2006/relationships/image" Target="../media/image577.png"/><Relationship Id="rId17" Type="http://schemas.openxmlformats.org/officeDocument/2006/relationships/image" Target="../media/image1035.png"/><Relationship Id="rId16" Type="http://schemas.openxmlformats.org/officeDocument/2006/relationships/image" Target="../media/image587.png"/><Relationship Id="rId19" Type="http://schemas.openxmlformats.org/officeDocument/2006/relationships/image" Target="../media/image561.png"/><Relationship Id="rId18" Type="http://schemas.openxmlformats.org/officeDocument/2006/relationships/image" Target="../media/image1020.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0.xml"/><Relationship Id="rId3" Type="http://schemas.openxmlformats.org/officeDocument/2006/relationships/image" Target="../media/image745.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2.xml"/><Relationship Id="rId3" Type="http://schemas.openxmlformats.org/officeDocument/2006/relationships/image" Target="../media/image102.png"/><Relationship Id="rId4" Type="http://schemas.openxmlformats.org/officeDocument/2006/relationships/image" Target="../media/image1057.png"/><Relationship Id="rId9" Type="http://schemas.openxmlformats.org/officeDocument/2006/relationships/image" Target="../media/image198.png"/><Relationship Id="rId5" Type="http://schemas.openxmlformats.org/officeDocument/2006/relationships/image" Target="../media/image642.png"/><Relationship Id="rId6" Type="http://schemas.openxmlformats.org/officeDocument/2006/relationships/image" Target="../media/image1056.png"/><Relationship Id="rId7" Type="http://schemas.openxmlformats.org/officeDocument/2006/relationships/image" Target="../media/image1054.png"/><Relationship Id="rId8" Type="http://schemas.openxmlformats.org/officeDocument/2006/relationships/image" Target="../media/image1097.png"/><Relationship Id="rId30" Type="http://schemas.openxmlformats.org/officeDocument/2006/relationships/image" Target="../media/image1104.png"/><Relationship Id="rId20" Type="http://schemas.openxmlformats.org/officeDocument/2006/relationships/image" Target="../media/image1095.png"/><Relationship Id="rId22" Type="http://schemas.openxmlformats.org/officeDocument/2006/relationships/image" Target="../media/image1082.png"/><Relationship Id="rId21" Type="http://schemas.openxmlformats.org/officeDocument/2006/relationships/image" Target="../media/image1067.png"/><Relationship Id="rId24" Type="http://schemas.openxmlformats.org/officeDocument/2006/relationships/image" Target="../media/image1084.png"/><Relationship Id="rId23" Type="http://schemas.openxmlformats.org/officeDocument/2006/relationships/image" Target="../media/image1073.png"/><Relationship Id="rId26" Type="http://schemas.openxmlformats.org/officeDocument/2006/relationships/image" Target="../media/image1080.png"/><Relationship Id="rId25" Type="http://schemas.openxmlformats.org/officeDocument/2006/relationships/image" Target="../media/image1081.png"/><Relationship Id="rId28" Type="http://schemas.openxmlformats.org/officeDocument/2006/relationships/image" Target="../media/image304.png"/><Relationship Id="rId27" Type="http://schemas.openxmlformats.org/officeDocument/2006/relationships/image" Target="../media/image1120.png"/><Relationship Id="rId29" Type="http://schemas.openxmlformats.org/officeDocument/2006/relationships/image" Target="../media/image1103.png"/><Relationship Id="rId11" Type="http://schemas.openxmlformats.org/officeDocument/2006/relationships/image" Target="../media/image650.png"/><Relationship Id="rId10" Type="http://schemas.openxmlformats.org/officeDocument/2006/relationships/image" Target="../media/image668.png"/><Relationship Id="rId13" Type="http://schemas.openxmlformats.org/officeDocument/2006/relationships/image" Target="../media/image1060.png"/><Relationship Id="rId12" Type="http://schemas.openxmlformats.org/officeDocument/2006/relationships/image" Target="../media/image641.png"/><Relationship Id="rId15" Type="http://schemas.openxmlformats.org/officeDocument/2006/relationships/image" Target="../media/image1059.png"/><Relationship Id="rId14" Type="http://schemas.openxmlformats.org/officeDocument/2006/relationships/image" Target="../media/image1062.png"/><Relationship Id="rId17" Type="http://schemas.openxmlformats.org/officeDocument/2006/relationships/image" Target="../media/image1077.png"/><Relationship Id="rId16" Type="http://schemas.openxmlformats.org/officeDocument/2006/relationships/image" Target="../media/image1061.png"/><Relationship Id="rId19" Type="http://schemas.openxmlformats.org/officeDocument/2006/relationships/image" Target="../media/image1066.png"/><Relationship Id="rId18" Type="http://schemas.openxmlformats.org/officeDocument/2006/relationships/image" Target="../media/image1071.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3.xml"/><Relationship Id="rId3" Type="http://schemas.openxmlformats.org/officeDocument/2006/relationships/image" Target="../media/image613.png"/><Relationship Id="rId4" Type="http://schemas.openxmlformats.org/officeDocument/2006/relationships/image" Target="../media/image1091.png"/><Relationship Id="rId9" Type="http://schemas.openxmlformats.org/officeDocument/2006/relationships/image" Target="../media/image1087.png"/><Relationship Id="rId5" Type="http://schemas.openxmlformats.org/officeDocument/2006/relationships/image" Target="../media/image880.png"/><Relationship Id="rId6" Type="http://schemas.openxmlformats.org/officeDocument/2006/relationships/image" Target="../media/image1086.png"/><Relationship Id="rId7" Type="http://schemas.openxmlformats.org/officeDocument/2006/relationships/image" Target="../media/image1100.png"/><Relationship Id="rId8" Type="http://schemas.openxmlformats.org/officeDocument/2006/relationships/image" Target="../media/image1085.png"/><Relationship Id="rId11" Type="http://schemas.openxmlformats.org/officeDocument/2006/relationships/image" Target="../media/image1108.png"/><Relationship Id="rId10" Type="http://schemas.openxmlformats.org/officeDocument/2006/relationships/image" Target="../media/image102.png"/><Relationship Id="rId13" Type="http://schemas.openxmlformats.org/officeDocument/2006/relationships/image" Target="../media/image1098.png"/><Relationship Id="rId12" Type="http://schemas.openxmlformats.org/officeDocument/2006/relationships/image" Target="../media/image1096.png"/><Relationship Id="rId15" Type="http://schemas.openxmlformats.org/officeDocument/2006/relationships/image" Target="../media/image1089.png"/><Relationship Id="rId14" Type="http://schemas.openxmlformats.org/officeDocument/2006/relationships/image" Target="../media/image304.png"/><Relationship Id="rId16" Type="http://schemas.openxmlformats.org/officeDocument/2006/relationships/image" Target="../media/image1090.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4.xml"/><Relationship Id="rId3" Type="http://schemas.openxmlformats.org/officeDocument/2006/relationships/image" Target="../media/image102.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5.xml"/><Relationship Id="rId3" Type="http://schemas.openxmlformats.org/officeDocument/2006/relationships/image" Target="../media/image102.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7.xml"/><Relationship Id="rId3" Type="http://schemas.openxmlformats.org/officeDocument/2006/relationships/image" Target="../media/image110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8.xml"/><Relationship Id="rId3" Type="http://schemas.openxmlformats.org/officeDocument/2006/relationships/image" Target="../media/image1099.png"/><Relationship Id="rId4" Type="http://schemas.openxmlformats.org/officeDocument/2006/relationships/image" Target="../media/image1115.png"/><Relationship Id="rId9" Type="http://schemas.openxmlformats.org/officeDocument/2006/relationships/image" Target="../media/image1121.png"/><Relationship Id="rId5" Type="http://schemas.openxmlformats.org/officeDocument/2006/relationships/image" Target="../media/image627.png"/><Relationship Id="rId6" Type="http://schemas.openxmlformats.org/officeDocument/2006/relationships/image" Target="../media/image1106.png"/><Relationship Id="rId7" Type="http://schemas.openxmlformats.org/officeDocument/2006/relationships/image" Target="../media/image1094.png"/><Relationship Id="rId8" Type="http://schemas.openxmlformats.org/officeDocument/2006/relationships/image" Target="../media/image1122.png"/><Relationship Id="rId20" Type="http://schemas.openxmlformats.org/officeDocument/2006/relationships/image" Target="../media/image1111.png"/><Relationship Id="rId22" Type="http://schemas.openxmlformats.org/officeDocument/2006/relationships/image" Target="../media/image1114.png"/><Relationship Id="rId21" Type="http://schemas.openxmlformats.org/officeDocument/2006/relationships/image" Target="../media/image1112.png"/><Relationship Id="rId24" Type="http://schemas.openxmlformats.org/officeDocument/2006/relationships/image" Target="../media/image1113.jpg"/><Relationship Id="rId23" Type="http://schemas.openxmlformats.org/officeDocument/2006/relationships/image" Target="../media/image1116.png"/><Relationship Id="rId26" Type="http://schemas.openxmlformats.org/officeDocument/2006/relationships/image" Target="../media/image1125.png"/><Relationship Id="rId25" Type="http://schemas.openxmlformats.org/officeDocument/2006/relationships/image" Target="../media/image102.png"/><Relationship Id="rId27" Type="http://schemas.openxmlformats.org/officeDocument/2006/relationships/image" Target="../media/image1117.png"/><Relationship Id="rId11" Type="http://schemas.openxmlformats.org/officeDocument/2006/relationships/image" Target="../media/image1107.png"/><Relationship Id="rId10" Type="http://schemas.openxmlformats.org/officeDocument/2006/relationships/image" Target="../media/image1123.png"/><Relationship Id="rId13" Type="http://schemas.openxmlformats.org/officeDocument/2006/relationships/image" Target="../media/image1119.png"/><Relationship Id="rId12" Type="http://schemas.openxmlformats.org/officeDocument/2006/relationships/image" Target="../media/image1101.png"/><Relationship Id="rId15" Type="http://schemas.openxmlformats.org/officeDocument/2006/relationships/image" Target="../media/image1127.png"/><Relationship Id="rId14" Type="http://schemas.openxmlformats.org/officeDocument/2006/relationships/image" Target="../media/image1124.png"/><Relationship Id="rId17" Type="http://schemas.openxmlformats.org/officeDocument/2006/relationships/image" Target="../media/image1126.png"/><Relationship Id="rId16" Type="http://schemas.openxmlformats.org/officeDocument/2006/relationships/image" Target="../media/image1118.png"/><Relationship Id="rId19" Type="http://schemas.openxmlformats.org/officeDocument/2006/relationships/image" Target="../media/image1110.png"/><Relationship Id="rId18" Type="http://schemas.openxmlformats.org/officeDocument/2006/relationships/image" Target="../media/image1109.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7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66.png"/><Relationship Id="rId4" Type="http://schemas.openxmlformats.org/officeDocument/2006/relationships/image" Target="../media/image169.png"/><Relationship Id="rId9" Type="http://schemas.openxmlformats.org/officeDocument/2006/relationships/image" Target="../media/image187.png"/><Relationship Id="rId5" Type="http://schemas.openxmlformats.org/officeDocument/2006/relationships/image" Target="../media/image185.png"/><Relationship Id="rId6" Type="http://schemas.openxmlformats.org/officeDocument/2006/relationships/image" Target="../media/image165.png"/><Relationship Id="rId7" Type="http://schemas.openxmlformats.org/officeDocument/2006/relationships/image" Target="../media/image163.png"/><Relationship Id="rId8" Type="http://schemas.openxmlformats.org/officeDocument/2006/relationships/image" Target="../media/image178.png"/><Relationship Id="rId11" Type="http://schemas.openxmlformats.org/officeDocument/2006/relationships/image" Target="../media/image173.png"/><Relationship Id="rId10" Type="http://schemas.openxmlformats.org/officeDocument/2006/relationships/image" Target="../media/image170.png"/><Relationship Id="rId12" Type="http://schemas.openxmlformats.org/officeDocument/2006/relationships/image" Target="../media/image17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81.png"/><Relationship Id="rId4" Type="http://schemas.openxmlformats.org/officeDocument/2006/relationships/image" Target="../media/image179.png"/><Relationship Id="rId9" Type="http://schemas.openxmlformats.org/officeDocument/2006/relationships/image" Target="../media/image198.png"/><Relationship Id="rId5" Type="http://schemas.openxmlformats.org/officeDocument/2006/relationships/image" Target="../media/image175.png"/><Relationship Id="rId6" Type="http://schemas.openxmlformats.org/officeDocument/2006/relationships/image" Target="../media/image195.png"/><Relationship Id="rId7" Type="http://schemas.openxmlformats.org/officeDocument/2006/relationships/image" Target="../media/image197.png"/><Relationship Id="rId8" Type="http://schemas.openxmlformats.org/officeDocument/2006/relationships/image" Target="../media/image17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65.png"/><Relationship Id="rId4" Type="http://schemas.openxmlformats.org/officeDocument/2006/relationships/image" Target="../media/image206.png"/><Relationship Id="rId9" Type="http://schemas.openxmlformats.org/officeDocument/2006/relationships/image" Target="../media/image201.png"/><Relationship Id="rId5" Type="http://schemas.openxmlformats.org/officeDocument/2006/relationships/image" Target="../media/image194.png"/><Relationship Id="rId6" Type="http://schemas.openxmlformats.org/officeDocument/2006/relationships/image" Target="../media/image219.png"/><Relationship Id="rId7" Type="http://schemas.openxmlformats.org/officeDocument/2006/relationships/image" Target="../media/image200.png"/><Relationship Id="rId8" Type="http://schemas.openxmlformats.org/officeDocument/2006/relationships/image" Target="../media/image188.png"/><Relationship Id="rId20" Type="http://schemas.openxmlformats.org/officeDocument/2006/relationships/image" Target="../media/image224.png"/><Relationship Id="rId22" Type="http://schemas.openxmlformats.org/officeDocument/2006/relationships/image" Target="../media/image204.png"/><Relationship Id="rId21" Type="http://schemas.openxmlformats.org/officeDocument/2006/relationships/image" Target="../media/image203.png"/><Relationship Id="rId24" Type="http://schemas.openxmlformats.org/officeDocument/2006/relationships/image" Target="../media/image216.png"/><Relationship Id="rId23" Type="http://schemas.openxmlformats.org/officeDocument/2006/relationships/image" Target="../media/image205.png"/><Relationship Id="rId11" Type="http://schemas.openxmlformats.org/officeDocument/2006/relationships/image" Target="../media/image214.png"/><Relationship Id="rId10" Type="http://schemas.openxmlformats.org/officeDocument/2006/relationships/image" Target="../media/image191.png"/><Relationship Id="rId13" Type="http://schemas.openxmlformats.org/officeDocument/2006/relationships/image" Target="../media/image189.png"/><Relationship Id="rId12" Type="http://schemas.openxmlformats.org/officeDocument/2006/relationships/image" Target="../media/image196.png"/><Relationship Id="rId15" Type="http://schemas.openxmlformats.org/officeDocument/2006/relationships/image" Target="../media/image208.png"/><Relationship Id="rId14" Type="http://schemas.openxmlformats.org/officeDocument/2006/relationships/image" Target="../media/image192.png"/><Relationship Id="rId17" Type="http://schemas.openxmlformats.org/officeDocument/2006/relationships/image" Target="../media/image209.png"/><Relationship Id="rId16" Type="http://schemas.openxmlformats.org/officeDocument/2006/relationships/image" Target="../media/image218.png"/><Relationship Id="rId19" Type="http://schemas.openxmlformats.org/officeDocument/2006/relationships/image" Target="../media/image253.png"/><Relationship Id="rId18" Type="http://schemas.openxmlformats.org/officeDocument/2006/relationships/image" Target="../media/image2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hyperlink" Target="http://aws.amazon.com/testdrive/?ref=test_drive" TargetMode="External"/><Relationship Id="rId4" Type="http://schemas.openxmlformats.org/officeDocument/2006/relationships/hyperlink" Target="https://aws.amazon.com/marketplace" TargetMode="External"/><Relationship Id="rId5" Type="http://schemas.openxmlformats.org/officeDocument/2006/relationships/image" Target="../media/image22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31.png"/><Relationship Id="rId4" Type="http://schemas.openxmlformats.org/officeDocument/2006/relationships/image" Target="../media/image213.png"/><Relationship Id="rId9" Type="http://schemas.openxmlformats.org/officeDocument/2006/relationships/image" Target="../media/image229.png"/><Relationship Id="rId5" Type="http://schemas.openxmlformats.org/officeDocument/2006/relationships/image" Target="../media/image212.png"/><Relationship Id="rId6" Type="http://schemas.openxmlformats.org/officeDocument/2006/relationships/image" Target="../media/image215.png"/><Relationship Id="rId7" Type="http://schemas.openxmlformats.org/officeDocument/2006/relationships/image" Target="../media/image217.png"/><Relationship Id="rId8" Type="http://schemas.openxmlformats.org/officeDocument/2006/relationships/image" Target="../media/image259.png"/><Relationship Id="rId11" Type="http://schemas.openxmlformats.org/officeDocument/2006/relationships/image" Target="../media/image243.png"/><Relationship Id="rId10" Type="http://schemas.openxmlformats.org/officeDocument/2006/relationships/image" Target="../media/image2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23.png"/><Relationship Id="rId4" Type="http://schemas.openxmlformats.org/officeDocument/2006/relationships/image" Target="../media/image2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34.png"/><Relationship Id="rId4" Type="http://schemas.openxmlformats.org/officeDocument/2006/relationships/image" Target="../media/image225.png"/><Relationship Id="rId9" Type="http://schemas.openxmlformats.org/officeDocument/2006/relationships/image" Target="../media/image256.png"/><Relationship Id="rId5" Type="http://schemas.openxmlformats.org/officeDocument/2006/relationships/image" Target="../media/image240.png"/><Relationship Id="rId6" Type="http://schemas.openxmlformats.org/officeDocument/2006/relationships/image" Target="../media/image226.jpg"/><Relationship Id="rId7" Type="http://schemas.openxmlformats.org/officeDocument/2006/relationships/image" Target="../media/image239.png"/><Relationship Id="rId8" Type="http://schemas.openxmlformats.org/officeDocument/2006/relationships/image" Target="../media/image232.png"/><Relationship Id="rId20" Type="http://schemas.openxmlformats.org/officeDocument/2006/relationships/image" Target="../media/image246.png"/><Relationship Id="rId21" Type="http://schemas.openxmlformats.org/officeDocument/2006/relationships/image" Target="../media/image245.png"/><Relationship Id="rId11" Type="http://schemas.openxmlformats.org/officeDocument/2006/relationships/image" Target="../media/image248.png"/><Relationship Id="rId10" Type="http://schemas.openxmlformats.org/officeDocument/2006/relationships/image" Target="../media/image228.png"/><Relationship Id="rId13" Type="http://schemas.openxmlformats.org/officeDocument/2006/relationships/image" Target="../media/image264.png"/><Relationship Id="rId12" Type="http://schemas.openxmlformats.org/officeDocument/2006/relationships/image" Target="../media/image230.png"/><Relationship Id="rId15" Type="http://schemas.openxmlformats.org/officeDocument/2006/relationships/image" Target="../media/image262.png"/><Relationship Id="rId14" Type="http://schemas.openxmlformats.org/officeDocument/2006/relationships/image" Target="../media/image238.png"/><Relationship Id="rId17" Type="http://schemas.openxmlformats.org/officeDocument/2006/relationships/image" Target="../media/image236.png"/><Relationship Id="rId16" Type="http://schemas.openxmlformats.org/officeDocument/2006/relationships/image" Target="../media/image241.png"/><Relationship Id="rId19" Type="http://schemas.openxmlformats.org/officeDocument/2006/relationships/image" Target="../media/image252.png"/><Relationship Id="rId18" Type="http://schemas.openxmlformats.org/officeDocument/2006/relationships/image" Target="../media/image258.png"/></Relationships>
</file>

<file path=ppt/slides/_rels/slide44.xml.rels><?xml version="1.0" encoding="UTF-8" standalone="yes"?><Relationships xmlns="http://schemas.openxmlformats.org/package/2006/relationships"><Relationship Id="rId40" Type="http://schemas.openxmlformats.org/officeDocument/2006/relationships/image" Target="../media/image302.png"/><Relationship Id="rId42" Type="http://schemas.openxmlformats.org/officeDocument/2006/relationships/image" Target="../media/image300.png"/><Relationship Id="rId41" Type="http://schemas.openxmlformats.org/officeDocument/2006/relationships/image" Target="../media/image312.png"/><Relationship Id="rId43" Type="http://schemas.openxmlformats.org/officeDocument/2006/relationships/image" Target="../media/image293.png"/><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76.png"/><Relationship Id="rId4" Type="http://schemas.openxmlformats.org/officeDocument/2006/relationships/image" Target="../media/image266.png"/><Relationship Id="rId9" Type="http://schemas.openxmlformats.org/officeDocument/2006/relationships/image" Target="../media/image285.png"/><Relationship Id="rId5" Type="http://schemas.openxmlformats.org/officeDocument/2006/relationships/image" Target="../media/image255.png"/><Relationship Id="rId6" Type="http://schemas.openxmlformats.org/officeDocument/2006/relationships/image" Target="../media/image269.png"/><Relationship Id="rId7" Type="http://schemas.openxmlformats.org/officeDocument/2006/relationships/image" Target="../media/image267.png"/><Relationship Id="rId8" Type="http://schemas.openxmlformats.org/officeDocument/2006/relationships/image" Target="../media/image251.png"/><Relationship Id="rId31" Type="http://schemas.openxmlformats.org/officeDocument/2006/relationships/image" Target="../media/image275.png"/><Relationship Id="rId30" Type="http://schemas.openxmlformats.org/officeDocument/2006/relationships/image" Target="../media/image311.png"/><Relationship Id="rId33" Type="http://schemas.openxmlformats.org/officeDocument/2006/relationships/image" Target="../media/image287.png"/><Relationship Id="rId32" Type="http://schemas.openxmlformats.org/officeDocument/2006/relationships/image" Target="../media/image291.png"/><Relationship Id="rId35" Type="http://schemas.openxmlformats.org/officeDocument/2006/relationships/image" Target="../media/image292.png"/><Relationship Id="rId34" Type="http://schemas.openxmlformats.org/officeDocument/2006/relationships/image" Target="../media/image288.png"/><Relationship Id="rId37" Type="http://schemas.openxmlformats.org/officeDocument/2006/relationships/image" Target="../media/image290.png"/><Relationship Id="rId36" Type="http://schemas.openxmlformats.org/officeDocument/2006/relationships/image" Target="../media/image234.png"/><Relationship Id="rId39" Type="http://schemas.openxmlformats.org/officeDocument/2006/relationships/image" Target="../media/image299.png"/><Relationship Id="rId38" Type="http://schemas.openxmlformats.org/officeDocument/2006/relationships/image" Target="../media/image289.png"/><Relationship Id="rId20" Type="http://schemas.openxmlformats.org/officeDocument/2006/relationships/image" Target="../media/image278.png"/><Relationship Id="rId22" Type="http://schemas.openxmlformats.org/officeDocument/2006/relationships/image" Target="../media/image282.png"/><Relationship Id="rId21" Type="http://schemas.openxmlformats.org/officeDocument/2006/relationships/image" Target="../media/image265.png"/><Relationship Id="rId24" Type="http://schemas.openxmlformats.org/officeDocument/2006/relationships/image" Target="../media/image271.png"/><Relationship Id="rId23" Type="http://schemas.openxmlformats.org/officeDocument/2006/relationships/image" Target="../media/image274.png"/><Relationship Id="rId26" Type="http://schemas.openxmlformats.org/officeDocument/2006/relationships/image" Target="../media/image273.png"/><Relationship Id="rId25" Type="http://schemas.openxmlformats.org/officeDocument/2006/relationships/image" Target="../media/image270.png"/><Relationship Id="rId28" Type="http://schemas.openxmlformats.org/officeDocument/2006/relationships/image" Target="../media/image279.png"/><Relationship Id="rId27" Type="http://schemas.openxmlformats.org/officeDocument/2006/relationships/image" Target="../media/image304.png"/><Relationship Id="rId29" Type="http://schemas.openxmlformats.org/officeDocument/2006/relationships/image" Target="../media/image286.png"/><Relationship Id="rId11" Type="http://schemas.openxmlformats.org/officeDocument/2006/relationships/image" Target="../media/image284.png"/><Relationship Id="rId10" Type="http://schemas.openxmlformats.org/officeDocument/2006/relationships/image" Target="../media/image281.png"/><Relationship Id="rId13" Type="http://schemas.openxmlformats.org/officeDocument/2006/relationships/image" Target="../media/image261.png"/><Relationship Id="rId12" Type="http://schemas.openxmlformats.org/officeDocument/2006/relationships/image" Target="../media/image249.png"/><Relationship Id="rId15" Type="http://schemas.openxmlformats.org/officeDocument/2006/relationships/image" Target="../media/image268.png"/><Relationship Id="rId14" Type="http://schemas.openxmlformats.org/officeDocument/2006/relationships/image" Target="../media/image272.png"/><Relationship Id="rId17" Type="http://schemas.openxmlformats.org/officeDocument/2006/relationships/image" Target="../media/image260.png"/><Relationship Id="rId16" Type="http://schemas.openxmlformats.org/officeDocument/2006/relationships/image" Target="../media/image257.png"/><Relationship Id="rId19" Type="http://schemas.openxmlformats.org/officeDocument/2006/relationships/image" Target="../media/image283.png"/><Relationship Id="rId18" Type="http://schemas.openxmlformats.org/officeDocument/2006/relationships/image" Target="../media/image2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2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342.png"/><Relationship Id="rId4" Type="http://schemas.openxmlformats.org/officeDocument/2006/relationships/image" Target="../media/image29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29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297.png"/></Relationships>
</file>

<file path=ppt/slides/_rels/slide5.xml.rels><?xml version="1.0" encoding="UTF-8" standalone="yes"?><Relationships xmlns="http://schemas.openxmlformats.org/package/2006/relationships"><Relationship Id="rId11" Type="http://schemas.openxmlformats.org/officeDocument/2006/relationships/image" Target="../media/image11.jpg"/><Relationship Id="rId10" Type="http://schemas.openxmlformats.org/officeDocument/2006/relationships/image" Target="../media/image1.jpg"/><Relationship Id="rId13" Type="http://schemas.openxmlformats.org/officeDocument/2006/relationships/image" Target="../media/image12.jpg"/><Relationship Id="rId12" Type="http://schemas.openxmlformats.org/officeDocument/2006/relationships/image" Target="../media/image5.jpg"/><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4.jpg"/><Relationship Id="rId9" Type="http://schemas.openxmlformats.org/officeDocument/2006/relationships/image" Target="../media/image3.jpg"/><Relationship Id="rId1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7.jpg"/><Relationship Id="rId7" Type="http://schemas.openxmlformats.org/officeDocument/2006/relationships/image" Target="../media/image14.jpg"/><Relationship Id="rId8"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294.png"/><Relationship Id="rId4" Type="http://schemas.openxmlformats.org/officeDocument/2006/relationships/image" Target="../media/image314.png"/><Relationship Id="rId5" Type="http://schemas.openxmlformats.org/officeDocument/2006/relationships/image" Target="../media/image295.png"/><Relationship Id="rId6" Type="http://schemas.openxmlformats.org/officeDocument/2006/relationships/image" Target="../media/image309.png"/><Relationship Id="rId7" Type="http://schemas.openxmlformats.org/officeDocument/2006/relationships/image" Target="../media/image30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hyperlink" Target="http://doc.s3.amazonaws.com/2006-03-01/AmazonS3.html" TargetMode="External"/><Relationship Id="rId4" Type="http://schemas.openxmlformats.org/officeDocument/2006/relationships/hyperlink" Target="http://doc.s3.amazonaws.com/2006-03-01/AmazonS3.html" TargetMode="External"/><Relationship Id="rId9" Type="http://schemas.openxmlformats.org/officeDocument/2006/relationships/image" Target="../media/image301.png"/><Relationship Id="rId5" Type="http://schemas.openxmlformats.org/officeDocument/2006/relationships/hyperlink" Target="http://doc.s3.amazonaws.com/2006-03-01/AmazonS3.html" TargetMode="External"/><Relationship Id="rId6" Type="http://schemas.openxmlformats.org/officeDocument/2006/relationships/hyperlink" Target="http://doc.s3.amazonaws.com/2006-03-01/AmazonS3.html" TargetMode="External"/><Relationship Id="rId7" Type="http://schemas.openxmlformats.org/officeDocument/2006/relationships/image" Target="../media/image305.png"/><Relationship Id="rId8" Type="http://schemas.openxmlformats.org/officeDocument/2006/relationships/image" Target="../media/image306.png"/><Relationship Id="rId10" Type="http://schemas.openxmlformats.org/officeDocument/2006/relationships/image" Target="../media/image29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29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317.png"/><Relationship Id="rId4" Type="http://schemas.openxmlformats.org/officeDocument/2006/relationships/image" Target="../media/image336.png"/><Relationship Id="rId5" Type="http://schemas.openxmlformats.org/officeDocument/2006/relationships/image" Target="../media/image318.png"/><Relationship Id="rId6" Type="http://schemas.openxmlformats.org/officeDocument/2006/relationships/image" Target="../media/image310.png"/><Relationship Id="rId7" Type="http://schemas.openxmlformats.org/officeDocument/2006/relationships/image" Target="../media/image320.png"/><Relationship Id="rId8" Type="http://schemas.openxmlformats.org/officeDocument/2006/relationships/image" Target="../media/image2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29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294.png"/><Relationship Id="rId4" Type="http://schemas.openxmlformats.org/officeDocument/2006/relationships/image" Target="../media/image3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31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3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321.png"/><Relationship Id="rId4" Type="http://schemas.openxmlformats.org/officeDocument/2006/relationships/image" Target="../media/image329.png"/><Relationship Id="rId9" Type="http://schemas.openxmlformats.org/officeDocument/2006/relationships/image" Target="../media/image327.png"/><Relationship Id="rId5" Type="http://schemas.openxmlformats.org/officeDocument/2006/relationships/image" Target="../media/image323.png"/><Relationship Id="rId6" Type="http://schemas.openxmlformats.org/officeDocument/2006/relationships/image" Target="../media/image337.png"/><Relationship Id="rId7" Type="http://schemas.openxmlformats.org/officeDocument/2006/relationships/image" Target="../media/image340.png"/><Relationship Id="rId8" Type="http://schemas.openxmlformats.org/officeDocument/2006/relationships/image" Target="../media/image338.png"/><Relationship Id="rId31" Type="http://schemas.openxmlformats.org/officeDocument/2006/relationships/image" Target="../media/image353.png"/><Relationship Id="rId30" Type="http://schemas.openxmlformats.org/officeDocument/2006/relationships/image" Target="../media/image388.png"/><Relationship Id="rId33" Type="http://schemas.openxmlformats.org/officeDocument/2006/relationships/image" Target="../media/image341.png"/><Relationship Id="rId32" Type="http://schemas.openxmlformats.org/officeDocument/2006/relationships/image" Target="../media/image351.png"/><Relationship Id="rId34" Type="http://schemas.openxmlformats.org/officeDocument/2006/relationships/image" Target="../media/image345.png"/><Relationship Id="rId20" Type="http://schemas.openxmlformats.org/officeDocument/2006/relationships/image" Target="../media/image331.png"/><Relationship Id="rId22" Type="http://schemas.openxmlformats.org/officeDocument/2006/relationships/image" Target="../media/image335.png"/><Relationship Id="rId21" Type="http://schemas.openxmlformats.org/officeDocument/2006/relationships/image" Target="../media/image354.png"/><Relationship Id="rId24" Type="http://schemas.openxmlformats.org/officeDocument/2006/relationships/image" Target="../media/image352.png"/><Relationship Id="rId23" Type="http://schemas.openxmlformats.org/officeDocument/2006/relationships/image" Target="../media/image372.png"/><Relationship Id="rId26" Type="http://schemas.openxmlformats.org/officeDocument/2006/relationships/image" Target="../media/image334.png"/><Relationship Id="rId25" Type="http://schemas.openxmlformats.org/officeDocument/2006/relationships/image" Target="../media/image346.png"/><Relationship Id="rId28" Type="http://schemas.openxmlformats.org/officeDocument/2006/relationships/image" Target="../media/image332.png"/><Relationship Id="rId27" Type="http://schemas.openxmlformats.org/officeDocument/2006/relationships/image" Target="../media/image349.png"/><Relationship Id="rId29" Type="http://schemas.openxmlformats.org/officeDocument/2006/relationships/image" Target="../media/image399.png"/><Relationship Id="rId11" Type="http://schemas.openxmlformats.org/officeDocument/2006/relationships/image" Target="../media/image325.png"/><Relationship Id="rId10" Type="http://schemas.openxmlformats.org/officeDocument/2006/relationships/image" Target="../media/image343.png"/><Relationship Id="rId13" Type="http://schemas.openxmlformats.org/officeDocument/2006/relationships/image" Target="../media/image347.png"/><Relationship Id="rId12" Type="http://schemas.openxmlformats.org/officeDocument/2006/relationships/image" Target="../media/image328.png"/><Relationship Id="rId15" Type="http://schemas.openxmlformats.org/officeDocument/2006/relationships/image" Target="../media/image358.png"/><Relationship Id="rId14" Type="http://schemas.openxmlformats.org/officeDocument/2006/relationships/image" Target="../media/image359.png"/><Relationship Id="rId17" Type="http://schemas.openxmlformats.org/officeDocument/2006/relationships/image" Target="../media/image324.png"/><Relationship Id="rId16" Type="http://schemas.openxmlformats.org/officeDocument/2006/relationships/image" Target="../media/image330.png"/><Relationship Id="rId19" Type="http://schemas.openxmlformats.org/officeDocument/2006/relationships/image" Target="../media/image322.png"/><Relationship Id="rId18" Type="http://schemas.openxmlformats.org/officeDocument/2006/relationships/image" Target="../media/image3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350.png"/><Relationship Id="rId4" Type="http://schemas.openxmlformats.org/officeDocument/2006/relationships/image" Target="../media/image3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29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0"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20.png"/><Relationship Id="rId9" Type="http://schemas.openxmlformats.org/officeDocument/2006/relationships/image" Target="../media/image19.pn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16.png"/><Relationship Id="rId8" Type="http://schemas.openxmlformats.org/officeDocument/2006/relationships/image" Target="../media/image3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hyperlink" Target="http://169.254.169.254/latest/meta-data/"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370.png"/><Relationship Id="rId4" Type="http://schemas.openxmlformats.org/officeDocument/2006/relationships/image" Target="../media/image36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357.png"/><Relationship Id="rId4" Type="http://schemas.openxmlformats.org/officeDocument/2006/relationships/image" Target="../media/image374.png"/><Relationship Id="rId5" Type="http://schemas.openxmlformats.org/officeDocument/2006/relationships/image" Target="../media/image39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365.png"/><Relationship Id="rId4" Type="http://schemas.openxmlformats.org/officeDocument/2006/relationships/image" Target="../media/image392.png"/><Relationship Id="rId5" Type="http://schemas.openxmlformats.org/officeDocument/2006/relationships/image" Target="../media/image36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356.jpg"/><Relationship Id="rId4" Type="http://schemas.openxmlformats.org/officeDocument/2006/relationships/image" Target="../media/image361.jpg"/><Relationship Id="rId5" Type="http://schemas.openxmlformats.org/officeDocument/2006/relationships/image" Target="../media/image362.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363.png"/><Relationship Id="rId4" Type="http://schemas.openxmlformats.org/officeDocument/2006/relationships/image" Target="../media/image412.png"/><Relationship Id="rId9" Type="http://schemas.openxmlformats.org/officeDocument/2006/relationships/image" Target="../media/image387.png"/><Relationship Id="rId5" Type="http://schemas.openxmlformats.org/officeDocument/2006/relationships/image" Target="../media/image360.png"/><Relationship Id="rId6" Type="http://schemas.openxmlformats.org/officeDocument/2006/relationships/image" Target="../media/image382.png"/><Relationship Id="rId7" Type="http://schemas.openxmlformats.org/officeDocument/2006/relationships/image" Target="../media/image371.png"/><Relationship Id="rId8" Type="http://schemas.openxmlformats.org/officeDocument/2006/relationships/image" Target="../media/image366.png"/><Relationship Id="rId11" Type="http://schemas.openxmlformats.org/officeDocument/2006/relationships/image" Target="../media/image373.png"/><Relationship Id="rId10" Type="http://schemas.openxmlformats.org/officeDocument/2006/relationships/image" Target="../media/image383.png"/><Relationship Id="rId13" Type="http://schemas.openxmlformats.org/officeDocument/2006/relationships/image" Target="../media/image395.png"/><Relationship Id="rId12" Type="http://schemas.openxmlformats.org/officeDocument/2006/relationships/image" Target="../media/image379.png"/><Relationship Id="rId14" Type="http://schemas.openxmlformats.org/officeDocument/2006/relationships/image" Target="../media/image37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363.png"/><Relationship Id="rId4" Type="http://schemas.openxmlformats.org/officeDocument/2006/relationships/image" Target="../media/image412.png"/><Relationship Id="rId9" Type="http://schemas.openxmlformats.org/officeDocument/2006/relationships/image" Target="../media/image380.png"/><Relationship Id="rId5" Type="http://schemas.openxmlformats.org/officeDocument/2006/relationships/image" Target="../media/image389.png"/><Relationship Id="rId6" Type="http://schemas.openxmlformats.org/officeDocument/2006/relationships/image" Target="../media/image377.png"/><Relationship Id="rId7" Type="http://schemas.openxmlformats.org/officeDocument/2006/relationships/image" Target="../media/image378.png"/><Relationship Id="rId8" Type="http://schemas.openxmlformats.org/officeDocument/2006/relationships/image" Target="../media/image384.png"/><Relationship Id="rId11" Type="http://schemas.openxmlformats.org/officeDocument/2006/relationships/image" Target="../media/image371.png"/><Relationship Id="rId10" Type="http://schemas.openxmlformats.org/officeDocument/2006/relationships/image" Target="../media/image423.png"/><Relationship Id="rId13" Type="http://schemas.openxmlformats.org/officeDocument/2006/relationships/image" Target="../media/image385.png"/><Relationship Id="rId12" Type="http://schemas.openxmlformats.org/officeDocument/2006/relationships/image" Target="../media/image36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394.png"/><Relationship Id="rId4" Type="http://schemas.openxmlformats.org/officeDocument/2006/relationships/image" Target="../media/image393.png"/><Relationship Id="rId9" Type="http://schemas.openxmlformats.org/officeDocument/2006/relationships/image" Target="../media/image422.png"/><Relationship Id="rId5" Type="http://schemas.openxmlformats.org/officeDocument/2006/relationships/image" Target="../media/image386.png"/><Relationship Id="rId6" Type="http://schemas.openxmlformats.org/officeDocument/2006/relationships/image" Target="../media/image396.png"/><Relationship Id="rId7" Type="http://schemas.openxmlformats.org/officeDocument/2006/relationships/image" Target="../media/image400.png"/><Relationship Id="rId8" Type="http://schemas.openxmlformats.org/officeDocument/2006/relationships/image" Target="../media/image390.png"/><Relationship Id="rId20" Type="http://schemas.openxmlformats.org/officeDocument/2006/relationships/image" Target="../media/image426.png"/><Relationship Id="rId21" Type="http://schemas.openxmlformats.org/officeDocument/2006/relationships/image" Target="../media/image428.png"/><Relationship Id="rId11" Type="http://schemas.openxmlformats.org/officeDocument/2006/relationships/image" Target="../media/image429.png"/><Relationship Id="rId10" Type="http://schemas.openxmlformats.org/officeDocument/2006/relationships/image" Target="../media/image397.png"/><Relationship Id="rId13" Type="http://schemas.openxmlformats.org/officeDocument/2006/relationships/image" Target="../media/image403.png"/><Relationship Id="rId12" Type="http://schemas.openxmlformats.org/officeDocument/2006/relationships/image" Target="../media/image402.png"/><Relationship Id="rId15" Type="http://schemas.openxmlformats.org/officeDocument/2006/relationships/image" Target="../media/image425.png"/><Relationship Id="rId14" Type="http://schemas.openxmlformats.org/officeDocument/2006/relationships/image" Target="../media/image398.png"/><Relationship Id="rId17" Type="http://schemas.openxmlformats.org/officeDocument/2006/relationships/image" Target="../media/image408.png"/><Relationship Id="rId16" Type="http://schemas.openxmlformats.org/officeDocument/2006/relationships/image" Target="../media/image404.png"/><Relationship Id="rId19" Type="http://schemas.openxmlformats.org/officeDocument/2006/relationships/image" Target="../media/image406.png"/><Relationship Id="rId18" Type="http://schemas.openxmlformats.org/officeDocument/2006/relationships/image" Target="../media/image41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363.png"/><Relationship Id="rId4" Type="http://schemas.openxmlformats.org/officeDocument/2006/relationships/image" Target="../media/image366.png"/><Relationship Id="rId9" Type="http://schemas.openxmlformats.org/officeDocument/2006/relationships/image" Target="../media/image411.png"/><Relationship Id="rId5" Type="http://schemas.openxmlformats.org/officeDocument/2006/relationships/image" Target="../media/image360.png"/><Relationship Id="rId6" Type="http://schemas.openxmlformats.org/officeDocument/2006/relationships/image" Target="../media/image440.png"/><Relationship Id="rId7" Type="http://schemas.openxmlformats.org/officeDocument/2006/relationships/image" Target="../media/image417.png"/><Relationship Id="rId8" Type="http://schemas.openxmlformats.org/officeDocument/2006/relationships/image" Target="../media/image389.png"/><Relationship Id="rId11" Type="http://schemas.openxmlformats.org/officeDocument/2006/relationships/image" Target="../media/image384.png"/><Relationship Id="rId10" Type="http://schemas.openxmlformats.org/officeDocument/2006/relationships/image" Target="../media/image378.png"/><Relationship Id="rId12" Type="http://schemas.openxmlformats.org/officeDocument/2006/relationships/image" Target="../media/image4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421.png"/><Relationship Id="rId4" Type="http://schemas.openxmlformats.org/officeDocument/2006/relationships/image" Target="../media/image41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416.png"/><Relationship Id="rId4" Type="http://schemas.openxmlformats.org/officeDocument/2006/relationships/image" Target="../media/image439.png"/><Relationship Id="rId5" Type="http://schemas.openxmlformats.org/officeDocument/2006/relationships/image" Target="../media/image427.png"/><Relationship Id="rId6" Type="http://schemas.openxmlformats.org/officeDocument/2006/relationships/image" Target="../media/image420.png"/><Relationship Id="rId7" Type="http://schemas.openxmlformats.org/officeDocument/2006/relationships/image" Target="../media/image432.jpg"/><Relationship Id="rId8" Type="http://schemas.openxmlformats.org/officeDocument/2006/relationships/image" Target="../media/image43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416.png"/><Relationship Id="rId4" Type="http://schemas.openxmlformats.org/officeDocument/2006/relationships/image" Target="../media/image424.png"/><Relationship Id="rId9" Type="http://schemas.openxmlformats.org/officeDocument/2006/relationships/image" Target="../media/image436.png"/><Relationship Id="rId5" Type="http://schemas.openxmlformats.org/officeDocument/2006/relationships/image" Target="../media/image456.png"/><Relationship Id="rId6" Type="http://schemas.openxmlformats.org/officeDocument/2006/relationships/image" Target="../media/image438.png"/><Relationship Id="rId7" Type="http://schemas.openxmlformats.org/officeDocument/2006/relationships/image" Target="../media/image430.jpg"/><Relationship Id="rId8" Type="http://schemas.openxmlformats.org/officeDocument/2006/relationships/image" Target="../media/image45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3.xml"/><Relationship Id="rId3" Type="http://schemas.openxmlformats.org/officeDocument/2006/relationships/image" Target="../media/image416.png"/><Relationship Id="rId4" Type="http://schemas.openxmlformats.org/officeDocument/2006/relationships/image" Target="../media/image436.png"/><Relationship Id="rId9" Type="http://schemas.openxmlformats.org/officeDocument/2006/relationships/image" Target="../media/image460.png"/><Relationship Id="rId5" Type="http://schemas.openxmlformats.org/officeDocument/2006/relationships/image" Target="../media/image433.png"/><Relationship Id="rId6" Type="http://schemas.openxmlformats.org/officeDocument/2006/relationships/image" Target="../media/image437.png"/><Relationship Id="rId7" Type="http://schemas.openxmlformats.org/officeDocument/2006/relationships/image" Target="../media/image431.png"/><Relationship Id="rId8" Type="http://schemas.openxmlformats.org/officeDocument/2006/relationships/image" Target="../media/image450.png"/><Relationship Id="rId11" Type="http://schemas.openxmlformats.org/officeDocument/2006/relationships/image" Target="../media/image444.png"/><Relationship Id="rId10" Type="http://schemas.openxmlformats.org/officeDocument/2006/relationships/image" Target="../media/image455.png"/><Relationship Id="rId13" Type="http://schemas.openxmlformats.org/officeDocument/2006/relationships/image" Target="../media/image453.png"/><Relationship Id="rId12" Type="http://schemas.openxmlformats.org/officeDocument/2006/relationships/image" Target="../media/image441.png"/><Relationship Id="rId14" Type="http://schemas.openxmlformats.org/officeDocument/2006/relationships/image" Target="../media/image44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416.png"/><Relationship Id="rId4" Type="http://schemas.openxmlformats.org/officeDocument/2006/relationships/image" Target="../media/image436.png"/><Relationship Id="rId5" Type="http://schemas.openxmlformats.org/officeDocument/2006/relationships/image" Target="../media/image433.png"/><Relationship Id="rId6" Type="http://schemas.openxmlformats.org/officeDocument/2006/relationships/image" Target="../media/image46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416.png"/><Relationship Id="rId4" Type="http://schemas.openxmlformats.org/officeDocument/2006/relationships/image" Target="../media/image445.png"/><Relationship Id="rId5" Type="http://schemas.openxmlformats.org/officeDocument/2006/relationships/image" Target="../media/image449.png"/><Relationship Id="rId6" Type="http://schemas.openxmlformats.org/officeDocument/2006/relationships/image" Target="../media/image46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416.png"/><Relationship Id="rId4" Type="http://schemas.openxmlformats.org/officeDocument/2006/relationships/image" Target="../media/image436.png"/><Relationship Id="rId9" Type="http://schemas.openxmlformats.org/officeDocument/2006/relationships/image" Target="../media/image468.png"/><Relationship Id="rId5" Type="http://schemas.openxmlformats.org/officeDocument/2006/relationships/image" Target="../media/image433.png"/><Relationship Id="rId6" Type="http://schemas.openxmlformats.org/officeDocument/2006/relationships/image" Target="../media/image447.png"/><Relationship Id="rId7" Type="http://schemas.openxmlformats.org/officeDocument/2006/relationships/image" Target="../media/image443.png"/><Relationship Id="rId8" Type="http://schemas.openxmlformats.org/officeDocument/2006/relationships/image" Target="../media/image452.png"/><Relationship Id="rId10" Type="http://schemas.openxmlformats.org/officeDocument/2006/relationships/image" Target="../media/image46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436.png"/><Relationship Id="rId4" Type="http://schemas.openxmlformats.org/officeDocument/2006/relationships/image" Target="../media/image433.png"/><Relationship Id="rId9" Type="http://schemas.openxmlformats.org/officeDocument/2006/relationships/image" Target="../media/image467.png"/><Relationship Id="rId5" Type="http://schemas.openxmlformats.org/officeDocument/2006/relationships/image" Target="../media/image447.png"/><Relationship Id="rId6" Type="http://schemas.openxmlformats.org/officeDocument/2006/relationships/image" Target="../media/image448.png"/><Relationship Id="rId7" Type="http://schemas.openxmlformats.org/officeDocument/2006/relationships/image" Target="../media/image452.png"/><Relationship Id="rId8" Type="http://schemas.openxmlformats.org/officeDocument/2006/relationships/image" Target="../media/image454.png"/><Relationship Id="rId11" Type="http://schemas.openxmlformats.org/officeDocument/2006/relationships/image" Target="../media/image465.png"/><Relationship Id="rId10" Type="http://schemas.openxmlformats.org/officeDocument/2006/relationships/image" Target="../media/image464.png"/><Relationship Id="rId13" Type="http://schemas.openxmlformats.org/officeDocument/2006/relationships/image" Target="../media/image416.png"/><Relationship Id="rId12" Type="http://schemas.openxmlformats.org/officeDocument/2006/relationships/image" Target="../media/image46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467.png"/><Relationship Id="rId4" Type="http://schemas.openxmlformats.org/officeDocument/2006/relationships/image" Target="../media/image41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416.png"/><Relationship Id="rId4" Type="http://schemas.openxmlformats.org/officeDocument/2006/relationships/image" Target="../media/image436.png"/><Relationship Id="rId9" Type="http://schemas.openxmlformats.org/officeDocument/2006/relationships/image" Target="../media/image457.png"/><Relationship Id="rId5" Type="http://schemas.openxmlformats.org/officeDocument/2006/relationships/image" Target="../media/image433.png"/><Relationship Id="rId6" Type="http://schemas.openxmlformats.org/officeDocument/2006/relationships/image" Target="../media/image447.png"/><Relationship Id="rId7" Type="http://schemas.openxmlformats.org/officeDocument/2006/relationships/image" Target="../media/image458.png"/><Relationship Id="rId8" Type="http://schemas.openxmlformats.org/officeDocument/2006/relationships/image" Target="../media/image452.png"/><Relationship Id="rId11" Type="http://schemas.openxmlformats.org/officeDocument/2006/relationships/image" Target="../media/image464.png"/><Relationship Id="rId10" Type="http://schemas.openxmlformats.org/officeDocument/2006/relationships/image" Target="../media/image467.png"/><Relationship Id="rId13" Type="http://schemas.openxmlformats.org/officeDocument/2006/relationships/image" Target="../media/image462.png"/><Relationship Id="rId12" Type="http://schemas.openxmlformats.org/officeDocument/2006/relationships/image" Target="../media/image465.png"/><Relationship Id="rId15" Type="http://schemas.openxmlformats.org/officeDocument/2006/relationships/image" Target="../media/image475.png"/><Relationship Id="rId14" Type="http://schemas.openxmlformats.org/officeDocument/2006/relationships/image" Target="../media/image474.png"/><Relationship Id="rId17" Type="http://schemas.openxmlformats.org/officeDocument/2006/relationships/image" Target="../media/image508.png"/><Relationship Id="rId16" Type="http://schemas.openxmlformats.org/officeDocument/2006/relationships/image" Target="../media/image47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3.jpg"/><Relationship Id="rId5" Type="http://schemas.openxmlformats.org/officeDocument/2006/relationships/image" Target="../media/image21.png"/><Relationship Id="rId6" Type="http://schemas.openxmlformats.org/officeDocument/2006/relationships/image" Target="../media/image31.jpg"/><Relationship Id="rId7" Type="http://schemas.openxmlformats.org/officeDocument/2006/relationships/image" Target="../media/image54.png"/><Relationship Id="rId8" Type="http://schemas.openxmlformats.org/officeDocument/2006/relationships/image" Target="../media/image36.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416.png"/><Relationship Id="rId4" Type="http://schemas.openxmlformats.org/officeDocument/2006/relationships/image" Target="../media/image470.png"/><Relationship Id="rId5" Type="http://schemas.openxmlformats.org/officeDocument/2006/relationships/image" Target="../media/image46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105.png"/><Relationship Id="rId4" Type="http://schemas.openxmlformats.org/officeDocument/2006/relationships/image" Target="../media/image485.png"/><Relationship Id="rId9" Type="http://schemas.openxmlformats.org/officeDocument/2006/relationships/image" Target="../media/image478.png"/><Relationship Id="rId5" Type="http://schemas.openxmlformats.org/officeDocument/2006/relationships/image" Target="../media/image517.png"/><Relationship Id="rId6" Type="http://schemas.openxmlformats.org/officeDocument/2006/relationships/hyperlink" Target="http://169.254.169.254/latest/meta-data/iam/security-credentials/rolename" TargetMode="External"/><Relationship Id="rId7" Type="http://schemas.openxmlformats.org/officeDocument/2006/relationships/image" Target="../media/image473.jpg"/><Relationship Id="rId8" Type="http://schemas.openxmlformats.org/officeDocument/2006/relationships/image" Target="../media/image103.png"/><Relationship Id="rId11" Type="http://schemas.openxmlformats.org/officeDocument/2006/relationships/image" Target="../media/image484.png"/><Relationship Id="rId10" Type="http://schemas.openxmlformats.org/officeDocument/2006/relationships/image" Target="../media/image416.png"/><Relationship Id="rId13" Type="http://schemas.openxmlformats.org/officeDocument/2006/relationships/image" Target="../media/image497.png"/><Relationship Id="rId12" Type="http://schemas.openxmlformats.org/officeDocument/2006/relationships/image" Target="../media/image482.png"/><Relationship Id="rId14" Type="http://schemas.openxmlformats.org/officeDocument/2006/relationships/image" Target="../media/image48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2.xml"/><Relationship Id="rId3" Type="http://schemas.openxmlformats.org/officeDocument/2006/relationships/image" Target="../media/image462.png"/><Relationship Id="rId4" Type="http://schemas.openxmlformats.org/officeDocument/2006/relationships/image" Target="../media/image480.png"/><Relationship Id="rId9" Type="http://schemas.openxmlformats.org/officeDocument/2006/relationships/image" Target="../media/image519.png"/><Relationship Id="rId5" Type="http://schemas.openxmlformats.org/officeDocument/2006/relationships/image" Target="../media/image467.png"/><Relationship Id="rId6" Type="http://schemas.openxmlformats.org/officeDocument/2006/relationships/image" Target="../media/image495.png"/><Relationship Id="rId7" Type="http://schemas.openxmlformats.org/officeDocument/2006/relationships/image" Target="../media/image513.png"/><Relationship Id="rId8" Type="http://schemas.openxmlformats.org/officeDocument/2006/relationships/image" Target="../media/image103.png"/><Relationship Id="rId11" Type="http://schemas.openxmlformats.org/officeDocument/2006/relationships/image" Target="../media/image476.png"/><Relationship Id="rId10" Type="http://schemas.openxmlformats.org/officeDocument/2006/relationships/image" Target="../media/image489.png"/><Relationship Id="rId13" Type="http://schemas.openxmlformats.org/officeDocument/2006/relationships/image" Target="../media/image512.png"/><Relationship Id="rId12" Type="http://schemas.openxmlformats.org/officeDocument/2006/relationships/image" Target="../media/image490.png"/><Relationship Id="rId14" Type="http://schemas.openxmlformats.org/officeDocument/2006/relationships/image" Target="../media/image49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 Id="rId3" Type="http://schemas.openxmlformats.org/officeDocument/2006/relationships/image" Target="../media/image416.png"/><Relationship Id="rId4" Type="http://schemas.openxmlformats.org/officeDocument/2006/relationships/image" Target="../media/image498.jpg"/><Relationship Id="rId9" Type="http://schemas.openxmlformats.org/officeDocument/2006/relationships/image" Target="../media/image486.png"/><Relationship Id="rId5" Type="http://schemas.openxmlformats.org/officeDocument/2006/relationships/image" Target="../media/image491.png"/><Relationship Id="rId6" Type="http://schemas.openxmlformats.org/officeDocument/2006/relationships/image" Target="../media/image488.png"/><Relationship Id="rId7" Type="http://schemas.openxmlformats.org/officeDocument/2006/relationships/image" Target="../media/image487.png"/><Relationship Id="rId8" Type="http://schemas.openxmlformats.org/officeDocument/2006/relationships/image" Target="../media/image494.png"/><Relationship Id="rId10" Type="http://schemas.openxmlformats.org/officeDocument/2006/relationships/image" Target="../media/image49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416.png"/><Relationship Id="rId4" Type="http://schemas.openxmlformats.org/officeDocument/2006/relationships/image" Target="../media/image493.png"/><Relationship Id="rId9" Type="http://schemas.openxmlformats.org/officeDocument/2006/relationships/image" Target="../media/image515.png"/><Relationship Id="rId5" Type="http://schemas.openxmlformats.org/officeDocument/2006/relationships/image" Target="../media/image507.png"/><Relationship Id="rId6" Type="http://schemas.openxmlformats.org/officeDocument/2006/relationships/image" Target="../media/image500.png"/><Relationship Id="rId7" Type="http://schemas.openxmlformats.org/officeDocument/2006/relationships/image" Target="../media/image521.png"/><Relationship Id="rId8" Type="http://schemas.openxmlformats.org/officeDocument/2006/relationships/image" Target="../media/image527.png"/><Relationship Id="rId11" Type="http://schemas.openxmlformats.org/officeDocument/2006/relationships/image" Target="../media/image520.png"/><Relationship Id="rId10" Type="http://schemas.openxmlformats.org/officeDocument/2006/relationships/image" Target="../media/image511.png"/><Relationship Id="rId13" Type="http://schemas.openxmlformats.org/officeDocument/2006/relationships/image" Target="../media/image65.png"/><Relationship Id="rId12" Type="http://schemas.openxmlformats.org/officeDocument/2006/relationships/image" Target="../media/image50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 Id="rId3" Type="http://schemas.openxmlformats.org/officeDocument/2006/relationships/image" Target="../media/image416.png"/><Relationship Id="rId4" Type="http://schemas.openxmlformats.org/officeDocument/2006/relationships/image" Target="../media/image436.png"/><Relationship Id="rId5" Type="http://schemas.openxmlformats.org/officeDocument/2006/relationships/image" Target="../media/image433.png"/><Relationship Id="rId6" Type="http://schemas.openxmlformats.org/officeDocument/2006/relationships/image" Target="../media/image46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416.png"/><Relationship Id="rId4" Type="http://schemas.openxmlformats.org/officeDocument/2006/relationships/image" Target="../media/image50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41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132.png"/><Relationship Id="rId4" Type="http://schemas.openxmlformats.org/officeDocument/2006/relationships/image" Target="../media/image578.png"/><Relationship Id="rId5" Type="http://schemas.openxmlformats.org/officeDocument/2006/relationships/image" Target="../media/image52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nvSpPr>
        <p:spPr>
          <a:xfrm>
            <a:off x="8831071" y="4803444"/>
            <a:ext cx="82550"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464646"/>
                </a:solidFill>
                <a:latin typeface="Arial"/>
                <a:ea typeface="Arial"/>
                <a:cs typeface="Arial"/>
                <a:sym typeface="Arial"/>
              </a:rPr>
              <a:t>1</a:t>
            </a:r>
            <a:endParaRPr sz="800">
              <a:solidFill>
                <a:schemeClr val="dk1"/>
              </a:solidFill>
              <a:latin typeface="Arial"/>
              <a:ea typeface="Arial"/>
              <a:cs typeface="Arial"/>
              <a:sym typeface="Arial"/>
            </a:endParaRPr>
          </a:p>
        </p:txBody>
      </p:sp>
      <p:sp>
        <p:nvSpPr>
          <p:cNvPr id="85" name="Google Shape;85;p1"/>
          <p:cNvSpPr txBox="1"/>
          <p:nvPr/>
        </p:nvSpPr>
        <p:spPr>
          <a:xfrm>
            <a:off x="566724" y="3512311"/>
            <a:ext cx="1040100" cy="25830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t/>
            </a:r>
            <a:endParaRPr sz="1600">
              <a:solidFill>
                <a:schemeClr val="dk1"/>
              </a:solidFill>
              <a:latin typeface="Arial"/>
              <a:ea typeface="Arial"/>
              <a:cs typeface="Arial"/>
              <a:sym typeface="Arial"/>
            </a:endParaRPr>
          </a:p>
        </p:txBody>
      </p:sp>
      <p:sp>
        <p:nvSpPr>
          <p:cNvPr id="86" name="Google Shape;86;p1"/>
          <p:cNvSpPr txBox="1"/>
          <p:nvPr>
            <p:ph type="ctrTitle"/>
          </p:nvPr>
        </p:nvSpPr>
        <p:spPr>
          <a:xfrm>
            <a:off x="311700" y="392150"/>
            <a:ext cx="85206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t>AWSome Day</a:t>
            </a:r>
            <a:endParaRPr sz="4000"/>
          </a:p>
        </p:txBody>
      </p:sp>
      <p:sp>
        <p:nvSpPr>
          <p:cNvPr id="87" name="Google Shape;87;p1"/>
          <p:cNvSpPr txBox="1"/>
          <p:nvPr/>
        </p:nvSpPr>
        <p:spPr>
          <a:xfrm>
            <a:off x="566724" y="2027047"/>
            <a:ext cx="324866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4D4D4B"/>
                </a:solidFill>
                <a:latin typeface="Arial"/>
                <a:ea typeface="Arial"/>
                <a:cs typeface="Arial"/>
                <a:sym typeface="Arial"/>
              </a:rPr>
              <a:t>Getting Started on AWS</a:t>
            </a:r>
            <a:endParaRPr sz="2400">
              <a:solidFill>
                <a:schemeClr val="dk1"/>
              </a:solidFill>
              <a:latin typeface="Arial"/>
              <a:ea typeface="Arial"/>
              <a:cs typeface="Arial"/>
              <a:sym typeface="Arial"/>
            </a:endParaRPr>
          </a:p>
        </p:txBody>
      </p:sp>
      <p:sp>
        <p:nvSpPr>
          <p:cNvPr id="88" name="Google Shape;88;p1"/>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US"/>
              <a:t>Chapter 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0"/>
          <p:cNvSpPr txBox="1"/>
          <p:nvPr>
            <p:ph type="title"/>
          </p:nvPr>
        </p:nvSpPr>
        <p:spPr>
          <a:xfrm>
            <a:off x="78739" y="139065"/>
            <a:ext cx="86862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Advantages and Benefits of AWS Cloud Computing</a:t>
            </a:r>
            <a:endParaRPr/>
          </a:p>
        </p:txBody>
      </p:sp>
      <p:sp>
        <p:nvSpPr>
          <p:cNvPr id="277" name="Google Shape;277;p10"/>
          <p:cNvSpPr/>
          <p:nvPr/>
        </p:nvSpPr>
        <p:spPr>
          <a:xfrm>
            <a:off x="664098" y="949688"/>
            <a:ext cx="824636" cy="83278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 name="Google Shape;278;p10"/>
          <p:cNvSpPr txBox="1"/>
          <p:nvPr/>
        </p:nvSpPr>
        <p:spPr>
          <a:xfrm>
            <a:off x="1674622" y="1101090"/>
            <a:ext cx="2262505" cy="276479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464646"/>
                </a:solidFill>
                <a:latin typeface="Arial"/>
                <a:ea typeface="Arial"/>
                <a:cs typeface="Arial"/>
                <a:sym typeface="Arial"/>
              </a:rPr>
              <a:t>Trade capital expense</a:t>
            </a:r>
            <a:endParaRPr sz="18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US" sz="1800">
                <a:solidFill>
                  <a:srgbClr val="464646"/>
                </a:solidFill>
                <a:latin typeface="Arial"/>
                <a:ea typeface="Arial"/>
                <a:cs typeface="Arial"/>
                <a:sym typeface="Arial"/>
              </a:rPr>
              <a:t>for variable expense.</a:t>
            </a:r>
            <a:endParaRPr sz="18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2000">
              <a:solidFill>
                <a:schemeClr val="dk1"/>
              </a:solidFill>
              <a:latin typeface="Arial"/>
              <a:ea typeface="Arial"/>
              <a:cs typeface="Arial"/>
              <a:sym typeface="Arial"/>
            </a:endParaRPr>
          </a:p>
          <a:p>
            <a:pPr indent="0" lvl="0" marL="0" marR="0" rtl="0" algn="l">
              <a:lnSpc>
                <a:spcPct val="100000"/>
              </a:lnSpc>
              <a:spcBef>
                <a:spcPts val="45"/>
              </a:spcBef>
              <a:spcAft>
                <a:spcPts val="0"/>
              </a:spcAft>
              <a:buNone/>
            </a:pPr>
            <a:r>
              <a:t/>
            </a:r>
            <a:endParaRPr sz="1700">
              <a:solidFill>
                <a:schemeClr val="dk1"/>
              </a:solidFill>
              <a:latin typeface="Arial"/>
              <a:ea typeface="Arial"/>
              <a:cs typeface="Arial"/>
              <a:sym typeface="Arial"/>
            </a:endParaRPr>
          </a:p>
          <a:p>
            <a:pPr indent="0" lvl="0" marL="12700" marR="108585" rtl="0" algn="l">
              <a:lnSpc>
                <a:spcPct val="100000"/>
              </a:lnSpc>
              <a:spcBef>
                <a:spcPts val="0"/>
              </a:spcBef>
              <a:spcAft>
                <a:spcPts val="0"/>
              </a:spcAft>
              <a:buNone/>
            </a:pPr>
            <a:r>
              <a:rPr lang="en-US" sz="1800">
                <a:solidFill>
                  <a:srgbClr val="464646"/>
                </a:solidFill>
                <a:latin typeface="Arial"/>
                <a:ea typeface="Arial"/>
                <a:cs typeface="Arial"/>
                <a:sym typeface="Arial"/>
              </a:rPr>
              <a:t>Benefit from massive  economies of scale.</a:t>
            </a:r>
            <a:endParaRPr sz="18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2000">
              <a:solidFill>
                <a:schemeClr val="dk1"/>
              </a:solidFill>
              <a:latin typeface="Arial"/>
              <a:ea typeface="Arial"/>
              <a:cs typeface="Arial"/>
              <a:sym typeface="Arial"/>
            </a:endParaRPr>
          </a:p>
          <a:p>
            <a:pPr indent="0" lvl="0" marL="0" marR="0" rtl="0" algn="l">
              <a:lnSpc>
                <a:spcPct val="100000"/>
              </a:lnSpc>
              <a:spcBef>
                <a:spcPts val="50"/>
              </a:spcBef>
              <a:spcAft>
                <a:spcPts val="0"/>
              </a:spcAft>
              <a:buNone/>
            </a:pPr>
            <a:r>
              <a:t/>
            </a:r>
            <a:endParaRPr sz="1700">
              <a:solidFill>
                <a:schemeClr val="dk1"/>
              </a:solidFill>
              <a:latin typeface="Arial"/>
              <a:ea typeface="Arial"/>
              <a:cs typeface="Arial"/>
              <a:sym typeface="Arial"/>
            </a:endParaRPr>
          </a:p>
          <a:p>
            <a:pPr indent="0" lvl="0" marL="12700" marR="795655" rtl="0" algn="l">
              <a:lnSpc>
                <a:spcPct val="100000"/>
              </a:lnSpc>
              <a:spcBef>
                <a:spcPts val="0"/>
              </a:spcBef>
              <a:spcAft>
                <a:spcPts val="0"/>
              </a:spcAft>
              <a:buNone/>
            </a:pPr>
            <a:r>
              <a:rPr lang="en-US" sz="1800">
                <a:solidFill>
                  <a:srgbClr val="464646"/>
                </a:solidFill>
                <a:latin typeface="Arial"/>
                <a:ea typeface="Arial"/>
                <a:cs typeface="Arial"/>
                <a:sym typeface="Arial"/>
              </a:rPr>
              <a:t>Stop guessing  capacity.</a:t>
            </a:r>
            <a:endParaRPr sz="1800">
              <a:solidFill>
                <a:schemeClr val="dk1"/>
              </a:solidFill>
              <a:latin typeface="Arial"/>
              <a:ea typeface="Arial"/>
              <a:cs typeface="Arial"/>
              <a:sym typeface="Arial"/>
            </a:endParaRPr>
          </a:p>
        </p:txBody>
      </p:sp>
      <p:sp>
        <p:nvSpPr>
          <p:cNvPr id="279" name="Google Shape;279;p10"/>
          <p:cNvSpPr/>
          <p:nvPr/>
        </p:nvSpPr>
        <p:spPr>
          <a:xfrm>
            <a:off x="668812" y="2052710"/>
            <a:ext cx="887415" cy="84460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 name="Google Shape;280;p10"/>
          <p:cNvSpPr/>
          <p:nvPr/>
        </p:nvSpPr>
        <p:spPr>
          <a:xfrm>
            <a:off x="601167" y="3208840"/>
            <a:ext cx="964752" cy="77759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 name="Google Shape;281;p10"/>
          <p:cNvSpPr/>
          <p:nvPr/>
        </p:nvSpPr>
        <p:spPr>
          <a:xfrm>
            <a:off x="5007965" y="3147060"/>
            <a:ext cx="654100" cy="864316"/>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 name="Google Shape;282;p10"/>
          <p:cNvSpPr txBox="1"/>
          <p:nvPr/>
        </p:nvSpPr>
        <p:spPr>
          <a:xfrm>
            <a:off x="5898007" y="1101090"/>
            <a:ext cx="2553335" cy="249047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464646"/>
                </a:solidFill>
                <a:latin typeface="Arial"/>
                <a:ea typeface="Arial"/>
                <a:cs typeface="Arial"/>
                <a:sym typeface="Arial"/>
              </a:rPr>
              <a:t>Increase speed and</a:t>
            </a:r>
            <a:endParaRPr sz="18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US" sz="1800">
                <a:solidFill>
                  <a:srgbClr val="464646"/>
                </a:solidFill>
                <a:latin typeface="Arial"/>
                <a:ea typeface="Arial"/>
                <a:cs typeface="Arial"/>
                <a:sym typeface="Arial"/>
              </a:rPr>
              <a:t>agility.</a:t>
            </a:r>
            <a:endParaRPr sz="1800">
              <a:solidFill>
                <a:schemeClr val="dk1"/>
              </a:solidFill>
              <a:latin typeface="Arial"/>
              <a:ea typeface="Arial"/>
              <a:cs typeface="Arial"/>
              <a:sym typeface="Arial"/>
            </a:endParaRPr>
          </a:p>
          <a:p>
            <a:pPr indent="0" lvl="0" marL="0" marR="0" rtl="0" algn="l">
              <a:lnSpc>
                <a:spcPct val="100000"/>
              </a:lnSpc>
              <a:spcBef>
                <a:spcPts val="40"/>
              </a:spcBef>
              <a:spcAft>
                <a:spcPts val="0"/>
              </a:spcAft>
              <a:buNone/>
            </a:pPr>
            <a:r>
              <a:t/>
            </a:r>
            <a:endParaRPr sz="2950">
              <a:solidFill>
                <a:schemeClr val="dk1"/>
              </a:solidFill>
              <a:latin typeface="Arial"/>
              <a:ea typeface="Arial"/>
              <a:cs typeface="Arial"/>
              <a:sym typeface="Arial"/>
            </a:endParaRPr>
          </a:p>
          <a:p>
            <a:pPr indent="0" lvl="0" marL="12700" marR="5080" rtl="0" algn="l">
              <a:lnSpc>
                <a:spcPct val="100000"/>
              </a:lnSpc>
              <a:spcBef>
                <a:spcPts val="0"/>
              </a:spcBef>
              <a:spcAft>
                <a:spcPts val="0"/>
              </a:spcAft>
              <a:buNone/>
            </a:pPr>
            <a:r>
              <a:rPr lang="en-US" sz="1800">
                <a:solidFill>
                  <a:srgbClr val="464646"/>
                </a:solidFill>
                <a:latin typeface="Arial"/>
                <a:ea typeface="Arial"/>
                <a:cs typeface="Arial"/>
                <a:sym typeface="Arial"/>
              </a:rPr>
              <a:t>Stop spending money on  running and maintaining  data centers.</a:t>
            </a:r>
            <a:endParaRPr sz="1800">
              <a:solidFill>
                <a:schemeClr val="dk1"/>
              </a:solidFill>
              <a:latin typeface="Arial"/>
              <a:ea typeface="Arial"/>
              <a:cs typeface="Arial"/>
              <a:sym typeface="Arial"/>
            </a:endParaRPr>
          </a:p>
          <a:p>
            <a:pPr indent="0" lvl="0" marL="0" marR="0" rtl="0" algn="l">
              <a:lnSpc>
                <a:spcPct val="100000"/>
              </a:lnSpc>
              <a:spcBef>
                <a:spcPts val="20"/>
              </a:spcBef>
              <a:spcAft>
                <a:spcPts val="0"/>
              </a:spcAft>
              <a:buNone/>
            </a:pPr>
            <a:r>
              <a:t/>
            </a:r>
            <a:endParaRPr sz="2600">
              <a:solidFill>
                <a:schemeClr val="dk1"/>
              </a:solidFill>
              <a:latin typeface="Arial"/>
              <a:ea typeface="Arial"/>
              <a:cs typeface="Arial"/>
              <a:sym typeface="Arial"/>
            </a:endParaRPr>
          </a:p>
          <a:p>
            <a:pPr indent="0" lvl="0" marL="12700" marR="0" rtl="0" algn="l">
              <a:lnSpc>
                <a:spcPct val="100000"/>
              </a:lnSpc>
              <a:spcBef>
                <a:spcPts val="5"/>
              </a:spcBef>
              <a:spcAft>
                <a:spcPts val="0"/>
              </a:spcAft>
              <a:buNone/>
            </a:pPr>
            <a:r>
              <a:rPr lang="en-US" sz="1800">
                <a:solidFill>
                  <a:srgbClr val="464646"/>
                </a:solidFill>
                <a:latin typeface="Arial"/>
                <a:ea typeface="Arial"/>
                <a:cs typeface="Arial"/>
                <a:sym typeface="Arial"/>
              </a:rPr>
              <a:t>Go global in minutes.</a:t>
            </a:r>
            <a:endParaRPr sz="1800">
              <a:solidFill>
                <a:schemeClr val="dk1"/>
              </a:solidFill>
              <a:latin typeface="Arial"/>
              <a:ea typeface="Arial"/>
              <a:cs typeface="Arial"/>
              <a:sym typeface="Arial"/>
            </a:endParaRPr>
          </a:p>
        </p:txBody>
      </p:sp>
      <p:sp>
        <p:nvSpPr>
          <p:cNvPr id="283" name="Google Shape;283;p10"/>
          <p:cNvSpPr/>
          <p:nvPr/>
        </p:nvSpPr>
        <p:spPr>
          <a:xfrm>
            <a:off x="4878476" y="1016273"/>
            <a:ext cx="809365" cy="777396"/>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 name="Google Shape;284;p10"/>
          <p:cNvSpPr/>
          <p:nvPr/>
        </p:nvSpPr>
        <p:spPr>
          <a:xfrm>
            <a:off x="4878446" y="2023872"/>
            <a:ext cx="883036" cy="84392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 name="Google Shape;285;p10"/>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86" name="Google Shape;286;p10"/>
          <p:cNvSpPr txBox="1"/>
          <p:nvPr/>
        </p:nvSpPr>
        <p:spPr>
          <a:xfrm>
            <a:off x="8749283" y="4813117"/>
            <a:ext cx="189865" cy="139700"/>
          </a:xfrm>
          <a:prstGeom prst="rect">
            <a:avLst/>
          </a:prstGeom>
          <a:noFill/>
          <a:ln>
            <a:noFill/>
          </a:ln>
        </p:spPr>
        <p:txBody>
          <a:bodyPr anchorCtr="0" anchor="t" bIns="0" lIns="0" spcFirstLastPara="1" rIns="0" wrap="square" tIns="3175">
            <a:spAutoFit/>
          </a:bodyPr>
          <a:lstStyle/>
          <a:p>
            <a:pPr indent="0" lvl="0" marL="38100" marR="0" rtl="0" algn="l">
              <a:lnSpc>
                <a:spcPct val="100000"/>
              </a:lnSpc>
              <a:spcBef>
                <a:spcPts val="0"/>
              </a:spcBef>
              <a:spcAft>
                <a:spcPts val="0"/>
              </a:spcAft>
              <a:buNone/>
            </a:pPr>
            <a:fld id="{00000000-1234-1234-1234-123412341234}" type="slidenum">
              <a:rPr lang="en-US" sz="800">
                <a:solidFill>
                  <a:srgbClr val="464646"/>
                </a:solidFill>
                <a:latin typeface="Arial"/>
                <a:ea typeface="Arial"/>
                <a:cs typeface="Arial"/>
                <a:sym typeface="Arial"/>
              </a:rPr>
              <a:t>‹#›</a:t>
            </a:fld>
            <a:endParaRPr sz="800">
              <a:solidFill>
                <a:schemeClr val="dk1"/>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0" name="Shape 2760"/>
        <p:cNvGrpSpPr/>
        <p:nvPr/>
      </p:nvGrpSpPr>
      <p:grpSpPr>
        <a:xfrm>
          <a:off x="0" y="0"/>
          <a:ext cx="0" cy="0"/>
          <a:chOff x="0" y="0"/>
          <a:chExt cx="0" cy="0"/>
        </a:xfrm>
      </p:grpSpPr>
      <p:sp>
        <p:nvSpPr>
          <p:cNvPr id="2761" name="Google Shape;2761;p100"/>
          <p:cNvSpPr txBox="1"/>
          <p:nvPr>
            <p:ph type="title"/>
          </p:nvPr>
        </p:nvSpPr>
        <p:spPr>
          <a:xfrm>
            <a:off x="475284" y="1798396"/>
            <a:ext cx="3947100" cy="12435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sz="4000"/>
              <a:t>Instructor Demo  IAM</a:t>
            </a:r>
            <a:endParaRPr sz="4000"/>
          </a:p>
        </p:txBody>
      </p:sp>
      <p:sp>
        <p:nvSpPr>
          <p:cNvPr id="2762" name="Google Shape;2762;p100"/>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6" name="Shape 2766"/>
        <p:cNvGrpSpPr/>
        <p:nvPr/>
      </p:nvGrpSpPr>
      <p:grpSpPr>
        <a:xfrm>
          <a:off x="0" y="0"/>
          <a:ext cx="0" cy="0"/>
          <a:chOff x="0" y="0"/>
          <a:chExt cx="0" cy="0"/>
        </a:xfrm>
      </p:grpSpPr>
      <p:grpSp>
        <p:nvGrpSpPr>
          <p:cNvPr id="2767" name="Google Shape;2767;p101"/>
          <p:cNvGrpSpPr/>
          <p:nvPr/>
        </p:nvGrpSpPr>
        <p:grpSpPr>
          <a:xfrm>
            <a:off x="7990358" y="4059935"/>
            <a:ext cx="1153895" cy="621822"/>
            <a:chOff x="7990358" y="4059935"/>
            <a:chExt cx="1153895" cy="621822"/>
          </a:xfrm>
        </p:grpSpPr>
        <p:sp>
          <p:nvSpPr>
            <p:cNvPr id="2768" name="Google Shape;2768;p101"/>
            <p:cNvSpPr/>
            <p:nvPr/>
          </p:nvSpPr>
          <p:spPr>
            <a:xfrm>
              <a:off x="7990358" y="4235166"/>
              <a:ext cx="1027122" cy="44659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9" name="Google Shape;2769;p101"/>
            <p:cNvSpPr/>
            <p:nvPr/>
          </p:nvSpPr>
          <p:spPr>
            <a:xfrm>
              <a:off x="8023859" y="4245863"/>
              <a:ext cx="960120" cy="37947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0" name="Google Shape;2770;p101"/>
            <p:cNvSpPr/>
            <p:nvPr/>
          </p:nvSpPr>
          <p:spPr>
            <a:xfrm>
              <a:off x="8080247" y="4245863"/>
              <a:ext cx="816863" cy="32918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1" name="Google Shape;2771;p101"/>
            <p:cNvSpPr/>
            <p:nvPr/>
          </p:nvSpPr>
          <p:spPr>
            <a:xfrm>
              <a:off x="8753855" y="4059935"/>
              <a:ext cx="390144" cy="431291"/>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2" name="Google Shape;2772;p101"/>
            <p:cNvSpPr/>
            <p:nvPr/>
          </p:nvSpPr>
          <p:spPr>
            <a:xfrm>
              <a:off x="8756903" y="4061459"/>
              <a:ext cx="387096" cy="480059"/>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3" name="Google Shape;2773;p101"/>
            <p:cNvSpPr/>
            <p:nvPr/>
          </p:nvSpPr>
          <p:spPr>
            <a:xfrm>
              <a:off x="8840723" y="4093463"/>
              <a:ext cx="303530" cy="311150"/>
            </a:xfrm>
            <a:custGeom>
              <a:rect b="b" l="l" r="r" t="t"/>
              <a:pathLst>
                <a:path extrusionOk="0" h="311150" w="303529">
                  <a:moveTo>
                    <a:pt x="151637" y="0"/>
                  </a:moveTo>
                  <a:lnTo>
                    <a:pt x="108076" y="47739"/>
                  </a:lnTo>
                  <a:lnTo>
                    <a:pt x="44450" y="45529"/>
                  </a:lnTo>
                  <a:lnTo>
                    <a:pt x="46608" y="110832"/>
                  </a:lnTo>
                  <a:lnTo>
                    <a:pt x="0" y="155448"/>
                  </a:lnTo>
                  <a:lnTo>
                    <a:pt x="46608" y="200063"/>
                  </a:lnTo>
                  <a:lnTo>
                    <a:pt x="44450" y="265366"/>
                  </a:lnTo>
                  <a:lnTo>
                    <a:pt x="108076" y="263156"/>
                  </a:lnTo>
                  <a:lnTo>
                    <a:pt x="151637" y="310896"/>
                  </a:lnTo>
                  <a:lnTo>
                    <a:pt x="195199" y="263156"/>
                  </a:lnTo>
                  <a:lnTo>
                    <a:pt x="258825" y="265366"/>
                  </a:lnTo>
                  <a:lnTo>
                    <a:pt x="256667" y="200063"/>
                  </a:lnTo>
                  <a:lnTo>
                    <a:pt x="303275" y="155448"/>
                  </a:lnTo>
                  <a:lnTo>
                    <a:pt x="256667" y="110832"/>
                  </a:lnTo>
                  <a:lnTo>
                    <a:pt x="258825" y="45529"/>
                  </a:lnTo>
                  <a:lnTo>
                    <a:pt x="195199" y="47739"/>
                  </a:lnTo>
                  <a:lnTo>
                    <a:pt x="151637" y="0"/>
                  </a:lnTo>
                  <a:close/>
                </a:path>
              </a:pathLst>
            </a:custGeom>
            <a:solidFill>
              <a:srgbClr val="F79F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4" name="Google Shape;2774;p101"/>
            <p:cNvSpPr/>
            <p:nvPr/>
          </p:nvSpPr>
          <p:spPr>
            <a:xfrm>
              <a:off x="8840723" y="4093463"/>
              <a:ext cx="303530" cy="311150"/>
            </a:xfrm>
            <a:custGeom>
              <a:rect b="b" l="l" r="r" t="t"/>
              <a:pathLst>
                <a:path extrusionOk="0" h="311150" w="303529">
                  <a:moveTo>
                    <a:pt x="0" y="155448"/>
                  </a:moveTo>
                  <a:lnTo>
                    <a:pt x="46608" y="110832"/>
                  </a:lnTo>
                  <a:lnTo>
                    <a:pt x="44450" y="45529"/>
                  </a:lnTo>
                  <a:lnTo>
                    <a:pt x="108076" y="47739"/>
                  </a:lnTo>
                  <a:lnTo>
                    <a:pt x="151637" y="0"/>
                  </a:lnTo>
                  <a:lnTo>
                    <a:pt x="195199" y="47739"/>
                  </a:lnTo>
                  <a:lnTo>
                    <a:pt x="258825" y="45529"/>
                  </a:lnTo>
                  <a:lnTo>
                    <a:pt x="256667" y="110832"/>
                  </a:lnTo>
                  <a:lnTo>
                    <a:pt x="303275" y="155448"/>
                  </a:lnTo>
                  <a:lnTo>
                    <a:pt x="256667" y="200063"/>
                  </a:lnTo>
                  <a:lnTo>
                    <a:pt x="258825" y="265366"/>
                  </a:lnTo>
                  <a:lnTo>
                    <a:pt x="195199" y="263156"/>
                  </a:lnTo>
                  <a:lnTo>
                    <a:pt x="151637" y="310896"/>
                  </a:lnTo>
                  <a:lnTo>
                    <a:pt x="108076" y="263156"/>
                  </a:lnTo>
                  <a:lnTo>
                    <a:pt x="44450" y="265366"/>
                  </a:lnTo>
                  <a:lnTo>
                    <a:pt x="46608" y="200063"/>
                  </a:lnTo>
                  <a:lnTo>
                    <a:pt x="0" y="155448"/>
                  </a:lnTo>
                  <a:close/>
                </a:path>
              </a:pathLst>
            </a:custGeom>
            <a:noFill/>
            <a:ln cap="flat" cmpd="sng" w="9525">
              <a:solidFill>
                <a:srgbClr val="F79F2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75" name="Google Shape;2775;p101"/>
          <p:cNvSpPr txBox="1"/>
          <p:nvPr>
            <p:ph type="title"/>
          </p:nvPr>
        </p:nvSpPr>
        <p:spPr>
          <a:xfrm>
            <a:off x="475284" y="1798396"/>
            <a:ext cx="2562900" cy="12435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sz="4000"/>
              <a:t>Module 4  Databases</a:t>
            </a:r>
            <a:endParaRPr sz="4000"/>
          </a:p>
        </p:txBody>
      </p:sp>
      <p:sp>
        <p:nvSpPr>
          <p:cNvPr id="2776" name="Google Shape;2776;p101"/>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2777" name="Google Shape;2777;p101"/>
          <p:cNvSpPr txBox="1"/>
          <p:nvPr/>
        </p:nvSpPr>
        <p:spPr>
          <a:xfrm>
            <a:off x="8932291" y="4124350"/>
            <a:ext cx="12509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F8F8F8"/>
                </a:solidFill>
                <a:latin typeface="Arial"/>
                <a:ea typeface="Arial"/>
                <a:cs typeface="Arial"/>
                <a:sym typeface="Arial"/>
              </a:rPr>
              <a:t>2</a:t>
            </a:r>
            <a:endParaRPr sz="1400">
              <a:solidFill>
                <a:schemeClr val="dk1"/>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1" name="Shape 2781"/>
        <p:cNvGrpSpPr/>
        <p:nvPr/>
      </p:nvGrpSpPr>
      <p:grpSpPr>
        <a:xfrm>
          <a:off x="0" y="0"/>
          <a:ext cx="0" cy="0"/>
          <a:chOff x="0" y="0"/>
          <a:chExt cx="0" cy="0"/>
        </a:xfrm>
      </p:grpSpPr>
      <p:sp>
        <p:nvSpPr>
          <p:cNvPr id="2782" name="Google Shape;2782;p102"/>
          <p:cNvSpPr txBox="1"/>
          <p:nvPr>
            <p:ph type="title"/>
          </p:nvPr>
        </p:nvSpPr>
        <p:spPr>
          <a:xfrm>
            <a:off x="415544" y="139065"/>
            <a:ext cx="46545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SQL and NoSQL Databases</a:t>
            </a:r>
            <a:endParaRPr/>
          </a:p>
        </p:txBody>
      </p:sp>
      <p:sp>
        <p:nvSpPr>
          <p:cNvPr id="2783" name="Google Shape;2783;p102"/>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784" name="Google Shape;2784;p102"/>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graphicFrame>
        <p:nvGraphicFramePr>
          <p:cNvPr id="2785" name="Google Shape;2785;p102"/>
          <p:cNvGraphicFramePr/>
          <p:nvPr/>
        </p:nvGraphicFramePr>
        <p:xfrm>
          <a:off x="240284" y="756284"/>
          <a:ext cx="3000000" cy="3000000"/>
        </p:xfrm>
        <a:graphic>
          <a:graphicData uri="http://schemas.openxmlformats.org/drawingml/2006/table">
            <a:tbl>
              <a:tblPr bandRow="1" firstRow="1">
                <a:noFill/>
                <a:tableStyleId>{C154F79E-6D79-4C7C-A1F2-0E12EC4E2F2D}</a:tableStyleId>
              </a:tblPr>
              <a:tblGrid>
                <a:gridCol w="2070100"/>
                <a:gridCol w="2891800"/>
                <a:gridCol w="3244850"/>
              </a:tblGrid>
              <a:tr h="370850">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a:txBody>
                    <a:bodyPr/>
                    <a:lstStyle/>
                    <a:p>
                      <a:pPr indent="0" lvl="0" marL="0" marR="0" rtl="0" algn="ctr">
                        <a:lnSpc>
                          <a:spcPct val="100000"/>
                        </a:lnSpc>
                        <a:spcBef>
                          <a:spcPts val="0"/>
                        </a:spcBef>
                        <a:spcAft>
                          <a:spcPts val="0"/>
                        </a:spcAft>
                        <a:buNone/>
                      </a:pPr>
                      <a:r>
                        <a:rPr b="1" lang="en-US" sz="1800" u="none" cap="none" strike="noStrike">
                          <a:solidFill>
                            <a:srgbClr val="FFFFFF"/>
                          </a:solidFill>
                          <a:latin typeface="Arial"/>
                          <a:ea typeface="Arial"/>
                          <a:cs typeface="Arial"/>
                          <a:sym typeface="Arial"/>
                        </a:rPr>
                        <a:t>SQL</a:t>
                      </a:r>
                      <a:endParaRPr sz="18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a:txBody>
                    <a:bodyPr/>
                    <a:lstStyle/>
                    <a:p>
                      <a:pPr indent="0" lvl="0" marL="0" marR="0" rtl="0" algn="ctr">
                        <a:lnSpc>
                          <a:spcPct val="100000"/>
                        </a:lnSpc>
                        <a:spcBef>
                          <a:spcPts val="0"/>
                        </a:spcBef>
                        <a:spcAft>
                          <a:spcPts val="0"/>
                        </a:spcAft>
                        <a:buNone/>
                      </a:pPr>
                      <a:r>
                        <a:rPr b="1" lang="en-US" sz="1800" u="none" cap="none" strike="noStrike">
                          <a:solidFill>
                            <a:srgbClr val="FFFFFF"/>
                          </a:solidFill>
                          <a:latin typeface="Arial"/>
                          <a:ea typeface="Arial"/>
                          <a:cs typeface="Arial"/>
                          <a:sym typeface="Arial"/>
                        </a:rPr>
                        <a:t>NoSQL</a:t>
                      </a:r>
                      <a:endParaRPr sz="18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r>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Arial"/>
                          <a:ea typeface="Arial"/>
                          <a:cs typeface="Arial"/>
                          <a:sym typeface="Arial"/>
                        </a:rPr>
                        <a:t>Data Storage</a:t>
                      </a:r>
                      <a:endParaRPr sz="18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0" lvl="0" marL="91440" marR="0" rtl="0" algn="l">
                        <a:lnSpc>
                          <a:spcPct val="100000"/>
                        </a:lnSpc>
                        <a:spcBef>
                          <a:spcPts val="0"/>
                        </a:spcBef>
                        <a:spcAft>
                          <a:spcPts val="0"/>
                        </a:spcAft>
                        <a:buNone/>
                      </a:pPr>
                      <a:r>
                        <a:rPr lang="en-US" sz="1800" u="none" cap="none" strike="noStrike">
                          <a:solidFill>
                            <a:srgbClr val="464646"/>
                          </a:solidFill>
                          <a:latin typeface="Arial"/>
                          <a:ea typeface="Arial"/>
                          <a:cs typeface="Arial"/>
                          <a:sym typeface="Arial"/>
                        </a:rPr>
                        <a:t>Rows and Columns</a:t>
                      </a:r>
                      <a:endParaRPr sz="18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92075" marR="0" rtl="0" algn="l">
                        <a:lnSpc>
                          <a:spcPct val="100000"/>
                        </a:lnSpc>
                        <a:spcBef>
                          <a:spcPts val="0"/>
                        </a:spcBef>
                        <a:spcAft>
                          <a:spcPts val="0"/>
                        </a:spcAft>
                        <a:buNone/>
                      </a:pPr>
                      <a:r>
                        <a:rPr lang="en-US" sz="1800" u="none" cap="none" strike="noStrike">
                          <a:solidFill>
                            <a:srgbClr val="464646"/>
                          </a:solidFill>
                          <a:latin typeface="Arial"/>
                          <a:ea typeface="Arial"/>
                          <a:cs typeface="Arial"/>
                          <a:sym typeface="Arial"/>
                        </a:rPr>
                        <a:t>Key-Value</a:t>
                      </a:r>
                      <a:endParaRPr sz="18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r>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Arial"/>
                          <a:ea typeface="Arial"/>
                          <a:cs typeface="Arial"/>
                          <a:sym typeface="Arial"/>
                        </a:rPr>
                        <a:t>Schemas</a:t>
                      </a:r>
                      <a:endParaRPr sz="18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0" lvl="0" marL="91440" marR="0" rtl="0" algn="l">
                        <a:lnSpc>
                          <a:spcPct val="100000"/>
                        </a:lnSpc>
                        <a:spcBef>
                          <a:spcPts val="0"/>
                        </a:spcBef>
                        <a:spcAft>
                          <a:spcPts val="0"/>
                        </a:spcAft>
                        <a:buNone/>
                      </a:pPr>
                      <a:r>
                        <a:rPr lang="en-US" sz="1800" u="none" cap="none" strike="noStrike">
                          <a:solidFill>
                            <a:srgbClr val="464646"/>
                          </a:solidFill>
                          <a:latin typeface="Arial"/>
                          <a:ea typeface="Arial"/>
                          <a:cs typeface="Arial"/>
                          <a:sym typeface="Arial"/>
                        </a:rPr>
                        <a:t>Fixed</a:t>
                      </a:r>
                      <a:endParaRPr sz="18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92075" marR="0" rtl="0" algn="l">
                        <a:lnSpc>
                          <a:spcPct val="100000"/>
                        </a:lnSpc>
                        <a:spcBef>
                          <a:spcPts val="0"/>
                        </a:spcBef>
                        <a:spcAft>
                          <a:spcPts val="0"/>
                        </a:spcAft>
                        <a:buNone/>
                      </a:pPr>
                      <a:r>
                        <a:rPr lang="en-US" sz="1800" u="none" cap="none" strike="noStrike">
                          <a:solidFill>
                            <a:srgbClr val="464646"/>
                          </a:solidFill>
                          <a:latin typeface="Arial"/>
                          <a:ea typeface="Arial"/>
                          <a:cs typeface="Arial"/>
                          <a:sym typeface="Arial"/>
                        </a:rPr>
                        <a:t>Dynamic</a:t>
                      </a:r>
                      <a:endParaRPr sz="18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r>
              <a:tr h="640075">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Arial"/>
                          <a:ea typeface="Arial"/>
                          <a:cs typeface="Arial"/>
                          <a:sym typeface="Arial"/>
                        </a:rPr>
                        <a:t>Querying</a:t>
                      </a:r>
                      <a:endParaRPr sz="18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0" lvl="0" marL="91440" marR="0" rtl="0" algn="l">
                        <a:lnSpc>
                          <a:spcPct val="100000"/>
                        </a:lnSpc>
                        <a:spcBef>
                          <a:spcPts val="0"/>
                        </a:spcBef>
                        <a:spcAft>
                          <a:spcPts val="0"/>
                        </a:spcAft>
                        <a:buNone/>
                      </a:pPr>
                      <a:r>
                        <a:rPr lang="en-US" sz="1800" u="none" cap="none" strike="noStrike">
                          <a:solidFill>
                            <a:srgbClr val="464646"/>
                          </a:solidFill>
                          <a:latin typeface="Arial"/>
                          <a:ea typeface="Arial"/>
                          <a:cs typeface="Arial"/>
                          <a:sym typeface="Arial"/>
                        </a:rPr>
                        <a:t>Using SQL</a:t>
                      </a:r>
                      <a:endParaRPr sz="18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92075" marR="0" rtl="0" algn="l">
                        <a:lnSpc>
                          <a:spcPct val="100000"/>
                        </a:lnSpc>
                        <a:spcBef>
                          <a:spcPts val="0"/>
                        </a:spcBef>
                        <a:spcAft>
                          <a:spcPts val="0"/>
                        </a:spcAft>
                        <a:buNone/>
                      </a:pPr>
                      <a:r>
                        <a:rPr lang="en-US" sz="1800" u="none" cap="none" strike="noStrike">
                          <a:solidFill>
                            <a:srgbClr val="464646"/>
                          </a:solidFill>
                          <a:latin typeface="Arial"/>
                          <a:ea typeface="Arial"/>
                          <a:cs typeface="Arial"/>
                          <a:sym typeface="Arial"/>
                        </a:rPr>
                        <a:t>Focused on collection of</a:t>
                      </a:r>
                      <a:endParaRPr sz="1800" u="none" cap="none" strike="noStrike">
                        <a:latin typeface="Arial"/>
                        <a:ea typeface="Arial"/>
                        <a:cs typeface="Arial"/>
                        <a:sym typeface="Arial"/>
                      </a:endParaRPr>
                    </a:p>
                    <a:p>
                      <a:pPr indent="0" lvl="0" marL="92075" marR="0" rtl="0" algn="l">
                        <a:lnSpc>
                          <a:spcPct val="100000"/>
                        </a:lnSpc>
                        <a:spcBef>
                          <a:spcPts val="0"/>
                        </a:spcBef>
                        <a:spcAft>
                          <a:spcPts val="0"/>
                        </a:spcAft>
                        <a:buNone/>
                      </a:pPr>
                      <a:r>
                        <a:rPr lang="en-US" sz="1800" u="none" cap="none" strike="noStrike">
                          <a:solidFill>
                            <a:srgbClr val="464646"/>
                          </a:solidFill>
                          <a:latin typeface="Arial"/>
                          <a:ea typeface="Arial"/>
                          <a:cs typeface="Arial"/>
                          <a:sym typeface="Arial"/>
                        </a:rPr>
                        <a:t>documents</a:t>
                      </a:r>
                      <a:endParaRPr sz="18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r>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Arial"/>
                          <a:ea typeface="Arial"/>
                          <a:cs typeface="Arial"/>
                          <a:sym typeface="Arial"/>
                        </a:rPr>
                        <a:t>Scalability</a:t>
                      </a:r>
                      <a:endParaRPr sz="1800" u="none" cap="none" strike="noStrike">
                        <a:latin typeface="Arial"/>
                        <a:ea typeface="Arial"/>
                        <a:cs typeface="Arial"/>
                        <a:sym typeface="Arial"/>
                      </a:endParaRPr>
                    </a:p>
                  </a:txBody>
                  <a:tcPr marT="40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0" lvl="0" marL="91440" marR="0" rtl="0" algn="l">
                        <a:lnSpc>
                          <a:spcPct val="100000"/>
                        </a:lnSpc>
                        <a:spcBef>
                          <a:spcPts val="0"/>
                        </a:spcBef>
                        <a:spcAft>
                          <a:spcPts val="0"/>
                        </a:spcAft>
                        <a:buNone/>
                      </a:pPr>
                      <a:r>
                        <a:rPr lang="en-US" sz="1800" u="none" cap="none" strike="noStrike">
                          <a:solidFill>
                            <a:srgbClr val="464646"/>
                          </a:solidFill>
                          <a:latin typeface="Arial"/>
                          <a:ea typeface="Arial"/>
                          <a:cs typeface="Arial"/>
                          <a:sym typeface="Arial"/>
                        </a:rPr>
                        <a:t>Vertical</a:t>
                      </a:r>
                      <a:endParaRPr sz="1800" u="none" cap="none" strike="noStrike">
                        <a:latin typeface="Arial"/>
                        <a:ea typeface="Arial"/>
                        <a:cs typeface="Arial"/>
                        <a:sym typeface="Arial"/>
                      </a:endParaRPr>
                    </a:p>
                  </a:txBody>
                  <a:tcPr marT="40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92075" marR="0" rtl="0" algn="l">
                        <a:lnSpc>
                          <a:spcPct val="100000"/>
                        </a:lnSpc>
                        <a:spcBef>
                          <a:spcPts val="0"/>
                        </a:spcBef>
                        <a:spcAft>
                          <a:spcPts val="0"/>
                        </a:spcAft>
                        <a:buNone/>
                      </a:pPr>
                      <a:r>
                        <a:rPr lang="en-US" sz="1800" u="none" cap="none" strike="noStrike">
                          <a:solidFill>
                            <a:srgbClr val="464646"/>
                          </a:solidFill>
                          <a:latin typeface="Arial"/>
                          <a:ea typeface="Arial"/>
                          <a:cs typeface="Arial"/>
                          <a:sym typeface="Arial"/>
                        </a:rPr>
                        <a:t>Horizontal</a:t>
                      </a:r>
                      <a:endParaRPr sz="1800" u="none" cap="none" strike="noStrike">
                        <a:latin typeface="Arial"/>
                        <a:ea typeface="Arial"/>
                        <a:cs typeface="Arial"/>
                        <a:sym typeface="Arial"/>
                      </a:endParaRPr>
                    </a:p>
                  </a:txBody>
                  <a:tcPr marT="40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r>
            </a:tbl>
          </a:graphicData>
        </a:graphic>
      </p:graphicFrame>
      <p:graphicFrame>
        <p:nvGraphicFramePr>
          <p:cNvPr id="2786" name="Google Shape;2786;p102"/>
          <p:cNvGraphicFramePr/>
          <p:nvPr/>
        </p:nvGraphicFramePr>
        <p:xfrm>
          <a:off x="330441" y="3350514"/>
          <a:ext cx="3000000" cy="3000000"/>
        </p:xfrm>
        <a:graphic>
          <a:graphicData uri="http://schemas.openxmlformats.org/drawingml/2006/table">
            <a:tbl>
              <a:tblPr bandRow="1" firstRow="1">
                <a:noFill/>
                <a:tableStyleId>{C154F79E-6D79-4C7C-A1F2-0E12EC4E2F2D}</a:tableStyleId>
              </a:tblPr>
              <a:tblGrid>
                <a:gridCol w="1249050"/>
                <a:gridCol w="1253500"/>
                <a:gridCol w="688975"/>
                <a:gridCol w="822950"/>
              </a:tblGrid>
              <a:tr h="398900">
                <a:tc>
                  <a:txBody>
                    <a:bodyPr/>
                    <a:lstStyle/>
                    <a:p>
                      <a:pPr indent="0" lvl="0" marL="91440" marR="0" rtl="0" algn="l">
                        <a:lnSpc>
                          <a:spcPct val="100000"/>
                        </a:lnSpc>
                        <a:spcBef>
                          <a:spcPts val="0"/>
                        </a:spcBef>
                        <a:spcAft>
                          <a:spcPts val="0"/>
                        </a:spcAft>
                        <a:buNone/>
                      </a:pPr>
                      <a:r>
                        <a:rPr b="1" lang="en-US" sz="1200" u="none" cap="none" strike="noStrike">
                          <a:solidFill>
                            <a:srgbClr val="FFFFFF"/>
                          </a:solidFill>
                          <a:latin typeface="Arial"/>
                          <a:ea typeface="Arial"/>
                          <a:cs typeface="Arial"/>
                          <a:sym typeface="Arial"/>
                        </a:rPr>
                        <a:t>ISBN</a:t>
                      </a:r>
                      <a:endParaRPr sz="1200" u="none" cap="none" strike="noStrike">
                        <a:latin typeface="Arial"/>
                        <a:ea typeface="Arial"/>
                        <a:cs typeface="Arial"/>
                        <a:sym typeface="Arial"/>
                      </a:endParaRPr>
                    </a:p>
                  </a:txBody>
                  <a:tcPr marT="41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F28"/>
                    </a:solidFill>
                  </a:tcPr>
                </a:tc>
                <a:tc>
                  <a:txBody>
                    <a:bodyPr/>
                    <a:lstStyle/>
                    <a:p>
                      <a:pPr indent="0" lvl="0" marL="91440" marR="0" rtl="0" algn="l">
                        <a:lnSpc>
                          <a:spcPct val="100000"/>
                        </a:lnSpc>
                        <a:spcBef>
                          <a:spcPts val="0"/>
                        </a:spcBef>
                        <a:spcAft>
                          <a:spcPts val="0"/>
                        </a:spcAft>
                        <a:buNone/>
                      </a:pPr>
                      <a:r>
                        <a:rPr b="1" lang="en-US" sz="1200" u="none" cap="none" strike="noStrike">
                          <a:solidFill>
                            <a:srgbClr val="FFFFFF"/>
                          </a:solidFill>
                          <a:latin typeface="Arial"/>
                          <a:ea typeface="Arial"/>
                          <a:cs typeface="Arial"/>
                          <a:sym typeface="Arial"/>
                        </a:rPr>
                        <a:t>Title</a:t>
                      </a:r>
                      <a:endParaRPr sz="1200" u="none" cap="none" strike="noStrike">
                        <a:latin typeface="Arial"/>
                        <a:ea typeface="Arial"/>
                        <a:cs typeface="Arial"/>
                        <a:sym typeface="Arial"/>
                      </a:endParaRPr>
                    </a:p>
                  </a:txBody>
                  <a:tcPr marT="41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F28"/>
                    </a:solidFill>
                  </a:tcPr>
                </a:tc>
                <a:tc>
                  <a:txBody>
                    <a:bodyPr/>
                    <a:lstStyle/>
                    <a:p>
                      <a:pPr indent="0" lvl="0" marL="91440" marR="0" rtl="0" algn="l">
                        <a:lnSpc>
                          <a:spcPct val="100000"/>
                        </a:lnSpc>
                        <a:spcBef>
                          <a:spcPts val="0"/>
                        </a:spcBef>
                        <a:spcAft>
                          <a:spcPts val="0"/>
                        </a:spcAft>
                        <a:buNone/>
                      </a:pPr>
                      <a:r>
                        <a:rPr b="1" lang="en-US" sz="1200" u="none" cap="none" strike="noStrike">
                          <a:solidFill>
                            <a:srgbClr val="FFFFFF"/>
                          </a:solidFill>
                          <a:latin typeface="Arial"/>
                          <a:ea typeface="Arial"/>
                          <a:cs typeface="Arial"/>
                          <a:sym typeface="Arial"/>
                        </a:rPr>
                        <a:t>Author</a:t>
                      </a:r>
                      <a:endParaRPr sz="1200" u="none" cap="none" strike="noStrike">
                        <a:latin typeface="Arial"/>
                        <a:ea typeface="Arial"/>
                        <a:cs typeface="Arial"/>
                        <a:sym typeface="Arial"/>
                      </a:endParaRPr>
                    </a:p>
                  </a:txBody>
                  <a:tcPr marT="41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F28"/>
                    </a:solidFill>
                  </a:tcPr>
                </a:tc>
                <a:tc>
                  <a:txBody>
                    <a:bodyPr/>
                    <a:lstStyle/>
                    <a:p>
                      <a:pPr indent="0" lvl="0" marL="91440" marR="0" rtl="0" algn="l">
                        <a:lnSpc>
                          <a:spcPct val="100000"/>
                        </a:lnSpc>
                        <a:spcBef>
                          <a:spcPts val="0"/>
                        </a:spcBef>
                        <a:spcAft>
                          <a:spcPts val="0"/>
                        </a:spcAft>
                        <a:buNone/>
                      </a:pPr>
                      <a:r>
                        <a:rPr b="1" lang="en-US" sz="1200" u="none" cap="none" strike="noStrike">
                          <a:solidFill>
                            <a:srgbClr val="FFFFFF"/>
                          </a:solidFill>
                          <a:latin typeface="Arial"/>
                          <a:ea typeface="Arial"/>
                          <a:cs typeface="Arial"/>
                          <a:sym typeface="Arial"/>
                        </a:rPr>
                        <a:t>Format</a:t>
                      </a:r>
                      <a:endParaRPr sz="1200" u="none" cap="none" strike="noStrike">
                        <a:latin typeface="Arial"/>
                        <a:ea typeface="Arial"/>
                        <a:cs typeface="Arial"/>
                        <a:sym typeface="Arial"/>
                      </a:endParaRPr>
                    </a:p>
                  </a:txBody>
                  <a:tcPr marT="41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79F28"/>
                    </a:solidFill>
                  </a:tcPr>
                </a:tc>
              </a:tr>
              <a:tr h="411450">
                <a:tc>
                  <a:txBody>
                    <a:bodyPr/>
                    <a:lstStyle/>
                    <a:p>
                      <a:pPr indent="0" lvl="0" marL="91440" marR="0" rtl="0" algn="l">
                        <a:lnSpc>
                          <a:spcPct val="100000"/>
                        </a:lnSpc>
                        <a:spcBef>
                          <a:spcPts val="0"/>
                        </a:spcBef>
                        <a:spcAft>
                          <a:spcPts val="0"/>
                        </a:spcAft>
                        <a:buNone/>
                      </a:pPr>
                      <a:r>
                        <a:rPr lang="en-US" sz="1050" u="none" cap="none" strike="noStrike">
                          <a:solidFill>
                            <a:srgbClr val="464646"/>
                          </a:solidFill>
                          <a:latin typeface="Arial"/>
                          <a:ea typeface="Arial"/>
                          <a:cs typeface="Arial"/>
                          <a:sym typeface="Arial"/>
                        </a:rPr>
                        <a:t>9182932465265</a:t>
                      </a:r>
                      <a:endParaRPr sz="1050" u="none" cap="none" strike="noStrike">
                        <a:latin typeface="Arial"/>
                        <a:ea typeface="Arial"/>
                        <a:cs typeface="Arial"/>
                        <a:sym typeface="Arial"/>
                      </a:endParaRPr>
                    </a:p>
                  </a:txBody>
                  <a:tcPr marT="42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DFCD"/>
                    </a:solidFill>
                  </a:tcPr>
                </a:tc>
                <a:tc>
                  <a:txBody>
                    <a:bodyPr/>
                    <a:lstStyle/>
                    <a:p>
                      <a:pPr indent="0" lvl="0" marL="91440" marR="116839" rtl="0" algn="l">
                        <a:lnSpc>
                          <a:spcPct val="100000"/>
                        </a:lnSpc>
                        <a:spcBef>
                          <a:spcPts val="0"/>
                        </a:spcBef>
                        <a:spcAft>
                          <a:spcPts val="0"/>
                        </a:spcAft>
                        <a:buNone/>
                      </a:pPr>
                      <a:r>
                        <a:rPr lang="en-US" sz="1050" u="none" cap="none" strike="noStrike">
                          <a:solidFill>
                            <a:srgbClr val="464646"/>
                          </a:solidFill>
                          <a:latin typeface="Arial"/>
                          <a:ea typeface="Arial"/>
                          <a:cs typeface="Arial"/>
                          <a:sym typeface="Arial"/>
                        </a:rPr>
                        <a:t>Cloud Computing  Concepts</a:t>
                      </a:r>
                      <a:endParaRPr sz="1050" u="none" cap="none" strike="noStrike">
                        <a:latin typeface="Arial"/>
                        <a:ea typeface="Arial"/>
                        <a:cs typeface="Arial"/>
                        <a:sym typeface="Arial"/>
                      </a:endParaRPr>
                    </a:p>
                  </a:txBody>
                  <a:tcPr marT="42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DFCD"/>
                    </a:solidFill>
                  </a:tcPr>
                </a:tc>
                <a:tc>
                  <a:txBody>
                    <a:bodyPr/>
                    <a:lstStyle/>
                    <a:p>
                      <a:pPr indent="0" lvl="0" marL="91440" marR="145415" rtl="0" algn="l">
                        <a:lnSpc>
                          <a:spcPct val="100000"/>
                        </a:lnSpc>
                        <a:spcBef>
                          <a:spcPts val="0"/>
                        </a:spcBef>
                        <a:spcAft>
                          <a:spcPts val="0"/>
                        </a:spcAft>
                        <a:buNone/>
                      </a:pPr>
                      <a:r>
                        <a:rPr lang="en-US" sz="1050" u="none" cap="none" strike="noStrike">
                          <a:solidFill>
                            <a:srgbClr val="464646"/>
                          </a:solidFill>
                          <a:latin typeface="Arial"/>
                          <a:ea typeface="Arial"/>
                          <a:cs typeface="Arial"/>
                          <a:sym typeface="Arial"/>
                        </a:rPr>
                        <a:t>Wilson,  Joe</a:t>
                      </a:r>
                      <a:endParaRPr sz="1050" u="none" cap="none" strike="noStrike">
                        <a:latin typeface="Arial"/>
                        <a:ea typeface="Arial"/>
                        <a:cs typeface="Arial"/>
                        <a:sym typeface="Arial"/>
                      </a:endParaRPr>
                    </a:p>
                  </a:txBody>
                  <a:tcPr marT="42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DFCD"/>
                    </a:solidFill>
                  </a:tcPr>
                </a:tc>
                <a:tc>
                  <a:txBody>
                    <a:bodyPr/>
                    <a:lstStyle/>
                    <a:p>
                      <a:pPr indent="0" lvl="0" marL="91440" marR="0" rtl="0" algn="l">
                        <a:lnSpc>
                          <a:spcPct val="100000"/>
                        </a:lnSpc>
                        <a:spcBef>
                          <a:spcPts val="0"/>
                        </a:spcBef>
                        <a:spcAft>
                          <a:spcPts val="0"/>
                        </a:spcAft>
                        <a:buNone/>
                      </a:pPr>
                      <a:r>
                        <a:rPr lang="en-US" sz="1050" u="none" cap="none" strike="noStrike">
                          <a:solidFill>
                            <a:srgbClr val="464646"/>
                          </a:solidFill>
                          <a:latin typeface="Arial"/>
                          <a:ea typeface="Arial"/>
                          <a:cs typeface="Arial"/>
                          <a:sym typeface="Arial"/>
                        </a:rPr>
                        <a:t>Paperback</a:t>
                      </a:r>
                      <a:endParaRPr sz="1050" u="none" cap="none" strike="noStrike">
                        <a:latin typeface="Arial"/>
                        <a:ea typeface="Arial"/>
                        <a:cs typeface="Arial"/>
                        <a:sym typeface="Arial"/>
                      </a:endParaRPr>
                    </a:p>
                  </a:txBody>
                  <a:tcPr marT="42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DFCD"/>
                    </a:solidFill>
                  </a:tcPr>
                </a:tc>
              </a:tr>
              <a:tr h="411475">
                <a:tc>
                  <a:txBody>
                    <a:bodyPr/>
                    <a:lstStyle/>
                    <a:p>
                      <a:pPr indent="0" lvl="0" marL="91440" marR="0" rtl="0" algn="l">
                        <a:lnSpc>
                          <a:spcPct val="100000"/>
                        </a:lnSpc>
                        <a:spcBef>
                          <a:spcPts val="0"/>
                        </a:spcBef>
                        <a:spcAft>
                          <a:spcPts val="0"/>
                        </a:spcAft>
                        <a:buNone/>
                      </a:pPr>
                      <a:r>
                        <a:rPr lang="en-US" sz="1050" u="none" cap="none" strike="noStrike">
                          <a:solidFill>
                            <a:srgbClr val="464646"/>
                          </a:solidFill>
                          <a:latin typeface="Arial"/>
                          <a:ea typeface="Arial"/>
                          <a:cs typeface="Arial"/>
                          <a:sym typeface="Arial"/>
                        </a:rPr>
                        <a:t>3142536475869</a:t>
                      </a:r>
                      <a:endParaRPr sz="1050" u="none" cap="none" strike="noStrike">
                        <a:latin typeface="Arial"/>
                        <a:ea typeface="Arial"/>
                        <a:cs typeface="Arial"/>
                        <a:sym typeface="Arial"/>
                      </a:endParaRPr>
                    </a:p>
                  </a:txBody>
                  <a:tcPr marT="431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CEFE8"/>
                    </a:solidFill>
                  </a:tcPr>
                </a:tc>
                <a:tc>
                  <a:txBody>
                    <a:bodyPr/>
                    <a:lstStyle/>
                    <a:p>
                      <a:pPr indent="0" lvl="0" marL="91440" marR="313055" rtl="0" algn="l">
                        <a:lnSpc>
                          <a:spcPct val="100000"/>
                        </a:lnSpc>
                        <a:spcBef>
                          <a:spcPts val="0"/>
                        </a:spcBef>
                        <a:spcAft>
                          <a:spcPts val="0"/>
                        </a:spcAft>
                        <a:buNone/>
                      </a:pPr>
                      <a:r>
                        <a:rPr lang="en-US" sz="1050" u="none" cap="none" strike="noStrike">
                          <a:solidFill>
                            <a:srgbClr val="464646"/>
                          </a:solidFill>
                          <a:latin typeface="Arial"/>
                          <a:ea typeface="Arial"/>
                          <a:cs typeface="Arial"/>
                          <a:sym typeface="Arial"/>
                        </a:rPr>
                        <a:t>The Database  Guru</a:t>
                      </a:r>
                      <a:endParaRPr sz="1050" u="none" cap="none" strike="noStrike">
                        <a:latin typeface="Arial"/>
                        <a:ea typeface="Arial"/>
                        <a:cs typeface="Arial"/>
                        <a:sym typeface="Arial"/>
                      </a:endParaRPr>
                    </a:p>
                  </a:txBody>
                  <a:tcPr marT="431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CEFE8"/>
                    </a:solidFill>
                  </a:tcPr>
                </a:tc>
                <a:tc>
                  <a:txBody>
                    <a:bodyPr/>
                    <a:lstStyle/>
                    <a:p>
                      <a:pPr indent="0" lvl="0" marL="91440" marR="120650" rtl="0" algn="l">
                        <a:lnSpc>
                          <a:spcPct val="100000"/>
                        </a:lnSpc>
                        <a:spcBef>
                          <a:spcPts val="0"/>
                        </a:spcBef>
                        <a:spcAft>
                          <a:spcPts val="0"/>
                        </a:spcAft>
                        <a:buNone/>
                      </a:pPr>
                      <a:r>
                        <a:rPr lang="en-US" sz="1050" u="none" cap="none" strike="noStrike">
                          <a:solidFill>
                            <a:srgbClr val="464646"/>
                          </a:solidFill>
                          <a:latin typeface="Arial"/>
                          <a:ea typeface="Arial"/>
                          <a:cs typeface="Arial"/>
                          <a:sym typeface="Arial"/>
                        </a:rPr>
                        <a:t>Gomez,  Maria</a:t>
                      </a:r>
                      <a:endParaRPr sz="1050" u="none" cap="none" strike="noStrike">
                        <a:latin typeface="Arial"/>
                        <a:ea typeface="Arial"/>
                        <a:cs typeface="Arial"/>
                        <a:sym typeface="Arial"/>
                      </a:endParaRPr>
                    </a:p>
                  </a:txBody>
                  <a:tcPr marT="431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CEFE8"/>
                    </a:solidFill>
                  </a:tcPr>
                </a:tc>
                <a:tc>
                  <a:txBody>
                    <a:bodyPr/>
                    <a:lstStyle/>
                    <a:p>
                      <a:pPr indent="0" lvl="0" marL="91440" marR="0" rtl="0" algn="l">
                        <a:lnSpc>
                          <a:spcPct val="100000"/>
                        </a:lnSpc>
                        <a:spcBef>
                          <a:spcPts val="0"/>
                        </a:spcBef>
                        <a:spcAft>
                          <a:spcPts val="0"/>
                        </a:spcAft>
                        <a:buNone/>
                      </a:pPr>
                      <a:r>
                        <a:rPr lang="en-US" sz="1050" u="none" cap="none" strike="noStrike">
                          <a:solidFill>
                            <a:srgbClr val="464646"/>
                          </a:solidFill>
                          <a:latin typeface="Arial"/>
                          <a:ea typeface="Arial"/>
                          <a:cs typeface="Arial"/>
                          <a:sym typeface="Arial"/>
                        </a:rPr>
                        <a:t>eBook</a:t>
                      </a:r>
                      <a:endParaRPr sz="1050" u="none" cap="none" strike="noStrike">
                        <a:latin typeface="Arial"/>
                        <a:ea typeface="Arial"/>
                        <a:cs typeface="Arial"/>
                        <a:sym typeface="Arial"/>
                      </a:endParaRPr>
                    </a:p>
                  </a:txBody>
                  <a:tcPr marT="431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CEFE8"/>
                    </a:solidFill>
                  </a:tcPr>
                </a:tc>
              </a:tr>
            </a:tbl>
          </a:graphicData>
        </a:graphic>
      </p:graphicFrame>
      <p:sp>
        <p:nvSpPr>
          <p:cNvPr id="2787" name="Google Shape;2787;p102"/>
          <p:cNvSpPr txBox="1"/>
          <p:nvPr/>
        </p:nvSpPr>
        <p:spPr>
          <a:xfrm>
            <a:off x="2099564" y="3020695"/>
            <a:ext cx="495934"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464646"/>
                </a:solidFill>
                <a:latin typeface="Arial"/>
                <a:ea typeface="Arial"/>
                <a:cs typeface="Arial"/>
                <a:sym typeface="Arial"/>
              </a:rPr>
              <a:t>SQL</a:t>
            </a:r>
            <a:endParaRPr sz="1800">
              <a:solidFill>
                <a:schemeClr val="dk1"/>
              </a:solidFill>
              <a:latin typeface="Arial"/>
              <a:ea typeface="Arial"/>
              <a:cs typeface="Arial"/>
              <a:sym typeface="Arial"/>
            </a:endParaRPr>
          </a:p>
        </p:txBody>
      </p:sp>
      <p:sp>
        <p:nvSpPr>
          <p:cNvPr id="2788" name="Google Shape;2788;p102"/>
          <p:cNvSpPr txBox="1"/>
          <p:nvPr/>
        </p:nvSpPr>
        <p:spPr>
          <a:xfrm>
            <a:off x="6584695" y="3024885"/>
            <a:ext cx="8001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464646"/>
                </a:solidFill>
                <a:latin typeface="Arial"/>
                <a:ea typeface="Arial"/>
                <a:cs typeface="Arial"/>
                <a:sym typeface="Arial"/>
              </a:rPr>
              <a:t>NoSQL</a:t>
            </a:r>
            <a:endParaRPr sz="1800">
              <a:solidFill>
                <a:schemeClr val="dk1"/>
              </a:solidFill>
              <a:latin typeface="Arial"/>
              <a:ea typeface="Arial"/>
              <a:cs typeface="Arial"/>
              <a:sym typeface="Arial"/>
            </a:endParaRPr>
          </a:p>
        </p:txBody>
      </p:sp>
      <p:sp>
        <p:nvSpPr>
          <p:cNvPr id="2789" name="Google Shape;2789;p102"/>
          <p:cNvSpPr txBox="1"/>
          <p:nvPr/>
        </p:nvSpPr>
        <p:spPr>
          <a:xfrm>
            <a:off x="5375909" y="3367278"/>
            <a:ext cx="3535679" cy="1277620"/>
          </a:xfrm>
          <a:prstGeom prst="rect">
            <a:avLst/>
          </a:prstGeom>
          <a:noFill/>
          <a:ln cap="flat" cmpd="sng" w="19800">
            <a:solidFill>
              <a:srgbClr val="464646"/>
            </a:solidFill>
            <a:prstDash val="solid"/>
            <a:round/>
            <a:headEnd len="sm" w="sm" type="none"/>
            <a:tailEnd len="sm" w="sm" type="none"/>
          </a:ln>
        </p:spPr>
        <p:txBody>
          <a:bodyPr anchorCtr="0" anchor="t" bIns="0" lIns="0" spcFirstLastPara="1" rIns="0" wrap="square" tIns="38100">
            <a:spAutoFit/>
          </a:bodyPr>
          <a:lstStyle/>
          <a:p>
            <a:pPr indent="0" lvl="0" marL="91440" marR="0" rtl="0" algn="l">
              <a:lnSpc>
                <a:spcPct val="100000"/>
              </a:lnSpc>
              <a:spcBef>
                <a:spcPts val="0"/>
              </a:spcBef>
              <a:spcAft>
                <a:spcPts val="0"/>
              </a:spcAft>
              <a:buNone/>
            </a:pPr>
            <a:r>
              <a:rPr lang="en-US" sz="1100">
                <a:solidFill>
                  <a:srgbClr val="006FC0"/>
                </a:solidFill>
                <a:latin typeface="Courier"/>
                <a:ea typeface="Courier"/>
                <a:cs typeface="Courier"/>
                <a:sym typeface="Courier"/>
              </a:rPr>
              <a:t>{</a:t>
            </a:r>
            <a:endParaRPr sz="1100">
              <a:solidFill>
                <a:schemeClr val="dk1"/>
              </a:solidFill>
              <a:latin typeface="Courier"/>
              <a:ea typeface="Courier"/>
              <a:cs typeface="Courier"/>
              <a:sym typeface="Courier"/>
            </a:endParaRPr>
          </a:p>
          <a:p>
            <a:pPr indent="0" lvl="0" marL="549275" marR="0" rtl="0" algn="l">
              <a:lnSpc>
                <a:spcPct val="100000"/>
              </a:lnSpc>
              <a:spcBef>
                <a:spcPts val="5"/>
              </a:spcBef>
              <a:spcAft>
                <a:spcPts val="0"/>
              </a:spcAft>
              <a:buNone/>
            </a:pPr>
            <a:r>
              <a:rPr lang="en-US" sz="1100">
                <a:solidFill>
                  <a:srgbClr val="006FC0"/>
                </a:solidFill>
                <a:latin typeface="Courier"/>
                <a:ea typeface="Courier"/>
                <a:cs typeface="Courier"/>
                <a:sym typeface="Courier"/>
              </a:rPr>
              <a:t>ISBN: 9182932465265,</a:t>
            </a:r>
            <a:endParaRPr sz="1100">
              <a:solidFill>
                <a:schemeClr val="dk1"/>
              </a:solidFill>
              <a:latin typeface="Courier"/>
              <a:ea typeface="Courier"/>
              <a:cs typeface="Courier"/>
              <a:sym typeface="Courier"/>
            </a:endParaRPr>
          </a:p>
          <a:p>
            <a:pPr indent="0" lvl="0" marL="549275" marR="118745" rtl="0" algn="l">
              <a:lnSpc>
                <a:spcPct val="100000"/>
              </a:lnSpc>
              <a:spcBef>
                <a:spcPts val="0"/>
              </a:spcBef>
              <a:spcAft>
                <a:spcPts val="0"/>
              </a:spcAft>
              <a:buNone/>
            </a:pPr>
            <a:r>
              <a:rPr lang="en-US" sz="1100">
                <a:solidFill>
                  <a:srgbClr val="006FC0"/>
                </a:solidFill>
                <a:latin typeface="Courier"/>
                <a:ea typeface="Courier"/>
                <a:cs typeface="Courier"/>
                <a:sym typeface="Courier"/>
              </a:rPr>
              <a:t>Title: “Cloud Computing Concepts”,  Author: “Wilson, Joe”,</a:t>
            </a:r>
            <a:endParaRPr sz="1100">
              <a:solidFill>
                <a:schemeClr val="dk1"/>
              </a:solidFill>
              <a:latin typeface="Courier"/>
              <a:ea typeface="Courier"/>
              <a:cs typeface="Courier"/>
              <a:sym typeface="Courier"/>
            </a:endParaRPr>
          </a:p>
          <a:p>
            <a:pPr indent="0" lvl="0" marL="549275" marR="0" rtl="0" algn="l">
              <a:lnSpc>
                <a:spcPct val="100000"/>
              </a:lnSpc>
              <a:spcBef>
                <a:spcPts val="0"/>
              </a:spcBef>
              <a:spcAft>
                <a:spcPts val="0"/>
              </a:spcAft>
              <a:buNone/>
            </a:pPr>
            <a:r>
              <a:rPr lang="en-US" sz="1100">
                <a:solidFill>
                  <a:srgbClr val="006FC0"/>
                </a:solidFill>
                <a:latin typeface="Courier"/>
                <a:ea typeface="Courier"/>
                <a:cs typeface="Courier"/>
                <a:sym typeface="Courier"/>
              </a:rPr>
              <a:t>Format: “Paperback”</a:t>
            </a:r>
            <a:endParaRPr sz="1100">
              <a:solidFill>
                <a:schemeClr val="dk1"/>
              </a:solidFill>
              <a:latin typeface="Courier"/>
              <a:ea typeface="Courier"/>
              <a:cs typeface="Courier"/>
              <a:sym typeface="Courier"/>
            </a:endParaRPr>
          </a:p>
          <a:p>
            <a:pPr indent="0" lvl="0" marL="91440" marR="0" rtl="0" algn="l">
              <a:lnSpc>
                <a:spcPct val="100000"/>
              </a:lnSpc>
              <a:spcBef>
                <a:spcPts val="0"/>
              </a:spcBef>
              <a:spcAft>
                <a:spcPts val="0"/>
              </a:spcAft>
              <a:buNone/>
            </a:pPr>
            <a:r>
              <a:rPr lang="en-US" sz="1100">
                <a:solidFill>
                  <a:srgbClr val="006FC0"/>
                </a:solidFill>
                <a:latin typeface="Courier"/>
                <a:ea typeface="Courier"/>
                <a:cs typeface="Courier"/>
                <a:sym typeface="Courier"/>
              </a:rPr>
              <a:t>}</a:t>
            </a:r>
            <a:endParaRPr sz="1100">
              <a:solidFill>
                <a:schemeClr val="dk1"/>
              </a:solidFill>
              <a:latin typeface="Courier"/>
              <a:ea typeface="Courier"/>
              <a:cs typeface="Courier"/>
              <a:sym typeface="Courie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3" name="Shape 2793"/>
        <p:cNvGrpSpPr/>
        <p:nvPr/>
      </p:nvGrpSpPr>
      <p:grpSpPr>
        <a:xfrm>
          <a:off x="0" y="0"/>
          <a:ext cx="0" cy="0"/>
          <a:chOff x="0" y="0"/>
          <a:chExt cx="0" cy="0"/>
        </a:xfrm>
      </p:grpSpPr>
      <p:sp>
        <p:nvSpPr>
          <p:cNvPr id="2794" name="Google Shape;2794;p103"/>
          <p:cNvSpPr txBox="1"/>
          <p:nvPr>
            <p:ph type="title"/>
          </p:nvPr>
        </p:nvSpPr>
        <p:spPr>
          <a:xfrm>
            <a:off x="415544" y="139065"/>
            <a:ext cx="49041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Data Storage Considerations</a:t>
            </a:r>
            <a:endParaRPr/>
          </a:p>
        </p:txBody>
      </p:sp>
      <p:sp>
        <p:nvSpPr>
          <p:cNvPr id="2795" name="Google Shape;2795;p103"/>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796" name="Google Shape;2796;p103"/>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2797" name="Google Shape;2797;p103"/>
          <p:cNvSpPr txBox="1"/>
          <p:nvPr/>
        </p:nvSpPr>
        <p:spPr>
          <a:xfrm>
            <a:off x="419506" y="962025"/>
            <a:ext cx="6805930" cy="273367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No one size fits all.</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Analyze your data requirements by considering:</a:t>
            </a:r>
            <a:endParaRPr sz="2400">
              <a:solidFill>
                <a:schemeClr val="dk1"/>
              </a:solidFill>
              <a:latin typeface="Arial"/>
              <a:ea typeface="Arial"/>
              <a:cs typeface="Arial"/>
              <a:sym typeface="Arial"/>
            </a:endParaRPr>
          </a:p>
          <a:p>
            <a:pPr indent="-287019" lvl="1" marL="756285" marR="0" rtl="0" algn="l">
              <a:lnSpc>
                <a:spcPct val="100000"/>
              </a:lnSpc>
              <a:spcBef>
                <a:spcPts val="484"/>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Data formats</a:t>
            </a:r>
            <a:endParaRPr b="0" i="0" sz="2000" u="none" cap="none" strike="noStrike">
              <a:solidFill>
                <a:schemeClr val="dk1"/>
              </a:solidFill>
              <a:latin typeface="Arial"/>
              <a:ea typeface="Arial"/>
              <a:cs typeface="Arial"/>
              <a:sym typeface="Arial"/>
            </a:endParaRPr>
          </a:p>
          <a:p>
            <a:pPr indent="-287019" lvl="1" marL="756285" marR="0" rtl="0" algn="l">
              <a:lnSpc>
                <a:spcPct val="100000"/>
              </a:lnSpc>
              <a:spcBef>
                <a:spcPts val="480"/>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Data size</a:t>
            </a:r>
            <a:endParaRPr b="0" i="0" sz="2000" u="none" cap="none" strike="noStrike">
              <a:solidFill>
                <a:schemeClr val="dk1"/>
              </a:solidFill>
              <a:latin typeface="Arial"/>
              <a:ea typeface="Arial"/>
              <a:cs typeface="Arial"/>
              <a:sym typeface="Arial"/>
            </a:endParaRPr>
          </a:p>
          <a:p>
            <a:pPr indent="-287019" lvl="1" marL="756285" marR="0" rtl="0" algn="l">
              <a:lnSpc>
                <a:spcPct val="100000"/>
              </a:lnSpc>
              <a:spcBef>
                <a:spcPts val="480"/>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Query frequency</a:t>
            </a:r>
            <a:endParaRPr b="0" i="0" sz="2000" u="none" cap="none" strike="noStrike">
              <a:solidFill>
                <a:schemeClr val="dk1"/>
              </a:solidFill>
              <a:latin typeface="Arial"/>
              <a:ea typeface="Arial"/>
              <a:cs typeface="Arial"/>
              <a:sym typeface="Arial"/>
            </a:endParaRPr>
          </a:p>
          <a:p>
            <a:pPr indent="-287019" lvl="1" marL="756285" marR="0" rtl="0" algn="l">
              <a:lnSpc>
                <a:spcPct val="100000"/>
              </a:lnSpc>
              <a:spcBef>
                <a:spcPts val="480"/>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Data access speed</a:t>
            </a:r>
            <a:endParaRPr b="0" i="0" sz="2000" u="none" cap="none" strike="noStrike">
              <a:solidFill>
                <a:schemeClr val="dk1"/>
              </a:solidFill>
              <a:latin typeface="Arial"/>
              <a:ea typeface="Arial"/>
              <a:cs typeface="Arial"/>
              <a:sym typeface="Arial"/>
            </a:endParaRPr>
          </a:p>
          <a:p>
            <a:pPr indent="-287019" lvl="1" marL="756285" marR="0" rtl="0" algn="l">
              <a:lnSpc>
                <a:spcPct val="100000"/>
              </a:lnSpc>
              <a:spcBef>
                <a:spcPts val="484"/>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Data retention period</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1" name="Shape 2801"/>
        <p:cNvGrpSpPr/>
        <p:nvPr/>
      </p:nvGrpSpPr>
      <p:grpSpPr>
        <a:xfrm>
          <a:off x="0" y="0"/>
          <a:ext cx="0" cy="0"/>
          <a:chOff x="0" y="0"/>
          <a:chExt cx="0" cy="0"/>
        </a:xfrm>
      </p:grpSpPr>
      <p:sp>
        <p:nvSpPr>
          <p:cNvPr id="2802" name="Google Shape;2802;p104"/>
          <p:cNvSpPr txBox="1"/>
          <p:nvPr>
            <p:ph type="title"/>
          </p:nvPr>
        </p:nvSpPr>
        <p:spPr>
          <a:xfrm>
            <a:off x="415544" y="139065"/>
            <a:ext cx="57225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AWS Managed Database Services</a:t>
            </a:r>
            <a:endParaRPr/>
          </a:p>
        </p:txBody>
      </p:sp>
      <p:grpSp>
        <p:nvGrpSpPr>
          <p:cNvPr id="2803" name="Google Shape;2803;p104"/>
          <p:cNvGrpSpPr/>
          <p:nvPr/>
        </p:nvGrpSpPr>
        <p:grpSpPr>
          <a:xfrm>
            <a:off x="829817" y="2305050"/>
            <a:ext cx="1129665" cy="699770"/>
            <a:chOff x="829817" y="2305050"/>
            <a:chExt cx="1129665" cy="699770"/>
          </a:xfrm>
        </p:grpSpPr>
        <p:sp>
          <p:nvSpPr>
            <p:cNvPr id="2804" name="Google Shape;2804;p104"/>
            <p:cNvSpPr/>
            <p:nvPr/>
          </p:nvSpPr>
          <p:spPr>
            <a:xfrm>
              <a:off x="829817" y="2305050"/>
              <a:ext cx="1129665" cy="699770"/>
            </a:xfrm>
            <a:custGeom>
              <a:rect b="b" l="l" r="r" t="t"/>
              <a:pathLst>
                <a:path extrusionOk="0" h="699769" w="1129664">
                  <a:moveTo>
                    <a:pt x="1069975" y="0"/>
                  </a:moveTo>
                  <a:lnTo>
                    <a:pt x="59270" y="0"/>
                  </a:lnTo>
                  <a:lnTo>
                    <a:pt x="36202" y="4659"/>
                  </a:lnTo>
                  <a:lnTo>
                    <a:pt x="17362" y="17367"/>
                  </a:lnTo>
                  <a:lnTo>
                    <a:pt x="4658" y="36218"/>
                  </a:lnTo>
                  <a:lnTo>
                    <a:pt x="0" y="59308"/>
                  </a:lnTo>
                  <a:lnTo>
                    <a:pt x="0" y="640207"/>
                  </a:lnTo>
                  <a:lnTo>
                    <a:pt x="4658" y="663297"/>
                  </a:lnTo>
                  <a:lnTo>
                    <a:pt x="17362" y="682148"/>
                  </a:lnTo>
                  <a:lnTo>
                    <a:pt x="36202" y="694856"/>
                  </a:lnTo>
                  <a:lnTo>
                    <a:pt x="59270" y="699516"/>
                  </a:lnTo>
                  <a:lnTo>
                    <a:pt x="1069975" y="699516"/>
                  </a:lnTo>
                  <a:lnTo>
                    <a:pt x="1093065" y="694856"/>
                  </a:lnTo>
                  <a:lnTo>
                    <a:pt x="1111916" y="682148"/>
                  </a:lnTo>
                  <a:lnTo>
                    <a:pt x="1124624" y="663297"/>
                  </a:lnTo>
                  <a:lnTo>
                    <a:pt x="1129283" y="640207"/>
                  </a:lnTo>
                  <a:lnTo>
                    <a:pt x="1129283" y="59308"/>
                  </a:lnTo>
                  <a:lnTo>
                    <a:pt x="1124624" y="36218"/>
                  </a:lnTo>
                  <a:lnTo>
                    <a:pt x="1111916" y="17367"/>
                  </a:lnTo>
                  <a:lnTo>
                    <a:pt x="1093065" y="4659"/>
                  </a:lnTo>
                  <a:lnTo>
                    <a:pt x="1069975" y="0"/>
                  </a:lnTo>
                  <a:close/>
                </a:path>
              </a:pathLst>
            </a:custGeom>
            <a:solidFill>
              <a:srgbClr val="C2E1F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5" name="Google Shape;2805;p104"/>
            <p:cNvSpPr/>
            <p:nvPr/>
          </p:nvSpPr>
          <p:spPr>
            <a:xfrm>
              <a:off x="829817" y="2305050"/>
              <a:ext cx="1129665" cy="699770"/>
            </a:xfrm>
            <a:custGeom>
              <a:rect b="b" l="l" r="r" t="t"/>
              <a:pathLst>
                <a:path extrusionOk="0" h="699769" w="1129664">
                  <a:moveTo>
                    <a:pt x="0" y="59308"/>
                  </a:moveTo>
                  <a:lnTo>
                    <a:pt x="4658" y="36218"/>
                  </a:lnTo>
                  <a:lnTo>
                    <a:pt x="17362" y="17367"/>
                  </a:lnTo>
                  <a:lnTo>
                    <a:pt x="36202" y="4659"/>
                  </a:lnTo>
                  <a:lnTo>
                    <a:pt x="59270" y="0"/>
                  </a:lnTo>
                  <a:lnTo>
                    <a:pt x="1069975" y="0"/>
                  </a:lnTo>
                  <a:lnTo>
                    <a:pt x="1093065" y="4659"/>
                  </a:lnTo>
                  <a:lnTo>
                    <a:pt x="1111916" y="17367"/>
                  </a:lnTo>
                  <a:lnTo>
                    <a:pt x="1124624" y="36218"/>
                  </a:lnTo>
                  <a:lnTo>
                    <a:pt x="1129283" y="59308"/>
                  </a:lnTo>
                  <a:lnTo>
                    <a:pt x="1129283" y="640207"/>
                  </a:lnTo>
                  <a:lnTo>
                    <a:pt x="1124624" y="663297"/>
                  </a:lnTo>
                  <a:lnTo>
                    <a:pt x="1111916" y="682148"/>
                  </a:lnTo>
                  <a:lnTo>
                    <a:pt x="1093065" y="694856"/>
                  </a:lnTo>
                  <a:lnTo>
                    <a:pt x="1069975" y="699516"/>
                  </a:lnTo>
                  <a:lnTo>
                    <a:pt x="59270" y="699516"/>
                  </a:lnTo>
                  <a:lnTo>
                    <a:pt x="36202" y="694856"/>
                  </a:lnTo>
                  <a:lnTo>
                    <a:pt x="17362" y="682148"/>
                  </a:lnTo>
                  <a:lnTo>
                    <a:pt x="4658" y="663297"/>
                  </a:lnTo>
                  <a:lnTo>
                    <a:pt x="0" y="640207"/>
                  </a:lnTo>
                  <a:lnTo>
                    <a:pt x="0" y="59308"/>
                  </a:lnTo>
                  <a:close/>
                </a:path>
              </a:pathLst>
            </a:custGeom>
            <a:noFill/>
            <a:ln cap="flat" cmpd="sng" w="28950">
              <a:solidFill>
                <a:srgbClr val="0579A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06" name="Google Shape;2806;p104"/>
          <p:cNvSpPr txBox="1"/>
          <p:nvPr/>
        </p:nvSpPr>
        <p:spPr>
          <a:xfrm>
            <a:off x="970280" y="2515615"/>
            <a:ext cx="84772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464646"/>
                </a:solidFill>
                <a:latin typeface="Arial"/>
                <a:ea typeface="Arial"/>
                <a:cs typeface="Arial"/>
                <a:sym typeface="Arial"/>
              </a:rPr>
              <a:t>Compute</a:t>
            </a:r>
            <a:endParaRPr sz="1600">
              <a:solidFill>
                <a:schemeClr val="dk1"/>
              </a:solidFill>
              <a:latin typeface="Arial"/>
              <a:ea typeface="Arial"/>
              <a:cs typeface="Arial"/>
              <a:sym typeface="Arial"/>
            </a:endParaRPr>
          </a:p>
        </p:txBody>
      </p:sp>
      <p:grpSp>
        <p:nvGrpSpPr>
          <p:cNvPr id="2807" name="Google Shape;2807;p104"/>
          <p:cNvGrpSpPr/>
          <p:nvPr/>
        </p:nvGrpSpPr>
        <p:grpSpPr>
          <a:xfrm>
            <a:off x="2070354" y="2305050"/>
            <a:ext cx="1129665" cy="699770"/>
            <a:chOff x="2070354" y="2305050"/>
            <a:chExt cx="1129665" cy="699770"/>
          </a:xfrm>
        </p:grpSpPr>
        <p:sp>
          <p:nvSpPr>
            <p:cNvPr id="2808" name="Google Shape;2808;p104"/>
            <p:cNvSpPr/>
            <p:nvPr/>
          </p:nvSpPr>
          <p:spPr>
            <a:xfrm>
              <a:off x="2070354" y="2305050"/>
              <a:ext cx="1129665" cy="699770"/>
            </a:xfrm>
            <a:custGeom>
              <a:rect b="b" l="l" r="r" t="t"/>
              <a:pathLst>
                <a:path extrusionOk="0" h="699769" w="1129664">
                  <a:moveTo>
                    <a:pt x="1069975" y="0"/>
                  </a:moveTo>
                  <a:lnTo>
                    <a:pt x="59308" y="0"/>
                  </a:lnTo>
                  <a:lnTo>
                    <a:pt x="36218" y="4659"/>
                  </a:lnTo>
                  <a:lnTo>
                    <a:pt x="17367" y="17367"/>
                  </a:lnTo>
                  <a:lnTo>
                    <a:pt x="4659" y="36218"/>
                  </a:lnTo>
                  <a:lnTo>
                    <a:pt x="0" y="59308"/>
                  </a:lnTo>
                  <a:lnTo>
                    <a:pt x="0" y="640207"/>
                  </a:lnTo>
                  <a:lnTo>
                    <a:pt x="4659" y="663297"/>
                  </a:lnTo>
                  <a:lnTo>
                    <a:pt x="17367" y="682148"/>
                  </a:lnTo>
                  <a:lnTo>
                    <a:pt x="36218" y="694856"/>
                  </a:lnTo>
                  <a:lnTo>
                    <a:pt x="59308" y="699516"/>
                  </a:lnTo>
                  <a:lnTo>
                    <a:pt x="1069975" y="699516"/>
                  </a:lnTo>
                  <a:lnTo>
                    <a:pt x="1093065" y="694856"/>
                  </a:lnTo>
                  <a:lnTo>
                    <a:pt x="1111916" y="682148"/>
                  </a:lnTo>
                  <a:lnTo>
                    <a:pt x="1124624" y="663297"/>
                  </a:lnTo>
                  <a:lnTo>
                    <a:pt x="1129283" y="640207"/>
                  </a:lnTo>
                  <a:lnTo>
                    <a:pt x="1129283" y="59308"/>
                  </a:lnTo>
                  <a:lnTo>
                    <a:pt x="1124624" y="36218"/>
                  </a:lnTo>
                  <a:lnTo>
                    <a:pt x="1111916" y="17367"/>
                  </a:lnTo>
                  <a:lnTo>
                    <a:pt x="1093065" y="4659"/>
                  </a:lnTo>
                  <a:lnTo>
                    <a:pt x="1069975" y="0"/>
                  </a:lnTo>
                  <a:close/>
                </a:path>
              </a:pathLst>
            </a:custGeom>
            <a:solidFill>
              <a:srgbClr val="C2E1F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9" name="Google Shape;2809;p104"/>
            <p:cNvSpPr/>
            <p:nvPr/>
          </p:nvSpPr>
          <p:spPr>
            <a:xfrm>
              <a:off x="2070354" y="2305050"/>
              <a:ext cx="1129665" cy="699770"/>
            </a:xfrm>
            <a:custGeom>
              <a:rect b="b" l="l" r="r" t="t"/>
              <a:pathLst>
                <a:path extrusionOk="0" h="699769" w="1129664">
                  <a:moveTo>
                    <a:pt x="0" y="59308"/>
                  </a:moveTo>
                  <a:lnTo>
                    <a:pt x="4659" y="36218"/>
                  </a:lnTo>
                  <a:lnTo>
                    <a:pt x="17367" y="17367"/>
                  </a:lnTo>
                  <a:lnTo>
                    <a:pt x="36218" y="4659"/>
                  </a:lnTo>
                  <a:lnTo>
                    <a:pt x="59308" y="0"/>
                  </a:lnTo>
                  <a:lnTo>
                    <a:pt x="1069975" y="0"/>
                  </a:lnTo>
                  <a:lnTo>
                    <a:pt x="1093065" y="4659"/>
                  </a:lnTo>
                  <a:lnTo>
                    <a:pt x="1111916" y="17367"/>
                  </a:lnTo>
                  <a:lnTo>
                    <a:pt x="1124624" y="36218"/>
                  </a:lnTo>
                  <a:lnTo>
                    <a:pt x="1129283" y="59308"/>
                  </a:lnTo>
                  <a:lnTo>
                    <a:pt x="1129283" y="640207"/>
                  </a:lnTo>
                  <a:lnTo>
                    <a:pt x="1124624" y="663297"/>
                  </a:lnTo>
                  <a:lnTo>
                    <a:pt x="1111916" y="682148"/>
                  </a:lnTo>
                  <a:lnTo>
                    <a:pt x="1093065" y="694856"/>
                  </a:lnTo>
                  <a:lnTo>
                    <a:pt x="1069975" y="699516"/>
                  </a:lnTo>
                  <a:lnTo>
                    <a:pt x="59308" y="699516"/>
                  </a:lnTo>
                  <a:lnTo>
                    <a:pt x="36218" y="694856"/>
                  </a:lnTo>
                  <a:lnTo>
                    <a:pt x="17367" y="682148"/>
                  </a:lnTo>
                  <a:lnTo>
                    <a:pt x="4659" y="663297"/>
                  </a:lnTo>
                  <a:lnTo>
                    <a:pt x="0" y="640207"/>
                  </a:lnTo>
                  <a:lnTo>
                    <a:pt x="0" y="59308"/>
                  </a:lnTo>
                  <a:close/>
                </a:path>
              </a:pathLst>
            </a:custGeom>
            <a:noFill/>
            <a:ln cap="flat" cmpd="sng" w="28950">
              <a:solidFill>
                <a:srgbClr val="0579A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10" name="Google Shape;2810;p104"/>
          <p:cNvSpPr txBox="1"/>
          <p:nvPr/>
        </p:nvSpPr>
        <p:spPr>
          <a:xfrm>
            <a:off x="2267204" y="2515615"/>
            <a:ext cx="73533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464646"/>
                </a:solidFill>
                <a:latin typeface="Arial"/>
                <a:ea typeface="Arial"/>
                <a:cs typeface="Arial"/>
                <a:sym typeface="Arial"/>
              </a:rPr>
              <a:t>Storage</a:t>
            </a:r>
            <a:endParaRPr sz="1600">
              <a:solidFill>
                <a:schemeClr val="dk1"/>
              </a:solidFill>
              <a:latin typeface="Arial"/>
              <a:ea typeface="Arial"/>
              <a:cs typeface="Arial"/>
              <a:sym typeface="Arial"/>
            </a:endParaRPr>
          </a:p>
        </p:txBody>
      </p:sp>
      <p:grpSp>
        <p:nvGrpSpPr>
          <p:cNvPr id="2811" name="Google Shape;2811;p104"/>
          <p:cNvGrpSpPr/>
          <p:nvPr/>
        </p:nvGrpSpPr>
        <p:grpSpPr>
          <a:xfrm>
            <a:off x="829817" y="3908298"/>
            <a:ext cx="3610610" cy="608330"/>
            <a:chOff x="829817" y="3908298"/>
            <a:chExt cx="3610610" cy="608330"/>
          </a:xfrm>
        </p:grpSpPr>
        <p:sp>
          <p:nvSpPr>
            <p:cNvPr id="2812" name="Google Shape;2812;p104"/>
            <p:cNvSpPr/>
            <p:nvPr/>
          </p:nvSpPr>
          <p:spPr>
            <a:xfrm>
              <a:off x="829817" y="3908298"/>
              <a:ext cx="3610610" cy="608330"/>
            </a:xfrm>
            <a:custGeom>
              <a:rect b="b" l="l" r="r" t="t"/>
              <a:pathLst>
                <a:path extrusionOk="0" h="608329" w="3610610">
                  <a:moveTo>
                    <a:pt x="3529583" y="0"/>
                  </a:moveTo>
                  <a:lnTo>
                    <a:pt x="80822" y="0"/>
                  </a:lnTo>
                  <a:lnTo>
                    <a:pt x="49361" y="6350"/>
                  </a:lnTo>
                  <a:lnTo>
                    <a:pt x="23671" y="23671"/>
                  </a:lnTo>
                  <a:lnTo>
                    <a:pt x="6350" y="49361"/>
                  </a:lnTo>
                  <a:lnTo>
                    <a:pt x="0" y="80822"/>
                  </a:lnTo>
                  <a:lnTo>
                    <a:pt x="0" y="527253"/>
                  </a:lnTo>
                  <a:lnTo>
                    <a:pt x="6350" y="558714"/>
                  </a:lnTo>
                  <a:lnTo>
                    <a:pt x="23671" y="584404"/>
                  </a:lnTo>
                  <a:lnTo>
                    <a:pt x="49361" y="601725"/>
                  </a:lnTo>
                  <a:lnTo>
                    <a:pt x="80822" y="608075"/>
                  </a:lnTo>
                  <a:lnTo>
                    <a:pt x="3529583" y="608075"/>
                  </a:lnTo>
                  <a:lnTo>
                    <a:pt x="3561010" y="601725"/>
                  </a:lnTo>
                  <a:lnTo>
                    <a:pt x="3586686" y="584404"/>
                  </a:lnTo>
                  <a:lnTo>
                    <a:pt x="3604004" y="558714"/>
                  </a:lnTo>
                  <a:lnTo>
                    <a:pt x="3610355" y="527253"/>
                  </a:lnTo>
                  <a:lnTo>
                    <a:pt x="3610355" y="80822"/>
                  </a:lnTo>
                  <a:lnTo>
                    <a:pt x="3604004" y="49361"/>
                  </a:lnTo>
                  <a:lnTo>
                    <a:pt x="3586686" y="23671"/>
                  </a:lnTo>
                  <a:lnTo>
                    <a:pt x="3561010" y="6350"/>
                  </a:lnTo>
                  <a:lnTo>
                    <a:pt x="3529583" y="0"/>
                  </a:lnTo>
                  <a:close/>
                </a:path>
              </a:pathLst>
            </a:custGeom>
            <a:solidFill>
              <a:srgbClr val="C2E1F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3" name="Google Shape;2813;p104"/>
            <p:cNvSpPr/>
            <p:nvPr/>
          </p:nvSpPr>
          <p:spPr>
            <a:xfrm>
              <a:off x="829817" y="3908298"/>
              <a:ext cx="3610610" cy="608330"/>
            </a:xfrm>
            <a:custGeom>
              <a:rect b="b" l="l" r="r" t="t"/>
              <a:pathLst>
                <a:path extrusionOk="0" h="608329" w="3610610">
                  <a:moveTo>
                    <a:pt x="0" y="80822"/>
                  </a:moveTo>
                  <a:lnTo>
                    <a:pt x="6350" y="49361"/>
                  </a:lnTo>
                  <a:lnTo>
                    <a:pt x="23671" y="23671"/>
                  </a:lnTo>
                  <a:lnTo>
                    <a:pt x="49361" y="6350"/>
                  </a:lnTo>
                  <a:lnTo>
                    <a:pt x="80822" y="0"/>
                  </a:lnTo>
                  <a:lnTo>
                    <a:pt x="3529583" y="0"/>
                  </a:lnTo>
                  <a:lnTo>
                    <a:pt x="3561010" y="6350"/>
                  </a:lnTo>
                  <a:lnTo>
                    <a:pt x="3586686" y="23671"/>
                  </a:lnTo>
                  <a:lnTo>
                    <a:pt x="3604004" y="49361"/>
                  </a:lnTo>
                  <a:lnTo>
                    <a:pt x="3610355" y="80822"/>
                  </a:lnTo>
                  <a:lnTo>
                    <a:pt x="3610355" y="527253"/>
                  </a:lnTo>
                  <a:lnTo>
                    <a:pt x="3604004" y="558714"/>
                  </a:lnTo>
                  <a:lnTo>
                    <a:pt x="3586686" y="584404"/>
                  </a:lnTo>
                  <a:lnTo>
                    <a:pt x="3561010" y="601725"/>
                  </a:lnTo>
                  <a:lnTo>
                    <a:pt x="3529583" y="608075"/>
                  </a:lnTo>
                  <a:lnTo>
                    <a:pt x="80822" y="608075"/>
                  </a:lnTo>
                  <a:lnTo>
                    <a:pt x="49361" y="601725"/>
                  </a:lnTo>
                  <a:lnTo>
                    <a:pt x="23671" y="584404"/>
                  </a:lnTo>
                  <a:lnTo>
                    <a:pt x="6350" y="558714"/>
                  </a:lnTo>
                  <a:lnTo>
                    <a:pt x="0" y="527253"/>
                  </a:lnTo>
                  <a:lnTo>
                    <a:pt x="0" y="80822"/>
                  </a:lnTo>
                  <a:close/>
                </a:path>
              </a:pathLst>
            </a:custGeom>
            <a:noFill/>
            <a:ln cap="flat" cmpd="sng" w="28950">
              <a:solidFill>
                <a:srgbClr val="0579A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14" name="Google Shape;2814;p104"/>
          <p:cNvSpPr txBox="1"/>
          <p:nvPr/>
        </p:nvSpPr>
        <p:spPr>
          <a:xfrm>
            <a:off x="1446657" y="4073448"/>
            <a:ext cx="237617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464646"/>
                </a:solidFill>
                <a:latin typeface="Arial"/>
                <a:ea typeface="Arial"/>
                <a:cs typeface="Arial"/>
                <a:sym typeface="Arial"/>
              </a:rPr>
              <a:t>AWS Global Infrastructure</a:t>
            </a:r>
            <a:endParaRPr sz="1600">
              <a:solidFill>
                <a:schemeClr val="dk1"/>
              </a:solidFill>
              <a:latin typeface="Arial"/>
              <a:ea typeface="Arial"/>
              <a:cs typeface="Arial"/>
              <a:sym typeface="Arial"/>
            </a:endParaRPr>
          </a:p>
        </p:txBody>
      </p:sp>
      <p:grpSp>
        <p:nvGrpSpPr>
          <p:cNvPr id="2815" name="Google Shape;2815;p104"/>
          <p:cNvGrpSpPr/>
          <p:nvPr/>
        </p:nvGrpSpPr>
        <p:grpSpPr>
          <a:xfrm>
            <a:off x="3310889" y="2305050"/>
            <a:ext cx="1129665" cy="699770"/>
            <a:chOff x="3310889" y="2305050"/>
            <a:chExt cx="1129665" cy="699770"/>
          </a:xfrm>
        </p:grpSpPr>
        <p:sp>
          <p:nvSpPr>
            <p:cNvPr id="2816" name="Google Shape;2816;p104"/>
            <p:cNvSpPr/>
            <p:nvPr/>
          </p:nvSpPr>
          <p:spPr>
            <a:xfrm>
              <a:off x="3310889" y="2305050"/>
              <a:ext cx="1129665" cy="699770"/>
            </a:xfrm>
            <a:custGeom>
              <a:rect b="b" l="l" r="r" t="t"/>
              <a:pathLst>
                <a:path extrusionOk="0" h="699769" w="1129664">
                  <a:moveTo>
                    <a:pt x="1069975" y="0"/>
                  </a:moveTo>
                  <a:lnTo>
                    <a:pt x="59309" y="0"/>
                  </a:lnTo>
                  <a:lnTo>
                    <a:pt x="36218" y="4659"/>
                  </a:lnTo>
                  <a:lnTo>
                    <a:pt x="17367" y="17367"/>
                  </a:lnTo>
                  <a:lnTo>
                    <a:pt x="4659" y="36218"/>
                  </a:lnTo>
                  <a:lnTo>
                    <a:pt x="0" y="59308"/>
                  </a:lnTo>
                  <a:lnTo>
                    <a:pt x="0" y="640207"/>
                  </a:lnTo>
                  <a:lnTo>
                    <a:pt x="4659" y="663297"/>
                  </a:lnTo>
                  <a:lnTo>
                    <a:pt x="17367" y="682148"/>
                  </a:lnTo>
                  <a:lnTo>
                    <a:pt x="36218" y="694856"/>
                  </a:lnTo>
                  <a:lnTo>
                    <a:pt x="59309" y="699516"/>
                  </a:lnTo>
                  <a:lnTo>
                    <a:pt x="1069975" y="699516"/>
                  </a:lnTo>
                  <a:lnTo>
                    <a:pt x="1093065" y="694856"/>
                  </a:lnTo>
                  <a:lnTo>
                    <a:pt x="1111916" y="682148"/>
                  </a:lnTo>
                  <a:lnTo>
                    <a:pt x="1124624" y="663297"/>
                  </a:lnTo>
                  <a:lnTo>
                    <a:pt x="1129284" y="640207"/>
                  </a:lnTo>
                  <a:lnTo>
                    <a:pt x="1129284" y="59308"/>
                  </a:lnTo>
                  <a:lnTo>
                    <a:pt x="1124624" y="36218"/>
                  </a:lnTo>
                  <a:lnTo>
                    <a:pt x="1111916" y="17367"/>
                  </a:lnTo>
                  <a:lnTo>
                    <a:pt x="1093065" y="4659"/>
                  </a:lnTo>
                  <a:lnTo>
                    <a:pt x="1069975" y="0"/>
                  </a:lnTo>
                  <a:close/>
                </a:path>
              </a:pathLst>
            </a:custGeom>
            <a:solidFill>
              <a:srgbClr val="C2E1F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7" name="Google Shape;2817;p104"/>
            <p:cNvSpPr/>
            <p:nvPr/>
          </p:nvSpPr>
          <p:spPr>
            <a:xfrm>
              <a:off x="3310889" y="2305050"/>
              <a:ext cx="1129665" cy="699770"/>
            </a:xfrm>
            <a:custGeom>
              <a:rect b="b" l="l" r="r" t="t"/>
              <a:pathLst>
                <a:path extrusionOk="0" h="699769" w="1129664">
                  <a:moveTo>
                    <a:pt x="0" y="59308"/>
                  </a:moveTo>
                  <a:lnTo>
                    <a:pt x="4659" y="36218"/>
                  </a:lnTo>
                  <a:lnTo>
                    <a:pt x="17367" y="17367"/>
                  </a:lnTo>
                  <a:lnTo>
                    <a:pt x="36218" y="4659"/>
                  </a:lnTo>
                  <a:lnTo>
                    <a:pt x="59309" y="0"/>
                  </a:lnTo>
                  <a:lnTo>
                    <a:pt x="1069975" y="0"/>
                  </a:lnTo>
                  <a:lnTo>
                    <a:pt x="1093065" y="4659"/>
                  </a:lnTo>
                  <a:lnTo>
                    <a:pt x="1111916" y="17367"/>
                  </a:lnTo>
                  <a:lnTo>
                    <a:pt x="1124624" y="36218"/>
                  </a:lnTo>
                  <a:lnTo>
                    <a:pt x="1129284" y="59308"/>
                  </a:lnTo>
                  <a:lnTo>
                    <a:pt x="1129284" y="640207"/>
                  </a:lnTo>
                  <a:lnTo>
                    <a:pt x="1124624" y="663297"/>
                  </a:lnTo>
                  <a:lnTo>
                    <a:pt x="1111916" y="682148"/>
                  </a:lnTo>
                  <a:lnTo>
                    <a:pt x="1093065" y="694856"/>
                  </a:lnTo>
                  <a:lnTo>
                    <a:pt x="1069975" y="699516"/>
                  </a:lnTo>
                  <a:lnTo>
                    <a:pt x="59309" y="699516"/>
                  </a:lnTo>
                  <a:lnTo>
                    <a:pt x="36218" y="694856"/>
                  </a:lnTo>
                  <a:lnTo>
                    <a:pt x="17367" y="682148"/>
                  </a:lnTo>
                  <a:lnTo>
                    <a:pt x="4659" y="663297"/>
                  </a:lnTo>
                  <a:lnTo>
                    <a:pt x="0" y="640207"/>
                  </a:lnTo>
                  <a:lnTo>
                    <a:pt x="0" y="59308"/>
                  </a:lnTo>
                  <a:close/>
                </a:path>
              </a:pathLst>
            </a:custGeom>
            <a:noFill/>
            <a:ln cap="flat" cmpd="sng" w="28950">
              <a:solidFill>
                <a:srgbClr val="0579A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18" name="Google Shape;2818;p104"/>
          <p:cNvSpPr txBox="1"/>
          <p:nvPr/>
        </p:nvSpPr>
        <p:spPr>
          <a:xfrm>
            <a:off x="3428491" y="2515615"/>
            <a:ext cx="89408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464646"/>
                </a:solidFill>
                <a:latin typeface="Arial"/>
                <a:ea typeface="Arial"/>
                <a:cs typeface="Arial"/>
                <a:sym typeface="Arial"/>
              </a:rPr>
              <a:t>Database</a:t>
            </a:r>
            <a:endParaRPr sz="1600">
              <a:solidFill>
                <a:schemeClr val="dk1"/>
              </a:solidFill>
              <a:latin typeface="Arial"/>
              <a:ea typeface="Arial"/>
              <a:cs typeface="Arial"/>
              <a:sym typeface="Arial"/>
            </a:endParaRPr>
          </a:p>
        </p:txBody>
      </p:sp>
      <p:grpSp>
        <p:nvGrpSpPr>
          <p:cNvPr id="2819" name="Google Shape;2819;p104"/>
          <p:cNvGrpSpPr/>
          <p:nvPr/>
        </p:nvGrpSpPr>
        <p:grpSpPr>
          <a:xfrm>
            <a:off x="829817" y="1549145"/>
            <a:ext cx="3610610" cy="609600"/>
            <a:chOff x="829817" y="1549145"/>
            <a:chExt cx="3610610" cy="609600"/>
          </a:xfrm>
        </p:grpSpPr>
        <p:sp>
          <p:nvSpPr>
            <p:cNvPr id="2820" name="Google Shape;2820;p104"/>
            <p:cNvSpPr/>
            <p:nvPr/>
          </p:nvSpPr>
          <p:spPr>
            <a:xfrm>
              <a:off x="829817" y="1549145"/>
              <a:ext cx="3610610" cy="609600"/>
            </a:xfrm>
            <a:custGeom>
              <a:rect b="b" l="l" r="r" t="t"/>
              <a:pathLst>
                <a:path extrusionOk="0" h="609600" w="3610610">
                  <a:moveTo>
                    <a:pt x="3529329" y="0"/>
                  </a:moveTo>
                  <a:lnTo>
                    <a:pt x="81025" y="0"/>
                  </a:lnTo>
                  <a:lnTo>
                    <a:pt x="49484" y="6373"/>
                  </a:lnTo>
                  <a:lnTo>
                    <a:pt x="23729" y="23749"/>
                  </a:lnTo>
                  <a:lnTo>
                    <a:pt x="6366" y="49506"/>
                  </a:lnTo>
                  <a:lnTo>
                    <a:pt x="0" y="81025"/>
                  </a:lnTo>
                  <a:lnTo>
                    <a:pt x="0" y="528573"/>
                  </a:lnTo>
                  <a:lnTo>
                    <a:pt x="6366" y="560093"/>
                  </a:lnTo>
                  <a:lnTo>
                    <a:pt x="23729" y="585851"/>
                  </a:lnTo>
                  <a:lnTo>
                    <a:pt x="49484" y="603226"/>
                  </a:lnTo>
                  <a:lnTo>
                    <a:pt x="81025" y="609599"/>
                  </a:lnTo>
                  <a:lnTo>
                    <a:pt x="3529329" y="609599"/>
                  </a:lnTo>
                  <a:lnTo>
                    <a:pt x="3560849" y="603226"/>
                  </a:lnTo>
                  <a:lnTo>
                    <a:pt x="3586606" y="585850"/>
                  </a:lnTo>
                  <a:lnTo>
                    <a:pt x="3603982" y="560093"/>
                  </a:lnTo>
                  <a:lnTo>
                    <a:pt x="3610355" y="528573"/>
                  </a:lnTo>
                  <a:lnTo>
                    <a:pt x="3610355" y="81025"/>
                  </a:lnTo>
                  <a:lnTo>
                    <a:pt x="3603982" y="49506"/>
                  </a:lnTo>
                  <a:lnTo>
                    <a:pt x="3586606" y="23748"/>
                  </a:lnTo>
                  <a:lnTo>
                    <a:pt x="3560849" y="6373"/>
                  </a:lnTo>
                  <a:lnTo>
                    <a:pt x="3529329" y="0"/>
                  </a:lnTo>
                  <a:close/>
                </a:path>
              </a:pathLst>
            </a:custGeom>
            <a:solidFill>
              <a:srgbClr val="C2E1F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1" name="Google Shape;2821;p104"/>
            <p:cNvSpPr/>
            <p:nvPr/>
          </p:nvSpPr>
          <p:spPr>
            <a:xfrm>
              <a:off x="829817" y="1549145"/>
              <a:ext cx="3610610" cy="609600"/>
            </a:xfrm>
            <a:custGeom>
              <a:rect b="b" l="l" r="r" t="t"/>
              <a:pathLst>
                <a:path extrusionOk="0" h="609600" w="3610610">
                  <a:moveTo>
                    <a:pt x="0" y="81025"/>
                  </a:moveTo>
                  <a:lnTo>
                    <a:pt x="6366" y="49506"/>
                  </a:lnTo>
                  <a:lnTo>
                    <a:pt x="23729" y="23749"/>
                  </a:lnTo>
                  <a:lnTo>
                    <a:pt x="49484" y="6373"/>
                  </a:lnTo>
                  <a:lnTo>
                    <a:pt x="81025" y="0"/>
                  </a:lnTo>
                  <a:lnTo>
                    <a:pt x="3529329" y="0"/>
                  </a:lnTo>
                  <a:lnTo>
                    <a:pt x="3560849" y="6373"/>
                  </a:lnTo>
                  <a:lnTo>
                    <a:pt x="3586606" y="23748"/>
                  </a:lnTo>
                  <a:lnTo>
                    <a:pt x="3603982" y="49506"/>
                  </a:lnTo>
                  <a:lnTo>
                    <a:pt x="3610355" y="81025"/>
                  </a:lnTo>
                  <a:lnTo>
                    <a:pt x="3610355" y="528573"/>
                  </a:lnTo>
                  <a:lnTo>
                    <a:pt x="3603982" y="560093"/>
                  </a:lnTo>
                  <a:lnTo>
                    <a:pt x="3586606" y="585850"/>
                  </a:lnTo>
                  <a:lnTo>
                    <a:pt x="3560849" y="603226"/>
                  </a:lnTo>
                  <a:lnTo>
                    <a:pt x="3529329" y="609599"/>
                  </a:lnTo>
                  <a:lnTo>
                    <a:pt x="81025" y="609599"/>
                  </a:lnTo>
                  <a:lnTo>
                    <a:pt x="49484" y="603226"/>
                  </a:lnTo>
                  <a:lnTo>
                    <a:pt x="23729" y="585851"/>
                  </a:lnTo>
                  <a:lnTo>
                    <a:pt x="6366" y="560093"/>
                  </a:lnTo>
                  <a:lnTo>
                    <a:pt x="0" y="528573"/>
                  </a:lnTo>
                  <a:lnTo>
                    <a:pt x="0" y="81025"/>
                  </a:lnTo>
                  <a:close/>
                </a:path>
              </a:pathLst>
            </a:custGeom>
            <a:noFill/>
            <a:ln cap="flat" cmpd="sng" w="28950">
              <a:solidFill>
                <a:srgbClr val="0579A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22" name="Google Shape;2822;p104"/>
          <p:cNvSpPr txBox="1"/>
          <p:nvPr/>
        </p:nvSpPr>
        <p:spPr>
          <a:xfrm>
            <a:off x="2022729" y="1714245"/>
            <a:ext cx="122174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464646"/>
                </a:solidFill>
                <a:latin typeface="Arial"/>
                <a:ea typeface="Arial"/>
                <a:cs typeface="Arial"/>
                <a:sym typeface="Arial"/>
              </a:rPr>
              <a:t>App Services</a:t>
            </a:r>
            <a:endParaRPr sz="1600">
              <a:solidFill>
                <a:schemeClr val="dk1"/>
              </a:solidFill>
              <a:latin typeface="Arial"/>
              <a:ea typeface="Arial"/>
              <a:cs typeface="Arial"/>
              <a:sym typeface="Arial"/>
            </a:endParaRPr>
          </a:p>
        </p:txBody>
      </p:sp>
      <p:grpSp>
        <p:nvGrpSpPr>
          <p:cNvPr id="2823" name="Google Shape;2823;p104"/>
          <p:cNvGrpSpPr/>
          <p:nvPr/>
        </p:nvGrpSpPr>
        <p:grpSpPr>
          <a:xfrm>
            <a:off x="829817" y="793241"/>
            <a:ext cx="3610610" cy="608330"/>
            <a:chOff x="829817" y="793241"/>
            <a:chExt cx="3610610" cy="608330"/>
          </a:xfrm>
        </p:grpSpPr>
        <p:sp>
          <p:nvSpPr>
            <p:cNvPr id="2824" name="Google Shape;2824;p104"/>
            <p:cNvSpPr/>
            <p:nvPr/>
          </p:nvSpPr>
          <p:spPr>
            <a:xfrm>
              <a:off x="829817" y="793241"/>
              <a:ext cx="3610610" cy="608330"/>
            </a:xfrm>
            <a:custGeom>
              <a:rect b="b" l="l" r="r" t="t"/>
              <a:pathLst>
                <a:path extrusionOk="0" h="608330" w="3610610">
                  <a:moveTo>
                    <a:pt x="3529583" y="0"/>
                  </a:moveTo>
                  <a:lnTo>
                    <a:pt x="80822" y="0"/>
                  </a:lnTo>
                  <a:lnTo>
                    <a:pt x="49361" y="6351"/>
                  </a:lnTo>
                  <a:lnTo>
                    <a:pt x="23671" y="23669"/>
                  </a:lnTo>
                  <a:lnTo>
                    <a:pt x="6350" y="49345"/>
                  </a:lnTo>
                  <a:lnTo>
                    <a:pt x="0" y="80772"/>
                  </a:lnTo>
                  <a:lnTo>
                    <a:pt x="0" y="527304"/>
                  </a:lnTo>
                  <a:lnTo>
                    <a:pt x="6350" y="558730"/>
                  </a:lnTo>
                  <a:lnTo>
                    <a:pt x="23671" y="584406"/>
                  </a:lnTo>
                  <a:lnTo>
                    <a:pt x="49361" y="601724"/>
                  </a:lnTo>
                  <a:lnTo>
                    <a:pt x="80822" y="608076"/>
                  </a:lnTo>
                  <a:lnTo>
                    <a:pt x="3529583" y="608076"/>
                  </a:lnTo>
                  <a:lnTo>
                    <a:pt x="3561010" y="601724"/>
                  </a:lnTo>
                  <a:lnTo>
                    <a:pt x="3586686" y="584406"/>
                  </a:lnTo>
                  <a:lnTo>
                    <a:pt x="3604004" y="558730"/>
                  </a:lnTo>
                  <a:lnTo>
                    <a:pt x="3610355" y="527304"/>
                  </a:lnTo>
                  <a:lnTo>
                    <a:pt x="3610355" y="80772"/>
                  </a:lnTo>
                  <a:lnTo>
                    <a:pt x="3604004" y="49345"/>
                  </a:lnTo>
                  <a:lnTo>
                    <a:pt x="3586686" y="23669"/>
                  </a:lnTo>
                  <a:lnTo>
                    <a:pt x="3561010" y="6351"/>
                  </a:lnTo>
                  <a:lnTo>
                    <a:pt x="3529583" y="0"/>
                  </a:lnTo>
                  <a:close/>
                </a:path>
              </a:pathLst>
            </a:custGeom>
            <a:solidFill>
              <a:srgbClr val="C2E1F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5" name="Google Shape;2825;p104"/>
            <p:cNvSpPr/>
            <p:nvPr/>
          </p:nvSpPr>
          <p:spPr>
            <a:xfrm>
              <a:off x="829817" y="793241"/>
              <a:ext cx="3610610" cy="608330"/>
            </a:xfrm>
            <a:custGeom>
              <a:rect b="b" l="l" r="r" t="t"/>
              <a:pathLst>
                <a:path extrusionOk="0" h="608330" w="3610610">
                  <a:moveTo>
                    <a:pt x="0" y="80772"/>
                  </a:moveTo>
                  <a:lnTo>
                    <a:pt x="6350" y="49345"/>
                  </a:lnTo>
                  <a:lnTo>
                    <a:pt x="23671" y="23669"/>
                  </a:lnTo>
                  <a:lnTo>
                    <a:pt x="49361" y="6351"/>
                  </a:lnTo>
                  <a:lnTo>
                    <a:pt x="80822" y="0"/>
                  </a:lnTo>
                  <a:lnTo>
                    <a:pt x="3529583" y="0"/>
                  </a:lnTo>
                  <a:lnTo>
                    <a:pt x="3561010" y="6351"/>
                  </a:lnTo>
                  <a:lnTo>
                    <a:pt x="3586686" y="23669"/>
                  </a:lnTo>
                  <a:lnTo>
                    <a:pt x="3604004" y="49345"/>
                  </a:lnTo>
                  <a:lnTo>
                    <a:pt x="3610355" y="80772"/>
                  </a:lnTo>
                  <a:lnTo>
                    <a:pt x="3610355" y="527304"/>
                  </a:lnTo>
                  <a:lnTo>
                    <a:pt x="3604004" y="558730"/>
                  </a:lnTo>
                  <a:lnTo>
                    <a:pt x="3586686" y="584406"/>
                  </a:lnTo>
                  <a:lnTo>
                    <a:pt x="3561010" y="601724"/>
                  </a:lnTo>
                  <a:lnTo>
                    <a:pt x="3529583" y="608076"/>
                  </a:lnTo>
                  <a:lnTo>
                    <a:pt x="80822" y="608076"/>
                  </a:lnTo>
                  <a:lnTo>
                    <a:pt x="49361" y="601724"/>
                  </a:lnTo>
                  <a:lnTo>
                    <a:pt x="23671" y="584406"/>
                  </a:lnTo>
                  <a:lnTo>
                    <a:pt x="6350" y="558730"/>
                  </a:lnTo>
                  <a:lnTo>
                    <a:pt x="0" y="527304"/>
                  </a:lnTo>
                  <a:lnTo>
                    <a:pt x="0" y="80772"/>
                  </a:lnTo>
                  <a:close/>
                </a:path>
              </a:pathLst>
            </a:custGeom>
            <a:noFill/>
            <a:ln cap="flat" cmpd="sng" w="28950">
              <a:solidFill>
                <a:srgbClr val="0579A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26" name="Google Shape;2826;p104"/>
          <p:cNvSpPr txBox="1"/>
          <p:nvPr/>
        </p:nvSpPr>
        <p:spPr>
          <a:xfrm>
            <a:off x="1216558" y="957453"/>
            <a:ext cx="283654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464646"/>
                </a:solidFill>
                <a:latin typeface="Arial"/>
                <a:ea typeface="Arial"/>
                <a:cs typeface="Arial"/>
                <a:sym typeface="Arial"/>
              </a:rPr>
              <a:t>Deployment and Administration</a:t>
            </a:r>
            <a:endParaRPr sz="1600">
              <a:solidFill>
                <a:schemeClr val="dk1"/>
              </a:solidFill>
              <a:latin typeface="Arial"/>
              <a:ea typeface="Arial"/>
              <a:cs typeface="Arial"/>
              <a:sym typeface="Arial"/>
            </a:endParaRPr>
          </a:p>
        </p:txBody>
      </p:sp>
      <p:grpSp>
        <p:nvGrpSpPr>
          <p:cNvPr id="2827" name="Google Shape;2827;p104"/>
          <p:cNvGrpSpPr/>
          <p:nvPr/>
        </p:nvGrpSpPr>
        <p:grpSpPr>
          <a:xfrm>
            <a:off x="829817" y="3152394"/>
            <a:ext cx="3610610" cy="608330"/>
            <a:chOff x="829817" y="3152394"/>
            <a:chExt cx="3610610" cy="608330"/>
          </a:xfrm>
        </p:grpSpPr>
        <p:sp>
          <p:nvSpPr>
            <p:cNvPr id="2828" name="Google Shape;2828;p104"/>
            <p:cNvSpPr/>
            <p:nvPr/>
          </p:nvSpPr>
          <p:spPr>
            <a:xfrm>
              <a:off x="829817" y="3152394"/>
              <a:ext cx="3610610" cy="608330"/>
            </a:xfrm>
            <a:custGeom>
              <a:rect b="b" l="l" r="r" t="t"/>
              <a:pathLst>
                <a:path extrusionOk="0" h="608329" w="3610610">
                  <a:moveTo>
                    <a:pt x="3529583" y="0"/>
                  </a:moveTo>
                  <a:lnTo>
                    <a:pt x="80822" y="0"/>
                  </a:lnTo>
                  <a:lnTo>
                    <a:pt x="49361" y="6351"/>
                  </a:lnTo>
                  <a:lnTo>
                    <a:pt x="23671" y="23669"/>
                  </a:lnTo>
                  <a:lnTo>
                    <a:pt x="6350" y="49345"/>
                  </a:lnTo>
                  <a:lnTo>
                    <a:pt x="0" y="80772"/>
                  </a:lnTo>
                  <a:lnTo>
                    <a:pt x="0" y="527304"/>
                  </a:lnTo>
                  <a:lnTo>
                    <a:pt x="6350" y="558730"/>
                  </a:lnTo>
                  <a:lnTo>
                    <a:pt x="23671" y="584406"/>
                  </a:lnTo>
                  <a:lnTo>
                    <a:pt x="49361" y="601724"/>
                  </a:lnTo>
                  <a:lnTo>
                    <a:pt x="80822" y="608076"/>
                  </a:lnTo>
                  <a:lnTo>
                    <a:pt x="3529583" y="608076"/>
                  </a:lnTo>
                  <a:lnTo>
                    <a:pt x="3561010" y="601724"/>
                  </a:lnTo>
                  <a:lnTo>
                    <a:pt x="3586686" y="584406"/>
                  </a:lnTo>
                  <a:lnTo>
                    <a:pt x="3604004" y="558730"/>
                  </a:lnTo>
                  <a:lnTo>
                    <a:pt x="3610355" y="527304"/>
                  </a:lnTo>
                  <a:lnTo>
                    <a:pt x="3610355" y="80772"/>
                  </a:lnTo>
                  <a:lnTo>
                    <a:pt x="3604004" y="49345"/>
                  </a:lnTo>
                  <a:lnTo>
                    <a:pt x="3586686" y="23669"/>
                  </a:lnTo>
                  <a:lnTo>
                    <a:pt x="3561010" y="6351"/>
                  </a:lnTo>
                  <a:lnTo>
                    <a:pt x="3529583" y="0"/>
                  </a:lnTo>
                  <a:close/>
                </a:path>
              </a:pathLst>
            </a:custGeom>
            <a:solidFill>
              <a:srgbClr val="C2E1F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9" name="Google Shape;2829;p104"/>
            <p:cNvSpPr/>
            <p:nvPr/>
          </p:nvSpPr>
          <p:spPr>
            <a:xfrm>
              <a:off x="829817" y="3152394"/>
              <a:ext cx="3610610" cy="608330"/>
            </a:xfrm>
            <a:custGeom>
              <a:rect b="b" l="l" r="r" t="t"/>
              <a:pathLst>
                <a:path extrusionOk="0" h="608329" w="3610610">
                  <a:moveTo>
                    <a:pt x="0" y="80772"/>
                  </a:moveTo>
                  <a:lnTo>
                    <a:pt x="6350" y="49345"/>
                  </a:lnTo>
                  <a:lnTo>
                    <a:pt x="23671" y="23669"/>
                  </a:lnTo>
                  <a:lnTo>
                    <a:pt x="49361" y="6351"/>
                  </a:lnTo>
                  <a:lnTo>
                    <a:pt x="80822" y="0"/>
                  </a:lnTo>
                  <a:lnTo>
                    <a:pt x="3529583" y="0"/>
                  </a:lnTo>
                  <a:lnTo>
                    <a:pt x="3561010" y="6351"/>
                  </a:lnTo>
                  <a:lnTo>
                    <a:pt x="3586686" y="23669"/>
                  </a:lnTo>
                  <a:lnTo>
                    <a:pt x="3604004" y="49345"/>
                  </a:lnTo>
                  <a:lnTo>
                    <a:pt x="3610355" y="80772"/>
                  </a:lnTo>
                  <a:lnTo>
                    <a:pt x="3610355" y="527304"/>
                  </a:lnTo>
                  <a:lnTo>
                    <a:pt x="3604004" y="558730"/>
                  </a:lnTo>
                  <a:lnTo>
                    <a:pt x="3586686" y="584406"/>
                  </a:lnTo>
                  <a:lnTo>
                    <a:pt x="3561010" y="601724"/>
                  </a:lnTo>
                  <a:lnTo>
                    <a:pt x="3529583" y="608076"/>
                  </a:lnTo>
                  <a:lnTo>
                    <a:pt x="80822" y="608076"/>
                  </a:lnTo>
                  <a:lnTo>
                    <a:pt x="49361" y="601724"/>
                  </a:lnTo>
                  <a:lnTo>
                    <a:pt x="23671" y="584406"/>
                  </a:lnTo>
                  <a:lnTo>
                    <a:pt x="6350" y="558730"/>
                  </a:lnTo>
                  <a:lnTo>
                    <a:pt x="0" y="527304"/>
                  </a:lnTo>
                  <a:lnTo>
                    <a:pt x="0" y="80772"/>
                  </a:lnTo>
                  <a:close/>
                </a:path>
              </a:pathLst>
            </a:custGeom>
            <a:noFill/>
            <a:ln cap="flat" cmpd="sng" w="28950">
              <a:solidFill>
                <a:srgbClr val="0579A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30" name="Google Shape;2830;p104"/>
          <p:cNvSpPr txBox="1"/>
          <p:nvPr/>
        </p:nvSpPr>
        <p:spPr>
          <a:xfrm>
            <a:off x="2115692" y="3317240"/>
            <a:ext cx="103886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464646"/>
                </a:solidFill>
                <a:latin typeface="Arial"/>
                <a:ea typeface="Arial"/>
                <a:cs typeface="Arial"/>
                <a:sym typeface="Arial"/>
              </a:rPr>
              <a:t>Networking</a:t>
            </a:r>
            <a:endParaRPr sz="1600">
              <a:solidFill>
                <a:schemeClr val="dk1"/>
              </a:solidFill>
              <a:latin typeface="Arial"/>
              <a:ea typeface="Arial"/>
              <a:cs typeface="Arial"/>
              <a:sym typeface="Arial"/>
            </a:endParaRPr>
          </a:p>
        </p:txBody>
      </p:sp>
      <p:sp>
        <p:nvSpPr>
          <p:cNvPr id="2831" name="Google Shape;2831;p104"/>
          <p:cNvSpPr/>
          <p:nvPr/>
        </p:nvSpPr>
        <p:spPr>
          <a:xfrm>
            <a:off x="6391971" y="2915587"/>
            <a:ext cx="322492" cy="35474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2" name="Google Shape;2832;p104"/>
          <p:cNvSpPr/>
          <p:nvPr/>
        </p:nvSpPr>
        <p:spPr>
          <a:xfrm>
            <a:off x="6410280" y="2465899"/>
            <a:ext cx="273714" cy="30618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3" name="Google Shape;2833;p104"/>
          <p:cNvSpPr txBox="1"/>
          <p:nvPr/>
        </p:nvSpPr>
        <p:spPr>
          <a:xfrm>
            <a:off x="6861429" y="1514982"/>
            <a:ext cx="1289685" cy="19367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100">
                <a:solidFill>
                  <a:srgbClr val="464646"/>
                </a:solidFill>
                <a:latin typeface="Arial"/>
                <a:ea typeface="Arial"/>
                <a:cs typeface="Arial"/>
                <a:sym typeface="Arial"/>
              </a:rPr>
              <a:t>Amazon DynamoDB</a:t>
            </a:r>
            <a:endParaRPr sz="1100">
              <a:solidFill>
                <a:schemeClr val="dk1"/>
              </a:solidFill>
              <a:latin typeface="Arial"/>
              <a:ea typeface="Arial"/>
              <a:cs typeface="Arial"/>
              <a:sym typeface="Arial"/>
            </a:endParaRPr>
          </a:p>
        </p:txBody>
      </p:sp>
      <p:sp>
        <p:nvSpPr>
          <p:cNvPr id="2834" name="Google Shape;2834;p104"/>
          <p:cNvSpPr txBox="1"/>
          <p:nvPr/>
        </p:nvSpPr>
        <p:spPr>
          <a:xfrm>
            <a:off x="6872478" y="2041652"/>
            <a:ext cx="1321435" cy="193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100">
                <a:solidFill>
                  <a:srgbClr val="464646"/>
                </a:solidFill>
                <a:latin typeface="Arial"/>
                <a:ea typeface="Arial"/>
                <a:cs typeface="Arial"/>
                <a:sym typeface="Arial"/>
              </a:rPr>
              <a:t>Amazon ElastiCache</a:t>
            </a:r>
            <a:endParaRPr sz="1100">
              <a:solidFill>
                <a:schemeClr val="dk1"/>
              </a:solidFill>
              <a:latin typeface="Arial"/>
              <a:ea typeface="Arial"/>
              <a:cs typeface="Arial"/>
              <a:sym typeface="Arial"/>
            </a:endParaRPr>
          </a:p>
        </p:txBody>
      </p:sp>
      <p:sp>
        <p:nvSpPr>
          <p:cNvPr id="2835" name="Google Shape;2835;p104"/>
          <p:cNvSpPr txBox="1"/>
          <p:nvPr/>
        </p:nvSpPr>
        <p:spPr>
          <a:xfrm>
            <a:off x="6872478" y="2518410"/>
            <a:ext cx="870585" cy="193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100">
                <a:solidFill>
                  <a:srgbClr val="464646"/>
                </a:solidFill>
                <a:latin typeface="Arial"/>
                <a:ea typeface="Arial"/>
                <a:cs typeface="Arial"/>
                <a:sym typeface="Arial"/>
              </a:rPr>
              <a:t>Amazon RDS</a:t>
            </a:r>
            <a:endParaRPr sz="1100">
              <a:solidFill>
                <a:schemeClr val="dk1"/>
              </a:solidFill>
              <a:latin typeface="Arial"/>
              <a:ea typeface="Arial"/>
              <a:cs typeface="Arial"/>
              <a:sym typeface="Arial"/>
            </a:endParaRPr>
          </a:p>
        </p:txBody>
      </p:sp>
      <p:sp>
        <p:nvSpPr>
          <p:cNvPr id="2836" name="Google Shape;2836;p104"/>
          <p:cNvSpPr txBox="1"/>
          <p:nvPr/>
        </p:nvSpPr>
        <p:spPr>
          <a:xfrm>
            <a:off x="6872478" y="2965196"/>
            <a:ext cx="1090295" cy="193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100">
                <a:solidFill>
                  <a:srgbClr val="464646"/>
                </a:solidFill>
                <a:latin typeface="Arial"/>
                <a:ea typeface="Arial"/>
                <a:cs typeface="Arial"/>
                <a:sym typeface="Arial"/>
              </a:rPr>
              <a:t>Amazon Redshift</a:t>
            </a:r>
            <a:endParaRPr sz="1100">
              <a:solidFill>
                <a:schemeClr val="dk1"/>
              </a:solidFill>
              <a:latin typeface="Arial"/>
              <a:ea typeface="Arial"/>
              <a:cs typeface="Arial"/>
              <a:sym typeface="Arial"/>
            </a:endParaRPr>
          </a:p>
        </p:txBody>
      </p:sp>
      <p:sp>
        <p:nvSpPr>
          <p:cNvPr id="2837" name="Google Shape;2837;p104"/>
          <p:cNvSpPr/>
          <p:nvPr/>
        </p:nvSpPr>
        <p:spPr>
          <a:xfrm>
            <a:off x="6400800" y="3404615"/>
            <a:ext cx="315468" cy="35509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838" name="Google Shape;2838;p104"/>
          <p:cNvGrpSpPr/>
          <p:nvPr/>
        </p:nvGrpSpPr>
        <p:grpSpPr>
          <a:xfrm>
            <a:off x="4555235" y="2491448"/>
            <a:ext cx="1078991" cy="379962"/>
            <a:chOff x="4555235" y="2491448"/>
            <a:chExt cx="1078991" cy="379962"/>
          </a:xfrm>
        </p:grpSpPr>
        <p:sp>
          <p:nvSpPr>
            <p:cNvPr id="2839" name="Google Shape;2839;p104"/>
            <p:cNvSpPr/>
            <p:nvPr/>
          </p:nvSpPr>
          <p:spPr>
            <a:xfrm>
              <a:off x="4555235" y="2491448"/>
              <a:ext cx="1078991" cy="37996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0" name="Google Shape;2840;p104"/>
            <p:cNvSpPr/>
            <p:nvPr/>
          </p:nvSpPr>
          <p:spPr>
            <a:xfrm>
              <a:off x="4585715" y="2494788"/>
              <a:ext cx="1010412" cy="318516"/>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1" name="Google Shape;2841;p104"/>
            <p:cNvSpPr/>
            <p:nvPr/>
          </p:nvSpPr>
          <p:spPr>
            <a:xfrm>
              <a:off x="4585715" y="2494788"/>
              <a:ext cx="1010919" cy="318770"/>
            </a:xfrm>
            <a:custGeom>
              <a:rect b="b" l="l" r="r" t="t"/>
              <a:pathLst>
                <a:path extrusionOk="0" h="318769" w="1010920">
                  <a:moveTo>
                    <a:pt x="1010412" y="238887"/>
                  </a:moveTo>
                  <a:lnTo>
                    <a:pt x="159258" y="238887"/>
                  </a:lnTo>
                  <a:lnTo>
                    <a:pt x="159258" y="318516"/>
                  </a:lnTo>
                  <a:lnTo>
                    <a:pt x="0" y="159257"/>
                  </a:lnTo>
                  <a:lnTo>
                    <a:pt x="159258" y="0"/>
                  </a:lnTo>
                  <a:lnTo>
                    <a:pt x="159258" y="79629"/>
                  </a:lnTo>
                  <a:lnTo>
                    <a:pt x="1010412" y="79629"/>
                  </a:lnTo>
                  <a:lnTo>
                    <a:pt x="1010412" y="238887"/>
                  </a:lnTo>
                  <a:close/>
                </a:path>
              </a:pathLst>
            </a:custGeom>
            <a:noFill/>
            <a:ln cap="flat" cmpd="sng" w="9525">
              <a:solidFill>
                <a:srgbClr val="45454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42" name="Google Shape;2842;p104"/>
          <p:cNvGrpSpPr/>
          <p:nvPr/>
        </p:nvGrpSpPr>
        <p:grpSpPr>
          <a:xfrm>
            <a:off x="5690711" y="1595627"/>
            <a:ext cx="560689" cy="2157984"/>
            <a:chOff x="5690711" y="1595627"/>
            <a:chExt cx="560689" cy="2157984"/>
          </a:xfrm>
        </p:grpSpPr>
        <p:sp>
          <p:nvSpPr>
            <p:cNvPr id="2843" name="Google Shape;2843;p104"/>
            <p:cNvSpPr/>
            <p:nvPr/>
          </p:nvSpPr>
          <p:spPr>
            <a:xfrm>
              <a:off x="5690711" y="1595627"/>
              <a:ext cx="560689" cy="2157984"/>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4" name="Google Shape;2844;p104"/>
            <p:cNvSpPr/>
            <p:nvPr/>
          </p:nvSpPr>
          <p:spPr>
            <a:xfrm>
              <a:off x="5727953" y="1622297"/>
              <a:ext cx="490855" cy="2065020"/>
            </a:xfrm>
            <a:custGeom>
              <a:rect b="b" l="l" r="r" t="t"/>
              <a:pathLst>
                <a:path extrusionOk="0" h="2065020" w="490854">
                  <a:moveTo>
                    <a:pt x="490728" y="2065020"/>
                  </a:moveTo>
                  <a:lnTo>
                    <a:pt x="413174" y="2062937"/>
                  </a:lnTo>
                  <a:lnTo>
                    <a:pt x="345819" y="2057135"/>
                  </a:lnTo>
                  <a:lnTo>
                    <a:pt x="292705" y="2048286"/>
                  </a:lnTo>
                  <a:lnTo>
                    <a:pt x="245363" y="2024126"/>
                  </a:lnTo>
                  <a:lnTo>
                    <a:pt x="245363" y="1073403"/>
                  </a:lnTo>
                  <a:lnTo>
                    <a:pt x="232855" y="1060470"/>
                  </a:lnTo>
                  <a:lnTo>
                    <a:pt x="198022" y="1049243"/>
                  </a:lnTo>
                  <a:lnTo>
                    <a:pt x="144908" y="1040394"/>
                  </a:lnTo>
                  <a:lnTo>
                    <a:pt x="77553" y="1034592"/>
                  </a:lnTo>
                  <a:lnTo>
                    <a:pt x="0" y="1032509"/>
                  </a:lnTo>
                  <a:lnTo>
                    <a:pt x="77553" y="1030427"/>
                  </a:lnTo>
                  <a:lnTo>
                    <a:pt x="144908" y="1024625"/>
                  </a:lnTo>
                  <a:lnTo>
                    <a:pt x="198022" y="1015776"/>
                  </a:lnTo>
                  <a:lnTo>
                    <a:pt x="232855" y="1004549"/>
                  </a:lnTo>
                  <a:lnTo>
                    <a:pt x="245363" y="991615"/>
                  </a:lnTo>
                  <a:lnTo>
                    <a:pt x="245363" y="40893"/>
                  </a:lnTo>
                  <a:lnTo>
                    <a:pt x="257872" y="27960"/>
                  </a:lnTo>
                  <a:lnTo>
                    <a:pt x="292705" y="16733"/>
                  </a:lnTo>
                  <a:lnTo>
                    <a:pt x="345819" y="7884"/>
                  </a:lnTo>
                  <a:lnTo>
                    <a:pt x="413174" y="2082"/>
                  </a:lnTo>
                  <a:lnTo>
                    <a:pt x="490728" y="0"/>
                  </a:lnTo>
                </a:path>
              </a:pathLst>
            </a:custGeom>
            <a:noFill/>
            <a:ln cap="flat" cmpd="sng" w="25900">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45" name="Google Shape;2845;p104"/>
          <p:cNvSpPr txBox="1"/>
          <p:nvPr/>
        </p:nvSpPr>
        <p:spPr>
          <a:xfrm>
            <a:off x="6872478" y="3430270"/>
            <a:ext cx="2096135" cy="193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100">
                <a:solidFill>
                  <a:srgbClr val="464646"/>
                </a:solidFill>
                <a:latin typeface="Arial"/>
                <a:ea typeface="Arial"/>
                <a:cs typeface="Arial"/>
                <a:sym typeface="Arial"/>
              </a:rPr>
              <a:t>AWS Database Migration Service</a:t>
            </a:r>
            <a:endParaRPr sz="1100">
              <a:solidFill>
                <a:schemeClr val="dk1"/>
              </a:solidFill>
              <a:latin typeface="Arial"/>
              <a:ea typeface="Arial"/>
              <a:cs typeface="Arial"/>
              <a:sym typeface="Arial"/>
            </a:endParaRPr>
          </a:p>
        </p:txBody>
      </p:sp>
      <p:sp>
        <p:nvSpPr>
          <p:cNvPr id="2846" name="Google Shape;2846;p104"/>
          <p:cNvSpPr/>
          <p:nvPr/>
        </p:nvSpPr>
        <p:spPr>
          <a:xfrm>
            <a:off x="6397957" y="1478321"/>
            <a:ext cx="295244" cy="332149"/>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7" name="Google Shape;2847;p104"/>
          <p:cNvSpPr/>
          <p:nvPr/>
        </p:nvSpPr>
        <p:spPr>
          <a:xfrm>
            <a:off x="6373683" y="1952313"/>
            <a:ext cx="322492" cy="38699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8" name="Google Shape;2848;p104"/>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849" name="Google Shape;2849;p104"/>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3" name="Shape 2853"/>
        <p:cNvGrpSpPr/>
        <p:nvPr/>
      </p:nvGrpSpPr>
      <p:grpSpPr>
        <a:xfrm>
          <a:off x="0" y="0"/>
          <a:ext cx="0" cy="0"/>
          <a:chOff x="0" y="0"/>
          <a:chExt cx="0" cy="0"/>
        </a:xfrm>
      </p:grpSpPr>
      <p:grpSp>
        <p:nvGrpSpPr>
          <p:cNvPr id="2854" name="Google Shape;2854;p105"/>
          <p:cNvGrpSpPr/>
          <p:nvPr/>
        </p:nvGrpSpPr>
        <p:grpSpPr>
          <a:xfrm>
            <a:off x="262127" y="774191"/>
            <a:ext cx="8621395" cy="3313429"/>
            <a:chOff x="262127" y="774191"/>
            <a:chExt cx="8621395" cy="3313429"/>
          </a:xfrm>
        </p:grpSpPr>
        <p:sp>
          <p:nvSpPr>
            <p:cNvPr id="2855" name="Google Shape;2855;p105"/>
            <p:cNvSpPr/>
            <p:nvPr/>
          </p:nvSpPr>
          <p:spPr>
            <a:xfrm>
              <a:off x="262127" y="774191"/>
              <a:ext cx="8621395" cy="3313429"/>
            </a:xfrm>
            <a:custGeom>
              <a:rect b="b" l="l" r="r" t="t"/>
              <a:pathLst>
                <a:path extrusionOk="0" h="3313429" w="8621395">
                  <a:moveTo>
                    <a:pt x="8116062" y="0"/>
                  </a:moveTo>
                  <a:lnTo>
                    <a:pt x="309245" y="0"/>
                  </a:lnTo>
                  <a:lnTo>
                    <a:pt x="263547" y="3352"/>
                  </a:lnTo>
                  <a:lnTo>
                    <a:pt x="219931" y="13091"/>
                  </a:lnTo>
                  <a:lnTo>
                    <a:pt x="178875" y="28738"/>
                  </a:lnTo>
                  <a:lnTo>
                    <a:pt x="140858" y="49815"/>
                  </a:lnTo>
                  <a:lnTo>
                    <a:pt x="106358" y="75844"/>
                  </a:lnTo>
                  <a:lnTo>
                    <a:pt x="75853" y="106347"/>
                  </a:lnTo>
                  <a:lnTo>
                    <a:pt x="49821" y="140847"/>
                  </a:lnTo>
                  <a:lnTo>
                    <a:pt x="28742" y="178864"/>
                  </a:lnTo>
                  <a:lnTo>
                    <a:pt x="13093" y="219922"/>
                  </a:lnTo>
                  <a:lnTo>
                    <a:pt x="3353" y="263541"/>
                  </a:lnTo>
                  <a:lnTo>
                    <a:pt x="0" y="309245"/>
                  </a:lnTo>
                  <a:lnTo>
                    <a:pt x="0" y="2807970"/>
                  </a:lnTo>
                  <a:lnTo>
                    <a:pt x="2312" y="2856624"/>
                  </a:lnTo>
                  <a:lnTo>
                    <a:pt x="9109" y="2903971"/>
                  </a:lnTo>
                  <a:lnTo>
                    <a:pt x="20178" y="2949797"/>
                  </a:lnTo>
                  <a:lnTo>
                    <a:pt x="35308" y="2993891"/>
                  </a:lnTo>
                  <a:lnTo>
                    <a:pt x="54288" y="3036041"/>
                  </a:lnTo>
                  <a:lnTo>
                    <a:pt x="76904" y="3076036"/>
                  </a:lnTo>
                  <a:lnTo>
                    <a:pt x="102946" y="3113664"/>
                  </a:lnTo>
                  <a:lnTo>
                    <a:pt x="132202" y="3148713"/>
                  </a:lnTo>
                  <a:lnTo>
                    <a:pt x="164460" y="3180972"/>
                  </a:lnTo>
                  <a:lnTo>
                    <a:pt x="199508" y="3210228"/>
                  </a:lnTo>
                  <a:lnTo>
                    <a:pt x="237135" y="3236270"/>
                  </a:lnTo>
                  <a:lnTo>
                    <a:pt x="277129" y="3258887"/>
                  </a:lnTo>
                  <a:lnTo>
                    <a:pt x="319278" y="3277866"/>
                  </a:lnTo>
                  <a:lnTo>
                    <a:pt x="363371" y="3292997"/>
                  </a:lnTo>
                  <a:lnTo>
                    <a:pt x="409195" y="3304066"/>
                  </a:lnTo>
                  <a:lnTo>
                    <a:pt x="456540" y="3310863"/>
                  </a:lnTo>
                  <a:lnTo>
                    <a:pt x="505193" y="3313176"/>
                  </a:lnTo>
                  <a:lnTo>
                    <a:pt x="8312023" y="3313176"/>
                  </a:lnTo>
                  <a:lnTo>
                    <a:pt x="8357726" y="3309822"/>
                  </a:lnTo>
                  <a:lnTo>
                    <a:pt x="8401345" y="3300082"/>
                  </a:lnTo>
                  <a:lnTo>
                    <a:pt x="8442403" y="3284433"/>
                  </a:lnTo>
                  <a:lnTo>
                    <a:pt x="8480420" y="3263354"/>
                  </a:lnTo>
                  <a:lnTo>
                    <a:pt x="8514920" y="3237322"/>
                  </a:lnTo>
                  <a:lnTo>
                    <a:pt x="8545423" y="3206817"/>
                  </a:lnTo>
                  <a:lnTo>
                    <a:pt x="8571452" y="3172317"/>
                  </a:lnTo>
                  <a:lnTo>
                    <a:pt x="8592529" y="3134300"/>
                  </a:lnTo>
                  <a:lnTo>
                    <a:pt x="8608176" y="3093244"/>
                  </a:lnTo>
                  <a:lnTo>
                    <a:pt x="8617915" y="3049628"/>
                  </a:lnTo>
                  <a:lnTo>
                    <a:pt x="8621268" y="3003931"/>
                  </a:lnTo>
                  <a:lnTo>
                    <a:pt x="8621268" y="505206"/>
                  </a:lnTo>
                  <a:lnTo>
                    <a:pt x="8618955" y="456551"/>
                  </a:lnTo>
                  <a:lnTo>
                    <a:pt x="8612158" y="409204"/>
                  </a:lnTo>
                  <a:lnTo>
                    <a:pt x="8601089" y="363378"/>
                  </a:lnTo>
                  <a:lnTo>
                    <a:pt x="8585958" y="319284"/>
                  </a:lnTo>
                  <a:lnTo>
                    <a:pt x="8566979" y="277134"/>
                  </a:lnTo>
                  <a:lnTo>
                    <a:pt x="8544362" y="237139"/>
                  </a:lnTo>
                  <a:lnTo>
                    <a:pt x="8518320" y="199511"/>
                  </a:lnTo>
                  <a:lnTo>
                    <a:pt x="8489064" y="164462"/>
                  </a:lnTo>
                  <a:lnTo>
                    <a:pt x="8456805" y="132203"/>
                  </a:lnTo>
                  <a:lnTo>
                    <a:pt x="8421756" y="102947"/>
                  </a:lnTo>
                  <a:lnTo>
                    <a:pt x="8384128" y="76905"/>
                  </a:lnTo>
                  <a:lnTo>
                    <a:pt x="8344133" y="54288"/>
                  </a:lnTo>
                  <a:lnTo>
                    <a:pt x="8301983" y="35309"/>
                  </a:lnTo>
                  <a:lnTo>
                    <a:pt x="8257889" y="20178"/>
                  </a:lnTo>
                  <a:lnTo>
                    <a:pt x="8212063" y="9109"/>
                  </a:lnTo>
                  <a:lnTo>
                    <a:pt x="8164716" y="2312"/>
                  </a:lnTo>
                  <a:lnTo>
                    <a:pt x="8116062" y="0"/>
                  </a:lnTo>
                  <a:close/>
                </a:path>
              </a:pathLst>
            </a:custGeom>
            <a:solidFill>
              <a:srgbClr val="93C8E1">
                <a:alpha val="6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6" name="Google Shape;2856;p105"/>
            <p:cNvSpPr/>
            <p:nvPr/>
          </p:nvSpPr>
          <p:spPr>
            <a:xfrm>
              <a:off x="2151126" y="1236725"/>
              <a:ext cx="6227445" cy="2362200"/>
            </a:xfrm>
            <a:custGeom>
              <a:rect b="b" l="l" r="r" t="t"/>
              <a:pathLst>
                <a:path extrusionOk="0" h="2362200" w="6227445">
                  <a:moveTo>
                    <a:pt x="5995162" y="0"/>
                  </a:moveTo>
                  <a:lnTo>
                    <a:pt x="231901" y="0"/>
                  </a:lnTo>
                  <a:lnTo>
                    <a:pt x="185182" y="4713"/>
                  </a:lnTo>
                  <a:lnTo>
                    <a:pt x="141660" y="18232"/>
                  </a:lnTo>
                  <a:lnTo>
                    <a:pt x="102269" y="39621"/>
                  </a:lnTo>
                  <a:lnTo>
                    <a:pt x="67944" y="67944"/>
                  </a:lnTo>
                  <a:lnTo>
                    <a:pt x="39621" y="102269"/>
                  </a:lnTo>
                  <a:lnTo>
                    <a:pt x="18232" y="141660"/>
                  </a:lnTo>
                  <a:lnTo>
                    <a:pt x="4713" y="185182"/>
                  </a:lnTo>
                  <a:lnTo>
                    <a:pt x="0" y="231901"/>
                  </a:lnTo>
                  <a:lnTo>
                    <a:pt x="0" y="2130298"/>
                  </a:lnTo>
                  <a:lnTo>
                    <a:pt x="4713" y="2177017"/>
                  </a:lnTo>
                  <a:lnTo>
                    <a:pt x="18232" y="2220539"/>
                  </a:lnTo>
                  <a:lnTo>
                    <a:pt x="39621" y="2259930"/>
                  </a:lnTo>
                  <a:lnTo>
                    <a:pt x="67945" y="2294255"/>
                  </a:lnTo>
                  <a:lnTo>
                    <a:pt x="102269" y="2322578"/>
                  </a:lnTo>
                  <a:lnTo>
                    <a:pt x="141660" y="2343967"/>
                  </a:lnTo>
                  <a:lnTo>
                    <a:pt x="185182" y="2357486"/>
                  </a:lnTo>
                  <a:lnTo>
                    <a:pt x="231901" y="2362200"/>
                  </a:lnTo>
                  <a:lnTo>
                    <a:pt x="5995162" y="2362200"/>
                  </a:lnTo>
                  <a:lnTo>
                    <a:pt x="6041881" y="2357486"/>
                  </a:lnTo>
                  <a:lnTo>
                    <a:pt x="6085403" y="2343967"/>
                  </a:lnTo>
                  <a:lnTo>
                    <a:pt x="6124794" y="2322578"/>
                  </a:lnTo>
                  <a:lnTo>
                    <a:pt x="6159119" y="2294254"/>
                  </a:lnTo>
                  <a:lnTo>
                    <a:pt x="6187442" y="2259930"/>
                  </a:lnTo>
                  <a:lnTo>
                    <a:pt x="6208831" y="2220539"/>
                  </a:lnTo>
                  <a:lnTo>
                    <a:pt x="6222350" y="2177017"/>
                  </a:lnTo>
                  <a:lnTo>
                    <a:pt x="6227064" y="2130298"/>
                  </a:lnTo>
                  <a:lnTo>
                    <a:pt x="6227064" y="231901"/>
                  </a:lnTo>
                  <a:lnTo>
                    <a:pt x="6222350" y="185182"/>
                  </a:lnTo>
                  <a:lnTo>
                    <a:pt x="6208831" y="141660"/>
                  </a:lnTo>
                  <a:lnTo>
                    <a:pt x="6187442" y="102269"/>
                  </a:lnTo>
                  <a:lnTo>
                    <a:pt x="6159118" y="67945"/>
                  </a:lnTo>
                  <a:lnTo>
                    <a:pt x="6124794" y="39621"/>
                  </a:lnTo>
                  <a:lnTo>
                    <a:pt x="6085403" y="18232"/>
                  </a:lnTo>
                  <a:lnTo>
                    <a:pt x="6041881" y="4713"/>
                  </a:lnTo>
                  <a:lnTo>
                    <a:pt x="599516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7" name="Google Shape;2857;p105"/>
            <p:cNvSpPr/>
            <p:nvPr/>
          </p:nvSpPr>
          <p:spPr>
            <a:xfrm>
              <a:off x="2151126" y="1236725"/>
              <a:ext cx="6227445" cy="2362200"/>
            </a:xfrm>
            <a:custGeom>
              <a:rect b="b" l="l" r="r" t="t"/>
              <a:pathLst>
                <a:path extrusionOk="0" h="2362200" w="6227445">
                  <a:moveTo>
                    <a:pt x="0" y="231901"/>
                  </a:moveTo>
                  <a:lnTo>
                    <a:pt x="4713" y="185182"/>
                  </a:lnTo>
                  <a:lnTo>
                    <a:pt x="18232" y="141660"/>
                  </a:lnTo>
                  <a:lnTo>
                    <a:pt x="39621" y="102269"/>
                  </a:lnTo>
                  <a:lnTo>
                    <a:pt x="67944" y="67944"/>
                  </a:lnTo>
                  <a:lnTo>
                    <a:pt x="102269" y="39621"/>
                  </a:lnTo>
                  <a:lnTo>
                    <a:pt x="141660" y="18232"/>
                  </a:lnTo>
                  <a:lnTo>
                    <a:pt x="185182" y="4713"/>
                  </a:lnTo>
                  <a:lnTo>
                    <a:pt x="231901" y="0"/>
                  </a:lnTo>
                  <a:lnTo>
                    <a:pt x="5995162" y="0"/>
                  </a:lnTo>
                  <a:lnTo>
                    <a:pt x="6041881" y="4713"/>
                  </a:lnTo>
                  <a:lnTo>
                    <a:pt x="6085403" y="18232"/>
                  </a:lnTo>
                  <a:lnTo>
                    <a:pt x="6124794" y="39621"/>
                  </a:lnTo>
                  <a:lnTo>
                    <a:pt x="6159118" y="67945"/>
                  </a:lnTo>
                  <a:lnTo>
                    <a:pt x="6187442" y="102269"/>
                  </a:lnTo>
                  <a:lnTo>
                    <a:pt x="6208831" y="141660"/>
                  </a:lnTo>
                  <a:lnTo>
                    <a:pt x="6222350" y="185182"/>
                  </a:lnTo>
                  <a:lnTo>
                    <a:pt x="6227064" y="231901"/>
                  </a:lnTo>
                  <a:lnTo>
                    <a:pt x="6227064" y="2130298"/>
                  </a:lnTo>
                  <a:lnTo>
                    <a:pt x="6222350" y="2177017"/>
                  </a:lnTo>
                  <a:lnTo>
                    <a:pt x="6208831" y="2220539"/>
                  </a:lnTo>
                  <a:lnTo>
                    <a:pt x="6187442" y="2259930"/>
                  </a:lnTo>
                  <a:lnTo>
                    <a:pt x="6159119" y="2294254"/>
                  </a:lnTo>
                  <a:lnTo>
                    <a:pt x="6124794" y="2322578"/>
                  </a:lnTo>
                  <a:lnTo>
                    <a:pt x="6085403" y="2343967"/>
                  </a:lnTo>
                  <a:lnTo>
                    <a:pt x="6041881" y="2357486"/>
                  </a:lnTo>
                  <a:lnTo>
                    <a:pt x="5995162" y="2362200"/>
                  </a:lnTo>
                  <a:lnTo>
                    <a:pt x="231901" y="2362200"/>
                  </a:lnTo>
                  <a:lnTo>
                    <a:pt x="185182" y="2357486"/>
                  </a:lnTo>
                  <a:lnTo>
                    <a:pt x="141660" y="2343967"/>
                  </a:lnTo>
                  <a:lnTo>
                    <a:pt x="102269" y="2322578"/>
                  </a:lnTo>
                  <a:lnTo>
                    <a:pt x="67945" y="2294255"/>
                  </a:lnTo>
                  <a:lnTo>
                    <a:pt x="39621" y="2259930"/>
                  </a:lnTo>
                  <a:lnTo>
                    <a:pt x="18232" y="2220539"/>
                  </a:lnTo>
                  <a:lnTo>
                    <a:pt x="4713" y="2177017"/>
                  </a:lnTo>
                  <a:lnTo>
                    <a:pt x="0" y="2130298"/>
                  </a:lnTo>
                  <a:lnTo>
                    <a:pt x="0" y="231901"/>
                  </a:lnTo>
                  <a:close/>
                </a:path>
              </a:pathLst>
            </a:custGeom>
            <a:noFill/>
            <a:ln cap="flat" cmpd="sng" w="19800">
              <a:solidFill>
                <a:srgbClr val="4646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58" name="Google Shape;2858;p105"/>
          <p:cNvSpPr txBox="1"/>
          <p:nvPr>
            <p:ph type="title"/>
          </p:nvPr>
        </p:nvSpPr>
        <p:spPr>
          <a:xfrm>
            <a:off x="415544" y="139065"/>
            <a:ext cx="73413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Relational Database Service (RDS)</a:t>
            </a:r>
            <a:endParaRPr/>
          </a:p>
        </p:txBody>
      </p:sp>
      <p:sp>
        <p:nvSpPr>
          <p:cNvPr id="2859" name="Google Shape;2859;p105"/>
          <p:cNvSpPr txBox="1"/>
          <p:nvPr/>
        </p:nvSpPr>
        <p:spPr>
          <a:xfrm>
            <a:off x="2286126" y="1323310"/>
            <a:ext cx="5435600" cy="2037080"/>
          </a:xfrm>
          <a:prstGeom prst="rect">
            <a:avLst/>
          </a:prstGeom>
          <a:noFill/>
          <a:ln>
            <a:noFill/>
          </a:ln>
        </p:spPr>
        <p:txBody>
          <a:bodyPr anchorCtr="0" anchor="t" bIns="0" lIns="0" spcFirstLastPara="1" rIns="0" wrap="square" tIns="73025">
            <a:spAutoFit/>
          </a:bodyPr>
          <a:lstStyle/>
          <a:p>
            <a:pPr indent="-342900" lvl="0" marL="355600" marR="0" rtl="0" algn="l">
              <a:lnSpc>
                <a:spcPct val="100000"/>
              </a:lnSpc>
              <a:spcBef>
                <a:spcPts val="0"/>
              </a:spcBef>
              <a:spcAft>
                <a:spcPts val="0"/>
              </a:spcAft>
              <a:buClr>
                <a:srgbClr val="4D4D4B"/>
              </a:buClr>
              <a:buSzPts val="2000"/>
              <a:buFont typeface="Arial"/>
              <a:buChar char="•"/>
            </a:pPr>
            <a:r>
              <a:rPr lang="en-US" sz="2000">
                <a:solidFill>
                  <a:srgbClr val="4D4D4B"/>
                </a:solidFill>
                <a:latin typeface="Arial"/>
                <a:ea typeface="Arial"/>
                <a:cs typeface="Arial"/>
                <a:sym typeface="Arial"/>
              </a:rPr>
              <a:t>Cost-efficient and </a:t>
            </a:r>
            <a:r>
              <a:rPr b="1" lang="en-US" sz="2000">
                <a:solidFill>
                  <a:srgbClr val="4D4D4B"/>
                </a:solidFill>
                <a:latin typeface="Arial"/>
                <a:ea typeface="Arial"/>
                <a:cs typeface="Arial"/>
                <a:sym typeface="Arial"/>
              </a:rPr>
              <a:t>resizable capacity</a:t>
            </a:r>
            <a:endParaRPr sz="2000">
              <a:solidFill>
                <a:schemeClr val="dk1"/>
              </a:solidFill>
              <a:latin typeface="Arial"/>
              <a:ea typeface="Arial"/>
              <a:cs typeface="Arial"/>
              <a:sym typeface="Arial"/>
            </a:endParaRPr>
          </a:p>
          <a:p>
            <a:pPr indent="-342900" lvl="0" marL="35560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Manages time-consuming </a:t>
            </a:r>
            <a:r>
              <a:rPr b="1" lang="en-US" sz="2000">
                <a:solidFill>
                  <a:srgbClr val="4D4D4B"/>
                </a:solidFill>
                <a:latin typeface="Arial"/>
                <a:ea typeface="Arial"/>
                <a:cs typeface="Arial"/>
                <a:sym typeface="Arial"/>
              </a:rPr>
              <a:t>database</a:t>
            </a:r>
            <a:endParaRPr sz="2000">
              <a:solidFill>
                <a:schemeClr val="dk1"/>
              </a:solidFill>
              <a:latin typeface="Arial"/>
              <a:ea typeface="Arial"/>
              <a:cs typeface="Arial"/>
              <a:sym typeface="Arial"/>
            </a:endParaRPr>
          </a:p>
          <a:p>
            <a:pPr indent="0" lvl="0" marL="355600" marR="0" rtl="0" algn="l">
              <a:lnSpc>
                <a:spcPct val="100000"/>
              </a:lnSpc>
              <a:spcBef>
                <a:spcPts val="0"/>
              </a:spcBef>
              <a:spcAft>
                <a:spcPts val="0"/>
              </a:spcAft>
              <a:buNone/>
            </a:pPr>
            <a:r>
              <a:rPr b="1" lang="en-US" sz="2000">
                <a:solidFill>
                  <a:srgbClr val="4D4D4B"/>
                </a:solidFill>
                <a:latin typeface="Arial"/>
                <a:ea typeface="Arial"/>
                <a:cs typeface="Arial"/>
                <a:sym typeface="Arial"/>
              </a:rPr>
              <a:t>administration </a:t>
            </a:r>
            <a:r>
              <a:rPr lang="en-US" sz="2000">
                <a:solidFill>
                  <a:srgbClr val="4D4D4B"/>
                </a:solidFill>
                <a:latin typeface="Arial"/>
                <a:ea typeface="Arial"/>
                <a:cs typeface="Arial"/>
                <a:sym typeface="Arial"/>
              </a:rPr>
              <a:t>tasks</a:t>
            </a:r>
            <a:endParaRPr sz="2000">
              <a:solidFill>
                <a:schemeClr val="dk1"/>
              </a:solidFill>
              <a:latin typeface="Arial"/>
              <a:ea typeface="Arial"/>
              <a:cs typeface="Arial"/>
              <a:sym typeface="Arial"/>
            </a:endParaRPr>
          </a:p>
          <a:p>
            <a:pPr indent="-342900" lvl="0" marL="355600" marR="508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Access to the full capabilities of </a:t>
            </a:r>
            <a:r>
              <a:rPr b="1" lang="en-US" sz="2000">
                <a:solidFill>
                  <a:srgbClr val="4D4D4B"/>
                </a:solidFill>
                <a:latin typeface="Arial"/>
                <a:ea typeface="Arial"/>
                <a:cs typeface="Arial"/>
                <a:sym typeface="Arial"/>
              </a:rPr>
              <a:t>Amazon  Aurora</a:t>
            </a:r>
            <a:r>
              <a:rPr lang="en-US" sz="2000">
                <a:solidFill>
                  <a:srgbClr val="4D4D4B"/>
                </a:solidFill>
                <a:latin typeface="Arial"/>
                <a:ea typeface="Arial"/>
                <a:cs typeface="Arial"/>
                <a:sym typeface="Arial"/>
              </a:rPr>
              <a:t>, </a:t>
            </a:r>
            <a:r>
              <a:rPr b="1" lang="en-US" sz="2000">
                <a:solidFill>
                  <a:srgbClr val="4D4D4B"/>
                </a:solidFill>
                <a:latin typeface="Arial"/>
                <a:ea typeface="Arial"/>
                <a:cs typeface="Arial"/>
                <a:sym typeface="Arial"/>
              </a:rPr>
              <a:t>MySQL</a:t>
            </a:r>
            <a:r>
              <a:rPr lang="en-US" sz="2000">
                <a:solidFill>
                  <a:srgbClr val="4D4D4B"/>
                </a:solidFill>
                <a:latin typeface="Arial"/>
                <a:ea typeface="Arial"/>
                <a:cs typeface="Arial"/>
                <a:sym typeface="Arial"/>
              </a:rPr>
              <a:t>, </a:t>
            </a:r>
            <a:r>
              <a:rPr b="1" lang="en-US" sz="2000">
                <a:solidFill>
                  <a:srgbClr val="4D4D4B"/>
                </a:solidFill>
                <a:latin typeface="Arial"/>
                <a:ea typeface="Arial"/>
                <a:cs typeface="Arial"/>
                <a:sym typeface="Arial"/>
              </a:rPr>
              <a:t>MariaDB</a:t>
            </a:r>
            <a:r>
              <a:rPr lang="en-US" sz="2000">
                <a:solidFill>
                  <a:srgbClr val="4D4D4B"/>
                </a:solidFill>
                <a:latin typeface="Arial"/>
                <a:ea typeface="Arial"/>
                <a:cs typeface="Arial"/>
                <a:sym typeface="Arial"/>
              </a:rPr>
              <a:t>, </a:t>
            </a:r>
            <a:r>
              <a:rPr b="1" lang="en-US" sz="2000">
                <a:solidFill>
                  <a:srgbClr val="4D4D4B"/>
                </a:solidFill>
                <a:latin typeface="Arial"/>
                <a:ea typeface="Arial"/>
                <a:cs typeface="Arial"/>
                <a:sym typeface="Arial"/>
              </a:rPr>
              <a:t>Microsoft SQL  Server</a:t>
            </a:r>
            <a:r>
              <a:rPr lang="en-US" sz="2000">
                <a:solidFill>
                  <a:srgbClr val="4D4D4B"/>
                </a:solidFill>
                <a:latin typeface="Arial"/>
                <a:ea typeface="Arial"/>
                <a:cs typeface="Arial"/>
                <a:sym typeface="Arial"/>
              </a:rPr>
              <a:t>, </a:t>
            </a:r>
            <a:r>
              <a:rPr b="1" lang="en-US" sz="2000">
                <a:solidFill>
                  <a:srgbClr val="4D4D4B"/>
                </a:solidFill>
                <a:latin typeface="Arial"/>
                <a:ea typeface="Arial"/>
                <a:cs typeface="Arial"/>
                <a:sym typeface="Arial"/>
              </a:rPr>
              <a:t>Oracle</a:t>
            </a:r>
            <a:r>
              <a:rPr lang="en-US" sz="2000">
                <a:solidFill>
                  <a:srgbClr val="4D4D4B"/>
                </a:solidFill>
                <a:latin typeface="Arial"/>
                <a:ea typeface="Arial"/>
                <a:cs typeface="Arial"/>
                <a:sym typeface="Arial"/>
              </a:rPr>
              <a:t>, and </a:t>
            </a:r>
            <a:r>
              <a:rPr b="1" lang="en-US" sz="2000">
                <a:solidFill>
                  <a:srgbClr val="4D4D4B"/>
                </a:solidFill>
                <a:latin typeface="Arial"/>
                <a:ea typeface="Arial"/>
                <a:cs typeface="Arial"/>
                <a:sym typeface="Arial"/>
              </a:rPr>
              <a:t>PostgreSQL </a:t>
            </a:r>
            <a:r>
              <a:rPr lang="en-US" sz="2000">
                <a:solidFill>
                  <a:srgbClr val="4D4D4B"/>
                </a:solidFill>
                <a:latin typeface="Arial"/>
                <a:ea typeface="Arial"/>
                <a:cs typeface="Arial"/>
                <a:sym typeface="Arial"/>
              </a:rPr>
              <a:t>databases</a:t>
            </a:r>
            <a:endParaRPr sz="2000">
              <a:solidFill>
                <a:schemeClr val="dk1"/>
              </a:solidFill>
              <a:latin typeface="Arial"/>
              <a:ea typeface="Arial"/>
              <a:cs typeface="Arial"/>
              <a:sym typeface="Arial"/>
            </a:endParaRPr>
          </a:p>
        </p:txBody>
      </p:sp>
      <p:grpSp>
        <p:nvGrpSpPr>
          <p:cNvPr id="2860" name="Google Shape;2860;p105"/>
          <p:cNvGrpSpPr/>
          <p:nvPr/>
        </p:nvGrpSpPr>
        <p:grpSpPr>
          <a:xfrm>
            <a:off x="772668" y="1541526"/>
            <a:ext cx="1304544" cy="1898141"/>
            <a:chOff x="772668" y="1541526"/>
            <a:chExt cx="1304544" cy="1898141"/>
          </a:xfrm>
        </p:grpSpPr>
        <p:sp>
          <p:nvSpPr>
            <p:cNvPr id="2861" name="Google Shape;2861;p105"/>
            <p:cNvSpPr/>
            <p:nvPr/>
          </p:nvSpPr>
          <p:spPr>
            <a:xfrm>
              <a:off x="832865" y="1541526"/>
              <a:ext cx="1096010" cy="1000125"/>
            </a:xfrm>
            <a:custGeom>
              <a:rect b="b" l="l" r="r" t="t"/>
              <a:pathLst>
                <a:path extrusionOk="0" h="1000125" w="1096010">
                  <a:moveTo>
                    <a:pt x="997585" y="0"/>
                  </a:moveTo>
                  <a:lnTo>
                    <a:pt x="98158" y="0"/>
                  </a:lnTo>
                  <a:lnTo>
                    <a:pt x="59948" y="7713"/>
                  </a:lnTo>
                  <a:lnTo>
                    <a:pt x="28748" y="28749"/>
                  </a:lnTo>
                  <a:lnTo>
                    <a:pt x="7713" y="59953"/>
                  </a:lnTo>
                  <a:lnTo>
                    <a:pt x="0" y="98171"/>
                  </a:lnTo>
                  <a:lnTo>
                    <a:pt x="0" y="901573"/>
                  </a:lnTo>
                  <a:lnTo>
                    <a:pt x="7713" y="939790"/>
                  </a:lnTo>
                  <a:lnTo>
                    <a:pt x="28748" y="970994"/>
                  </a:lnTo>
                  <a:lnTo>
                    <a:pt x="59948" y="992030"/>
                  </a:lnTo>
                  <a:lnTo>
                    <a:pt x="98158" y="999744"/>
                  </a:lnTo>
                  <a:lnTo>
                    <a:pt x="997585"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2" name="Google Shape;2862;p105"/>
            <p:cNvSpPr/>
            <p:nvPr/>
          </p:nvSpPr>
          <p:spPr>
            <a:xfrm>
              <a:off x="832865" y="1541526"/>
              <a:ext cx="1096010" cy="1000125"/>
            </a:xfrm>
            <a:custGeom>
              <a:rect b="b" l="l" r="r" t="t"/>
              <a:pathLst>
                <a:path extrusionOk="0" h="1000125" w="1096010">
                  <a:moveTo>
                    <a:pt x="0" y="98171"/>
                  </a:moveTo>
                  <a:lnTo>
                    <a:pt x="7713" y="59953"/>
                  </a:lnTo>
                  <a:lnTo>
                    <a:pt x="28748" y="28749"/>
                  </a:lnTo>
                  <a:lnTo>
                    <a:pt x="59948" y="7713"/>
                  </a:lnTo>
                  <a:lnTo>
                    <a:pt x="98158"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58" y="999744"/>
                  </a:lnTo>
                  <a:lnTo>
                    <a:pt x="59948" y="992030"/>
                  </a:lnTo>
                  <a:lnTo>
                    <a:pt x="28748" y="970994"/>
                  </a:lnTo>
                  <a:lnTo>
                    <a:pt x="7713" y="939790"/>
                  </a:lnTo>
                  <a:lnTo>
                    <a:pt x="0" y="901573"/>
                  </a:lnTo>
                  <a:lnTo>
                    <a:pt x="0" y="98171"/>
                  </a:lnTo>
                  <a:close/>
                </a:path>
              </a:pathLst>
            </a:custGeom>
            <a:noFill/>
            <a:ln cap="flat" cmpd="sng" w="19800">
              <a:solidFill>
                <a:srgbClr val="0D28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3" name="Google Shape;2863;p105"/>
            <p:cNvSpPr/>
            <p:nvPr/>
          </p:nvSpPr>
          <p:spPr>
            <a:xfrm>
              <a:off x="772668" y="2510027"/>
              <a:ext cx="1304544" cy="92964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64" name="Google Shape;2864;p105"/>
          <p:cNvSpPr txBox="1"/>
          <p:nvPr/>
        </p:nvSpPr>
        <p:spPr>
          <a:xfrm>
            <a:off x="958088" y="2628976"/>
            <a:ext cx="770890" cy="513715"/>
          </a:xfrm>
          <a:prstGeom prst="rect">
            <a:avLst/>
          </a:prstGeom>
          <a:noFill/>
          <a:ln>
            <a:noFill/>
          </a:ln>
        </p:spPr>
        <p:txBody>
          <a:bodyPr anchorCtr="0" anchor="t" bIns="0" lIns="0" spcFirstLastPara="1" rIns="0" wrap="square" tIns="12050">
            <a:spAutoFit/>
          </a:bodyPr>
          <a:lstStyle/>
          <a:p>
            <a:pPr indent="0" lvl="0" marL="0" marR="0" rtl="0" algn="ctr">
              <a:lnSpc>
                <a:spcPct val="100000"/>
              </a:lnSpc>
              <a:spcBef>
                <a:spcPts val="0"/>
              </a:spcBef>
              <a:spcAft>
                <a:spcPts val="0"/>
              </a:spcAft>
              <a:buNone/>
            </a:pPr>
            <a:r>
              <a:rPr lang="en-US" sz="1600">
                <a:solidFill>
                  <a:srgbClr val="464646"/>
                </a:solidFill>
                <a:latin typeface="Arial"/>
                <a:ea typeface="Arial"/>
                <a:cs typeface="Arial"/>
                <a:sym typeface="Arial"/>
              </a:rPr>
              <a:t>Amazon</a:t>
            </a:r>
            <a:endParaRPr sz="1600">
              <a:solidFill>
                <a:schemeClr val="dk1"/>
              </a:solidFill>
              <a:latin typeface="Arial"/>
              <a:ea typeface="Arial"/>
              <a:cs typeface="Arial"/>
              <a:sym typeface="Arial"/>
            </a:endParaRPr>
          </a:p>
          <a:p>
            <a:pPr indent="0" lvl="0" marL="0" marR="0" rtl="0" algn="ctr">
              <a:lnSpc>
                <a:spcPct val="100000"/>
              </a:lnSpc>
              <a:spcBef>
                <a:spcPts val="5"/>
              </a:spcBef>
              <a:spcAft>
                <a:spcPts val="0"/>
              </a:spcAft>
              <a:buNone/>
            </a:pPr>
            <a:r>
              <a:rPr lang="en-US" sz="1600">
                <a:solidFill>
                  <a:srgbClr val="464646"/>
                </a:solidFill>
                <a:latin typeface="Arial"/>
                <a:ea typeface="Arial"/>
                <a:cs typeface="Arial"/>
                <a:sym typeface="Arial"/>
              </a:rPr>
              <a:t>RDS</a:t>
            </a:r>
            <a:endParaRPr sz="1600">
              <a:solidFill>
                <a:schemeClr val="dk1"/>
              </a:solidFill>
              <a:latin typeface="Arial"/>
              <a:ea typeface="Arial"/>
              <a:cs typeface="Arial"/>
              <a:sym typeface="Arial"/>
            </a:endParaRPr>
          </a:p>
        </p:txBody>
      </p:sp>
      <p:sp>
        <p:nvSpPr>
          <p:cNvPr id="2865" name="Google Shape;2865;p105"/>
          <p:cNvSpPr/>
          <p:nvPr/>
        </p:nvSpPr>
        <p:spPr>
          <a:xfrm>
            <a:off x="1021080" y="1684020"/>
            <a:ext cx="731519" cy="73152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6" name="Google Shape;2866;p105"/>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867" name="Google Shape;2867;p105"/>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1" name="Shape 2871"/>
        <p:cNvGrpSpPr/>
        <p:nvPr/>
      </p:nvGrpSpPr>
      <p:grpSpPr>
        <a:xfrm>
          <a:off x="0" y="0"/>
          <a:ext cx="0" cy="0"/>
          <a:chOff x="0" y="0"/>
          <a:chExt cx="0" cy="0"/>
        </a:xfrm>
      </p:grpSpPr>
      <p:grpSp>
        <p:nvGrpSpPr>
          <p:cNvPr id="2872" name="Google Shape;2872;p106"/>
          <p:cNvGrpSpPr/>
          <p:nvPr/>
        </p:nvGrpSpPr>
        <p:grpSpPr>
          <a:xfrm>
            <a:off x="7930134" y="125729"/>
            <a:ext cx="1096010" cy="1000125"/>
            <a:chOff x="7930134" y="125729"/>
            <a:chExt cx="1096010" cy="1000125"/>
          </a:xfrm>
        </p:grpSpPr>
        <p:sp>
          <p:nvSpPr>
            <p:cNvPr id="2873" name="Google Shape;2873;p106"/>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0D28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4" name="Google Shape;2874;p106"/>
            <p:cNvSpPr/>
            <p:nvPr/>
          </p:nvSpPr>
          <p:spPr>
            <a:xfrm>
              <a:off x="8180832" y="263652"/>
              <a:ext cx="633983" cy="7071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75" name="Google Shape;2875;p106"/>
          <p:cNvSpPr txBox="1"/>
          <p:nvPr>
            <p:ph type="title"/>
          </p:nvPr>
        </p:nvSpPr>
        <p:spPr>
          <a:xfrm>
            <a:off x="415544" y="139065"/>
            <a:ext cx="22575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RDS</a:t>
            </a:r>
            <a:endParaRPr/>
          </a:p>
        </p:txBody>
      </p:sp>
      <p:sp>
        <p:nvSpPr>
          <p:cNvPr id="2876" name="Google Shape;2876;p106"/>
          <p:cNvSpPr txBox="1"/>
          <p:nvPr/>
        </p:nvSpPr>
        <p:spPr>
          <a:xfrm>
            <a:off x="419506" y="974826"/>
            <a:ext cx="5871210" cy="2586355"/>
          </a:xfrm>
          <a:prstGeom prst="rect">
            <a:avLst/>
          </a:prstGeom>
          <a:noFill/>
          <a:ln>
            <a:noFill/>
          </a:ln>
        </p:spPr>
        <p:txBody>
          <a:bodyPr anchorCtr="0" anchor="t" bIns="0" lIns="0" spcFirstLastPara="1" rIns="0" wrap="square" tIns="73650">
            <a:spAutoFit/>
          </a:bodyPr>
          <a:lstStyle/>
          <a:p>
            <a:pPr indent="-342900" lvl="0" marL="355600" marR="0" rtl="0" algn="l">
              <a:lnSpc>
                <a:spcPct val="100000"/>
              </a:lnSpc>
              <a:spcBef>
                <a:spcPts val="0"/>
              </a:spcBef>
              <a:spcAft>
                <a:spcPts val="0"/>
              </a:spcAft>
              <a:buClr>
                <a:srgbClr val="4D4D4B"/>
              </a:buClr>
              <a:buSzPts val="2000"/>
              <a:buFont typeface="Arial"/>
              <a:buChar char="•"/>
            </a:pPr>
            <a:r>
              <a:rPr lang="en-US" sz="2000">
                <a:solidFill>
                  <a:srgbClr val="4D4D4B"/>
                </a:solidFill>
                <a:latin typeface="Arial"/>
                <a:ea typeface="Arial"/>
                <a:cs typeface="Arial"/>
                <a:sym typeface="Arial"/>
              </a:rPr>
              <a:t>Simple and </a:t>
            </a:r>
            <a:r>
              <a:rPr b="1" lang="en-US" sz="2000">
                <a:solidFill>
                  <a:srgbClr val="4D4D4B"/>
                </a:solidFill>
                <a:latin typeface="Arial"/>
                <a:ea typeface="Arial"/>
                <a:cs typeface="Arial"/>
                <a:sym typeface="Arial"/>
              </a:rPr>
              <a:t>fast to deploy</a:t>
            </a:r>
            <a:endParaRPr sz="2000">
              <a:solidFill>
                <a:schemeClr val="dk1"/>
              </a:solidFill>
              <a:latin typeface="Arial"/>
              <a:ea typeface="Arial"/>
              <a:cs typeface="Arial"/>
              <a:sym typeface="Arial"/>
            </a:endParaRPr>
          </a:p>
          <a:p>
            <a:pPr indent="-342900" lvl="0" marL="35560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Manages common database administrative tasks</a:t>
            </a:r>
            <a:endParaRPr sz="2000">
              <a:solidFill>
                <a:schemeClr val="dk1"/>
              </a:solidFill>
              <a:latin typeface="Arial"/>
              <a:ea typeface="Arial"/>
              <a:cs typeface="Arial"/>
              <a:sym typeface="Arial"/>
            </a:endParaRPr>
          </a:p>
          <a:p>
            <a:pPr indent="-342900" lvl="0" marL="355600" marR="0" rtl="0" algn="l">
              <a:lnSpc>
                <a:spcPct val="100000"/>
              </a:lnSpc>
              <a:spcBef>
                <a:spcPts val="480"/>
              </a:spcBef>
              <a:spcAft>
                <a:spcPts val="0"/>
              </a:spcAft>
              <a:buClr>
                <a:srgbClr val="4D4D4B"/>
              </a:buClr>
              <a:buSzPts val="2000"/>
              <a:buFont typeface="Arial"/>
              <a:buChar char="•"/>
            </a:pPr>
            <a:r>
              <a:rPr b="1" lang="en-US" sz="2000">
                <a:solidFill>
                  <a:srgbClr val="4D4D4B"/>
                </a:solidFill>
                <a:latin typeface="Arial"/>
                <a:ea typeface="Arial"/>
                <a:cs typeface="Arial"/>
                <a:sym typeface="Arial"/>
              </a:rPr>
              <a:t>Compatible </a:t>
            </a:r>
            <a:r>
              <a:rPr lang="en-US" sz="2000">
                <a:solidFill>
                  <a:srgbClr val="4D4D4B"/>
                </a:solidFill>
                <a:latin typeface="Arial"/>
                <a:ea typeface="Arial"/>
                <a:cs typeface="Arial"/>
                <a:sym typeface="Arial"/>
              </a:rPr>
              <a:t>with your applications</a:t>
            </a:r>
            <a:endParaRPr sz="2000">
              <a:solidFill>
                <a:schemeClr val="dk1"/>
              </a:solidFill>
              <a:latin typeface="Arial"/>
              <a:ea typeface="Arial"/>
              <a:cs typeface="Arial"/>
              <a:sym typeface="Arial"/>
            </a:endParaRPr>
          </a:p>
          <a:p>
            <a:pPr indent="-342900" lvl="0" marL="35560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Fast, predictable performance</a:t>
            </a:r>
            <a:endParaRPr sz="2000">
              <a:solidFill>
                <a:schemeClr val="dk1"/>
              </a:solidFill>
              <a:latin typeface="Arial"/>
              <a:ea typeface="Arial"/>
              <a:cs typeface="Arial"/>
              <a:sym typeface="Arial"/>
            </a:endParaRPr>
          </a:p>
          <a:p>
            <a:pPr indent="-342900" lvl="0" marL="35560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Simple and </a:t>
            </a:r>
            <a:r>
              <a:rPr b="1" lang="en-US" sz="2000">
                <a:solidFill>
                  <a:srgbClr val="4D4D4B"/>
                </a:solidFill>
                <a:latin typeface="Arial"/>
                <a:ea typeface="Arial"/>
                <a:cs typeface="Arial"/>
                <a:sym typeface="Arial"/>
              </a:rPr>
              <a:t>fast to scale</a:t>
            </a:r>
            <a:endParaRPr sz="2000">
              <a:solidFill>
                <a:schemeClr val="dk1"/>
              </a:solidFill>
              <a:latin typeface="Arial"/>
              <a:ea typeface="Arial"/>
              <a:cs typeface="Arial"/>
              <a:sym typeface="Arial"/>
            </a:endParaRPr>
          </a:p>
          <a:p>
            <a:pPr indent="-342900" lvl="0" marL="35560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Secure</a:t>
            </a:r>
            <a:endParaRPr sz="2000">
              <a:solidFill>
                <a:schemeClr val="dk1"/>
              </a:solidFill>
              <a:latin typeface="Arial"/>
              <a:ea typeface="Arial"/>
              <a:cs typeface="Arial"/>
              <a:sym typeface="Arial"/>
            </a:endParaRPr>
          </a:p>
          <a:p>
            <a:pPr indent="-342900" lvl="0" marL="355600" marR="0" rtl="0" algn="l">
              <a:lnSpc>
                <a:spcPct val="100000"/>
              </a:lnSpc>
              <a:spcBef>
                <a:spcPts val="484"/>
              </a:spcBef>
              <a:spcAft>
                <a:spcPts val="0"/>
              </a:spcAft>
              <a:buClr>
                <a:srgbClr val="4D4D4B"/>
              </a:buClr>
              <a:buSzPts val="2000"/>
              <a:buFont typeface="Arial"/>
              <a:buChar char="•"/>
            </a:pPr>
            <a:r>
              <a:rPr lang="en-US" sz="2000">
                <a:solidFill>
                  <a:srgbClr val="4D4D4B"/>
                </a:solidFill>
                <a:latin typeface="Arial"/>
                <a:ea typeface="Arial"/>
                <a:cs typeface="Arial"/>
                <a:sym typeface="Arial"/>
              </a:rPr>
              <a:t>Cost-effective</a:t>
            </a:r>
            <a:endParaRPr sz="2000">
              <a:solidFill>
                <a:schemeClr val="dk1"/>
              </a:solidFill>
              <a:latin typeface="Arial"/>
              <a:ea typeface="Arial"/>
              <a:cs typeface="Arial"/>
              <a:sym typeface="Arial"/>
            </a:endParaRPr>
          </a:p>
        </p:txBody>
      </p:sp>
      <p:sp>
        <p:nvSpPr>
          <p:cNvPr id="2877" name="Google Shape;2877;p106"/>
          <p:cNvSpPr/>
          <p:nvPr/>
        </p:nvSpPr>
        <p:spPr>
          <a:xfrm>
            <a:off x="5547359" y="2167127"/>
            <a:ext cx="762000" cy="51647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106"/>
          <p:cNvSpPr/>
          <p:nvPr/>
        </p:nvSpPr>
        <p:spPr>
          <a:xfrm>
            <a:off x="6548628" y="2135123"/>
            <a:ext cx="762000" cy="59436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9" name="Google Shape;2879;p106"/>
          <p:cNvSpPr/>
          <p:nvPr/>
        </p:nvSpPr>
        <p:spPr>
          <a:xfrm>
            <a:off x="7510271" y="2118360"/>
            <a:ext cx="723900" cy="60198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0" name="Google Shape;2880;p106"/>
          <p:cNvSpPr/>
          <p:nvPr/>
        </p:nvSpPr>
        <p:spPr>
          <a:xfrm>
            <a:off x="6329171" y="3643884"/>
            <a:ext cx="964692" cy="254508"/>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1" name="Google Shape;2881;p106"/>
          <p:cNvSpPr/>
          <p:nvPr/>
        </p:nvSpPr>
        <p:spPr>
          <a:xfrm>
            <a:off x="6978395" y="2969449"/>
            <a:ext cx="1046988" cy="423561"/>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2" name="Google Shape;2882;p106"/>
          <p:cNvSpPr/>
          <p:nvPr/>
        </p:nvSpPr>
        <p:spPr>
          <a:xfrm>
            <a:off x="5855437" y="2813352"/>
            <a:ext cx="787449" cy="560735"/>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106"/>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884" name="Google Shape;2884;p106"/>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8" name="Shape 2888"/>
        <p:cNvGrpSpPr/>
        <p:nvPr/>
      </p:nvGrpSpPr>
      <p:grpSpPr>
        <a:xfrm>
          <a:off x="0" y="0"/>
          <a:ext cx="0" cy="0"/>
          <a:chOff x="0" y="0"/>
          <a:chExt cx="0" cy="0"/>
        </a:xfrm>
      </p:grpSpPr>
      <p:grpSp>
        <p:nvGrpSpPr>
          <p:cNvPr id="2889" name="Google Shape;2889;p107"/>
          <p:cNvGrpSpPr/>
          <p:nvPr/>
        </p:nvGrpSpPr>
        <p:grpSpPr>
          <a:xfrm>
            <a:off x="7930134" y="125729"/>
            <a:ext cx="1096010" cy="1000125"/>
            <a:chOff x="7930134" y="125729"/>
            <a:chExt cx="1096010" cy="1000125"/>
          </a:xfrm>
        </p:grpSpPr>
        <p:sp>
          <p:nvSpPr>
            <p:cNvPr id="2890" name="Google Shape;2890;p107"/>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0D28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1" name="Google Shape;2891;p107"/>
            <p:cNvSpPr/>
            <p:nvPr/>
          </p:nvSpPr>
          <p:spPr>
            <a:xfrm>
              <a:off x="8180832" y="263652"/>
              <a:ext cx="633983" cy="7071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92" name="Google Shape;2892;p107"/>
          <p:cNvSpPr txBox="1"/>
          <p:nvPr>
            <p:ph type="title"/>
          </p:nvPr>
        </p:nvSpPr>
        <p:spPr>
          <a:xfrm>
            <a:off x="415544" y="139065"/>
            <a:ext cx="22776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DB Instances</a:t>
            </a:r>
            <a:endParaRPr/>
          </a:p>
        </p:txBody>
      </p:sp>
      <p:sp>
        <p:nvSpPr>
          <p:cNvPr id="2893" name="Google Shape;2893;p107"/>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894" name="Google Shape;2894;p107"/>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2895" name="Google Shape;2895;p107"/>
          <p:cNvSpPr txBox="1"/>
          <p:nvPr/>
        </p:nvSpPr>
        <p:spPr>
          <a:xfrm>
            <a:off x="419506" y="1035177"/>
            <a:ext cx="7381240" cy="2367280"/>
          </a:xfrm>
          <a:prstGeom prst="rect">
            <a:avLst/>
          </a:prstGeom>
          <a:noFill/>
          <a:ln>
            <a:noFill/>
          </a:ln>
        </p:spPr>
        <p:txBody>
          <a:bodyPr anchorCtr="0" anchor="t" bIns="0" lIns="0" spcFirstLastPara="1" rIns="0" wrap="square" tIns="12700">
            <a:spAutoFit/>
          </a:bodyPr>
          <a:lstStyle/>
          <a:p>
            <a:pPr indent="-342900" lvl="0" marL="355600" marR="946785"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DB Instances are the basic building blocks of  Amazon RDS.</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They are an </a:t>
            </a:r>
            <a:r>
              <a:rPr b="1" lang="en-US" sz="2400">
                <a:solidFill>
                  <a:srgbClr val="4D4D4B"/>
                </a:solidFill>
                <a:latin typeface="Arial"/>
                <a:ea typeface="Arial"/>
                <a:cs typeface="Arial"/>
                <a:sym typeface="Arial"/>
              </a:rPr>
              <a:t>isolated database environment </a:t>
            </a:r>
            <a:r>
              <a:rPr lang="en-US" sz="2400">
                <a:solidFill>
                  <a:srgbClr val="4D4D4B"/>
                </a:solidFill>
                <a:latin typeface="Arial"/>
                <a:ea typeface="Arial"/>
                <a:cs typeface="Arial"/>
                <a:sym typeface="Arial"/>
              </a:rPr>
              <a:t>in the</a:t>
            </a:r>
            <a:endParaRPr sz="2400">
              <a:solidFill>
                <a:schemeClr val="dk1"/>
              </a:solidFill>
              <a:latin typeface="Arial"/>
              <a:ea typeface="Arial"/>
              <a:cs typeface="Arial"/>
              <a:sym typeface="Arial"/>
            </a:endParaRPr>
          </a:p>
          <a:p>
            <a:pPr indent="0" lvl="0" marL="355600" marR="0" rtl="0" algn="l">
              <a:lnSpc>
                <a:spcPct val="100000"/>
              </a:lnSpc>
              <a:spcBef>
                <a:spcPts val="0"/>
              </a:spcBef>
              <a:spcAft>
                <a:spcPts val="0"/>
              </a:spcAft>
              <a:buNone/>
            </a:pPr>
            <a:r>
              <a:rPr lang="en-US" sz="2400">
                <a:solidFill>
                  <a:srgbClr val="4D4D4B"/>
                </a:solidFill>
                <a:latin typeface="Arial"/>
                <a:ea typeface="Arial"/>
                <a:cs typeface="Arial"/>
                <a:sym typeface="Arial"/>
              </a:rPr>
              <a:t>cloud.</a:t>
            </a:r>
            <a:endParaRPr sz="2400">
              <a:solidFill>
                <a:schemeClr val="dk1"/>
              </a:solidFill>
              <a:latin typeface="Arial"/>
              <a:ea typeface="Arial"/>
              <a:cs typeface="Arial"/>
              <a:sym typeface="Arial"/>
            </a:endParaRPr>
          </a:p>
          <a:p>
            <a:pPr indent="-342900" lvl="0" marL="355600" marR="1431290" rtl="0" algn="l">
              <a:lnSpc>
                <a:spcPct val="100000"/>
              </a:lnSpc>
              <a:spcBef>
                <a:spcPts val="580"/>
              </a:spcBef>
              <a:spcAft>
                <a:spcPts val="0"/>
              </a:spcAft>
              <a:buClr>
                <a:srgbClr val="4D4D4B"/>
              </a:buClr>
              <a:buSzPts val="2400"/>
              <a:buFont typeface="Arial"/>
              <a:buChar char="•"/>
            </a:pPr>
            <a:r>
              <a:rPr lang="en-US" sz="2400">
                <a:solidFill>
                  <a:srgbClr val="4D4D4B"/>
                </a:solidFill>
                <a:latin typeface="Arial"/>
                <a:ea typeface="Arial"/>
                <a:cs typeface="Arial"/>
                <a:sym typeface="Arial"/>
              </a:rPr>
              <a:t>They can </a:t>
            </a:r>
            <a:r>
              <a:rPr b="1" lang="en-US" sz="2400">
                <a:solidFill>
                  <a:srgbClr val="4D4D4B"/>
                </a:solidFill>
                <a:latin typeface="Arial"/>
                <a:ea typeface="Arial"/>
                <a:cs typeface="Arial"/>
                <a:sym typeface="Arial"/>
              </a:rPr>
              <a:t>contain multiple user-created  databases</a:t>
            </a:r>
            <a:r>
              <a:rPr lang="en-US" sz="2400">
                <a:solidFill>
                  <a:srgbClr val="4D4D4B"/>
                </a:solidFill>
                <a:latin typeface="Arial"/>
                <a:ea typeface="Arial"/>
                <a:cs typeface="Arial"/>
                <a:sym typeface="Arial"/>
              </a:rPr>
              <a:t>.</a:t>
            </a:r>
            <a:endParaRPr sz="2400">
              <a:solidFill>
                <a:schemeClr val="dk1"/>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9" name="Shape 2899"/>
        <p:cNvGrpSpPr/>
        <p:nvPr/>
      </p:nvGrpSpPr>
      <p:grpSpPr>
        <a:xfrm>
          <a:off x="0" y="0"/>
          <a:ext cx="0" cy="0"/>
          <a:chOff x="0" y="0"/>
          <a:chExt cx="0" cy="0"/>
        </a:xfrm>
      </p:grpSpPr>
      <p:sp>
        <p:nvSpPr>
          <p:cNvPr id="2900" name="Google Shape;2900;p108"/>
          <p:cNvSpPr txBox="1"/>
          <p:nvPr>
            <p:ph type="title"/>
          </p:nvPr>
        </p:nvSpPr>
        <p:spPr>
          <a:xfrm>
            <a:off x="415544" y="139065"/>
            <a:ext cx="56571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How Amazon RDS Backups Work</a:t>
            </a:r>
            <a:endParaRPr/>
          </a:p>
        </p:txBody>
      </p:sp>
      <p:sp>
        <p:nvSpPr>
          <p:cNvPr id="2901" name="Google Shape;2901;p108"/>
          <p:cNvSpPr txBox="1"/>
          <p:nvPr/>
        </p:nvSpPr>
        <p:spPr>
          <a:xfrm>
            <a:off x="419506" y="1035177"/>
            <a:ext cx="681228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4D4D4B"/>
                </a:solidFill>
                <a:latin typeface="Arial"/>
                <a:ea typeface="Arial"/>
                <a:cs typeface="Arial"/>
                <a:sym typeface="Arial"/>
              </a:rPr>
              <a:t>Automatic Backups</a:t>
            </a:r>
            <a:r>
              <a:rPr lang="en-US" sz="2400">
                <a:solidFill>
                  <a:srgbClr val="4D4D4B"/>
                </a:solidFill>
                <a:latin typeface="Arial"/>
                <a:ea typeface="Arial"/>
                <a:cs typeface="Arial"/>
                <a:sym typeface="Arial"/>
              </a:rPr>
              <a:t>:	</a:t>
            </a:r>
            <a:r>
              <a:rPr b="1" lang="en-US" sz="2400">
                <a:solidFill>
                  <a:srgbClr val="4D4D4B"/>
                </a:solidFill>
                <a:latin typeface="Arial"/>
                <a:ea typeface="Arial"/>
                <a:cs typeface="Arial"/>
                <a:sym typeface="Arial"/>
              </a:rPr>
              <a:t>Manual Snapshots</a:t>
            </a:r>
            <a:r>
              <a:rPr lang="en-US" sz="2400">
                <a:solidFill>
                  <a:srgbClr val="4D4D4B"/>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2902" name="Google Shape;2902;p108"/>
          <p:cNvSpPr txBox="1"/>
          <p:nvPr/>
        </p:nvSpPr>
        <p:spPr>
          <a:xfrm>
            <a:off x="876706" y="1461896"/>
            <a:ext cx="3371215" cy="1672589"/>
          </a:xfrm>
          <a:prstGeom prst="rect">
            <a:avLst/>
          </a:prstGeom>
          <a:noFill/>
          <a:ln>
            <a:noFill/>
          </a:ln>
        </p:spPr>
        <p:txBody>
          <a:bodyPr anchorCtr="0" anchor="t" bIns="0" lIns="0" spcFirstLastPara="1" rIns="0" wrap="square" tIns="13325">
            <a:spAutoFit/>
          </a:bodyPr>
          <a:lstStyle/>
          <a:p>
            <a:pPr indent="-287019" lvl="0" marL="299085" marR="5080" rtl="0" algn="l">
              <a:lnSpc>
                <a:spcPct val="100000"/>
              </a:lnSpc>
              <a:spcBef>
                <a:spcPts val="0"/>
              </a:spcBef>
              <a:spcAft>
                <a:spcPts val="0"/>
              </a:spcAft>
              <a:buClr>
                <a:srgbClr val="4D4D4B"/>
              </a:buClr>
              <a:buSzPts val="2000"/>
              <a:buFont typeface="Arial"/>
              <a:buChar char="•"/>
            </a:pPr>
            <a:r>
              <a:rPr lang="en-US" sz="2000">
                <a:solidFill>
                  <a:srgbClr val="4D4D4B"/>
                </a:solidFill>
                <a:latin typeface="Arial"/>
                <a:ea typeface="Arial"/>
                <a:cs typeface="Arial"/>
                <a:sym typeface="Arial"/>
              </a:rPr>
              <a:t>Restore your database to a  point in time.</a:t>
            </a:r>
            <a:endParaRPr sz="2000">
              <a:solidFill>
                <a:schemeClr val="dk1"/>
              </a:solidFill>
              <a:latin typeface="Arial"/>
              <a:ea typeface="Arial"/>
              <a:cs typeface="Arial"/>
              <a:sym typeface="Arial"/>
            </a:endParaRPr>
          </a:p>
          <a:p>
            <a:pPr indent="-287019" lvl="0" marL="299085"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Are enabled by default.</a:t>
            </a:r>
            <a:endParaRPr sz="2000">
              <a:solidFill>
                <a:schemeClr val="dk1"/>
              </a:solidFill>
              <a:latin typeface="Arial"/>
              <a:ea typeface="Arial"/>
              <a:cs typeface="Arial"/>
              <a:sym typeface="Arial"/>
            </a:endParaRPr>
          </a:p>
          <a:p>
            <a:pPr indent="-287019" lvl="0" marL="299085" marR="7112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Let you choose a retention  period up to 35 days.</a:t>
            </a:r>
            <a:endParaRPr sz="2000">
              <a:solidFill>
                <a:schemeClr val="dk1"/>
              </a:solidFill>
              <a:latin typeface="Arial"/>
              <a:ea typeface="Arial"/>
              <a:cs typeface="Arial"/>
              <a:sym typeface="Arial"/>
            </a:endParaRPr>
          </a:p>
        </p:txBody>
      </p:sp>
      <p:sp>
        <p:nvSpPr>
          <p:cNvPr id="2903" name="Google Shape;2903;p108"/>
          <p:cNvSpPr txBox="1"/>
          <p:nvPr/>
        </p:nvSpPr>
        <p:spPr>
          <a:xfrm>
            <a:off x="4888484" y="1461896"/>
            <a:ext cx="3500120" cy="2343150"/>
          </a:xfrm>
          <a:prstGeom prst="rect">
            <a:avLst/>
          </a:prstGeom>
          <a:noFill/>
          <a:ln>
            <a:noFill/>
          </a:ln>
        </p:spPr>
        <p:txBody>
          <a:bodyPr anchorCtr="0" anchor="t" bIns="0" lIns="0" spcFirstLastPara="1" rIns="0" wrap="square" tIns="13325">
            <a:spAutoFit/>
          </a:bodyPr>
          <a:lstStyle/>
          <a:p>
            <a:pPr indent="-287019" lvl="0" marL="299085" marR="346075" rtl="0" algn="l">
              <a:lnSpc>
                <a:spcPct val="100000"/>
              </a:lnSpc>
              <a:spcBef>
                <a:spcPts val="0"/>
              </a:spcBef>
              <a:spcAft>
                <a:spcPts val="0"/>
              </a:spcAft>
              <a:buClr>
                <a:srgbClr val="4D4D4B"/>
              </a:buClr>
              <a:buSzPts val="2000"/>
              <a:buFont typeface="Arial"/>
              <a:buChar char="•"/>
            </a:pPr>
            <a:r>
              <a:rPr lang="en-US" sz="2000">
                <a:solidFill>
                  <a:srgbClr val="4D4D4B"/>
                </a:solidFill>
                <a:latin typeface="Arial"/>
                <a:ea typeface="Arial"/>
                <a:cs typeface="Arial"/>
                <a:sym typeface="Arial"/>
              </a:rPr>
              <a:t>Let you build a new  database instance from a  snapshot.</a:t>
            </a:r>
            <a:endParaRPr sz="2000">
              <a:solidFill>
                <a:schemeClr val="dk1"/>
              </a:solidFill>
              <a:latin typeface="Arial"/>
              <a:ea typeface="Arial"/>
              <a:cs typeface="Arial"/>
              <a:sym typeface="Arial"/>
            </a:endParaRPr>
          </a:p>
          <a:p>
            <a:pPr indent="-287019" lvl="0" marL="299085"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Are initiated by the user.</a:t>
            </a:r>
            <a:endParaRPr sz="2000">
              <a:solidFill>
                <a:schemeClr val="dk1"/>
              </a:solidFill>
              <a:latin typeface="Arial"/>
              <a:ea typeface="Arial"/>
              <a:cs typeface="Arial"/>
              <a:sym typeface="Arial"/>
            </a:endParaRPr>
          </a:p>
          <a:p>
            <a:pPr indent="-287019" lvl="0" marL="299085"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Persist until the user deletes</a:t>
            </a:r>
            <a:endParaRPr sz="2000">
              <a:solidFill>
                <a:schemeClr val="dk1"/>
              </a:solidFill>
              <a:latin typeface="Arial"/>
              <a:ea typeface="Arial"/>
              <a:cs typeface="Arial"/>
              <a:sym typeface="Arial"/>
            </a:endParaRPr>
          </a:p>
          <a:p>
            <a:pPr indent="0" lvl="0" marL="299085" marR="0" rtl="0" algn="l">
              <a:lnSpc>
                <a:spcPct val="100000"/>
              </a:lnSpc>
              <a:spcBef>
                <a:spcPts val="0"/>
              </a:spcBef>
              <a:spcAft>
                <a:spcPts val="0"/>
              </a:spcAft>
              <a:buNone/>
            </a:pPr>
            <a:r>
              <a:rPr lang="en-US" sz="2000">
                <a:solidFill>
                  <a:srgbClr val="4D4D4B"/>
                </a:solidFill>
                <a:latin typeface="Arial"/>
                <a:ea typeface="Arial"/>
                <a:cs typeface="Arial"/>
                <a:sym typeface="Arial"/>
              </a:rPr>
              <a:t>them.</a:t>
            </a:r>
            <a:endParaRPr sz="2000">
              <a:solidFill>
                <a:schemeClr val="dk1"/>
              </a:solidFill>
              <a:latin typeface="Arial"/>
              <a:ea typeface="Arial"/>
              <a:cs typeface="Arial"/>
              <a:sym typeface="Arial"/>
            </a:endParaRPr>
          </a:p>
          <a:p>
            <a:pPr indent="-287019" lvl="0" marL="299085" marR="0" rtl="0" algn="l">
              <a:lnSpc>
                <a:spcPct val="100000"/>
              </a:lnSpc>
              <a:spcBef>
                <a:spcPts val="484"/>
              </a:spcBef>
              <a:spcAft>
                <a:spcPts val="0"/>
              </a:spcAft>
              <a:buClr>
                <a:srgbClr val="4D4D4B"/>
              </a:buClr>
              <a:buSzPts val="2000"/>
              <a:buFont typeface="Arial"/>
              <a:buChar char="•"/>
            </a:pPr>
            <a:r>
              <a:rPr lang="en-US" sz="2000">
                <a:solidFill>
                  <a:srgbClr val="4D4D4B"/>
                </a:solidFill>
                <a:latin typeface="Arial"/>
                <a:ea typeface="Arial"/>
                <a:cs typeface="Arial"/>
                <a:sym typeface="Arial"/>
              </a:rPr>
              <a:t>Are stored in Amazon S3.</a:t>
            </a:r>
            <a:endParaRPr sz="2000">
              <a:solidFill>
                <a:schemeClr val="dk1"/>
              </a:solidFill>
              <a:latin typeface="Arial"/>
              <a:ea typeface="Arial"/>
              <a:cs typeface="Arial"/>
              <a:sym typeface="Arial"/>
            </a:endParaRPr>
          </a:p>
        </p:txBody>
      </p:sp>
      <p:sp>
        <p:nvSpPr>
          <p:cNvPr id="2904" name="Google Shape;2904;p108"/>
          <p:cNvSpPr/>
          <p:nvPr/>
        </p:nvSpPr>
        <p:spPr>
          <a:xfrm>
            <a:off x="1828800" y="3400044"/>
            <a:ext cx="1368552" cy="136855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905" name="Google Shape;2905;p108"/>
          <p:cNvGrpSpPr/>
          <p:nvPr/>
        </p:nvGrpSpPr>
        <p:grpSpPr>
          <a:xfrm>
            <a:off x="7930134" y="125729"/>
            <a:ext cx="1096010" cy="1000125"/>
            <a:chOff x="7930134" y="125729"/>
            <a:chExt cx="1096010" cy="1000125"/>
          </a:xfrm>
        </p:grpSpPr>
        <p:sp>
          <p:nvSpPr>
            <p:cNvPr id="2906" name="Google Shape;2906;p108"/>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0D28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7" name="Google Shape;2907;p108"/>
            <p:cNvSpPr/>
            <p:nvPr/>
          </p:nvSpPr>
          <p:spPr>
            <a:xfrm>
              <a:off x="8180832" y="263652"/>
              <a:ext cx="633983" cy="7071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08" name="Google Shape;2908;p108"/>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909" name="Google Shape;2909;p108"/>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3" name="Shape 2913"/>
        <p:cNvGrpSpPr/>
        <p:nvPr/>
      </p:nvGrpSpPr>
      <p:grpSpPr>
        <a:xfrm>
          <a:off x="0" y="0"/>
          <a:ext cx="0" cy="0"/>
          <a:chOff x="0" y="0"/>
          <a:chExt cx="0" cy="0"/>
        </a:xfrm>
      </p:grpSpPr>
      <p:sp>
        <p:nvSpPr>
          <p:cNvPr id="2914" name="Google Shape;2914;p109"/>
          <p:cNvSpPr/>
          <p:nvPr/>
        </p:nvSpPr>
        <p:spPr>
          <a:xfrm>
            <a:off x="3975560" y="894046"/>
            <a:ext cx="4639665" cy="279307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5" name="Google Shape;2915;p109"/>
          <p:cNvSpPr txBox="1"/>
          <p:nvPr>
            <p:ph type="title"/>
          </p:nvPr>
        </p:nvSpPr>
        <p:spPr>
          <a:xfrm>
            <a:off x="415544" y="139065"/>
            <a:ext cx="42729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Cross-Region Snapshots</a:t>
            </a:r>
            <a:endParaRPr/>
          </a:p>
        </p:txBody>
      </p:sp>
      <p:sp>
        <p:nvSpPr>
          <p:cNvPr id="2916" name="Google Shape;2916;p109"/>
          <p:cNvSpPr txBox="1"/>
          <p:nvPr/>
        </p:nvSpPr>
        <p:spPr>
          <a:xfrm>
            <a:off x="419506" y="1035177"/>
            <a:ext cx="3862070" cy="3464560"/>
          </a:xfrm>
          <a:prstGeom prst="rect">
            <a:avLst/>
          </a:prstGeom>
          <a:noFill/>
          <a:ln>
            <a:noFill/>
          </a:ln>
        </p:spPr>
        <p:txBody>
          <a:bodyPr anchorCtr="0" anchor="t" bIns="0" lIns="0" spcFirstLastPara="1" rIns="0" wrap="square" tIns="12700">
            <a:spAutoFit/>
          </a:bodyPr>
          <a:lstStyle/>
          <a:p>
            <a:pPr indent="-342900" lvl="0" marL="355600" marR="508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Are a </a:t>
            </a:r>
            <a:r>
              <a:rPr b="1" lang="en-US" sz="2400">
                <a:solidFill>
                  <a:srgbClr val="4D4D4B"/>
                </a:solidFill>
                <a:latin typeface="Arial"/>
                <a:ea typeface="Arial"/>
                <a:cs typeface="Arial"/>
                <a:sym typeface="Arial"/>
              </a:rPr>
              <a:t>copy </a:t>
            </a:r>
            <a:r>
              <a:rPr lang="en-US" sz="2400">
                <a:solidFill>
                  <a:srgbClr val="4D4D4B"/>
                </a:solidFill>
                <a:latin typeface="Arial"/>
                <a:ea typeface="Arial"/>
                <a:cs typeface="Arial"/>
                <a:sym typeface="Arial"/>
              </a:rPr>
              <a:t>of a  </a:t>
            </a:r>
            <a:r>
              <a:rPr b="1" lang="en-US" sz="2400">
                <a:solidFill>
                  <a:srgbClr val="4D4D4B"/>
                </a:solidFill>
                <a:latin typeface="Arial"/>
                <a:ea typeface="Arial"/>
                <a:cs typeface="Arial"/>
                <a:sym typeface="Arial"/>
              </a:rPr>
              <a:t>database </a:t>
            </a:r>
            <a:r>
              <a:rPr lang="en-US" sz="2400">
                <a:solidFill>
                  <a:srgbClr val="4D4D4B"/>
                </a:solidFill>
                <a:latin typeface="Arial"/>
                <a:ea typeface="Arial"/>
                <a:cs typeface="Arial"/>
                <a:sym typeface="Arial"/>
              </a:rPr>
              <a:t>snapshot  stored in a </a:t>
            </a:r>
            <a:r>
              <a:rPr b="1" lang="en-US" sz="2400">
                <a:solidFill>
                  <a:srgbClr val="4D4D4B"/>
                </a:solidFill>
                <a:latin typeface="Arial"/>
                <a:ea typeface="Arial"/>
                <a:cs typeface="Arial"/>
                <a:sym typeface="Arial"/>
              </a:rPr>
              <a:t>different AWS  Region</a:t>
            </a:r>
            <a:r>
              <a:rPr lang="en-US" sz="2400">
                <a:solidFill>
                  <a:srgbClr val="4D4D4B"/>
                </a:solidFill>
                <a:latin typeface="Arial"/>
                <a:ea typeface="Arial"/>
                <a:cs typeface="Arial"/>
                <a:sym typeface="Arial"/>
              </a:rPr>
              <a:t>.</a:t>
            </a:r>
            <a:endParaRPr sz="2400">
              <a:solidFill>
                <a:schemeClr val="dk1"/>
              </a:solidFill>
              <a:latin typeface="Arial"/>
              <a:ea typeface="Arial"/>
              <a:cs typeface="Arial"/>
              <a:sym typeface="Arial"/>
            </a:endParaRPr>
          </a:p>
          <a:p>
            <a:pPr indent="-342900" lvl="0" marL="355600" marR="70104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Provide a backup for  disaster </a:t>
            </a:r>
            <a:r>
              <a:rPr b="1" lang="en-US" sz="2400">
                <a:solidFill>
                  <a:srgbClr val="4D4D4B"/>
                </a:solidFill>
                <a:latin typeface="Arial"/>
                <a:ea typeface="Arial"/>
                <a:cs typeface="Arial"/>
                <a:sym typeface="Arial"/>
              </a:rPr>
              <a:t>recovery</a:t>
            </a:r>
            <a:r>
              <a:rPr lang="en-US" sz="2400">
                <a:solidFill>
                  <a:srgbClr val="4D4D4B"/>
                </a:solidFill>
                <a:latin typeface="Arial"/>
                <a:ea typeface="Arial"/>
                <a:cs typeface="Arial"/>
                <a:sym typeface="Arial"/>
              </a:rPr>
              <a:t>.</a:t>
            </a:r>
            <a:endParaRPr sz="2400">
              <a:solidFill>
                <a:schemeClr val="dk1"/>
              </a:solidFill>
              <a:latin typeface="Arial"/>
              <a:ea typeface="Arial"/>
              <a:cs typeface="Arial"/>
              <a:sym typeface="Arial"/>
            </a:endParaRPr>
          </a:p>
          <a:p>
            <a:pPr indent="-342900" lvl="0" marL="355600" marR="329565" rtl="0" algn="l">
              <a:lnSpc>
                <a:spcPct val="100000"/>
              </a:lnSpc>
              <a:spcBef>
                <a:spcPts val="580"/>
              </a:spcBef>
              <a:spcAft>
                <a:spcPts val="0"/>
              </a:spcAft>
              <a:buClr>
                <a:srgbClr val="4D4D4B"/>
              </a:buClr>
              <a:buSzPts val="2400"/>
              <a:buFont typeface="Arial"/>
              <a:buChar char="•"/>
            </a:pPr>
            <a:r>
              <a:rPr lang="en-US" sz="2400">
                <a:solidFill>
                  <a:srgbClr val="4D4D4B"/>
                </a:solidFill>
                <a:latin typeface="Arial"/>
                <a:ea typeface="Arial"/>
                <a:cs typeface="Arial"/>
                <a:sym typeface="Arial"/>
              </a:rPr>
              <a:t>Can be used as a </a:t>
            </a:r>
            <a:r>
              <a:rPr b="1" lang="en-US" sz="2400">
                <a:solidFill>
                  <a:srgbClr val="4D4D4B"/>
                </a:solidFill>
                <a:latin typeface="Arial"/>
                <a:ea typeface="Arial"/>
                <a:cs typeface="Arial"/>
                <a:sym typeface="Arial"/>
              </a:rPr>
              <a:t>base  </a:t>
            </a:r>
            <a:r>
              <a:rPr lang="en-US" sz="2400">
                <a:solidFill>
                  <a:srgbClr val="4D4D4B"/>
                </a:solidFill>
                <a:latin typeface="Arial"/>
                <a:ea typeface="Arial"/>
                <a:cs typeface="Arial"/>
                <a:sym typeface="Arial"/>
              </a:rPr>
              <a:t>for </a:t>
            </a:r>
            <a:r>
              <a:rPr b="1" lang="en-US" sz="2400">
                <a:solidFill>
                  <a:srgbClr val="4D4D4B"/>
                </a:solidFill>
                <a:latin typeface="Arial"/>
                <a:ea typeface="Arial"/>
                <a:cs typeface="Arial"/>
                <a:sym typeface="Arial"/>
              </a:rPr>
              <a:t>migration </a:t>
            </a:r>
            <a:r>
              <a:rPr lang="en-US" sz="2400">
                <a:solidFill>
                  <a:srgbClr val="4D4D4B"/>
                </a:solidFill>
                <a:latin typeface="Arial"/>
                <a:ea typeface="Arial"/>
                <a:cs typeface="Arial"/>
                <a:sym typeface="Arial"/>
              </a:rPr>
              <a:t>to a  different region.</a:t>
            </a:r>
            <a:endParaRPr sz="2400">
              <a:solidFill>
                <a:schemeClr val="dk1"/>
              </a:solidFill>
              <a:latin typeface="Arial"/>
              <a:ea typeface="Arial"/>
              <a:cs typeface="Arial"/>
              <a:sym typeface="Arial"/>
            </a:endParaRPr>
          </a:p>
        </p:txBody>
      </p:sp>
      <p:grpSp>
        <p:nvGrpSpPr>
          <p:cNvPr id="2917" name="Google Shape;2917;p109"/>
          <p:cNvGrpSpPr/>
          <p:nvPr/>
        </p:nvGrpSpPr>
        <p:grpSpPr>
          <a:xfrm>
            <a:off x="7930134" y="125729"/>
            <a:ext cx="1096010" cy="1000125"/>
            <a:chOff x="7930134" y="125729"/>
            <a:chExt cx="1096010" cy="1000125"/>
          </a:xfrm>
        </p:grpSpPr>
        <p:sp>
          <p:nvSpPr>
            <p:cNvPr id="2918" name="Google Shape;2918;p109"/>
            <p:cNvSpPr/>
            <p:nvPr/>
          </p:nvSpPr>
          <p:spPr>
            <a:xfrm>
              <a:off x="7930134" y="125729"/>
              <a:ext cx="1096010" cy="1000125"/>
            </a:xfrm>
            <a:custGeom>
              <a:rect b="b" l="l" r="r" t="t"/>
              <a:pathLst>
                <a:path extrusionOk="0" h="1000125" w="1096009">
                  <a:moveTo>
                    <a:pt x="997585" y="0"/>
                  </a:moveTo>
                  <a:lnTo>
                    <a:pt x="98171" y="0"/>
                  </a:lnTo>
                  <a:lnTo>
                    <a:pt x="59953" y="7713"/>
                  </a:lnTo>
                  <a:lnTo>
                    <a:pt x="28749" y="28749"/>
                  </a:lnTo>
                  <a:lnTo>
                    <a:pt x="7713" y="59953"/>
                  </a:lnTo>
                  <a:lnTo>
                    <a:pt x="0" y="98171"/>
                  </a:lnTo>
                  <a:lnTo>
                    <a:pt x="0" y="901573"/>
                  </a:lnTo>
                  <a:lnTo>
                    <a:pt x="7713" y="939790"/>
                  </a:lnTo>
                  <a:lnTo>
                    <a:pt x="28749" y="970994"/>
                  </a:lnTo>
                  <a:lnTo>
                    <a:pt x="59953" y="992030"/>
                  </a:lnTo>
                  <a:lnTo>
                    <a:pt x="98171" y="999744"/>
                  </a:lnTo>
                  <a:lnTo>
                    <a:pt x="997585"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9" name="Google Shape;2919;p109"/>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0D28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0" name="Google Shape;2920;p109"/>
            <p:cNvSpPr/>
            <p:nvPr/>
          </p:nvSpPr>
          <p:spPr>
            <a:xfrm>
              <a:off x="8132064" y="251460"/>
              <a:ext cx="731520" cy="73152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21" name="Google Shape;2921;p109"/>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922" name="Google Shape;2922;p109"/>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1"/>
          <p:cNvSpPr txBox="1"/>
          <p:nvPr/>
        </p:nvSpPr>
        <p:spPr>
          <a:xfrm>
            <a:off x="8774683" y="4803444"/>
            <a:ext cx="138430"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464646"/>
                </a:solidFill>
                <a:latin typeface="Arial"/>
                <a:ea typeface="Arial"/>
                <a:cs typeface="Arial"/>
                <a:sym typeface="Arial"/>
              </a:rPr>
              <a:t>11</a:t>
            </a:r>
            <a:endParaRPr sz="800">
              <a:solidFill>
                <a:schemeClr val="dk1"/>
              </a:solidFill>
              <a:latin typeface="Arial"/>
              <a:ea typeface="Arial"/>
              <a:cs typeface="Arial"/>
              <a:sym typeface="Arial"/>
            </a:endParaRPr>
          </a:p>
        </p:txBody>
      </p:sp>
      <p:sp>
        <p:nvSpPr>
          <p:cNvPr id="292" name="Google Shape;292;p11"/>
          <p:cNvSpPr txBox="1"/>
          <p:nvPr>
            <p:ph type="title"/>
          </p:nvPr>
        </p:nvSpPr>
        <p:spPr>
          <a:xfrm>
            <a:off x="78739" y="140919"/>
            <a:ext cx="7938000" cy="289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t>Gartner Magic Quadrant for Cloud Infrastructure as a Service, Worldwide</a:t>
            </a:r>
            <a:endParaRPr sz="1800"/>
          </a:p>
        </p:txBody>
      </p:sp>
      <p:sp>
        <p:nvSpPr>
          <p:cNvPr id="293" name="Google Shape;293;p11"/>
          <p:cNvSpPr txBox="1"/>
          <p:nvPr/>
        </p:nvSpPr>
        <p:spPr>
          <a:xfrm>
            <a:off x="1564894" y="4299305"/>
            <a:ext cx="5970270" cy="376555"/>
          </a:xfrm>
          <a:prstGeom prst="rect">
            <a:avLst/>
          </a:prstGeom>
          <a:noFill/>
          <a:ln>
            <a:noFill/>
          </a:ln>
        </p:spPr>
        <p:txBody>
          <a:bodyPr anchorCtr="0" anchor="t" bIns="0" lIns="0" spcFirstLastPara="1" rIns="0" wrap="square" tIns="21575">
            <a:spAutoFit/>
          </a:bodyPr>
          <a:lstStyle/>
          <a:p>
            <a:pPr indent="0" lvl="0" marL="12700" marR="5080" rtl="0" algn="l">
              <a:lnSpc>
                <a:spcPct val="108000"/>
              </a:lnSpc>
              <a:spcBef>
                <a:spcPts val="0"/>
              </a:spcBef>
              <a:spcAft>
                <a:spcPts val="0"/>
              </a:spcAft>
              <a:buNone/>
            </a:pPr>
            <a:r>
              <a:rPr lang="en-US" sz="500">
                <a:solidFill>
                  <a:schemeClr val="dk1"/>
                </a:solidFill>
                <a:latin typeface="Arial"/>
                <a:ea typeface="Arial"/>
                <a:cs typeface="Arial"/>
                <a:sym typeface="Arial"/>
              </a:rPr>
              <a:t>Gartner “Magic Quadrant for Cloud Infrastructure as a Service, Worldwide,” Lydia Leong, Gregor Petri, Bob Gill, Mike Dorosh, 03 August 2016. This Magic Quadrant graphic was published by Gartner, Inc. as part of  a larger research note and should be evaluated in the context of the entire report. The Gartner report is available at </a:t>
            </a:r>
            <a:r>
              <a:rPr lang="en-US" sz="500" u="sng">
                <a:solidFill>
                  <a:srgbClr val="686CEA"/>
                </a:solidFill>
                <a:latin typeface="Arial"/>
                <a:ea typeface="Arial"/>
                <a:cs typeface="Arial"/>
                <a:sym typeface="Arial"/>
                <a:hlinkClick r:id="rId3">
                  <a:extLst>
                    <a:ext uri="{A12FA001-AC4F-418D-AE19-62706E023703}">
                      <ahyp:hlinkClr val="tx"/>
                    </a:ext>
                  </a:extLst>
                </a:hlinkClick>
              </a:rPr>
              <a:t>https://aws.amazon.com/resources/analyst-reports/ </a:t>
            </a:r>
            <a:r>
              <a:rPr lang="en-US" sz="500">
                <a:solidFill>
                  <a:schemeClr val="dk1"/>
                </a:solidFill>
                <a:latin typeface="Arial"/>
                <a:ea typeface="Arial"/>
                <a:cs typeface="Arial"/>
                <a:sym typeface="Arial"/>
              </a:rPr>
              <a: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sz="500">
              <a:solidFill>
                <a:schemeClr val="dk1"/>
              </a:solidFill>
              <a:latin typeface="Arial"/>
              <a:ea typeface="Arial"/>
              <a:cs typeface="Arial"/>
              <a:sym typeface="Arial"/>
            </a:endParaRPr>
          </a:p>
        </p:txBody>
      </p:sp>
      <p:sp>
        <p:nvSpPr>
          <p:cNvPr id="294" name="Google Shape;294;p11"/>
          <p:cNvSpPr/>
          <p:nvPr/>
        </p:nvSpPr>
        <p:spPr>
          <a:xfrm>
            <a:off x="2686823" y="480065"/>
            <a:ext cx="3779505" cy="379475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 name="Google Shape;295;p11"/>
          <p:cNvSpPr/>
          <p:nvPr/>
        </p:nvSpPr>
        <p:spPr>
          <a:xfrm>
            <a:off x="7199376" y="4645152"/>
            <a:ext cx="1430020" cy="399415"/>
          </a:xfrm>
          <a:custGeom>
            <a:rect b="b" l="l" r="r" t="t"/>
            <a:pathLst>
              <a:path extrusionOk="0" h="399414" w="1430020">
                <a:moveTo>
                  <a:pt x="1429512" y="0"/>
                </a:moveTo>
                <a:lnTo>
                  <a:pt x="0" y="0"/>
                </a:lnTo>
                <a:lnTo>
                  <a:pt x="0" y="399288"/>
                </a:lnTo>
                <a:lnTo>
                  <a:pt x="1429512" y="399288"/>
                </a:lnTo>
                <a:lnTo>
                  <a:pt x="142951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6" name="Shape 2926"/>
        <p:cNvGrpSpPr/>
        <p:nvPr/>
      </p:nvGrpSpPr>
      <p:grpSpPr>
        <a:xfrm>
          <a:off x="0" y="0"/>
          <a:ext cx="0" cy="0"/>
          <a:chOff x="0" y="0"/>
          <a:chExt cx="0" cy="0"/>
        </a:xfrm>
      </p:grpSpPr>
      <p:sp>
        <p:nvSpPr>
          <p:cNvPr id="2927" name="Google Shape;2927;p110"/>
          <p:cNvSpPr txBox="1"/>
          <p:nvPr>
            <p:ph type="title"/>
          </p:nvPr>
        </p:nvSpPr>
        <p:spPr>
          <a:xfrm>
            <a:off x="415544" y="139065"/>
            <a:ext cx="37578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Amazon RDS Security</a:t>
            </a:r>
            <a:endParaRPr/>
          </a:p>
        </p:txBody>
      </p:sp>
      <p:sp>
        <p:nvSpPr>
          <p:cNvPr id="2928" name="Google Shape;2928;p110"/>
          <p:cNvSpPr txBox="1"/>
          <p:nvPr/>
        </p:nvSpPr>
        <p:spPr>
          <a:xfrm>
            <a:off x="419506" y="974216"/>
            <a:ext cx="7943850" cy="3379470"/>
          </a:xfrm>
          <a:prstGeom prst="rect">
            <a:avLst/>
          </a:prstGeom>
          <a:noFill/>
          <a:ln>
            <a:noFill/>
          </a:ln>
        </p:spPr>
        <p:txBody>
          <a:bodyPr anchorCtr="0" anchor="t" bIns="0" lIns="0" spcFirstLastPara="1" rIns="0" wrap="square" tIns="13325">
            <a:spAutoFit/>
          </a:bodyPr>
          <a:lstStyle/>
          <a:p>
            <a:pPr indent="-342900" lvl="0" marL="355600" marR="0" rtl="0" algn="l">
              <a:lnSpc>
                <a:spcPct val="100000"/>
              </a:lnSpc>
              <a:spcBef>
                <a:spcPts val="0"/>
              </a:spcBef>
              <a:spcAft>
                <a:spcPts val="0"/>
              </a:spcAft>
              <a:buClr>
                <a:srgbClr val="4D4D4B"/>
              </a:buClr>
              <a:buSzPts val="2000"/>
              <a:buFont typeface="Arial"/>
              <a:buChar char="•"/>
            </a:pPr>
            <a:r>
              <a:rPr lang="en-US" sz="2000">
                <a:solidFill>
                  <a:srgbClr val="4D4D4B"/>
                </a:solidFill>
                <a:latin typeface="Arial"/>
                <a:ea typeface="Arial"/>
                <a:cs typeface="Arial"/>
                <a:sym typeface="Arial"/>
              </a:rPr>
              <a:t>Run your DB instance in an </a:t>
            </a:r>
            <a:r>
              <a:rPr b="1" lang="en-US" sz="2000">
                <a:solidFill>
                  <a:srgbClr val="4D4D4B"/>
                </a:solidFill>
                <a:latin typeface="Arial"/>
                <a:ea typeface="Arial"/>
                <a:cs typeface="Arial"/>
                <a:sym typeface="Arial"/>
              </a:rPr>
              <a:t>Amazon VPC</a:t>
            </a:r>
            <a:r>
              <a:rPr lang="en-US" sz="2000">
                <a:solidFill>
                  <a:srgbClr val="4D4D4B"/>
                </a:solidFill>
                <a:latin typeface="Arial"/>
                <a:ea typeface="Arial"/>
                <a:cs typeface="Arial"/>
                <a:sym typeface="Arial"/>
              </a:rPr>
              <a:t>.</a:t>
            </a:r>
            <a:endParaRPr sz="2000">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rgbClr val="4D4D4B"/>
              </a:buClr>
              <a:buSzPts val="2000"/>
              <a:buFont typeface="Arial"/>
              <a:buChar char="•"/>
            </a:pPr>
            <a:r>
              <a:rPr lang="en-US" sz="2000">
                <a:solidFill>
                  <a:srgbClr val="4D4D4B"/>
                </a:solidFill>
                <a:latin typeface="Arial"/>
                <a:ea typeface="Arial"/>
                <a:cs typeface="Arial"/>
                <a:sym typeface="Arial"/>
              </a:rPr>
              <a:t>Use </a:t>
            </a:r>
            <a:r>
              <a:rPr b="1" lang="en-US" sz="2000">
                <a:solidFill>
                  <a:srgbClr val="4D4D4B"/>
                </a:solidFill>
                <a:latin typeface="Arial"/>
                <a:ea typeface="Arial"/>
                <a:cs typeface="Arial"/>
                <a:sym typeface="Arial"/>
              </a:rPr>
              <a:t>IAM policies </a:t>
            </a:r>
            <a:r>
              <a:rPr lang="en-US" sz="2000">
                <a:solidFill>
                  <a:srgbClr val="4D4D4B"/>
                </a:solidFill>
                <a:latin typeface="Arial"/>
                <a:ea typeface="Arial"/>
                <a:cs typeface="Arial"/>
                <a:sym typeface="Arial"/>
              </a:rPr>
              <a:t>to grant access to Amazon RDS resources.</a:t>
            </a:r>
            <a:endParaRPr sz="2000">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rgbClr val="4D4D4B"/>
              </a:buClr>
              <a:buSzPts val="2000"/>
              <a:buFont typeface="Arial"/>
              <a:buChar char="•"/>
            </a:pPr>
            <a:r>
              <a:rPr lang="en-US" sz="2000">
                <a:solidFill>
                  <a:srgbClr val="4D4D4B"/>
                </a:solidFill>
                <a:latin typeface="Arial"/>
                <a:ea typeface="Arial"/>
                <a:cs typeface="Arial"/>
                <a:sym typeface="Arial"/>
              </a:rPr>
              <a:t>Use </a:t>
            </a:r>
            <a:r>
              <a:rPr b="1" lang="en-US" sz="2000">
                <a:solidFill>
                  <a:srgbClr val="4D4D4B"/>
                </a:solidFill>
                <a:latin typeface="Arial"/>
                <a:ea typeface="Arial"/>
                <a:cs typeface="Arial"/>
                <a:sym typeface="Arial"/>
              </a:rPr>
              <a:t>security groups</a:t>
            </a:r>
            <a:r>
              <a:rPr lang="en-US" sz="2000">
                <a:solidFill>
                  <a:srgbClr val="4D4D4B"/>
                </a:solidFill>
                <a:latin typeface="Arial"/>
                <a:ea typeface="Arial"/>
                <a:cs typeface="Arial"/>
                <a:sym typeface="Arial"/>
              </a:rPr>
              <a:t>.</a:t>
            </a:r>
            <a:endParaRPr sz="2000">
              <a:solidFill>
                <a:schemeClr val="dk1"/>
              </a:solidFill>
              <a:latin typeface="Arial"/>
              <a:ea typeface="Arial"/>
              <a:cs typeface="Arial"/>
              <a:sym typeface="Arial"/>
            </a:endParaRPr>
          </a:p>
          <a:p>
            <a:pPr indent="-342900" lvl="0" marL="355600" marR="44450" rtl="0" algn="l">
              <a:lnSpc>
                <a:spcPct val="80100"/>
              </a:lnSpc>
              <a:spcBef>
                <a:spcPts val="475"/>
              </a:spcBef>
              <a:spcAft>
                <a:spcPts val="0"/>
              </a:spcAft>
              <a:buClr>
                <a:srgbClr val="4D4D4B"/>
              </a:buClr>
              <a:buSzPts val="2000"/>
              <a:buFont typeface="Arial"/>
              <a:buChar char="•"/>
            </a:pPr>
            <a:r>
              <a:rPr lang="en-US" sz="2000">
                <a:solidFill>
                  <a:srgbClr val="4D4D4B"/>
                </a:solidFill>
                <a:latin typeface="Arial"/>
                <a:ea typeface="Arial"/>
                <a:cs typeface="Arial"/>
                <a:sym typeface="Arial"/>
              </a:rPr>
              <a:t>Use Secure Socket Layer (</a:t>
            </a:r>
            <a:r>
              <a:rPr b="1" lang="en-US" sz="2000">
                <a:solidFill>
                  <a:srgbClr val="4D4D4B"/>
                </a:solidFill>
                <a:latin typeface="Arial"/>
                <a:ea typeface="Arial"/>
                <a:cs typeface="Arial"/>
                <a:sym typeface="Arial"/>
              </a:rPr>
              <a:t>SSL</a:t>
            </a:r>
            <a:r>
              <a:rPr lang="en-US" sz="2000">
                <a:solidFill>
                  <a:srgbClr val="4D4D4B"/>
                </a:solidFill>
                <a:latin typeface="Arial"/>
                <a:ea typeface="Arial"/>
                <a:cs typeface="Arial"/>
                <a:sym typeface="Arial"/>
              </a:rPr>
              <a:t>) connections with DB instances  (Amazon Aurora, Oracle, MySQL, MariaDB, PostgreSQL, Microsoft  SQL Server).</a:t>
            </a:r>
            <a:endParaRPr sz="2000">
              <a:solidFill>
                <a:schemeClr val="dk1"/>
              </a:solidFill>
              <a:latin typeface="Arial"/>
              <a:ea typeface="Arial"/>
              <a:cs typeface="Arial"/>
              <a:sym typeface="Arial"/>
            </a:endParaRPr>
          </a:p>
          <a:p>
            <a:pPr indent="-342900" lvl="0" marL="355600" marR="242570" rtl="0" algn="l">
              <a:lnSpc>
                <a:spcPct val="96000"/>
              </a:lnSpc>
              <a:spcBef>
                <a:spcPts val="465"/>
              </a:spcBef>
              <a:spcAft>
                <a:spcPts val="0"/>
              </a:spcAft>
              <a:buClr>
                <a:srgbClr val="4D4D4B"/>
              </a:buClr>
              <a:buSzPts val="2000"/>
              <a:buFont typeface="Arial"/>
              <a:buChar char="•"/>
            </a:pPr>
            <a:r>
              <a:rPr lang="en-US" sz="2000">
                <a:solidFill>
                  <a:srgbClr val="4D4D4B"/>
                </a:solidFill>
                <a:latin typeface="Arial"/>
                <a:ea typeface="Arial"/>
                <a:cs typeface="Arial"/>
                <a:sym typeface="Arial"/>
              </a:rPr>
              <a:t>Use Amazon RDS </a:t>
            </a:r>
            <a:r>
              <a:rPr b="1" lang="en-US" sz="2000">
                <a:solidFill>
                  <a:srgbClr val="4D4D4B"/>
                </a:solidFill>
                <a:latin typeface="Arial"/>
                <a:ea typeface="Arial"/>
                <a:cs typeface="Arial"/>
                <a:sym typeface="Arial"/>
              </a:rPr>
              <a:t>encryption </a:t>
            </a:r>
            <a:r>
              <a:rPr lang="en-US" sz="2000">
                <a:solidFill>
                  <a:srgbClr val="4D4D4B"/>
                </a:solidFill>
                <a:latin typeface="Arial"/>
                <a:ea typeface="Arial"/>
                <a:cs typeface="Arial"/>
                <a:sym typeface="Arial"/>
              </a:rPr>
              <a:t>to secure your RDS instances and  snapshots at rest.</a:t>
            </a:r>
            <a:endParaRPr sz="2000">
              <a:solidFill>
                <a:schemeClr val="dk1"/>
              </a:solidFill>
              <a:latin typeface="Arial"/>
              <a:ea typeface="Arial"/>
              <a:cs typeface="Arial"/>
              <a:sym typeface="Arial"/>
            </a:endParaRPr>
          </a:p>
          <a:p>
            <a:pPr indent="-342900" lvl="0" marL="355600" marR="5080" rtl="0" algn="l">
              <a:lnSpc>
                <a:spcPct val="96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Use network encryption and transparent data encryption (</a:t>
            </a:r>
            <a:r>
              <a:rPr b="1" lang="en-US" sz="2000">
                <a:solidFill>
                  <a:srgbClr val="4D4D4B"/>
                </a:solidFill>
                <a:latin typeface="Arial"/>
                <a:ea typeface="Arial"/>
                <a:cs typeface="Arial"/>
                <a:sym typeface="Arial"/>
              </a:rPr>
              <a:t>TDE</a:t>
            </a:r>
            <a:r>
              <a:rPr lang="en-US" sz="2000">
                <a:solidFill>
                  <a:srgbClr val="4D4D4B"/>
                </a:solidFill>
                <a:latin typeface="Arial"/>
                <a:ea typeface="Arial"/>
                <a:cs typeface="Arial"/>
                <a:sym typeface="Arial"/>
              </a:rPr>
              <a:t>) with  Oracle DB and Microsoft SQL Server instances.</a:t>
            </a:r>
            <a:endParaRPr sz="2000">
              <a:solidFill>
                <a:schemeClr val="dk1"/>
              </a:solidFill>
              <a:latin typeface="Arial"/>
              <a:ea typeface="Arial"/>
              <a:cs typeface="Arial"/>
              <a:sym typeface="Arial"/>
            </a:endParaRPr>
          </a:p>
          <a:p>
            <a:pPr indent="-342900" lvl="0" marL="355600" marR="260350" rtl="0" algn="l">
              <a:lnSpc>
                <a:spcPct val="96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Use the security features of your DB engine to </a:t>
            </a:r>
            <a:r>
              <a:rPr b="1" lang="en-US" sz="2000">
                <a:solidFill>
                  <a:srgbClr val="4D4D4B"/>
                </a:solidFill>
                <a:latin typeface="Arial"/>
                <a:ea typeface="Arial"/>
                <a:cs typeface="Arial"/>
                <a:sym typeface="Arial"/>
              </a:rPr>
              <a:t>control access </a:t>
            </a:r>
            <a:r>
              <a:rPr lang="en-US" sz="2000">
                <a:solidFill>
                  <a:srgbClr val="4D4D4B"/>
                </a:solidFill>
                <a:latin typeface="Arial"/>
                <a:ea typeface="Arial"/>
                <a:cs typeface="Arial"/>
                <a:sym typeface="Arial"/>
              </a:rPr>
              <a:t>to  your DB instance.</a:t>
            </a:r>
            <a:endParaRPr sz="2000">
              <a:solidFill>
                <a:schemeClr val="dk1"/>
              </a:solidFill>
              <a:latin typeface="Arial"/>
              <a:ea typeface="Arial"/>
              <a:cs typeface="Arial"/>
              <a:sym typeface="Arial"/>
            </a:endParaRPr>
          </a:p>
        </p:txBody>
      </p:sp>
      <p:grpSp>
        <p:nvGrpSpPr>
          <p:cNvPr id="2929" name="Google Shape;2929;p110"/>
          <p:cNvGrpSpPr/>
          <p:nvPr/>
        </p:nvGrpSpPr>
        <p:grpSpPr>
          <a:xfrm>
            <a:off x="7930134" y="125729"/>
            <a:ext cx="1096010" cy="1000125"/>
            <a:chOff x="7930134" y="125729"/>
            <a:chExt cx="1096010" cy="1000125"/>
          </a:xfrm>
        </p:grpSpPr>
        <p:sp>
          <p:nvSpPr>
            <p:cNvPr id="2930" name="Google Shape;2930;p110"/>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0D28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1" name="Google Shape;2931;p110"/>
            <p:cNvSpPr/>
            <p:nvPr/>
          </p:nvSpPr>
          <p:spPr>
            <a:xfrm>
              <a:off x="8180832" y="263652"/>
              <a:ext cx="633983" cy="7071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32" name="Google Shape;2932;p110"/>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933" name="Google Shape;2933;p110"/>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7" name="Shape 2937"/>
        <p:cNvGrpSpPr/>
        <p:nvPr/>
      </p:nvGrpSpPr>
      <p:grpSpPr>
        <a:xfrm>
          <a:off x="0" y="0"/>
          <a:ext cx="0" cy="0"/>
          <a:chOff x="0" y="0"/>
          <a:chExt cx="0" cy="0"/>
        </a:xfrm>
      </p:grpSpPr>
      <p:grpSp>
        <p:nvGrpSpPr>
          <p:cNvPr id="2938" name="Google Shape;2938;p111"/>
          <p:cNvGrpSpPr/>
          <p:nvPr/>
        </p:nvGrpSpPr>
        <p:grpSpPr>
          <a:xfrm>
            <a:off x="3391032" y="2686703"/>
            <a:ext cx="386830" cy="472657"/>
            <a:chOff x="3391032" y="2686703"/>
            <a:chExt cx="386830" cy="472657"/>
          </a:xfrm>
        </p:grpSpPr>
        <p:sp>
          <p:nvSpPr>
            <p:cNvPr id="2939" name="Google Shape;2939;p111"/>
            <p:cNvSpPr/>
            <p:nvPr/>
          </p:nvSpPr>
          <p:spPr>
            <a:xfrm>
              <a:off x="3391032" y="2686703"/>
              <a:ext cx="386830" cy="47265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0" name="Google Shape;2940;p111"/>
            <p:cNvSpPr/>
            <p:nvPr/>
          </p:nvSpPr>
          <p:spPr>
            <a:xfrm>
              <a:off x="3428238" y="2704337"/>
              <a:ext cx="315595" cy="402590"/>
            </a:xfrm>
            <a:custGeom>
              <a:rect b="b" l="l" r="r" t="t"/>
              <a:pathLst>
                <a:path extrusionOk="0" h="402589" w="315595">
                  <a:moveTo>
                    <a:pt x="315087" y="402336"/>
                  </a:moveTo>
                  <a:lnTo>
                    <a:pt x="0" y="0"/>
                  </a:lnTo>
                </a:path>
              </a:pathLst>
            </a:custGeom>
            <a:noFill/>
            <a:ln cap="flat" cmpd="sng" w="25900">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41" name="Google Shape;2941;p111"/>
          <p:cNvGrpSpPr/>
          <p:nvPr/>
        </p:nvGrpSpPr>
        <p:grpSpPr>
          <a:xfrm>
            <a:off x="1892604" y="1039367"/>
            <a:ext cx="2511755" cy="2808732"/>
            <a:chOff x="1892604" y="1039367"/>
            <a:chExt cx="2511755" cy="2808732"/>
          </a:xfrm>
        </p:grpSpPr>
        <p:sp>
          <p:nvSpPr>
            <p:cNvPr id="2942" name="Google Shape;2942;p111"/>
            <p:cNvSpPr/>
            <p:nvPr/>
          </p:nvSpPr>
          <p:spPr>
            <a:xfrm>
              <a:off x="3391032" y="1682392"/>
              <a:ext cx="386830" cy="50007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3" name="Google Shape;2943;p111"/>
            <p:cNvSpPr/>
            <p:nvPr/>
          </p:nvSpPr>
          <p:spPr>
            <a:xfrm>
              <a:off x="3428238" y="1693925"/>
              <a:ext cx="315595" cy="431800"/>
            </a:xfrm>
            <a:custGeom>
              <a:rect b="b" l="l" r="r" t="t"/>
              <a:pathLst>
                <a:path extrusionOk="0" h="431800" w="315595">
                  <a:moveTo>
                    <a:pt x="315087" y="0"/>
                  </a:moveTo>
                  <a:lnTo>
                    <a:pt x="0" y="431419"/>
                  </a:lnTo>
                </a:path>
              </a:pathLst>
            </a:custGeom>
            <a:noFill/>
            <a:ln cap="flat" cmpd="sng" w="25900">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4" name="Google Shape;2944;p111"/>
            <p:cNvSpPr/>
            <p:nvPr/>
          </p:nvSpPr>
          <p:spPr>
            <a:xfrm>
              <a:off x="3689604" y="1664207"/>
              <a:ext cx="405384" cy="53644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5" name="Google Shape;2945;p111"/>
            <p:cNvSpPr/>
            <p:nvPr/>
          </p:nvSpPr>
          <p:spPr>
            <a:xfrm>
              <a:off x="3743705" y="1693925"/>
              <a:ext cx="295910" cy="431800"/>
            </a:xfrm>
            <a:custGeom>
              <a:rect b="b" l="l" r="r" t="t"/>
              <a:pathLst>
                <a:path extrusionOk="0" h="431800" w="295910">
                  <a:moveTo>
                    <a:pt x="0" y="0"/>
                  </a:moveTo>
                  <a:lnTo>
                    <a:pt x="295783" y="431419"/>
                  </a:lnTo>
                </a:path>
              </a:pathLst>
            </a:custGeom>
            <a:noFill/>
            <a:ln cap="flat" cmpd="sng" w="25900">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6" name="Google Shape;2946;p111"/>
            <p:cNvSpPr/>
            <p:nvPr/>
          </p:nvSpPr>
          <p:spPr>
            <a:xfrm>
              <a:off x="3672839" y="2124455"/>
              <a:ext cx="731520" cy="57911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7" name="Google Shape;2947;p111"/>
            <p:cNvSpPr/>
            <p:nvPr/>
          </p:nvSpPr>
          <p:spPr>
            <a:xfrm>
              <a:off x="3470148" y="1039367"/>
              <a:ext cx="544068" cy="653796"/>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8" name="Google Shape;2948;p111"/>
            <p:cNvSpPr/>
            <p:nvPr/>
          </p:nvSpPr>
          <p:spPr>
            <a:xfrm>
              <a:off x="3061716" y="2124455"/>
              <a:ext cx="731519" cy="57911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9" name="Google Shape;2949;p111"/>
            <p:cNvSpPr/>
            <p:nvPr/>
          </p:nvSpPr>
          <p:spPr>
            <a:xfrm>
              <a:off x="3371088" y="3105911"/>
              <a:ext cx="742188" cy="742188"/>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0" name="Google Shape;2950;p111"/>
            <p:cNvSpPr/>
            <p:nvPr/>
          </p:nvSpPr>
          <p:spPr>
            <a:xfrm>
              <a:off x="1892604" y="3174309"/>
              <a:ext cx="638860" cy="606917"/>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1" name="Google Shape;2951;p111"/>
            <p:cNvSpPr/>
            <p:nvPr/>
          </p:nvSpPr>
          <p:spPr>
            <a:xfrm>
              <a:off x="2542032" y="3442716"/>
              <a:ext cx="885444" cy="112776"/>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2" name="Google Shape;2952;p111"/>
            <p:cNvSpPr/>
            <p:nvPr/>
          </p:nvSpPr>
          <p:spPr>
            <a:xfrm>
              <a:off x="2585466" y="3478529"/>
              <a:ext cx="786130" cy="1270"/>
            </a:xfrm>
            <a:custGeom>
              <a:rect b="b" l="l" r="r" t="t"/>
              <a:pathLst>
                <a:path extrusionOk="0" h="1270" w="786129">
                  <a:moveTo>
                    <a:pt x="0" y="762"/>
                  </a:moveTo>
                  <a:lnTo>
                    <a:pt x="786130" y="0"/>
                  </a:lnTo>
                </a:path>
              </a:pathLst>
            </a:custGeom>
            <a:noFill/>
            <a:ln cap="flat" cmpd="sng" w="25900">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3" name="Google Shape;2953;p111"/>
            <p:cNvSpPr/>
            <p:nvPr/>
          </p:nvSpPr>
          <p:spPr>
            <a:xfrm>
              <a:off x="3691127" y="2668523"/>
              <a:ext cx="403860" cy="509015"/>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4" name="Google Shape;2954;p111"/>
            <p:cNvSpPr/>
            <p:nvPr/>
          </p:nvSpPr>
          <p:spPr>
            <a:xfrm>
              <a:off x="3743705" y="2704338"/>
              <a:ext cx="295910" cy="402590"/>
            </a:xfrm>
            <a:custGeom>
              <a:rect b="b" l="l" r="r" t="t"/>
              <a:pathLst>
                <a:path extrusionOk="0" h="402589" w="295910">
                  <a:moveTo>
                    <a:pt x="0" y="402336"/>
                  </a:moveTo>
                  <a:lnTo>
                    <a:pt x="295783" y="0"/>
                  </a:lnTo>
                </a:path>
              </a:pathLst>
            </a:custGeom>
            <a:noFill/>
            <a:ln cap="flat" cmpd="sng" w="25900">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55" name="Google Shape;2955;p111"/>
          <p:cNvSpPr txBox="1"/>
          <p:nvPr>
            <p:ph type="title"/>
          </p:nvPr>
        </p:nvSpPr>
        <p:spPr>
          <a:xfrm>
            <a:off x="415544" y="139065"/>
            <a:ext cx="5734200" cy="8742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 Simple Application Architecture</a:t>
            </a:r>
            <a:endParaRPr/>
          </a:p>
        </p:txBody>
      </p:sp>
      <p:sp>
        <p:nvSpPr>
          <p:cNvPr id="2956" name="Google Shape;2956;p111"/>
          <p:cNvSpPr txBox="1"/>
          <p:nvPr/>
        </p:nvSpPr>
        <p:spPr>
          <a:xfrm>
            <a:off x="4464558" y="3170682"/>
            <a:ext cx="2697480" cy="646430"/>
          </a:xfrm>
          <a:prstGeom prst="rect">
            <a:avLst/>
          </a:prstGeom>
          <a:noFill/>
          <a:ln cap="flat" cmpd="sng" w="38100">
            <a:solidFill>
              <a:srgbClr val="464646"/>
            </a:solidFill>
            <a:prstDash val="solid"/>
            <a:round/>
            <a:headEnd len="sm" w="sm" type="none"/>
            <a:tailEnd len="sm" w="sm" type="none"/>
          </a:ln>
        </p:spPr>
        <p:txBody>
          <a:bodyPr anchorCtr="0" anchor="t" bIns="0" lIns="0" spcFirstLastPara="1" rIns="0" wrap="square" tIns="39350">
            <a:spAutoFit/>
          </a:bodyPr>
          <a:lstStyle/>
          <a:p>
            <a:pPr indent="0" lvl="0" marL="91440" marR="211454" rtl="0" algn="l">
              <a:lnSpc>
                <a:spcPct val="100000"/>
              </a:lnSpc>
              <a:spcBef>
                <a:spcPts val="0"/>
              </a:spcBef>
              <a:spcAft>
                <a:spcPts val="0"/>
              </a:spcAft>
              <a:buNone/>
            </a:pPr>
            <a:r>
              <a:rPr lang="en-US" sz="1800">
                <a:solidFill>
                  <a:srgbClr val="464646"/>
                </a:solidFill>
                <a:latin typeface="Arial"/>
                <a:ea typeface="Arial"/>
                <a:cs typeface="Arial"/>
                <a:sym typeface="Arial"/>
              </a:rPr>
              <a:t>Amazon RDS database  instance</a:t>
            </a:r>
            <a:endParaRPr sz="1800">
              <a:solidFill>
                <a:schemeClr val="dk1"/>
              </a:solidFill>
              <a:latin typeface="Arial"/>
              <a:ea typeface="Arial"/>
              <a:cs typeface="Arial"/>
              <a:sym typeface="Arial"/>
            </a:endParaRPr>
          </a:p>
        </p:txBody>
      </p:sp>
      <p:sp>
        <p:nvSpPr>
          <p:cNvPr id="2957" name="Google Shape;2957;p111"/>
          <p:cNvSpPr txBox="1"/>
          <p:nvPr/>
        </p:nvSpPr>
        <p:spPr>
          <a:xfrm>
            <a:off x="4470653" y="2108454"/>
            <a:ext cx="2697480" cy="646430"/>
          </a:xfrm>
          <a:prstGeom prst="rect">
            <a:avLst/>
          </a:prstGeom>
          <a:noFill/>
          <a:ln cap="flat" cmpd="sng" w="38100">
            <a:solidFill>
              <a:srgbClr val="464646"/>
            </a:solidFill>
            <a:prstDash val="solid"/>
            <a:round/>
            <a:headEnd len="sm" w="sm" type="none"/>
            <a:tailEnd len="sm" w="sm" type="none"/>
          </a:ln>
        </p:spPr>
        <p:txBody>
          <a:bodyPr anchorCtr="0" anchor="t" bIns="0" lIns="0" spcFirstLastPara="1" rIns="0" wrap="square" tIns="39350">
            <a:spAutoFit/>
          </a:bodyPr>
          <a:lstStyle/>
          <a:p>
            <a:pPr indent="0" lvl="0" marL="92075" marR="0" rtl="0" algn="l">
              <a:lnSpc>
                <a:spcPct val="100000"/>
              </a:lnSpc>
              <a:spcBef>
                <a:spcPts val="0"/>
              </a:spcBef>
              <a:spcAft>
                <a:spcPts val="0"/>
              </a:spcAft>
              <a:buNone/>
            </a:pPr>
            <a:r>
              <a:rPr lang="en-US" sz="1800">
                <a:solidFill>
                  <a:srgbClr val="464646"/>
                </a:solidFill>
                <a:latin typeface="Arial"/>
                <a:ea typeface="Arial"/>
                <a:cs typeface="Arial"/>
                <a:sym typeface="Arial"/>
              </a:rPr>
              <a:t>Amazon EC2</a:t>
            </a:r>
            <a:endParaRPr sz="1800">
              <a:solidFill>
                <a:schemeClr val="dk1"/>
              </a:solidFill>
              <a:latin typeface="Arial"/>
              <a:ea typeface="Arial"/>
              <a:cs typeface="Arial"/>
              <a:sym typeface="Arial"/>
            </a:endParaRPr>
          </a:p>
          <a:p>
            <a:pPr indent="0" lvl="0" marL="92075" marR="0" rtl="0" algn="l">
              <a:lnSpc>
                <a:spcPct val="100000"/>
              </a:lnSpc>
              <a:spcBef>
                <a:spcPts val="5"/>
              </a:spcBef>
              <a:spcAft>
                <a:spcPts val="0"/>
              </a:spcAft>
              <a:buNone/>
            </a:pPr>
            <a:r>
              <a:rPr lang="en-US" sz="1800">
                <a:solidFill>
                  <a:srgbClr val="464646"/>
                </a:solidFill>
                <a:latin typeface="Arial"/>
                <a:ea typeface="Arial"/>
                <a:cs typeface="Arial"/>
                <a:sym typeface="Arial"/>
              </a:rPr>
              <a:t>Application Servers</a:t>
            </a:r>
            <a:endParaRPr sz="1800">
              <a:solidFill>
                <a:schemeClr val="dk1"/>
              </a:solidFill>
              <a:latin typeface="Arial"/>
              <a:ea typeface="Arial"/>
              <a:cs typeface="Arial"/>
              <a:sym typeface="Arial"/>
            </a:endParaRPr>
          </a:p>
        </p:txBody>
      </p:sp>
      <p:sp>
        <p:nvSpPr>
          <p:cNvPr id="2958" name="Google Shape;2958;p111"/>
          <p:cNvSpPr txBox="1"/>
          <p:nvPr/>
        </p:nvSpPr>
        <p:spPr>
          <a:xfrm>
            <a:off x="4478273" y="1047750"/>
            <a:ext cx="2696210" cy="646430"/>
          </a:xfrm>
          <a:prstGeom prst="rect">
            <a:avLst/>
          </a:prstGeom>
          <a:noFill/>
          <a:ln cap="flat" cmpd="sng" w="38100">
            <a:solidFill>
              <a:srgbClr val="464646"/>
            </a:solidFill>
            <a:prstDash val="solid"/>
            <a:round/>
            <a:headEnd len="sm" w="sm" type="none"/>
            <a:tailEnd len="sm" w="sm" type="none"/>
          </a:ln>
        </p:spPr>
        <p:txBody>
          <a:bodyPr anchorCtr="0" anchor="t" bIns="0" lIns="0" spcFirstLastPara="1" rIns="0" wrap="square" tIns="38725">
            <a:spAutoFit/>
          </a:bodyPr>
          <a:lstStyle/>
          <a:p>
            <a:pPr indent="0" lvl="0" marL="90170" marR="285750" rtl="0" algn="l">
              <a:lnSpc>
                <a:spcPct val="100000"/>
              </a:lnSpc>
              <a:spcBef>
                <a:spcPts val="0"/>
              </a:spcBef>
              <a:spcAft>
                <a:spcPts val="0"/>
              </a:spcAft>
              <a:buNone/>
            </a:pPr>
            <a:r>
              <a:rPr lang="en-US" sz="1800">
                <a:solidFill>
                  <a:srgbClr val="464646"/>
                </a:solidFill>
                <a:latin typeface="Arial"/>
                <a:ea typeface="Arial"/>
                <a:cs typeface="Arial"/>
                <a:sym typeface="Arial"/>
              </a:rPr>
              <a:t>Elastic Load Balancing  load balancer instance</a:t>
            </a:r>
            <a:endParaRPr sz="1800">
              <a:solidFill>
                <a:schemeClr val="dk1"/>
              </a:solidFill>
              <a:latin typeface="Arial"/>
              <a:ea typeface="Arial"/>
              <a:cs typeface="Arial"/>
              <a:sym typeface="Arial"/>
            </a:endParaRPr>
          </a:p>
        </p:txBody>
      </p:sp>
      <p:sp>
        <p:nvSpPr>
          <p:cNvPr id="2959" name="Google Shape;2959;p111"/>
          <p:cNvSpPr txBox="1"/>
          <p:nvPr/>
        </p:nvSpPr>
        <p:spPr>
          <a:xfrm>
            <a:off x="1262633" y="3929634"/>
            <a:ext cx="1871980" cy="646430"/>
          </a:xfrm>
          <a:prstGeom prst="rect">
            <a:avLst/>
          </a:prstGeom>
          <a:noFill/>
          <a:ln cap="flat" cmpd="sng" w="38100">
            <a:solidFill>
              <a:srgbClr val="464646"/>
            </a:solidFill>
            <a:prstDash val="solid"/>
            <a:round/>
            <a:headEnd len="sm" w="sm" type="none"/>
            <a:tailEnd len="sm" w="sm" type="none"/>
          </a:ln>
        </p:spPr>
        <p:txBody>
          <a:bodyPr anchorCtr="0" anchor="t" bIns="0" lIns="0" spcFirstLastPara="1" rIns="0" wrap="square" tIns="40000">
            <a:spAutoFit/>
          </a:bodyPr>
          <a:lstStyle/>
          <a:p>
            <a:pPr indent="-241300" lvl="0" marL="344170" marR="96520" rtl="0" algn="l">
              <a:lnSpc>
                <a:spcPct val="100000"/>
              </a:lnSpc>
              <a:spcBef>
                <a:spcPts val="0"/>
              </a:spcBef>
              <a:spcAft>
                <a:spcPts val="0"/>
              </a:spcAft>
              <a:buNone/>
            </a:pPr>
            <a:r>
              <a:rPr lang="en-US" sz="1800">
                <a:solidFill>
                  <a:srgbClr val="464646"/>
                </a:solidFill>
                <a:latin typeface="Arial"/>
                <a:ea typeface="Arial"/>
                <a:cs typeface="Arial"/>
                <a:sym typeface="Arial"/>
              </a:rPr>
              <a:t>DB snapshots in  Amazon S3</a:t>
            </a:r>
            <a:endParaRPr sz="1800">
              <a:solidFill>
                <a:schemeClr val="dk1"/>
              </a:solidFill>
              <a:latin typeface="Arial"/>
              <a:ea typeface="Arial"/>
              <a:cs typeface="Arial"/>
              <a:sym typeface="Arial"/>
            </a:endParaRPr>
          </a:p>
        </p:txBody>
      </p:sp>
      <p:grpSp>
        <p:nvGrpSpPr>
          <p:cNvPr id="2960" name="Google Shape;2960;p111"/>
          <p:cNvGrpSpPr/>
          <p:nvPr/>
        </p:nvGrpSpPr>
        <p:grpSpPr>
          <a:xfrm>
            <a:off x="7930134" y="125729"/>
            <a:ext cx="1096010" cy="1000125"/>
            <a:chOff x="7930134" y="125729"/>
            <a:chExt cx="1096010" cy="1000125"/>
          </a:xfrm>
        </p:grpSpPr>
        <p:sp>
          <p:nvSpPr>
            <p:cNvPr id="2961" name="Google Shape;2961;p111"/>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0D28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2" name="Google Shape;2962;p111"/>
            <p:cNvSpPr/>
            <p:nvPr/>
          </p:nvSpPr>
          <p:spPr>
            <a:xfrm>
              <a:off x="8180832" y="263652"/>
              <a:ext cx="633983" cy="707136"/>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63" name="Google Shape;2963;p111"/>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964" name="Google Shape;2964;p111"/>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8" name="Shape 2968"/>
        <p:cNvGrpSpPr/>
        <p:nvPr/>
      </p:nvGrpSpPr>
      <p:grpSpPr>
        <a:xfrm>
          <a:off x="0" y="0"/>
          <a:ext cx="0" cy="0"/>
          <a:chOff x="0" y="0"/>
          <a:chExt cx="0" cy="0"/>
        </a:xfrm>
      </p:grpSpPr>
      <p:sp>
        <p:nvSpPr>
          <p:cNvPr id="2969" name="Google Shape;2969;p112"/>
          <p:cNvSpPr txBox="1"/>
          <p:nvPr>
            <p:ph type="title"/>
          </p:nvPr>
        </p:nvSpPr>
        <p:spPr>
          <a:xfrm>
            <a:off x="415544" y="139065"/>
            <a:ext cx="44271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Multi-AZ RDS Deployment</a:t>
            </a:r>
            <a:endParaRPr/>
          </a:p>
        </p:txBody>
      </p:sp>
      <p:sp>
        <p:nvSpPr>
          <p:cNvPr id="2970" name="Google Shape;2970;p112"/>
          <p:cNvSpPr txBox="1"/>
          <p:nvPr/>
        </p:nvSpPr>
        <p:spPr>
          <a:xfrm>
            <a:off x="419506" y="1035177"/>
            <a:ext cx="7940040" cy="2733040"/>
          </a:xfrm>
          <a:prstGeom prst="rect">
            <a:avLst/>
          </a:prstGeom>
          <a:noFill/>
          <a:ln>
            <a:noFill/>
          </a:ln>
        </p:spPr>
        <p:txBody>
          <a:bodyPr anchorCtr="0" anchor="t" bIns="0" lIns="0" spcFirstLastPara="1" rIns="0" wrap="square" tIns="12700">
            <a:spAutoFit/>
          </a:bodyPr>
          <a:lstStyle/>
          <a:p>
            <a:pPr indent="-342900" lvl="0" marL="355600" marR="63881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With </a:t>
            </a:r>
            <a:r>
              <a:rPr b="1" lang="en-US" sz="2400">
                <a:solidFill>
                  <a:srgbClr val="4D4D4B"/>
                </a:solidFill>
                <a:latin typeface="Arial"/>
                <a:ea typeface="Arial"/>
                <a:cs typeface="Arial"/>
                <a:sym typeface="Arial"/>
              </a:rPr>
              <a:t>Multi-AZ </a:t>
            </a:r>
            <a:r>
              <a:rPr lang="en-US" sz="2400">
                <a:solidFill>
                  <a:srgbClr val="4D4D4B"/>
                </a:solidFill>
                <a:latin typeface="Arial"/>
                <a:ea typeface="Arial"/>
                <a:cs typeface="Arial"/>
                <a:sym typeface="Arial"/>
              </a:rPr>
              <a:t>operation, your database is  </a:t>
            </a:r>
            <a:r>
              <a:rPr b="1" lang="en-US" sz="2400">
                <a:solidFill>
                  <a:srgbClr val="4D4D4B"/>
                </a:solidFill>
                <a:latin typeface="Arial"/>
                <a:ea typeface="Arial"/>
                <a:cs typeface="Arial"/>
                <a:sym typeface="Arial"/>
              </a:rPr>
              <a:t>synchronously replicated to another Availability  Zone </a:t>
            </a:r>
            <a:r>
              <a:rPr lang="en-US" sz="2400">
                <a:solidFill>
                  <a:srgbClr val="4D4D4B"/>
                </a:solidFill>
                <a:latin typeface="Arial"/>
                <a:ea typeface="Arial"/>
                <a:cs typeface="Arial"/>
                <a:sym typeface="Arial"/>
              </a:rPr>
              <a:t>in the same AWS Region.</a:t>
            </a:r>
            <a:endParaRPr sz="2400">
              <a:solidFill>
                <a:schemeClr val="dk1"/>
              </a:solidFill>
              <a:latin typeface="Arial"/>
              <a:ea typeface="Arial"/>
              <a:cs typeface="Arial"/>
              <a:sym typeface="Arial"/>
            </a:endParaRPr>
          </a:p>
          <a:p>
            <a:pPr indent="-342900" lvl="0" marL="355600" marR="5080" rtl="0" algn="l">
              <a:lnSpc>
                <a:spcPct val="100000"/>
              </a:lnSpc>
              <a:spcBef>
                <a:spcPts val="575"/>
              </a:spcBef>
              <a:spcAft>
                <a:spcPts val="0"/>
              </a:spcAft>
              <a:buClr>
                <a:srgbClr val="4D4D4B"/>
              </a:buClr>
              <a:buSzPts val="2400"/>
              <a:buFont typeface="Arial"/>
              <a:buChar char="•"/>
            </a:pPr>
            <a:r>
              <a:rPr b="1" lang="en-US" sz="2400">
                <a:solidFill>
                  <a:srgbClr val="4D4D4B"/>
                </a:solidFill>
                <a:latin typeface="Arial"/>
                <a:ea typeface="Arial"/>
                <a:cs typeface="Arial"/>
                <a:sym typeface="Arial"/>
              </a:rPr>
              <a:t>Failover </a:t>
            </a:r>
            <a:r>
              <a:rPr lang="en-US" sz="2400">
                <a:solidFill>
                  <a:srgbClr val="4D4D4B"/>
                </a:solidFill>
                <a:latin typeface="Arial"/>
                <a:ea typeface="Arial"/>
                <a:cs typeface="Arial"/>
                <a:sym typeface="Arial"/>
              </a:rPr>
              <a:t>to the standby </a:t>
            </a:r>
            <a:r>
              <a:rPr b="1" lang="en-US" sz="2400">
                <a:solidFill>
                  <a:srgbClr val="4D4D4B"/>
                </a:solidFill>
                <a:latin typeface="Arial"/>
                <a:ea typeface="Arial"/>
                <a:cs typeface="Arial"/>
                <a:sym typeface="Arial"/>
              </a:rPr>
              <a:t>automatically </a:t>
            </a:r>
            <a:r>
              <a:rPr lang="en-US" sz="2400">
                <a:solidFill>
                  <a:srgbClr val="4D4D4B"/>
                </a:solidFill>
                <a:latin typeface="Arial"/>
                <a:ea typeface="Arial"/>
                <a:cs typeface="Arial"/>
                <a:sym typeface="Arial"/>
              </a:rPr>
              <a:t>occurs in case of  master database failure.</a:t>
            </a:r>
            <a:endParaRPr sz="2400">
              <a:solidFill>
                <a:schemeClr val="dk1"/>
              </a:solidFill>
              <a:latin typeface="Arial"/>
              <a:ea typeface="Arial"/>
              <a:cs typeface="Arial"/>
              <a:sym typeface="Arial"/>
            </a:endParaRPr>
          </a:p>
          <a:p>
            <a:pPr indent="-342900" lvl="0" marL="355600" marR="0" rtl="0" algn="l">
              <a:lnSpc>
                <a:spcPct val="100000"/>
              </a:lnSpc>
              <a:spcBef>
                <a:spcPts val="580"/>
              </a:spcBef>
              <a:spcAft>
                <a:spcPts val="0"/>
              </a:spcAft>
              <a:buClr>
                <a:srgbClr val="4D4D4B"/>
              </a:buClr>
              <a:buSzPts val="2400"/>
              <a:buFont typeface="Arial"/>
              <a:buChar char="•"/>
            </a:pPr>
            <a:r>
              <a:rPr lang="en-US" sz="2400">
                <a:solidFill>
                  <a:srgbClr val="4D4D4B"/>
                </a:solidFill>
                <a:latin typeface="Arial"/>
                <a:ea typeface="Arial"/>
                <a:cs typeface="Arial"/>
                <a:sym typeface="Arial"/>
              </a:rPr>
              <a:t>Planned maintenance is applied first to standby</a:t>
            </a:r>
            <a:endParaRPr sz="2400">
              <a:solidFill>
                <a:schemeClr val="dk1"/>
              </a:solidFill>
              <a:latin typeface="Arial"/>
              <a:ea typeface="Arial"/>
              <a:cs typeface="Arial"/>
              <a:sym typeface="Arial"/>
            </a:endParaRPr>
          </a:p>
          <a:p>
            <a:pPr indent="0" lvl="0" marL="355600" marR="0" rtl="0" algn="l">
              <a:lnSpc>
                <a:spcPct val="100000"/>
              </a:lnSpc>
              <a:spcBef>
                <a:spcPts val="0"/>
              </a:spcBef>
              <a:spcAft>
                <a:spcPts val="0"/>
              </a:spcAft>
              <a:buNone/>
            </a:pPr>
            <a:r>
              <a:rPr lang="en-US" sz="2400">
                <a:solidFill>
                  <a:srgbClr val="4D4D4B"/>
                </a:solidFill>
                <a:latin typeface="Arial"/>
                <a:ea typeface="Arial"/>
                <a:cs typeface="Arial"/>
                <a:sym typeface="Arial"/>
              </a:rPr>
              <a:t>databases.</a:t>
            </a:r>
            <a:endParaRPr sz="2400">
              <a:solidFill>
                <a:schemeClr val="dk1"/>
              </a:solidFill>
              <a:latin typeface="Arial"/>
              <a:ea typeface="Arial"/>
              <a:cs typeface="Arial"/>
              <a:sym typeface="Arial"/>
            </a:endParaRPr>
          </a:p>
        </p:txBody>
      </p:sp>
      <p:grpSp>
        <p:nvGrpSpPr>
          <p:cNvPr id="2971" name="Google Shape;2971;p112"/>
          <p:cNvGrpSpPr/>
          <p:nvPr/>
        </p:nvGrpSpPr>
        <p:grpSpPr>
          <a:xfrm>
            <a:off x="7930134" y="125729"/>
            <a:ext cx="1096010" cy="1000125"/>
            <a:chOff x="7930134" y="125729"/>
            <a:chExt cx="1096010" cy="1000125"/>
          </a:xfrm>
        </p:grpSpPr>
        <p:sp>
          <p:nvSpPr>
            <p:cNvPr id="2972" name="Google Shape;2972;p112"/>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0D28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3" name="Google Shape;2973;p112"/>
            <p:cNvSpPr/>
            <p:nvPr/>
          </p:nvSpPr>
          <p:spPr>
            <a:xfrm>
              <a:off x="8180832" y="263652"/>
              <a:ext cx="633983" cy="7071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74" name="Google Shape;2974;p112"/>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975" name="Google Shape;2975;p112"/>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9" name="Shape 2979"/>
        <p:cNvGrpSpPr/>
        <p:nvPr/>
      </p:nvGrpSpPr>
      <p:grpSpPr>
        <a:xfrm>
          <a:off x="0" y="0"/>
          <a:ext cx="0" cy="0"/>
          <a:chOff x="0" y="0"/>
          <a:chExt cx="0" cy="0"/>
        </a:xfrm>
      </p:grpSpPr>
      <p:sp>
        <p:nvSpPr>
          <p:cNvPr id="2980" name="Google Shape;2980;p113"/>
          <p:cNvSpPr txBox="1"/>
          <p:nvPr>
            <p:ph type="title"/>
          </p:nvPr>
        </p:nvSpPr>
        <p:spPr>
          <a:xfrm>
            <a:off x="415544" y="139065"/>
            <a:ext cx="7574400" cy="8742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 Resilient, Durable Application Architecture</a:t>
            </a:r>
            <a:endParaRPr/>
          </a:p>
        </p:txBody>
      </p:sp>
      <p:grpSp>
        <p:nvGrpSpPr>
          <p:cNvPr id="2981" name="Google Shape;2981;p113"/>
          <p:cNvGrpSpPr/>
          <p:nvPr/>
        </p:nvGrpSpPr>
        <p:grpSpPr>
          <a:xfrm>
            <a:off x="885444" y="1062227"/>
            <a:ext cx="3089148" cy="2761488"/>
            <a:chOff x="885444" y="1062227"/>
            <a:chExt cx="3089148" cy="2761488"/>
          </a:xfrm>
        </p:grpSpPr>
        <p:sp>
          <p:nvSpPr>
            <p:cNvPr id="2982" name="Google Shape;2982;p113"/>
            <p:cNvSpPr/>
            <p:nvPr/>
          </p:nvSpPr>
          <p:spPr>
            <a:xfrm>
              <a:off x="1574292" y="1700617"/>
              <a:ext cx="1115567" cy="46210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3" name="Google Shape;2983;p113"/>
            <p:cNvSpPr/>
            <p:nvPr/>
          </p:nvSpPr>
          <p:spPr>
            <a:xfrm>
              <a:off x="1602486" y="1716786"/>
              <a:ext cx="1050290" cy="388620"/>
            </a:xfrm>
            <a:custGeom>
              <a:rect b="b" l="l" r="r" t="t"/>
              <a:pathLst>
                <a:path extrusionOk="0" h="388619" w="1050289">
                  <a:moveTo>
                    <a:pt x="1049908" y="0"/>
                  </a:moveTo>
                  <a:lnTo>
                    <a:pt x="0" y="388238"/>
                  </a:lnTo>
                </a:path>
              </a:pathLst>
            </a:custGeom>
            <a:noFill/>
            <a:ln cap="flat" cmpd="sng" w="25900">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4" name="Google Shape;2984;p113"/>
            <p:cNvSpPr/>
            <p:nvPr/>
          </p:nvSpPr>
          <p:spPr>
            <a:xfrm>
              <a:off x="1905000" y="2104644"/>
              <a:ext cx="731519" cy="60502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5" name="Google Shape;2985;p113"/>
            <p:cNvSpPr/>
            <p:nvPr/>
          </p:nvSpPr>
          <p:spPr>
            <a:xfrm>
              <a:off x="2604516" y="1682495"/>
              <a:ext cx="1060704" cy="49834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6" name="Google Shape;2986;p113"/>
            <p:cNvSpPr/>
            <p:nvPr/>
          </p:nvSpPr>
          <p:spPr>
            <a:xfrm>
              <a:off x="2652522" y="1716786"/>
              <a:ext cx="956944" cy="388620"/>
            </a:xfrm>
            <a:custGeom>
              <a:rect b="b" l="l" r="r" t="t"/>
              <a:pathLst>
                <a:path extrusionOk="0" h="388619" w="956945">
                  <a:moveTo>
                    <a:pt x="0" y="0"/>
                  </a:moveTo>
                  <a:lnTo>
                    <a:pt x="956563" y="388238"/>
                  </a:lnTo>
                </a:path>
              </a:pathLst>
            </a:custGeom>
            <a:noFill/>
            <a:ln cap="flat" cmpd="sng" w="25900">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7" name="Google Shape;2987;p113"/>
            <p:cNvSpPr/>
            <p:nvPr/>
          </p:nvSpPr>
          <p:spPr>
            <a:xfrm>
              <a:off x="2215896" y="1685544"/>
              <a:ext cx="489204" cy="49529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8" name="Google Shape;2988;p113"/>
            <p:cNvSpPr/>
            <p:nvPr/>
          </p:nvSpPr>
          <p:spPr>
            <a:xfrm>
              <a:off x="2271522" y="1716786"/>
              <a:ext cx="381635" cy="388620"/>
            </a:xfrm>
            <a:custGeom>
              <a:rect b="b" l="l" r="r" t="t"/>
              <a:pathLst>
                <a:path extrusionOk="0" h="388619" w="381635">
                  <a:moveTo>
                    <a:pt x="381126" y="0"/>
                  </a:moveTo>
                  <a:lnTo>
                    <a:pt x="0" y="388238"/>
                  </a:lnTo>
                </a:path>
              </a:pathLst>
            </a:custGeom>
            <a:noFill/>
            <a:ln cap="flat" cmpd="sng" w="25900">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9" name="Google Shape;2989;p113"/>
            <p:cNvSpPr/>
            <p:nvPr/>
          </p:nvSpPr>
          <p:spPr>
            <a:xfrm>
              <a:off x="2599944" y="1687068"/>
              <a:ext cx="396239" cy="493776"/>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0" name="Google Shape;2990;p113"/>
            <p:cNvSpPr/>
            <p:nvPr/>
          </p:nvSpPr>
          <p:spPr>
            <a:xfrm>
              <a:off x="2652522" y="1716786"/>
              <a:ext cx="288290" cy="388620"/>
            </a:xfrm>
            <a:custGeom>
              <a:rect b="b" l="l" r="r" t="t"/>
              <a:pathLst>
                <a:path extrusionOk="0" h="388619" w="288289">
                  <a:moveTo>
                    <a:pt x="0" y="0"/>
                  </a:moveTo>
                  <a:lnTo>
                    <a:pt x="287781" y="388238"/>
                  </a:lnTo>
                </a:path>
              </a:pathLst>
            </a:custGeom>
            <a:noFill/>
            <a:ln cap="flat" cmpd="sng" w="25900">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1" name="Google Shape;2991;p113"/>
            <p:cNvSpPr/>
            <p:nvPr/>
          </p:nvSpPr>
          <p:spPr>
            <a:xfrm>
              <a:off x="2431400" y="3179421"/>
              <a:ext cx="440718" cy="569261"/>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2" name="Google Shape;2992;p113"/>
            <p:cNvSpPr/>
            <p:nvPr/>
          </p:nvSpPr>
          <p:spPr>
            <a:xfrm>
              <a:off x="1546860" y="2674619"/>
              <a:ext cx="1152143" cy="493775"/>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3" name="Google Shape;2993;p113"/>
            <p:cNvSpPr/>
            <p:nvPr/>
          </p:nvSpPr>
          <p:spPr>
            <a:xfrm>
              <a:off x="1602486" y="2710433"/>
              <a:ext cx="1050290" cy="383540"/>
            </a:xfrm>
            <a:custGeom>
              <a:rect b="b" l="l" r="r" t="t"/>
              <a:pathLst>
                <a:path extrusionOk="0" h="383539" w="1050289">
                  <a:moveTo>
                    <a:pt x="1049908" y="383032"/>
                  </a:moveTo>
                  <a:lnTo>
                    <a:pt x="0" y="0"/>
                  </a:lnTo>
                </a:path>
              </a:pathLst>
            </a:custGeom>
            <a:noFill/>
            <a:ln cap="flat" cmpd="sng" w="25900">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4" name="Google Shape;2994;p113"/>
            <p:cNvSpPr/>
            <p:nvPr/>
          </p:nvSpPr>
          <p:spPr>
            <a:xfrm>
              <a:off x="2604516" y="2674619"/>
              <a:ext cx="1060704" cy="493775"/>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5" name="Google Shape;2995;p113"/>
            <p:cNvSpPr/>
            <p:nvPr/>
          </p:nvSpPr>
          <p:spPr>
            <a:xfrm>
              <a:off x="2652522" y="2710433"/>
              <a:ext cx="956944" cy="383540"/>
            </a:xfrm>
            <a:custGeom>
              <a:rect b="b" l="l" r="r" t="t"/>
              <a:pathLst>
                <a:path extrusionOk="0" h="383539" w="956945">
                  <a:moveTo>
                    <a:pt x="0" y="383032"/>
                  </a:moveTo>
                  <a:lnTo>
                    <a:pt x="956563" y="0"/>
                  </a:lnTo>
                </a:path>
              </a:pathLst>
            </a:custGeom>
            <a:noFill/>
            <a:ln cap="flat" cmpd="sng" w="25900">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6" name="Google Shape;2996;p113"/>
            <p:cNvSpPr/>
            <p:nvPr/>
          </p:nvSpPr>
          <p:spPr>
            <a:xfrm>
              <a:off x="2215896" y="2674619"/>
              <a:ext cx="489204" cy="490727"/>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7" name="Google Shape;2997;p113"/>
            <p:cNvSpPr/>
            <p:nvPr/>
          </p:nvSpPr>
          <p:spPr>
            <a:xfrm>
              <a:off x="2271522" y="2710433"/>
              <a:ext cx="381635" cy="383540"/>
            </a:xfrm>
            <a:custGeom>
              <a:rect b="b" l="l" r="r" t="t"/>
              <a:pathLst>
                <a:path extrusionOk="0" h="383539" w="381635">
                  <a:moveTo>
                    <a:pt x="381126" y="383032"/>
                  </a:moveTo>
                  <a:lnTo>
                    <a:pt x="0" y="0"/>
                  </a:lnTo>
                </a:path>
              </a:pathLst>
            </a:custGeom>
            <a:noFill/>
            <a:ln cap="flat" cmpd="sng" w="25900">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8" name="Google Shape;2998;p113"/>
            <p:cNvSpPr/>
            <p:nvPr/>
          </p:nvSpPr>
          <p:spPr>
            <a:xfrm>
              <a:off x="2599944" y="2674619"/>
              <a:ext cx="396239" cy="489204"/>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9" name="Google Shape;2999;p113"/>
            <p:cNvSpPr/>
            <p:nvPr/>
          </p:nvSpPr>
          <p:spPr>
            <a:xfrm>
              <a:off x="2652522" y="2710433"/>
              <a:ext cx="288290" cy="383540"/>
            </a:xfrm>
            <a:custGeom>
              <a:rect b="b" l="l" r="r" t="t"/>
              <a:pathLst>
                <a:path extrusionOk="0" h="383539" w="288289">
                  <a:moveTo>
                    <a:pt x="0" y="383032"/>
                  </a:moveTo>
                  <a:lnTo>
                    <a:pt x="287781" y="0"/>
                  </a:lnTo>
                </a:path>
              </a:pathLst>
            </a:custGeom>
            <a:noFill/>
            <a:ln cap="flat" cmpd="sng" w="25900">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0" name="Google Shape;3000;p113"/>
            <p:cNvSpPr/>
            <p:nvPr/>
          </p:nvSpPr>
          <p:spPr>
            <a:xfrm>
              <a:off x="3121151" y="3092195"/>
              <a:ext cx="731520" cy="73152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1" name="Google Shape;3001;p113"/>
            <p:cNvSpPr/>
            <p:nvPr/>
          </p:nvSpPr>
          <p:spPr>
            <a:xfrm>
              <a:off x="2886455" y="3468623"/>
              <a:ext cx="384047" cy="1143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2" name="Google Shape;3002;p113"/>
            <p:cNvSpPr/>
            <p:nvPr/>
          </p:nvSpPr>
          <p:spPr>
            <a:xfrm>
              <a:off x="2929889" y="3504438"/>
              <a:ext cx="284480" cy="3810"/>
            </a:xfrm>
            <a:custGeom>
              <a:rect b="b" l="l" r="r" t="t"/>
              <a:pathLst>
                <a:path extrusionOk="0" h="3810" w="284480">
                  <a:moveTo>
                    <a:pt x="0" y="0"/>
                  </a:moveTo>
                  <a:lnTo>
                    <a:pt x="284480" y="3682"/>
                  </a:lnTo>
                </a:path>
              </a:pathLst>
            </a:custGeom>
            <a:noFill/>
            <a:ln cap="flat" cmpd="sng" w="25900">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3" name="Google Shape;3003;p113"/>
            <p:cNvSpPr/>
            <p:nvPr/>
          </p:nvSpPr>
          <p:spPr>
            <a:xfrm>
              <a:off x="885444" y="3107435"/>
              <a:ext cx="701040" cy="701039"/>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4" name="Google Shape;3004;p113"/>
            <p:cNvSpPr/>
            <p:nvPr/>
          </p:nvSpPr>
          <p:spPr>
            <a:xfrm>
              <a:off x="1543812" y="3422904"/>
              <a:ext cx="792480" cy="117347"/>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5" name="Google Shape;3005;p113"/>
            <p:cNvSpPr/>
            <p:nvPr/>
          </p:nvSpPr>
          <p:spPr>
            <a:xfrm>
              <a:off x="1587245" y="3458717"/>
              <a:ext cx="694055" cy="5715"/>
            </a:xfrm>
            <a:custGeom>
              <a:rect b="b" l="l" r="r" t="t"/>
              <a:pathLst>
                <a:path extrusionOk="0" h="5714" w="694055">
                  <a:moveTo>
                    <a:pt x="0" y="0"/>
                  </a:moveTo>
                  <a:lnTo>
                    <a:pt x="693547" y="5714"/>
                  </a:lnTo>
                </a:path>
              </a:pathLst>
            </a:custGeom>
            <a:noFill/>
            <a:ln cap="flat" cmpd="sng" w="25900">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6" name="Google Shape;3006;p113"/>
            <p:cNvSpPr/>
            <p:nvPr/>
          </p:nvSpPr>
          <p:spPr>
            <a:xfrm>
              <a:off x="2378963" y="1062227"/>
              <a:ext cx="545592" cy="653796"/>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7" name="Google Shape;3007;p113"/>
            <p:cNvSpPr/>
            <p:nvPr/>
          </p:nvSpPr>
          <p:spPr>
            <a:xfrm>
              <a:off x="1235964" y="2104644"/>
              <a:ext cx="731519" cy="60502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8" name="Google Shape;3008;p113"/>
            <p:cNvSpPr/>
            <p:nvPr/>
          </p:nvSpPr>
          <p:spPr>
            <a:xfrm>
              <a:off x="2574036" y="2104644"/>
              <a:ext cx="731520" cy="60502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9" name="Google Shape;3009;p113"/>
            <p:cNvSpPr/>
            <p:nvPr/>
          </p:nvSpPr>
          <p:spPr>
            <a:xfrm>
              <a:off x="3243072" y="2104644"/>
              <a:ext cx="731520" cy="60502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10" name="Google Shape;3010;p113"/>
          <p:cNvSpPr txBox="1"/>
          <p:nvPr/>
        </p:nvSpPr>
        <p:spPr>
          <a:xfrm>
            <a:off x="4732782" y="3126485"/>
            <a:ext cx="3810000" cy="646430"/>
          </a:xfrm>
          <a:prstGeom prst="rect">
            <a:avLst/>
          </a:prstGeom>
          <a:noFill/>
          <a:ln cap="flat" cmpd="sng" w="38100">
            <a:solidFill>
              <a:srgbClr val="464646"/>
            </a:solidFill>
            <a:prstDash val="solid"/>
            <a:round/>
            <a:headEnd len="sm" w="sm" type="none"/>
            <a:tailEnd len="sm" w="sm" type="none"/>
          </a:ln>
        </p:spPr>
        <p:txBody>
          <a:bodyPr anchorCtr="0" anchor="t" bIns="0" lIns="0" spcFirstLastPara="1" rIns="0" wrap="square" tIns="39350">
            <a:spAutoFit/>
          </a:bodyPr>
          <a:lstStyle/>
          <a:p>
            <a:pPr indent="0" lvl="0" marL="90805" marR="233679" rtl="0" algn="l">
              <a:lnSpc>
                <a:spcPct val="100000"/>
              </a:lnSpc>
              <a:spcBef>
                <a:spcPts val="0"/>
              </a:spcBef>
              <a:spcAft>
                <a:spcPts val="0"/>
              </a:spcAft>
              <a:buNone/>
            </a:pPr>
            <a:r>
              <a:rPr lang="en-US" sz="1800">
                <a:solidFill>
                  <a:srgbClr val="464646"/>
                </a:solidFill>
                <a:latin typeface="Arial"/>
                <a:ea typeface="Arial"/>
                <a:cs typeface="Arial"/>
                <a:sym typeface="Arial"/>
              </a:rPr>
              <a:t>Amazon RDS database instances:  Master and Multi-AZ standby</a:t>
            </a:r>
            <a:endParaRPr sz="1800">
              <a:solidFill>
                <a:schemeClr val="dk1"/>
              </a:solidFill>
              <a:latin typeface="Arial"/>
              <a:ea typeface="Arial"/>
              <a:cs typeface="Arial"/>
              <a:sym typeface="Arial"/>
            </a:endParaRPr>
          </a:p>
        </p:txBody>
      </p:sp>
      <p:sp>
        <p:nvSpPr>
          <p:cNvPr id="3011" name="Google Shape;3011;p113"/>
          <p:cNvSpPr txBox="1"/>
          <p:nvPr/>
        </p:nvSpPr>
        <p:spPr>
          <a:xfrm>
            <a:off x="4738878" y="2108454"/>
            <a:ext cx="2697480" cy="646430"/>
          </a:xfrm>
          <a:prstGeom prst="rect">
            <a:avLst/>
          </a:prstGeom>
          <a:noFill/>
          <a:ln cap="flat" cmpd="sng" w="38100">
            <a:solidFill>
              <a:srgbClr val="464646"/>
            </a:solidFill>
            <a:prstDash val="solid"/>
            <a:round/>
            <a:headEnd len="sm" w="sm" type="none"/>
            <a:tailEnd len="sm" w="sm" type="none"/>
          </a:ln>
        </p:spPr>
        <p:txBody>
          <a:bodyPr anchorCtr="0" anchor="t" bIns="0" lIns="0" spcFirstLastPara="1" rIns="0" wrap="square" tIns="39350">
            <a:spAutoFit/>
          </a:bodyPr>
          <a:lstStyle/>
          <a:p>
            <a:pPr indent="0" lvl="0" marL="90805" marR="0" rtl="0" algn="l">
              <a:lnSpc>
                <a:spcPct val="100000"/>
              </a:lnSpc>
              <a:spcBef>
                <a:spcPts val="0"/>
              </a:spcBef>
              <a:spcAft>
                <a:spcPts val="0"/>
              </a:spcAft>
              <a:buNone/>
            </a:pPr>
            <a:r>
              <a:rPr lang="en-US" sz="1800">
                <a:solidFill>
                  <a:srgbClr val="464646"/>
                </a:solidFill>
                <a:latin typeface="Arial"/>
                <a:ea typeface="Arial"/>
                <a:cs typeface="Arial"/>
                <a:sym typeface="Arial"/>
              </a:rPr>
              <a:t>Application, in Amazon</a:t>
            </a:r>
            <a:endParaRPr sz="1800">
              <a:solidFill>
                <a:schemeClr val="dk1"/>
              </a:solidFill>
              <a:latin typeface="Arial"/>
              <a:ea typeface="Arial"/>
              <a:cs typeface="Arial"/>
              <a:sym typeface="Arial"/>
            </a:endParaRPr>
          </a:p>
          <a:p>
            <a:pPr indent="0" lvl="0" marL="90805" marR="0" rtl="0" algn="l">
              <a:lnSpc>
                <a:spcPct val="100000"/>
              </a:lnSpc>
              <a:spcBef>
                <a:spcPts val="5"/>
              </a:spcBef>
              <a:spcAft>
                <a:spcPts val="0"/>
              </a:spcAft>
              <a:buNone/>
            </a:pPr>
            <a:r>
              <a:rPr lang="en-US" sz="1800">
                <a:solidFill>
                  <a:srgbClr val="464646"/>
                </a:solidFill>
                <a:latin typeface="Arial"/>
                <a:ea typeface="Arial"/>
                <a:cs typeface="Arial"/>
                <a:sym typeface="Arial"/>
              </a:rPr>
              <a:t>EC2 instances</a:t>
            </a:r>
            <a:endParaRPr sz="1800">
              <a:solidFill>
                <a:schemeClr val="dk1"/>
              </a:solidFill>
              <a:latin typeface="Arial"/>
              <a:ea typeface="Arial"/>
              <a:cs typeface="Arial"/>
              <a:sym typeface="Arial"/>
            </a:endParaRPr>
          </a:p>
        </p:txBody>
      </p:sp>
      <p:sp>
        <p:nvSpPr>
          <p:cNvPr id="3012" name="Google Shape;3012;p113"/>
          <p:cNvSpPr txBox="1"/>
          <p:nvPr/>
        </p:nvSpPr>
        <p:spPr>
          <a:xfrm>
            <a:off x="4744973" y="1047750"/>
            <a:ext cx="2697480" cy="646430"/>
          </a:xfrm>
          <a:prstGeom prst="rect">
            <a:avLst/>
          </a:prstGeom>
          <a:noFill/>
          <a:ln cap="flat" cmpd="sng" w="38100">
            <a:solidFill>
              <a:srgbClr val="464646"/>
            </a:solidFill>
            <a:prstDash val="solid"/>
            <a:round/>
            <a:headEnd len="sm" w="sm" type="none"/>
            <a:tailEnd len="sm" w="sm" type="none"/>
          </a:ln>
        </p:spPr>
        <p:txBody>
          <a:bodyPr anchorCtr="0" anchor="t" bIns="0" lIns="0" spcFirstLastPara="1" rIns="0" wrap="square" tIns="38725">
            <a:spAutoFit/>
          </a:bodyPr>
          <a:lstStyle/>
          <a:p>
            <a:pPr indent="0" lvl="0" marL="90805" marR="289560" rtl="0" algn="l">
              <a:lnSpc>
                <a:spcPct val="100000"/>
              </a:lnSpc>
              <a:spcBef>
                <a:spcPts val="0"/>
              </a:spcBef>
              <a:spcAft>
                <a:spcPts val="0"/>
              </a:spcAft>
              <a:buNone/>
            </a:pPr>
            <a:r>
              <a:rPr lang="en-US" sz="1800">
                <a:solidFill>
                  <a:srgbClr val="464646"/>
                </a:solidFill>
                <a:latin typeface="Arial"/>
                <a:ea typeface="Arial"/>
                <a:cs typeface="Arial"/>
                <a:sym typeface="Arial"/>
              </a:rPr>
              <a:t>Elastic Load Balancing  load balancer instance</a:t>
            </a:r>
            <a:endParaRPr sz="1800">
              <a:solidFill>
                <a:schemeClr val="dk1"/>
              </a:solidFill>
              <a:latin typeface="Arial"/>
              <a:ea typeface="Arial"/>
              <a:cs typeface="Arial"/>
              <a:sym typeface="Arial"/>
            </a:endParaRPr>
          </a:p>
        </p:txBody>
      </p:sp>
      <p:sp>
        <p:nvSpPr>
          <p:cNvPr id="3013" name="Google Shape;3013;p113"/>
          <p:cNvSpPr txBox="1"/>
          <p:nvPr/>
        </p:nvSpPr>
        <p:spPr>
          <a:xfrm>
            <a:off x="176021" y="3929634"/>
            <a:ext cx="1870075" cy="646430"/>
          </a:xfrm>
          <a:prstGeom prst="rect">
            <a:avLst/>
          </a:prstGeom>
          <a:noFill/>
          <a:ln cap="flat" cmpd="sng" w="38100">
            <a:solidFill>
              <a:srgbClr val="464646"/>
            </a:solidFill>
            <a:prstDash val="solid"/>
            <a:round/>
            <a:headEnd len="sm" w="sm" type="none"/>
            <a:tailEnd len="sm" w="sm" type="none"/>
          </a:ln>
        </p:spPr>
        <p:txBody>
          <a:bodyPr anchorCtr="0" anchor="t" bIns="0" lIns="0" spcFirstLastPara="1" rIns="0" wrap="square" tIns="40000">
            <a:spAutoFit/>
          </a:bodyPr>
          <a:lstStyle/>
          <a:p>
            <a:pPr indent="-241300" lvl="0" marL="343535" marR="95885" rtl="0" algn="l">
              <a:lnSpc>
                <a:spcPct val="100000"/>
              </a:lnSpc>
              <a:spcBef>
                <a:spcPts val="0"/>
              </a:spcBef>
              <a:spcAft>
                <a:spcPts val="0"/>
              </a:spcAft>
              <a:buNone/>
            </a:pPr>
            <a:r>
              <a:rPr lang="en-US" sz="1800">
                <a:solidFill>
                  <a:srgbClr val="464646"/>
                </a:solidFill>
                <a:latin typeface="Arial"/>
                <a:ea typeface="Arial"/>
                <a:cs typeface="Arial"/>
                <a:sym typeface="Arial"/>
              </a:rPr>
              <a:t>DB snapshots in  Amazon S3</a:t>
            </a:r>
            <a:endParaRPr sz="1800">
              <a:solidFill>
                <a:schemeClr val="dk1"/>
              </a:solidFill>
              <a:latin typeface="Arial"/>
              <a:ea typeface="Arial"/>
              <a:cs typeface="Arial"/>
              <a:sym typeface="Arial"/>
            </a:endParaRPr>
          </a:p>
        </p:txBody>
      </p:sp>
      <p:grpSp>
        <p:nvGrpSpPr>
          <p:cNvPr id="3014" name="Google Shape;3014;p113"/>
          <p:cNvGrpSpPr/>
          <p:nvPr/>
        </p:nvGrpSpPr>
        <p:grpSpPr>
          <a:xfrm>
            <a:off x="7930134" y="125729"/>
            <a:ext cx="1096010" cy="1000125"/>
            <a:chOff x="7930134" y="125729"/>
            <a:chExt cx="1096010" cy="1000125"/>
          </a:xfrm>
        </p:grpSpPr>
        <p:sp>
          <p:nvSpPr>
            <p:cNvPr id="3015" name="Google Shape;3015;p113"/>
            <p:cNvSpPr/>
            <p:nvPr/>
          </p:nvSpPr>
          <p:spPr>
            <a:xfrm>
              <a:off x="7930134" y="125729"/>
              <a:ext cx="1096010" cy="1000125"/>
            </a:xfrm>
            <a:custGeom>
              <a:rect b="b" l="l" r="r" t="t"/>
              <a:pathLst>
                <a:path extrusionOk="0" h="1000125" w="1096009">
                  <a:moveTo>
                    <a:pt x="997585" y="0"/>
                  </a:moveTo>
                  <a:lnTo>
                    <a:pt x="98171" y="0"/>
                  </a:lnTo>
                  <a:lnTo>
                    <a:pt x="59953" y="7713"/>
                  </a:lnTo>
                  <a:lnTo>
                    <a:pt x="28749" y="28749"/>
                  </a:lnTo>
                  <a:lnTo>
                    <a:pt x="7713" y="59953"/>
                  </a:lnTo>
                  <a:lnTo>
                    <a:pt x="0" y="98171"/>
                  </a:lnTo>
                  <a:lnTo>
                    <a:pt x="0" y="901573"/>
                  </a:lnTo>
                  <a:lnTo>
                    <a:pt x="7713" y="939790"/>
                  </a:lnTo>
                  <a:lnTo>
                    <a:pt x="28749" y="970994"/>
                  </a:lnTo>
                  <a:lnTo>
                    <a:pt x="59953" y="992030"/>
                  </a:lnTo>
                  <a:lnTo>
                    <a:pt x="98171" y="999744"/>
                  </a:lnTo>
                  <a:lnTo>
                    <a:pt x="997585"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6" name="Google Shape;3016;p113"/>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0D28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7" name="Google Shape;3017;p113"/>
            <p:cNvSpPr/>
            <p:nvPr/>
          </p:nvSpPr>
          <p:spPr>
            <a:xfrm>
              <a:off x="8132064" y="251460"/>
              <a:ext cx="731520" cy="731520"/>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18" name="Google Shape;3018;p113"/>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3019" name="Google Shape;3019;p113"/>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3" name="Shape 3023"/>
        <p:cNvGrpSpPr/>
        <p:nvPr/>
      </p:nvGrpSpPr>
      <p:grpSpPr>
        <a:xfrm>
          <a:off x="0" y="0"/>
          <a:ext cx="0" cy="0"/>
          <a:chOff x="0" y="0"/>
          <a:chExt cx="0" cy="0"/>
        </a:xfrm>
      </p:grpSpPr>
      <p:sp>
        <p:nvSpPr>
          <p:cNvPr id="3024" name="Google Shape;3024;p114"/>
          <p:cNvSpPr txBox="1"/>
          <p:nvPr>
            <p:ph type="title"/>
          </p:nvPr>
        </p:nvSpPr>
        <p:spPr>
          <a:xfrm>
            <a:off x="415544" y="139065"/>
            <a:ext cx="48090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Amazon RDS Best Practices</a:t>
            </a:r>
            <a:endParaRPr/>
          </a:p>
        </p:txBody>
      </p:sp>
      <p:sp>
        <p:nvSpPr>
          <p:cNvPr id="3025" name="Google Shape;3025;p114"/>
          <p:cNvSpPr txBox="1"/>
          <p:nvPr/>
        </p:nvSpPr>
        <p:spPr>
          <a:xfrm>
            <a:off x="419506" y="978788"/>
            <a:ext cx="7914640" cy="3442335"/>
          </a:xfrm>
          <a:prstGeom prst="rect">
            <a:avLst/>
          </a:prstGeom>
          <a:noFill/>
          <a:ln>
            <a:noFill/>
          </a:ln>
        </p:spPr>
        <p:txBody>
          <a:bodyPr anchorCtr="0" anchor="t" bIns="0" lIns="0" spcFirstLastPara="1" rIns="0" wrap="square" tIns="12050">
            <a:spAutoFit/>
          </a:bodyPr>
          <a:lstStyle/>
          <a:p>
            <a:pPr indent="-342900" lvl="0" marL="355600" marR="0" rtl="0" algn="l">
              <a:lnSpc>
                <a:spcPct val="100000"/>
              </a:lnSpc>
              <a:spcBef>
                <a:spcPts val="0"/>
              </a:spcBef>
              <a:spcAft>
                <a:spcPts val="0"/>
              </a:spcAft>
              <a:buClr>
                <a:srgbClr val="4D4D4B"/>
              </a:buClr>
              <a:buSzPts val="1900"/>
              <a:buFont typeface="Arial"/>
              <a:buChar char="•"/>
            </a:pPr>
            <a:r>
              <a:rPr b="1" lang="en-US" sz="1900">
                <a:solidFill>
                  <a:srgbClr val="4D4D4B"/>
                </a:solidFill>
                <a:latin typeface="Arial"/>
                <a:ea typeface="Arial"/>
                <a:cs typeface="Arial"/>
                <a:sym typeface="Arial"/>
              </a:rPr>
              <a:t>Monitor </a:t>
            </a:r>
            <a:r>
              <a:rPr lang="en-US" sz="1900">
                <a:solidFill>
                  <a:srgbClr val="4D4D4B"/>
                </a:solidFill>
                <a:latin typeface="Arial"/>
                <a:ea typeface="Arial"/>
                <a:cs typeface="Arial"/>
                <a:sym typeface="Arial"/>
              </a:rPr>
              <a:t>your memory, CPU, and storage usage.</a:t>
            </a:r>
            <a:endParaRPr sz="1900">
              <a:solidFill>
                <a:schemeClr val="dk1"/>
              </a:solidFill>
              <a:latin typeface="Arial"/>
              <a:ea typeface="Arial"/>
              <a:cs typeface="Arial"/>
              <a:sym typeface="Arial"/>
            </a:endParaRPr>
          </a:p>
          <a:p>
            <a:pPr indent="-342900" lvl="0" marL="355600" marR="210820" rtl="0" algn="l">
              <a:lnSpc>
                <a:spcPct val="95789"/>
              </a:lnSpc>
              <a:spcBef>
                <a:spcPts val="445"/>
              </a:spcBef>
              <a:spcAft>
                <a:spcPts val="0"/>
              </a:spcAft>
              <a:buClr>
                <a:srgbClr val="4D4D4B"/>
              </a:buClr>
              <a:buSzPts val="1900"/>
              <a:buFont typeface="Arial"/>
              <a:buChar char="•"/>
            </a:pPr>
            <a:r>
              <a:rPr lang="en-US" sz="1900">
                <a:solidFill>
                  <a:srgbClr val="4D4D4B"/>
                </a:solidFill>
                <a:latin typeface="Arial"/>
                <a:ea typeface="Arial"/>
                <a:cs typeface="Arial"/>
                <a:sym typeface="Arial"/>
              </a:rPr>
              <a:t>Use </a:t>
            </a:r>
            <a:r>
              <a:rPr b="1" lang="en-US" sz="1900">
                <a:solidFill>
                  <a:srgbClr val="4D4D4B"/>
                </a:solidFill>
                <a:latin typeface="Arial"/>
                <a:ea typeface="Arial"/>
                <a:cs typeface="Arial"/>
                <a:sym typeface="Arial"/>
              </a:rPr>
              <a:t>Multi-AZ </a:t>
            </a:r>
            <a:r>
              <a:rPr lang="en-US" sz="1900">
                <a:solidFill>
                  <a:srgbClr val="4D4D4B"/>
                </a:solidFill>
                <a:latin typeface="Arial"/>
                <a:ea typeface="Arial"/>
                <a:cs typeface="Arial"/>
                <a:sym typeface="Arial"/>
              </a:rPr>
              <a:t>deployments to automatically provision and maintain a  synchronous standby in a different Availability Zone.</a:t>
            </a:r>
            <a:endParaRPr sz="1900">
              <a:solidFill>
                <a:schemeClr val="dk1"/>
              </a:solidFill>
              <a:latin typeface="Arial"/>
              <a:ea typeface="Arial"/>
              <a:cs typeface="Arial"/>
              <a:sym typeface="Arial"/>
            </a:endParaRPr>
          </a:p>
          <a:p>
            <a:pPr indent="-342900" lvl="0" marL="355600" marR="0" rtl="0" algn="l">
              <a:lnSpc>
                <a:spcPct val="100000"/>
              </a:lnSpc>
              <a:spcBef>
                <a:spcPts val="20"/>
              </a:spcBef>
              <a:spcAft>
                <a:spcPts val="0"/>
              </a:spcAft>
              <a:buClr>
                <a:srgbClr val="4D4D4B"/>
              </a:buClr>
              <a:buSzPts val="1900"/>
              <a:buFont typeface="Arial"/>
              <a:buChar char="•"/>
            </a:pPr>
            <a:r>
              <a:rPr lang="en-US" sz="1900">
                <a:solidFill>
                  <a:srgbClr val="4D4D4B"/>
                </a:solidFill>
                <a:latin typeface="Arial"/>
                <a:ea typeface="Arial"/>
                <a:cs typeface="Arial"/>
                <a:sym typeface="Arial"/>
              </a:rPr>
              <a:t>Enable </a:t>
            </a:r>
            <a:r>
              <a:rPr b="1" lang="en-US" sz="1900">
                <a:solidFill>
                  <a:srgbClr val="4D4D4B"/>
                </a:solidFill>
                <a:latin typeface="Arial"/>
                <a:ea typeface="Arial"/>
                <a:cs typeface="Arial"/>
                <a:sym typeface="Arial"/>
              </a:rPr>
              <a:t>automatic backups</a:t>
            </a:r>
            <a:r>
              <a:rPr lang="en-US" sz="1900">
                <a:solidFill>
                  <a:srgbClr val="4D4D4B"/>
                </a:solidFill>
                <a:latin typeface="Arial"/>
                <a:ea typeface="Arial"/>
                <a:cs typeface="Arial"/>
                <a:sym typeface="Arial"/>
              </a:rPr>
              <a:t>.</a:t>
            </a:r>
            <a:endParaRPr sz="1900">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rgbClr val="4D4D4B"/>
              </a:buClr>
              <a:buSzPts val="1900"/>
              <a:buFont typeface="Arial"/>
              <a:buChar char="•"/>
            </a:pPr>
            <a:r>
              <a:rPr lang="en-US" sz="1900">
                <a:solidFill>
                  <a:srgbClr val="4D4D4B"/>
                </a:solidFill>
                <a:latin typeface="Arial"/>
                <a:ea typeface="Arial"/>
                <a:cs typeface="Arial"/>
                <a:sym typeface="Arial"/>
              </a:rPr>
              <a:t>Set the </a:t>
            </a:r>
            <a:r>
              <a:rPr b="1" lang="en-US" sz="1900">
                <a:solidFill>
                  <a:srgbClr val="4D4D4B"/>
                </a:solidFill>
                <a:latin typeface="Arial"/>
                <a:ea typeface="Arial"/>
                <a:cs typeface="Arial"/>
                <a:sym typeface="Arial"/>
              </a:rPr>
              <a:t>backup window </a:t>
            </a:r>
            <a:r>
              <a:rPr lang="en-US" sz="1900">
                <a:solidFill>
                  <a:srgbClr val="4D4D4B"/>
                </a:solidFill>
                <a:latin typeface="Arial"/>
                <a:ea typeface="Arial"/>
                <a:cs typeface="Arial"/>
                <a:sym typeface="Arial"/>
              </a:rPr>
              <a:t>to occur during the daily low in WriteIOPS.</a:t>
            </a:r>
            <a:endParaRPr sz="1900">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rgbClr val="4D4D4B"/>
              </a:buClr>
              <a:buSzPts val="1900"/>
              <a:buFont typeface="Arial"/>
              <a:buChar char="•"/>
            </a:pPr>
            <a:r>
              <a:rPr lang="en-US" sz="1900">
                <a:solidFill>
                  <a:srgbClr val="4D4D4B"/>
                </a:solidFill>
                <a:latin typeface="Arial"/>
                <a:ea typeface="Arial"/>
                <a:cs typeface="Arial"/>
                <a:sym typeface="Arial"/>
              </a:rPr>
              <a:t>To increase the I/O capacity of a DB instance:</a:t>
            </a:r>
            <a:endParaRPr sz="1900">
              <a:solidFill>
                <a:schemeClr val="dk1"/>
              </a:solidFill>
              <a:latin typeface="Arial"/>
              <a:ea typeface="Arial"/>
              <a:cs typeface="Arial"/>
              <a:sym typeface="Arial"/>
            </a:endParaRPr>
          </a:p>
          <a:p>
            <a:pPr indent="-287019" lvl="1" marL="756285" marR="0" rtl="0" algn="l">
              <a:lnSpc>
                <a:spcPct val="100000"/>
              </a:lnSpc>
              <a:spcBef>
                <a:spcPts val="15"/>
              </a:spcBef>
              <a:spcAft>
                <a:spcPts val="0"/>
              </a:spcAft>
              <a:buClr>
                <a:srgbClr val="4D4D4B"/>
              </a:buClr>
              <a:buSzPts val="1600"/>
              <a:buFont typeface="Arial"/>
              <a:buChar char="•"/>
            </a:pPr>
            <a:r>
              <a:rPr b="0" i="0" lang="en-US" sz="1600" u="none" cap="none" strike="noStrike">
                <a:solidFill>
                  <a:srgbClr val="4D4D4B"/>
                </a:solidFill>
                <a:latin typeface="Arial"/>
                <a:ea typeface="Arial"/>
                <a:cs typeface="Arial"/>
                <a:sym typeface="Arial"/>
              </a:rPr>
              <a:t>Migrate to a DB instance class with high I/O capacity.</a:t>
            </a:r>
            <a:endParaRPr b="0" i="0" sz="1600" u="none" cap="none" strike="noStrike">
              <a:solidFill>
                <a:schemeClr val="dk1"/>
              </a:solidFill>
              <a:latin typeface="Arial"/>
              <a:ea typeface="Arial"/>
              <a:cs typeface="Arial"/>
              <a:sym typeface="Arial"/>
            </a:endParaRPr>
          </a:p>
          <a:p>
            <a:pPr indent="-287019" lvl="1" marL="756285" marR="508000" rtl="0" algn="l">
              <a:lnSpc>
                <a:spcPct val="96250"/>
              </a:lnSpc>
              <a:spcBef>
                <a:spcPts val="365"/>
              </a:spcBef>
              <a:spcAft>
                <a:spcPts val="0"/>
              </a:spcAft>
              <a:buClr>
                <a:srgbClr val="4D4D4B"/>
              </a:buClr>
              <a:buSzPts val="1600"/>
              <a:buFont typeface="Arial"/>
              <a:buChar char="•"/>
            </a:pPr>
            <a:r>
              <a:rPr b="0" i="0" lang="en-US" sz="1600" u="none" cap="none" strike="noStrike">
                <a:solidFill>
                  <a:srgbClr val="4D4D4B"/>
                </a:solidFill>
                <a:latin typeface="Arial"/>
                <a:ea typeface="Arial"/>
                <a:cs typeface="Arial"/>
                <a:sym typeface="Arial"/>
              </a:rPr>
              <a:t>Convert from standard storage to provisioned IOPS storage and use a DB  instance class optimized for </a:t>
            </a:r>
            <a:r>
              <a:rPr b="1" i="0" lang="en-US" sz="1600" u="none" cap="none" strike="noStrike">
                <a:solidFill>
                  <a:srgbClr val="4D4D4B"/>
                </a:solidFill>
                <a:latin typeface="Arial"/>
                <a:ea typeface="Arial"/>
                <a:cs typeface="Arial"/>
                <a:sym typeface="Arial"/>
              </a:rPr>
              <a:t>provisioned IOPS</a:t>
            </a:r>
            <a:r>
              <a:rPr b="0" i="0" lang="en-US" sz="1600" u="none" cap="none" strike="noStrike">
                <a:solidFill>
                  <a:srgbClr val="4D4D4B"/>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p>
            <a:pPr indent="-287019" lvl="1" marL="756285" marR="0" rtl="0" algn="l">
              <a:lnSpc>
                <a:spcPct val="119625"/>
              </a:lnSpc>
              <a:spcBef>
                <a:spcPts val="10"/>
              </a:spcBef>
              <a:spcAft>
                <a:spcPts val="0"/>
              </a:spcAft>
              <a:buClr>
                <a:srgbClr val="4D4D4B"/>
              </a:buClr>
              <a:buSzPts val="1600"/>
              <a:buFont typeface="Arial"/>
              <a:buChar char="•"/>
            </a:pPr>
            <a:r>
              <a:rPr b="0" i="0" lang="en-US" sz="1600" u="none" cap="none" strike="noStrike">
                <a:solidFill>
                  <a:srgbClr val="4D4D4B"/>
                </a:solidFill>
                <a:latin typeface="Arial"/>
                <a:ea typeface="Arial"/>
                <a:cs typeface="Arial"/>
                <a:sym typeface="Arial"/>
              </a:rPr>
              <a:t>Provision additional throughput capacity (if using provisioned IOPS storage).</a:t>
            </a:r>
            <a:endParaRPr b="0" i="0" sz="1600" u="none" cap="none" strike="noStrike">
              <a:solidFill>
                <a:schemeClr val="dk1"/>
              </a:solidFill>
              <a:latin typeface="Arial"/>
              <a:ea typeface="Arial"/>
              <a:cs typeface="Arial"/>
              <a:sym typeface="Arial"/>
            </a:endParaRPr>
          </a:p>
          <a:p>
            <a:pPr indent="-342900" lvl="0" marL="355600" marR="5080" rtl="0" algn="l">
              <a:lnSpc>
                <a:spcPct val="80000"/>
              </a:lnSpc>
              <a:spcBef>
                <a:spcPts val="450"/>
              </a:spcBef>
              <a:spcAft>
                <a:spcPts val="0"/>
              </a:spcAft>
              <a:buClr>
                <a:srgbClr val="4D4D4B"/>
              </a:buClr>
              <a:buSzPts val="1900"/>
              <a:buFont typeface="Arial"/>
              <a:buChar char="•"/>
            </a:pPr>
            <a:r>
              <a:rPr lang="en-US" sz="1900">
                <a:solidFill>
                  <a:srgbClr val="4D4D4B"/>
                </a:solidFill>
                <a:latin typeface="Arial"/>
                <a:ea typeface="Arial"/>
                <a:cs typeface="Arial"/>
                <a:sym typeface="Arial"/>
              </a:rPr>
              <a:t>If your client application is caching the DNS data of your DB instances,  set a TTL of less than 30 seconds.</a:t>
            </a:r>
            <a:endParaRPr sz="1900">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rgbClr val="4D4D4B"/>
              </a:buClr>
              <a:buSzPts val="1900"/>
              <a:buFont typeface="Arial"/>
              <a:buChar char="•"/>
            </a:pPr>
            <a:r>
              <a:rPr b="1" lang="en-US" sz="1900">
                <a:solidFill>
                  <a:srgbClr val="4D4D4B"/>
                </a:solidFill>
                <a:latin typeface="Arial"/>
                <a:ea typeface="Arial"/>
                <a:cs typeface="Arial"/>
                <a:sym typeface="Arial"/>
              </a:rPr>
              <a:t>Test </a:t>
            </a:r>
            <a:r>
              <a:rPr lang="en-US" sz="1900">
                <a:solidFill>
                  <a:srgbClr val="4D4D4B"/>
                </a:solidFill>
                <a:latin typeface="Arial"/>
                <a:ea typeface="Arial"/>
                <a:cs typeface="Arial"/>
                <a:sym typeface="Arial"/>
              </a:rPr>
              <a:t>failover for your DB instance.</a:t>
            </a:r>
            <a:endParaRPr sz="1900">
              <a:solidFill>
                <a:schemeClr val="dk1"/>
              </a:solidFill>
              <a:latin typeface="Arial"/>
              <a:ea typeface="Arial"/>
              <a:cs typeface="Arial"/>
              <a:sym typeface="Arial"/>
            </a:endParaRPr>
          </a:p>
        </p:txBody>
      </p:sp>
      <p:grpSp>
        <p:nvGrpSpPr>
          <p:cNvPr id="3026" name="Google Shape;3026;p114"/>
          <p:cNvGrpSpPr/>
          <p:nvPr/>
        </p:nvGrpSpPr>
        <p:grpSpPr>
          <a:xfrm>
            <a:off x="7930134" y="125729"/>
            <a:ext cx="1096010" cy="1000125"/>
            <a:chOff x="7930134" y="125729"/>
            <a:chExt cx="1096010" cy="1000125"/>
          </a:xfrm>
        </p:grpSpPr>
        <p:sp>
          <p:nvSpPr>
            <p:cNvPr id="3027" name="Google Shape;3027;p114"/>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0D28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8" name="Google Shape;3028;p114"/>
            <p:cNvSpPr/>
            <p:nvPr/>
          </p:nvSpPr>
          <p:spPr>
            <a:xfrm>
              <a:off x="8180832" y="263652"/>
              <a:ext cx="633983" cy="7071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29" name="Google Shape;3029;p114"/>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3030" name="Google Shape;3030;p114"/>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4" name="Shape 3034"/>
        <p:cNvGrpSpPr/>
        <p:nvPr/>
      </p:nvGrpSpPr>
      <p:grpSpPr>
        <a:xfrm>
          <a:off x="0" y="0"/>
          <a:ext cx="0" cy="0"/>
          <a:chOff x="0" y="0"/>
          <a:chExt cx="0" cy="0"/>
        </a:xfrm>
      </p:grpSpPr>
      <p:grpSp>
        <p:nvGrpSpPr>
          <p:cNvPr id="3035" name="Google Shape;3035;p115"/>
          <p:cNvGrpSpPr/>
          <p:nvPr/>
        </p:nvGrpSpPr>
        <p:grpSpPr>
          <a:xfrm>
            <a:off x="262127" y="774191"/>
            <a:ext cx="8621395" cy="3313429"/>
            <a:chOff x="262127" y="774191"/>
            <a:chExt cx="8621395" cy="3313429"/>
          </a:xfrm>
        </p:grpSpPr>
        <p:sp>
          <p:nvSpPr>
            <p:cNvPr id="3036" name="Google Shape;3036;p115"/>
            <p:cNvSpPr/>
            <p:nvPr/>
          </p:nvSpPr>
          <p:spPr>
            <a:xfrm>
              <a:off x="262127" y="774191"/>
              <a:ext cx="8621395" cy="3313429"/>
            </a:xfrm>
            <a:custGeom>
              <a:rect b="b" l="l" r="r" t="t"/>
              <a:pathLst>
                <a:path extrusionOk="0" h="3313429" w="8621395">
                  <a:moveTo>
                    <a:pt x="8116062" y="0"/>
                  </a:moveTo>
                  <a:lnTo>
                    <a:pt x="309245" y="0"/>
                  </a:lnTo>
                  <a:lnTo>
                    <a:pt x="263547" y="3352"/>
                  </a:lnTo>
                  <a:lnTo>
                    <a:pt x="219931" y="13091"/>
                  </a:lnTo>
                  <a:lnTo>
                    <a:pt x="178875" y="28738"/>
                  </a:lnTo>
                  <a:lnTo>
                    <a:pt x="140858" y="49815"/>
                  </a:lnTo>
                  <a:lnTo>
                    <a:pt x="106358" y="75844"/>
                  </a:lnTo>
                  <a:lnTo>
                    <a:pt x="75853" y="106347"/>
                  </a:lnTo>
                  <a:lnTo>
                    <a:pt x="49821" y="140847"/>
                  </a:lnTo>
                  <a:lnTo>
                    <a:pt x="28742" y="178864"/>
                  </a:lnTo>
                  <a:lnTo>
                    <a:pt x="13093" y="219922"/>
                  </a:lnTo>
                  <a:lnTo>
                    <a:pt x="3353" y="263541"/>
                  </a:lnTo>
                  <a:lnTo>
                    <a:pt x="0" y="309245"/>
                  </a:lnTo>
                  <a:lnTo>
                    <a:pt x="0" y="2807970"/>
                  </a:lnTo>
                  <a:lnTo>
                    <a:pt x="2312" y="2856624"/>
                  </a:lnTo>
                  <a:lnTo>
                    <a:pt x="9109" y="2903971"/>
                  </a:lnTo>
                  <a:lnTo>
                    <a:pt x="20178" y="2949797"/>
                  </a:lnTo>
                  <a:lnTo>
                    <a:pt x="35308" y="2993891"/>
                  </a:lnTo>
                  <a:lnTo>
                    <a:pt x="54288" y="3036041"/>
                  </a:lnTo>
                  <a:lnTo>
                    <a:pt x="76904" y="3076036"/>
                  </a:lnTo>
                  <a:lnTo>
                    <a:pt x="102946" y="3113664"/>
                  </a:lnTo>
                  <a:lnTo>
                    <a:pt x="132202" y="3148713"/>
                  </a:lnTo>
                  <a:lnTo>
                    <a:pt x="164460" y="3180972"/>
                  </a:lnTo>
                  <a:lnTo>
                    <a:pt x="199508" y="3210228"/>
                  </a:lnTo>
                  <a:lnTo>
                    <a:pt x="237135" y="3236270"/>
                  </a:lnTo>
                  <a:lnTo>
                    <a:pt x="277129" y="3258887"/>
                  </a:lnTo>
                  <a:lnTo>
                    <a:pt x="319278" y="3277866"/>
                  </a:lnTo>
                  <a:lnTo>
                    <a:pt x="363371" y="3292997"/>
                  </a:lnTo>
                  <a:lnTo>
                    <a:pt x="409195" y="3304066"/>
                  </a:lnTo>
                  <a:lnTo>
                    <a:pt x="456540" y="3310863"/>
                  </a:lnTo>
                  <a:lnTo>
                    <a:pt x="505193" y="3313176"/>
                  </a:lnTo>
                  <a:lnTo>
                    <a:pt x="8312023" y="3313176"/>
                  </a:lnTo>
                  <a:lnTo>
                    <a:pt x="8357726" y="3309822"/>
                  </a:lnTo>
                  <a:lnTo>
                    <a:pt x="8401345" y="3300082"/>
                  </a:lnTo>
                  <a:lnTo>
                    <a:pt x="8442403" y="3284433"/>
                  </a:lnTo>
                  <a:lnTo>
                    <a:pt x="8480420" y="3263354"/>
                  </a:lnTo>
                  <a:lnTo>
                    <a:pt x="8514920" y="3237322"/>
                  </a:lnTo>
                  <a:lnTo>
                    <a:pt x="8545423" y="3206817"/>
                  </a:lnTo>
                  <a:lnTo>
                    <a:pt x="8571452" y="3172317"/>
                  </a:lnTo>
                  <a:lnTo>
                    <a:pt x="8592529" y="3134300"/>
                  </a:lnTo>
                  <a:lnTo>
                    <a:pt x="8608176" y="3093244"/>
                  </a:lnTo>
                  <a:lnTo>
                    <a:pt x="8617915" y="3049628"/>
                  </a:lnTo>
                  <a:lnTo>
                    <a:pt x="8621268" y="3003931"/>
                  </a:lnTo>
                  <a:lnTo>
                    <a:pt x="8621268" y="505206"/>
                  </a:lnTo>
                  <a:lnTo>
                    <a:pt x="8618955" y="456551"/>
                  </a:lnTo>
                  <a:lnTo>
                    <a:pt x="8612158" y="409204"/>
                  </a:lnTo>
                  <a:lnTo>
                    <a:pt x="8601089" y="363378"/>
                  </a:lnTo>
                  <a:lnTo>
                    <a:pt x="8585958" y="319284"/>
                  </a:lnTo>
                  <a:lnTo>
                    <a:pt x="8566979" y="277134"/>
                  </a:lnTo>
                  <a:lnTo>
                    <a:pt x="8544362" y="237139"/>
                  </a:lnTo>
                  <a:lnTo>
                    <a:pt x="8518320" y="199511"/>
                  </a:lnTo>
                  <a:lnTo>
                    <a:pt x="8489064" y="164462"/>
                  </a:lnTo>
                  <a:lnTo>
                    <a:pt x="8456805" y="132203"/>
                  </a:lnTo>
                  <a:lnTo>
                    <a:pt x="8421756" y="102947"/>
                  </a:lnTo>
                  <a:lnTo>
                    <a:pt x="8384128" y="76905"/>
                  </a:lnTo>
                  <a:lnTo>
                    <a:pt x="8344133" y="54288"/>
                  </a:lnTo>
                  <a:lnTo>
                    <a:pt x="8301983" y="35309"/>
                  </a:lnTo>
                  <a:lnTo>
                    <a:pt x="8257889" y="20178"/>
                  </a:lnTo>
                  <a:lnTo>
                    <a:pt x="8212063" y="9109"/>
                  </a:lnTo>
                  <a:lnTo>
                    <a:pt x="8164716" y="2312"/>
                  </a:lnTo>
                  <a:lnTo>
                    <a:pt x="8116062" y="0"/>
                  </a:lnTo>
                  <a:close/>
                </a:path>
              </a:pathLst>
            </a:custGeom>
            <a:solidFill>
              <a:srgbClr val="93C8E1">
                <a:alpha val="6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7" name="Google Shape;3037;p115"/>
            <p:cNvSpPr/>
            <p:nvPr/>
          </p:nvSpPr>
          <p:spPr>
            <a:xfrm>
              <a:off x="2151126" y="1236725"/>
              <a:ext cx="6227445" cy="2362200"/>
            </a:xfrm>
            <a:custGeom>
              <a:rect b="b" l="l" r="r" t="t"/>
              <a:pathLst>
                <a:path extrusionOk="0" h="2362200" w="6227445">
                  <a:moveTo>
                    <a:pt x="5995162" y="0"/>
                  </a:moveTo>
                  <a:lnTo>
                    <a:pt x="231901" y="0"/>
                  </a:lnTo>
                  <a:lnTo>
                    <a:pt x="185182" y="4713"/>
                  </a:lnTo>
                  <a:lnTo>
                    <a:pt x="141660" y="18232"/>
                  </a:lnTo>
                  <a:lnTo>
                    <a:pt x="102269" y="39621"/>
                  </a:lnTo>
                  <a:lnTo>
                    <a:pt x="67944" y="67944"/>
                  </a:lnTo>
                  <a:lnTo>
                    <a:pt x="39621" y="102269"/>
                  </a:lnTo>
                  <a:lnTo>
                    <a:pt x="18232" y="141660"/>
                  </a:lnTo>
                  <a:lnTo>
                    <a:pt x="4713" y="185182"/>
                  </a:lnTo>
                  <a:lnTo>
                    <a:pt x="0" y="231901"/>
                  </a:lnTo>
                  <a:lnTo>
                    <a:pt x="0" y="2130298"/>
                  </a:lnTo>
                  <a:lnTo>
                    <a:pt x="4713" y="2177017"/>
                  </a:lnTo>
                  <a:lnTo>
                    <a:pt x="18232" y="2220539"/>
                  </a:lnTo>
                  <a:lnTo>
                    <a:pt x="39621" y="2259930"/>
                  </a:lnTo>
                  <a:lnTo>
                    <a:pt x="67945" y="2294255"/>
                  </a:lnTo>
                  <a:lnTo>
                    <a:pt x="102269" y="2322578"/>
                  </a:lnTo>
                  <a:lnTo>
                    <a:pt x="141660" y="2343967"/>
                  </a:lnTo>
                  <a:lnTo>
                    <a:pt x="185182" y="2357486"/>
                  </a:lnTo>
                  <a:lnTo>
                    <a:pt x="231901" y="2362200"/>
                  </a:lnTo>
                  <a:lnTo>
                    <a:pt x="5995162" y="2362200"/>
                  </a:lnTo>
                  <a:lnTo>
                    <a:pt x="6041881" y="2357486"/>
                  </a:lnTo>
                  <a:lnTo>
                    <a:pt x="6085403" y="2343967"/>
                  </a:lnTo>
                  <a:lnTo>
                    <a:pt x="6124794" y="2322578"/>
                  </a:lnTo>
                  <a:lnTo>
                    <a:pt x="6159119" y="2294254"/>
                  </a:lnTo>
                  <a:lnTo>
                    <a:pt x="6187442" y="2259930"/>
                  </a:lnTo>
                  <a:lnTo>
                    <a:pt x="6208831" y="2220539"/>
                  </a:lnTo>
                  <a:lnTo>
                    <a:pt x="6222350" y="2177017"/>
                  </a:lnTo>
                  <a:lnTo>
                    <a:pt x="6227064" y="2130298"/>
                  </a:lnTo>
                  <a:lnTo>
                    <a:pt x="6227064" y="231901"/>
                  </a:lnTo>
                  <a:lnTo>
                    <a:pt x="6222350" y="185182"/>
                  </a:lnTo>
                  <a:lnTo>
                    <a:pt x="6208831" y="141660"/>
                  </a:lnTo>
                  <a:lnTo>
                    <a:pt x="6187442" y="102269"/>
                  </a:lnTo>
                  <a:lnTo>
                    <a:pt x="6159118" y="67945"/>
                  </a:lnTo>
                  <a:lnTo>
                    <a:pt x="6124794" y="39621"/>
                  </a:lnTo>
                  <a:lnTo>
                    <a:pt x="6085403" y="18232"/>
                  </a:lnTo>
                  <a:lnTo>
                    <a:pt x="6041881" y="4713"/>
                  </a:lnTo>
                  <a:lnTo>
                    <a:pt x="599516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8" name="Google Shape;3038;p115"/>
            <p:cNvSpPr/>
            <p:nvPr/>
          </p:nvSpPr>
          <p:spPr>
            <a:xfrm>
              <a:off x="2151126" y="1236725"/>
              <a:ext cx="6227445" cy="2362200"/>
            </a:xfrm>
            <a:custGeom>
              <a:rect b="b" l="l" r="r" t="t"/>
              <a:pathLst>
                <a:path extrusionOk="0" h="2362200" w="6227445">
                  <a:moveTo>
                    <a:pt x="0" y="231901"/>
                  </a:moveTo>
                  <a:lnTo>
                    <a:pt x="4713" y="185182"/>
                  </a:lnTo>
                  <a:lnTo>
                    <a:pt x="18232" y="141660"/>
                  </a:lnTo>
                  <a:lnTo>
                    <a:pt x="39621" y="102269"/>
                  </a:lnTo>
                  <a:lnTo>
                    <a:pt x="67944" y="67944"/>
                  </a:lnTo>
                  <a:lnTo>
                    <a:pt x="102269" y="39621"/>
                  </a:lnTo>
                  <a:lnTo>
                    <a:pt x="141660" y="18232"/>
                  </a:lnTo>
                  <a:lnTo>
                    <a:pt x="185182" y="4713"/>
                  </a:lnTo>
                  <a:lnTo>
                    <a:pt x="231901" y="0"/>
                  </a:lnTo>
                  <a:lnTo>
                    <a:pt x="5995162" y="0"/>
                  </a:lnTo>
                  <a:lnTo>
                    <a:pt x="6041881" y="4713"/>
                  </a:lnTo>
                  <a:lnTo>
                    <a:pt x="6085403" y="18232"/>
                  </a:lnTo>
                  <a:lnTo>
                    <a:pt x="6124794" y="39621"/>
                  </a:lnTo>
                  <a:lnTo>
                    <a:pt x="6159118" y="67945"/>
                  </a:lnTo>
                  <a:lnTo>
                    <a:pt x="6187442" y="102269"/>
                  </a:lnTo>
                  <a:lnTo>
                    <a:pt x="6208831" y="141660"/>
                  </a:lnTo>
                  <a:lnTo>
                    <a:pt x="6222350" y="185182"/>
                  </a:lnTo>
                  <a:lnTo>
                    <a:pt x="6227064" y="231901"/>
                  </a:lnTo>
                  <a:lnTo>
                    <a:pt x="6227064" y="2130298"/>
                  </a:lnTo>
                  <a:lnTo>
                    <a:pt x="6222350" y="2177017"/>
                  </a:lnTo>
                  <a:lnTo>
                    <a:pt x="6208831" y="2220539"/>
                  </a:lnTo>
                  <a:lnTo>
                    <a:pt x="6187442" y="2259930"/>
                  </a:lnTo>
                  <a:lnTo>
                    <a:pt x="6159119" y="2294254"/>
                  </a:lnTo>
                  <a:lnTo>
                    <a:pt x="6124794" y="2322578"/>
                  </a:lnTo>
                  <a:lnTo>
                    <a:pt x="6085403" y="2343967"/>
                  </a:lnTo>
                  <a:lnTo>
                    <a:pt x="6041881" y="2357486"/>
                  </a:lnTo>
                  <a:lnTo>
                    <a:pt x="5995162" y="2362200"/>
                  </a:lnTo>
                  <a:lnTo>
                    <a:pt x="231901" y="2362200"/>
                  </a:lnTo>
                  <a:lnTo>
                    <a:pt x="185182" y="2357486"/>
                  </a:lnTo>
                  <a:lnTo>
                    <a:pt x="141660" y="2343967"/>
                  </a:lnTo>
                  <a:lnTo>
                    <a:pt x="102269" y="2322578"/>
                  </a:lnTo>
                  <a:lnTo>
                    <a:pt x="67945" y="2294255"/>
                  </a:lnTo>
                  <a:lnTo>
                    <a:pt x="39621" y="2259930"/>
                  </a:lnTo>
                  <a:lnTo>
                    <a:pt x="18232" y="2220539"/>
                  </a:lnTo>
                  <a:lnTo>
                    <a:pt x="4713" y="2177017"/>
                  </a:lnTo>
                  <a:lnTo>
                    <a:pt x="0" y="2130298"/>
                  </a:lnTo>
                  <a:lnTo>
                    <a:pt x="0" y="231901"/>
                  </a:lnTo>
                  <a:close/>
                </a:path>
              </a:pathLst>
            </a:custGeom>
            <a:noFill/>
            <a:ln cap="flat" cmpd="sng" w="19800">
              <a:solidFill>
                <a:srgbClr val="4646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39" name="Google Shape;3039;p115"/>
          <p:cNvSpPr txBox="1"/>
          <p:nvPr>
            <p:ph type="title"/>
          </p:nvPr>
        </p:nvSpPr>
        <p:spPr>
          <a:xfrm>
            <a:off x="415544" y="139065"/>
            <a:ext cx="34188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DynamoDB</a:t>
            </a:r>
            <a:endParaRPr/>
          </a:p>
        </p:txBody>
      </p:sp>
      <p:sp>
        <p:nvSpPr>
          <p:cNvPr id="3040" name="Google Shape;3040;p115"/>
          <p:cNvSpPr txBox="1"/>
          <p:nvPr/>
        </p:nvSpPr>
        <p:spPr>
          <a:xfrm>
            <a:off x="2286126" y="1324482"/>
            <a:ext cx="5642610" cy="2160270"/>
          </a:xfrm>
          <a:prstGeom prst="rect">
            <a:avLst/>
          </a:prstGeom>
          <a:noFill/>
          <a:ln>
            <a:noFill/>
          </a:ln>
        </p:spPr>
        <p:txBody>
          <a:bodyPr anchorCtr="0" anchor="t" bIns="0" lIns="0" spcFirstLastPara="1" rIns="0" wrap="square" tIns="13325">
            <a:spAutoFit/>
          </a:bodyPr>
          <a:lstStyle/>
          <a:p>
            <a:pPr indent="-342900" lvl="0" marL="355600" marR="0" rtl="0" algn="l">
              <a:lnSpc>
                <a:spcPct val="114000"/>
              </a:lnSpc>
              <a:spcBef>
                <a:spcPts val="0"/>
              </a:spcBef>
              <a:spcAft>
                <a:spcPts val="0"/>
              </a:spcAft>
              <a:buClr>
                <a:srgbClr val="4D4D4B"/>
              </a:buClr>
              <a:buSzPts val="2000"/>
              <a:buFont typeface="Arial"/>
              <a:buChar char="•"/>
            </a:pPr>
            <a:r>
              <a:rPr lang="en-US" sz="2000">
                <a:solidFill>
                  <a:srgbClr val="4D4D4B"/>
                </a:solidFill>
                <a:latin typeface="Arial"/>
                <a:ea typeface="Arial"/>
                <a:cs typeface="Arial"/>
                <a:sym typeface="Arial"/>
              </a:rPr>
              <a:t>Allows you to store any amount of data with </a:t>
            </a:r>
            <a:r>
              <a:rPr b="1" lang="en-US" sz="2000">
                <a:solidFill>
                  <a:srgbClr val="4D4D4B"/>
                </a:solidFill>
                <a:latin typeface="Arial"/>
                <a:ea typeface="Arial"/>
                <a:cs typeface="Arial"/>
                <a:sym typeface="Arial"/>
              </a:rPr>
              <a:t>no</a:t>
            </a:r>
            <a:endParaRPr sz="2000">
              <a:solidFill>
                <a:schemeClr val="dk1"/>
              </a:solidFill>
              <a:latin typeface="Arial"/>
              <a:ea typeface="Arial"/>
              <a:cs typeface="Arial"/>
              <a:sym typeface="Arial"/>
            </a:endParaRPr>
          </a:p>
          <a:p>
            <a:pPr indent="0" lvl="0" marL="355600" marR="0" rtl="0" algn="l">
              <a:lnSpc>
                <a:spcPct val="114000"/>
              </a:lnSpc>
              <a:spcBef>
                <a:spcPts val="0"/>
              </a:spcBef>
              <a:spcAft>
                <a:spcPts val="0"/>
              </a:spcAft>
              <a:buNone/>
            </a:pPr>
            <a:r>
              <a:rPr b="1" lang="en-US" sz="2000">
                <a:solidFill>
                  <a:srgbClr val="4D4D4B"/>
                </a:solidFill>
                <a:latin typeface="Arial"/>
                <a:ea typeface="Arial"/>
                <a:cs typeface="Arial"/>
                <a:sym typeface="Arial"/>
              </a:rPr>
              <a:t>limits.</a:t>
            </a:r>
            <a:endParaRPr sz="2000">
              <a:solidFill>
                <a:schemeClr val="dk1"/>
              </a:solidFill>
              <a:latin typeface="Arial"/>
              <a:ea typeface="Arial"/>
              <a:cs typeface="Arial"/>
              <a:sym typeface="Arial"/>
            </a:endParaRPr>
          </a:p>
          <a:p>
            <a:pPr indent="-342900" lvl="0" marL="355600" marR="0" rtl="0" algn="l">
              <a:lnSpc>
                <a:spcPct val="114000"/>
              </a:lnSpc>
              <a:spcBef>
                <a:spcPts val="240"/>
              </a:spcBef>
              <a:spcAft>
                <a:spcPts val="0"/>
              </a:spcAft>
              <a:buClr>
                <a:srgbClr val="4D4D4B"/>
              </a:buClr>
              <a:buSzPts val="2000"/>
              <a:buFont typeface="Arial"/>
              <a:buChar char="•"/>
            </a:pPr>
            <a:r>
              <a:rPr lang="en-US" sz="2000">
                <a:solidFill>
                  <a:srgbClr val="4D4D4B"/>
                </a:solidFill>
                <a:latin typeface="Arial"/>
                <a:ea typeface="Arial"/>
                <a:cs typeface="Arial"/>
                <a:sym typeface="Arial"/>
              </a:rPr>
              <a:t>Provides fast, predictable performance using</a:t>
            </a:r>
            <a:endParaRPr sz="2000">
              <a:solidFill>
                <a:schemeClr val="dk1"/>
              </a:solidFill>
              <a:latin typeface="Arial"/>
              <a:ea typeface="Arial"/>
              <a:cs typeface="Arial"/>
              <a:sym typeface="Arial"/>
            </a:endParaRPr>
          </a:p>
          <a:p>
            <a:pPr indent="0" lvl="0" marL="355600" marR="0" rtl="0" algn="l">
              <a:lnSpc>
                <a:spcPct val="114000"/>
              </a:lnSpc>
              <a:spcBef>
                <a:spcPts val="0"/>
              </a:spcBef>
              <a:spcAft>
                <a:spcPts val="0"/>
              </a:spcAft>
              <a:buNone/>
            </a:pPr>
            <a:r>
              <a:rPr b="1" lang="en-US" sz="2000">
                <a:solidFill>
                  <a:srgbClr val="4D4D4B"/>
                </a:solidFill>
                <a:latin typeface="Arial"/>
                <a:ea typeface="Arial"/>
                <a:cs typeface="Arial"/>
                <a:sym typeface="Arial"/>
              </a:rPr>
              <a:t>SSDs.</a:t>
            </a:r>
            <a:endParaRPr sz="2000">
              <a:solidFill>
                <a:schemeClr val="dk1"/>
              </a:solidFill>
              <a:latin typeface="Arial"/>
              <a:ea typeface="Arial"/>
              <a:cs typeface="Arial"/>
              <a:sym typeface="Arial"/>
            </a:endParaRPr>
          </a:p>
          <a:p>
            <a:pPr indent="-342900" lvl="0" marL="355600" marR="0" rtl="0" algn="l">
              <a:lnSpc>
                <a:spcPct val="114000"/>
              </a:lnSpc>
              <a:spcBef>
                <a:spcPts val="240"/>
              </a:spcBef>
              <a:spcAft>
                <a:spcPts val="0"/>
              </a:spcAft>
              <a:buClr>
                <a:srgbClr val="4D4D4B"/>
              </a:buClr>
              <a:buSzPts val="2000"/>
              <a:buFont typeface="Arial"/>
              <a:buChar char="•"/>
            </a:pPr>
            <a:r>
              <a:rPr lang="en-US" sz="2000">
                <a:solidFill>
                  <a:srgbClr val="4D4D4B"/>
                </a:solidFill>
                <a:latin typeface="Arial"/>
                <a:ea typeface="Arial"/>
                <a:cs typeface="Arial"/>
                <a:sym typeface="Arial"/>
              </a:rPr>
              <a:t>Allows you to easily provision and change the</a:t>
            </a:r>
            <a:endParaRPr sz="2000">
              <a:solidFill>
                <a:schemeClr val="dk1"/>
              </a:solidFill>
              <a:latin typeface="Arial"/>
              <a:ea typeface="Arial"/>
              <a:cs typeface="Arial"/>
              <a:sym typeface="Arial"/>
            </a:endParaRPr>
          </a:p>
          <a:p>
            <a:pPr indent="0" lvl="0" marL="355600" marR="0" rtl="0" algn="l">
              <a:lnSpc>
                <a:spcPct val="114000"/>
              </a:lnSpc>
              <a:spcBef>
                <a:spcPts val="0"/>
              </a:spcBef>
              <a:spcAft>
                <a:spcPts val="0"/>
              </a:spcAft>
              <a:buNone/>
            </a:pPr>
            <a:r>
              <a:rPr b="1" lang="en-US" sz="2000">
                <a:solidFill>
                  <a:srgbClr val="4D4D4B"/>
                </a:solidFill>
                <a:latin typeface="Arial"/>
                <a:ea typeface="Arial"/>
                <a:cs typeface="Arial"/>
                <a:sym typeface="Arial"/>
              </a:rPr>
              <a:t>request capacity </a:t>
            </a:r>
            <a:r>
              <a:rPr lang="en-US" sz="2000">
                <a:solidFill>
                  <a:srgbClr val="4D4D4B"/>
                </a:solidFill>
                <a:latin typeface="Arial"/>
                <a:ea typeface="Arial"/>
                <a:cs typeface="Arial"/>
                <a:sym typeface="Arial"/>
              </a:rPr>
              <a:t>needed for each table.</a:t>
            </a:r>
            <a:endParaRPr sz="2000">
              <a:solidFill>
                <a:schemeClr val="dk1"/>
              </a:solidFill>
              <a:latin typeface="Arial"/>
              <a:ea typeface="Arial"/>
              <a:cs typeface="Arial"/>
              <a:sym typeface="Arial"/>
            </a:endParaRPr>
          </a:p>
          <a:p>
            <a:pPr indent="-342900" lvl="0" marL="355600" marR="0" rtl="0" algn="l">
              <a:lnSpc>
                <a:spcPct val="100000"/>
              </a:lnSpc>
              <a:spcBef>
                <a:spcPts val="240"/>
              </a:spcBef>
              <a:spcAft>
                <a:spcPts val="0"/>
              </a:spcAft>
              <a:buClr>
                <a:srgbClr val="4D4D4B"/>
              </a:buClr>
              <a:buSzPts val="2000"/>
              <a:buFont typeface="Arial"/>
              <a:buChar char="•"/>
            </a:pPr>
            <a:r>
              <a:rPr lang="en-US" sz="2000">
                <a:solidFill>
                  <a:srgbClr val="4D4D4B"/>
                </a:solidFill>
                <a:latin typeface="Arial"/>
                <a:ea typeface="Arial"/>
                <a:cs typeface="Arial"/>
                <a:sym typeface="Arial"/>
              </a:rPr>
              <a:t>Is a </a:t>
            </a:r>
            <a:r>
              <a:rPr b="1" lang="en-US" sz="2000">
                <a:solidFill>
                  <a:srgbClr val="4D4D4B"/>
                </a:solidFill>
                <a:latin typeface="Arial"/>
                <a:ea typeface="Arial"/>
                <a:cs typeface="Arial"/>
                <a:sym typeface="Arial"/>
              </a:rPr>
              <a:t>fully managed</a:t>
            </a:r>
            <a:r>
              <a:rPr lang="en-US" sz="2000">
                <a:solidFill>
                  <a:srgbClr val="4D4D4B"/>
                </a:solidFill>
                <a:latin typeface="Arial"/>
                <a:ea typeface="Arial"/>
                <a:cs typeface="Arial"/>
                <a:sym typeface="Arial"/>
              </a:rPr>
              <a:t>, </a:t>
            </a:r>
            <a:r>
              <a:rPr b="1" lang="en-US" sz="2000">
                <a:solidFill>
                  <a:srgbClr val="4D4D4B"/>
                </a:solidFill>
                <a:latin typeface="Arial"/>
                <a:ea typeface="Arial"/>
                <a:cs typeface="Arial"/>
                <a:sym typeface="Arial"/>
              </a:rPr>
              <a:t>NoSQL </a:t>
            </a:r>
            <a:r>
              <a:rPr lang="en-US" sz="2000">
                <a:solidFill>
                  <a:srgbClr val="4D4D4B"/>
                </a:solidFill>
                <a:latin typeface="Arial"/>
                <a:ea typeface="Arial"/>
                <a:cs typeface="Arial"/>
                <a:sym typeface="Arial"/>
              </a:rPr>
              <a:t>database service.</a:t>
            </a:r>
            <a:endParaRPr sz="2000">
              <a:solidFill>
                <a:schemeClr val="dk1"/>
              </a:solidFill>
              <a:latin typeface="Arial"/>
              <a:ea typeface="Arial"/>
              <a:cs typeface="Arial"/>
              <a:sym typeface="Arial"/>
            </a:endParaRPr>
          </a:p>
        </p:txBody>
      </p:sp>
      <p:grpSp>
        <p:nvGrpSpPr>
          <p:cNvPr id="3041" name="Google Shape;3041;p115"/>
          <p:cNvGrpSpPr/>
          <p:nvPr/>
        </p:nvGrpSpPr>
        <p:grpSpPr>
          <a:xfrm>
            <a:off x="627887" y="1541526"/>
            <a:ext cx="1537715" cy="2036826"/>
            <a:chOff x="627887" y="1541526"/>
            <a:chExt cx="1537715" cy="2036826"/>
          </a:xfrm>
        </p:grpSpPr>
        <p:sp>
          <p:nvSpPr>
            <p:cNvPr id="3042" name="Google Shape;3042;p115"/>
            <p:cNvSpPr/>
            <p:nvPr/>
          </p:nvSpPr>
          <p:spPr>
            <a:xfrm>
              <a:off x="832865" y="1541526"/>
              <a:ext cx="1096010" cy="1000125"/>
            </a:xfrm>
            <a:custGeom>
              <a:rect b="b" l="l" r="r" t="t"/>
              <a:pathLst>
                <a:path extrusionOk="0" h="1000125" w="1096010">
                  <a:moveTo>
                    <a:pt x="997585" y="0"/>
                  </a:moveTo>
                  <a:lnTo>
                    <a:pt x="98158" y="0"/>
                  </a:lnTo>
                  <a:lnTo>
                    <a:pt x="59948" y="7713"/>
                  </a:lnTo>
                  <a:lnTo>
                    <a:pt x="28748" y="28749"/>
                  </a:lnTo>
                  <a:lnTo>
                    <a:pt x="7713" y="59953"/>
                  </a:lnTo>
                  <a:lnTo>
                    <a:pt x="0" y="98171"/>
                  </a:lnTo>
                  <a:lnTo>
                    <a:pt x="0" y="901573"/>
                  </a:lnTo>
                  <a:lnTo>
                    <a:pt x="7713" y="939790"/>
                  </a:lnTo>
                  <a:lnTo>
                    <a:pt x="28748" y="970994"/>
                  </a:lnTo>
                  <a:lnTo>
                    <a:pt x="59948" y="992030"/>
                  </a:lnTo>
                  <a:lnTo>
                    <a:pt x="98158" y="999744"/>
                  </a:lnTo>
                  <a:lnTo>
                    <a:pt x="997585"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3" name="Google Shape;3043;p115"/>
            <p:cNvSpPr/>
            <p:nvPr/>
          </p:nvSpPr>
          <p:spPr>
            <a:xfrm>
              <a:off x="832865" y="1541526"/>
              <a:ext cx="1096010" cy="1000125"/>
            </a:xfrm>
            <a:custGeom>
              <a:rect b="b" l="l" r="r" t="t"/>
              <a:pathLst>
                <a:path extrusionOk="0" h="1000125" w="1096010">
                  <a:moveTo>
                    <a:pt x="0" y="98171"/>
                  </a:moveTo>
                  <a:lnTo>
                    <a:pt x="7713" y="59953"/>
                  </a:lnTo>
                  <a:lnTo>
                    <a:pt x="28748" y="28749"/>
                  </a:lnTo>
                  <a:lnTo>
                    <a:pt x="59948" y="7713"/>
                  </a:lnTo>
                  <a:lnTo>
                    <a:pt x="98158"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58" y="999744"/>
                  </a:lnTo>
                  <a:lnTo>
                    <a:pt x="59948" y="992030"/>
                  </a:lnTo>
                  <a:lnTo>
                    <a:pt x="28748" y="970994"/>
                  </a:lnTo>
                  <a:lnTo>
                    <a:pt x="7713" y="939790"/>
                  </a:lnTo>
                  <a:lnTo>
                    <a:pt x="0" y="901573"/>
                  </a:lnTo>
                  <a:lnTo>
                    <a:pt x="0" y="98171"/>
                  </a:lnTo>
                  <a:close/>
                </a:path>
              </a:pathLst>
            </a:custGeom>
            <a:noFill/>
            <a:ln cap="flat" cmpd="sng" w="19800">
              <a:solidFill>
                <a:srgbClr val="0D28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4" name="Google Shape;3044;p115"/>
            <p:cNvSpPr/>
            <p:nvPr/>
          </p:nvSpPr>
          <p:spPr>
            <a:xfrm>
              <a:off x="627887" y="2648712"/>
              <a:ext cx="1537715" cy="92964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45" name="Google Shape;3045;p115"/>
          <p:cNvSpPr txBox="1"/>
          <p:nvPr/>
        </p:nvSpPr>
        <p:spPr>
          <a:xfrm>
            <a:off x="813308" y="2768853"/>
            <a:ext cx="1059815" cy="513080"/>
          </a:xfrm>
          <a:prstGeom prst="rect">
            <a:avLst/>
          </a:prstGeom>
          <a:noFill/>
          <a:ln>
            <a:noFill/>
          </a:ln>
        </p:spPr>
        <p:txBody>
          <a:bodyPr anchorCtr="0" anchor="t" bIns="0" lIns="0" spcFirstLastPara="1" rIns="0" wrap="square" tIns="12050">
            <a:spAutoFit/>
          </a:bodyPr>
          <a:lstStyle/>
          <a:p>
            <a:pPr indent="144780" lvl="0" marL="12700" marR="5080" rtl="0" algn="l">
              <a:lnSpc>
                <a:spcPct val="100000"/>
              </a:lnSpc>
              <a:spcBef>
                <a:spcPts val="0"/>
              </a:spcBef>
              <a:spcAft>
                <a:spcPts val="0"/>
              </a:spcAft>
              <a:buNone/>
            </a:pPr>
            <a:r>
              <a:rPr lang="en-US" sz="1600">
                <a:solidFill>
                  <a:srgbClr val="464646"/>
                </a:solidFill>
                <a:latin typeface="Arial"/>
                <a:ea typeface="Arial"/>
                <a:cs typeface="Arial"/>
                <a:sym typeface="Arial"/>
              </a:rPr>
              <a:t>Amazon  DynamoDB</a:t>
            </a:r>
            <a:endParaRPr sz="1600">
              <a:solidFill>
                <a:schemeClr val="dk1"/>
              </a:solidFill>
              <a:latin typeface="Arial"/>
              <a:ea typeface="Arial"/>
              <a:cs typeface="Arial"/>
              <a:sym typeface="Arial"/>
            </a:endParaRPr>
          </a:p>
        </p:txBody>
      </p:sp>
      <p:sp>
        <p:nvSpPr>
          <p:cNvPr id="3046" name="Google Shape;3046;p115"/>
          <p:cNvSpPr/>
          <p:nvPr/>
        </p:nvSpPr>
        <p:spPr>
          <a:xfrm>
            <a:off x="1022603" y="1677923"/>
            <a:ext cx="731520" cy="73151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7" name="Google Shape;3047;p115"/>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3048" name="Google Shape;3048;p115"/>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2" name="Shape 3052"/>
        <p:cNvGrpSpPr/>
        <p:nvPr/>
      </p:nvGrpSpPr>
      <p:grpSpPr>
        <a:xfrm>
          <a:off x="0" y="0"/>
          <a:ext cx="0" cy="0"/>
          <a:chOff x="0" y="0"/>
          <a:chExt cx="0" cy="0"/>
        </a:xfrm>
      </p:grpSpPr>
      <p:sp>
        <p:nvSpPr>
          <p:cNvPr id="3053" name="Google Shape;3053;p116"/>
          <p:cNvSpPr txBox="1"/>
          <p:nvPr>
            <p:ph type="title"/>
          </p:nvPr>
        </p:nvSpPr>
        <p:spPr>
          <a:xfrm>
            <a:off x="415544" y="139065"/>
            <a:ext cx="39384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DynamoDB Data Model</a:t>
            </a:r>
            <a:endParaRPr/>
          </a:p>
        </p:txBody>
      </p:sp>
      <p:grpSp>
        <p:nvGrpSpPr>
          <p:cNvPr id="3054" name="Google Shape;3054;p116"/>
          <p:cNvGrpSpPr/>
          <p:nvPr/>
        </p:nvGrpSpPr>
        <p:grpSpPr>
          <a:xfrm>
            <a:off x="2086355" y="1408175"/>
            <a:ext cx="4340353" cy="1484376"/>
            <a:chOff x="2086355" y="1408175"/>
            <a:chExt cx="4340353" cy="1484376"/>
          </a:xfrm>
        </p:grpSpPr>
        <p:sp>
          <p:nvSpPr>
            <p:cNvPr id="3055" name="Google Shape;3055;p116"/>
            <p:cNvSpPr/>
            <p:nvPr/>
          </p:nvSpPr>
          <p:spPr>
            <a:xfrm>
              <a:off x="2348519" y="1510169"/>
              <a:ext cx="761928" cy="34312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6" name="Google Shape;3056;p116"/>
            <p:cNvSpPr/>
            <p:nvPr/>
          </p:nvSpPr>
          <p:spPr>
            <a:xfrm>
              <a:off x="2386583" y="1525523"/>
              <a:ext cx="685800" cy="266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7" name="Google Shape;3057;p116"/>
            <p:cNvSpPr/>
            <p:nvPr/>
          </p:nvSpPr>
          <p:spPr>
            <a:xfrm>
              <a:off x="2386583" y="1525523"/>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8" name="Google Shape;3058;p116"/>
            <p:cNvSpPr/>
            <p:nvPr/>
          </p:nvSpPr>
          <p:spPr>
            <a:xfrm>
              <a:off x="3064763" y="1499615"/>
              <a:ext cx="781812"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9" name="Google Shape;3059;p116"/>
            <p:cNvSpPr/>
            <p:nvPr/>
          </p:nvSpPr>
          <p:spPr>
            <a:xfrm>
              <a:off x="3112008" y="1523999"/>
              <a:ext cx="687324" cy="266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0" name="Google Shape;3060;p116"/>
            <p:cNvSpPr/>
            <p:nvPr/>
          </p:nvSpPr>
          <p:spPr>
            <a:xfrm>
              <a:off x="3112008" y="1523999"/>
              <a:ext cx="687705" cy="266700"/>
            </a:xfrm>
            <a:custGeom>
              <a:rect b="b" l="l" r="r" t="t"/>
              <a:pathLst>
                <a:path extrusionOk="0" h="266700" w="687704">
                  <a:moveTo>
                    <a:pt x="0" y="44450"/>
                  </a:moveTo>
                  <a:lnTo>
                    <a:pt x="3498" y="27164"/>
                  </a:lnTo>
                  <a:lnTo>
                    <a:pt x="13033" y="13033"/>
                  </a:lnTo>
                  <a:lnTo>
                    <a:pt x="27164" y="3498"/>
                  </a:lnTo>
                  <a:lnTo>
                    <a:pt x="44450" y="0"/>
                  </a:lnTo>
                  <a:lnTo>
                    <a:pt x="642874" y="0"/>
                  </a:lnTo>
                  <a:lnTo>
                    <a:pt x="660159" y="3498"/>
                  </a:lnTo>
                  <a:lnTo>
                    <a:pt x="674290" y="13033"/>
                  </a:lnTo>
                  <a:lnTo>
                    <a:pt x="683825" y="27164"/>
                  </a:lnTo>
                  <a:lnTo>
                    <a:pt x="687324" y="44450"/>
                  </a:lnTo>
                  <a:lnTo>
                    <a:pt x="687324" y="222250"/>
                  </a:lnTo>
                  <a:lnTo>
                    <a:pt x="683825" y="239535"/>
                  </a:lnTo>
                  <a:lnTo>
                    <a:pt x="674290" y="253666"/>
                  </a:lnTo>
                  <a:lnTo>
                    <a:pt x="660159" y="263201"/>
                  </a:lnTo>
                  <a:lnTo>
                    <a:pt x="642874"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1" name="Google Shape;3061;p116"/>
            <p:cNvSpPr/>
            <p:nvPr/>
          </p:nvSpPr>
          <p:spPr>
            <a:xfrm>
              <a:off x="3791711" y="1499615"/>
              <a:ext cx="781812"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2" name="Google Shape;3062;p116"/>
            <p:cNvSpPr/>
            <p:nvPr/>
          </p:nvSpPr>
          <p:spPr>
            <a:xfrm>
              <a:off x="3838955" y="1523999"/>
              <a:ext cx="687324" cy="2667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3" name="Google Shape;3063;p116"/>
            <p:cNvSpPr/>
            <p:nvPr/>
          </p:nvSpPr>
          <p:spPr>
            <a:xfrm>
              <a:off x="3838955" y="1523999"/>
              <a:ext cx="687705" cy="266700"/>
            </a:xfrm>
            <a:custGeom>
              <a:rect b="b" l="l" r="r" t="t"/>
              <a:pathLst>
                <a:path extrusionOk="0" h="266700" w="687704">
                  <a:moveTo>
                    <a:pt x="0" y="44450"/>
                  </a:moveTo>
                  <a:lnTo>
                    <a:pt x="3498" y="27164"/>
                  </a:lnTo>
                  <a:lnTo>
                    <a:pt x="13033" y="13033"/>
                  </a:lnTo>
                  <a:lnTo>
                    <a:pt x="27164" y="3498"/>
                  </a:lnTo>
                  <a:lnTo>
                    <a:pt x="44450" y="0"/>
                  </a:lnTo>
                  <a:lnTo>
                    <a:pt x="642874" y="0"/>
                  </a:lnTo>
                  <a:lnTo>
                    <a:pt x="660159" y="3498"/>
                  </a:lnTo>
                  <a:lnTo>
                    <a:pt x="674290" y="13033"/>
                  </a:lnTo>
                  <a:lnTo>
                    <a:pt x="683825" y="27164"/>
                  </a:lnTo>
                  <a:lnTo>
                    <a:pt x="687324" y="44450"/>
                  </a:lnTo>
                  <a:lnTo>
                    <a:pt x="687324" y="222250"/>
                  </a:lnTo>
                  <a:lnTo>
                    <a:pt x="683825" y="239535"/>
                  </a:lnTo>
                  <a:lnTo>
                    <a:pt x="674290" y="253666"/>
                  </a:lnTo>
                  <a:lnTo>
                    <a:pt x="660159" y="263201"/>
                  </a:lnTo>
                  <a:lnTo>
                    <a:pt x="642874"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4" name="Google Shape;3064;p116"/>
            <p:cNvSpPr/>
            <p:nvPr/>
          </p:nvSpPr>
          <p:spPr>
            <a:xfrm>
              <a:off x="4518660" y="1499615"/>
              <a:ext cx="780288" cy="359663"/>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5" name="Google Shape;3065;p116"/>
            <p:cNvSpPr/>
            <p:nvPr/>
          </p:nvSpPr>
          <p:spPr>
            <a:xfrm>
              <a:off x="4565904" y="1523999"/>
              <a:ext cx="685800" cy="265175"/>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6" name="Google Shape;3066;p116"/>
            <p:cNvSpPr/>
            <p:nvPr/>
          </p:nvSpPr>
          <p:spPr>
            <a:xfrm>
              <a:off x="4565904" y="1523999"/>
              <a:ext cx="685800" cy="265430"/>
            </a:xfrm>
            <a:custGeom>
              <a:rect b="b" l="l" r="r" t="t"/>
              <a:pathLst>
                <a:path extrusionOk="0" h="265430" w="685800">
                  <a:moveTo>
                    <a:pt x="0" y="44196"/>
                  </a:moveTo>
                  <a:lnTo>
                    <a:pt x="3476" y="27003"/>
                  </a:lnTo>
                  <a:lnTo>
                    <a:pt x="12953" y="12954"/>
                  </a:lnTo>
                  <a:lnTo>
                    <a:pt x="27003" y="3476"/>
                  </a:lnTo>
                  <a:lnTo>
                    <a:pt x="44196" y="0"/>
                  </a:lnTo>
                  <a:lnTo>
                    <a:pt x="641604" y="0"/>
                  </a:lnTo>
                  <a:lnTo>
                    <a:pt x="658796" y="3476"/>
                  </a:lnTo>
                  <a:lnTo>
                    <a:pt x="672846" y="12953"/>
                  </a:lnTo>
                  <a:lnTo>
                    <a:pt x="682323" y="27003"/>
                  </a:lnTo>
                  <a:lnTo>
                    <a:pt x="685800" y="44196"/>
                  </a:lnTo>
                  <a:lnTo>
                    <a:pt x="685800" y="220979"/>
                  </a:lnTo>
                  <a:lnTo>
                    <a:pt x="682323" y="238172"/>
                  </a:lnTo>
                  <a:lnTo>
                    <a:pt x="672846" y="252221"/>
                  </a:lnTo>
                  <a:lnTo>
                    <a:pt x="658796" y="261699"/>
                  </a:lnTo>
                  <a:lnTo>
                    <a:pt x="641604" y="265175"/>
                  </a:lnTo>
                  <a:lnTo>
                    <a:pt x="44196" y="265175"/>
                  </a:lnTo>
                  <a:lnTo>
                    <a:pt x="27003" y="261699"/>
                  </a:lnTo>
                  <a:lnTo>
                    <a:pt x="12954" y="252222"/>
                  </a:lnTo>
                  <a:lnTo>
                    <a:pt x="3476" y="238172"/>
                  </a:lnTo>
                  <a:lnTo>
                    <a:pt x="0" y="220979"/>
                  </a:lnTo>
                  <a:lnTo>
                    <a:pt x="0" y="44196"/>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7" name="Google Shape;3067;p116"/>
            <p:cNvSpPr/>
            <p:nvPr/>
          </p:nvSpPr>
          <p:spPr>
            <a:xfrm>
              <a:off x="2334767" y="1836419"/>
              <a:ext cx="781812"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8" name="Google Shape;3068;p116"/>
            <p:cNvSpPr/>
            <p:nvPr/>
          </p:nvSpPr>
          <p:spPr>
            <a:xfrm>
              <a:off x="2382011" y="1860803"/>
              <a:ext cx="687324" cy="2667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9" name="Google Shape;3069;p116"/>
            <p:cNvSpPr/>
            <p:nvPr/>
          </p:nvSpPr>
          <p:spPr>
            <a:xfrm>
              <a:off x="2382011" y="1860803"/>
              <a:ext cx="687705" cy="266700"/>
            </a:xfrm>
            <a:custGeom>
              <a:rect b="b" l="l" r="r" t="t"/>
              <a:pathLst>
                <a:path extrusionOk="0" h="266700" w="687705">
                  <a:moveTo>
                    <a:pt x="0" y="44450"/>
                  </a:moveTo>
                  <a:lnTo>
                    <a:pt x="3498" y="27164"/>
                  </a:lnTo>
                  <a:lnTo>
                    <a:pt x="13033" y="13033"/>
                  </a:lnTo>
                  <a:lnTo>
                    <a:pt x="27164" y="3498"/>
                  </a:lnTo>
                  <a:lnTo>
                    <a:pt x="44450" y="0"/>
                  </a:lnTo>
                  <a:lnTo>
                    <a:pt x="642874" y="0"/>
                  </a:lnTo>
                  <a:lnTo>
                    <a:pt x="660159" y="3498"/>
                  </a:lnTo>
                  <a:lnTo>
                    <a:pt x="674290" y="13033"/>
                  </a:lnTo>
                  <a:lnTo>
                    <a:pt x="683825" y="27164"/>
                  </a:lnTo>
                  <a:lnTo>
                    <a:pt x="687324" y="44450"/>
                  </a:lnTo>
                  <a:lnTo>
                    <a:pt x="687324" y="222250"/>
                  </a:lnTo>
                  <a:lnTo>
                    <a:pt x="683825" y="239535"/>
                  </a:lnTo>
                  <a:lnTo>
                    <a:pt x="674290" y="253666"/>
                  </a:lnTo>
                  <a:lnTo>
                    <a:pt x="660159" y="263201"/>
                  </a:lnTo>
                  <a:lnTo>
                    <a:pt x="642874"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0" name="Google Shape;3070;p116"/>
            <p:cNvSpPr/>
            <p:nvPr/>
          </p:nvSpPr>
          <p:spPr>
            <a:xfrm>
              <a:off x="3073908" y="1836419"/>
              <a:ext cx="781812"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1" name="Google Shape;3071;p116"/>
            <p:cNvSpPr/>
            <p:nvPr/>
          </p:nvSpPr>
          <p:spPr>
            <a:xfrm>
              <a:off x="3121152" y="1860803"/>
              <a:ext cx="687324" cy="2667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2" name="Google Shape;3072;p116"/>
            <p:cNvSpPr/>
            <p:nvPr/>
          </p:nvSpPr>
          <p:spPr>
            <a:xfrm>
              <a:off x="3121152" y="1860803"/>
              <a:ext cx="687705" cy="266700"/>
            </a:xfrm>
            <a:custGeom>
              <a:rect b="b" l="l" r="r" t="t"/>
              <a:pathLst>
                <a:path extrusionOk="0" h="266700" w="687704">
                  <a:moveTo>
                    <a:pt x="0" y="44450"/>
                  </a:moveTo>
                  <a:lnTo>
                    <a:pt x="3498" y="27164"/>
                  </a:lnTo>
                  <a:lnTo>
                    <a:pt x="13033" y="13033"/>
                  </a:lnTo>
                  <a:lnTo>
                    <a:pt x="27164" y="3498"/>
                  </a:lnTo>
                  <a:lnTo>
                    <a:pt x="44450" y="0"/>
                  </a:lnTo>
                  <a:lnTo>
                    <a:pt x="642874" y="0"/>
                  </a:lnTo>
                  <a:lnTo>
                    <a:pt x="660159" y="3498"/>
                  </a:lnTo>
                  <a:lnTo>
                    <a:pt x="674290" y="13033"/>
                  </a:lnTo>
                  <a:lnTo>
                    <a:pt x="683825" y="27164"/>
                  </a:lnTo>
                  <a:lnTo>
                    <a:pt x="687324" y="44450"/>
                  </a:lnTo>
                  <a:lnTo>
                    <a:pt x="687324" y="222250"/>
                  </a:lnTo>
                  <a:lnTo>
                    <a:pt x="683825" y="239535"/>
                  </a:lnTo>
                  <a:lnTo>
                    <a:pt x="674290" y="253666"/>
                  </a:lnTo>
                  <a:lnTo>
                    <a:pt x="660159" y="263201"/>
                  </a:lnTo>
                  <a:lnTo>
                    <a:pt x="642874"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3" name="Google Shape;3073;p116"/>
            <p:cNvSpPr/>
            <p:nvPr/>
          </p:nvSpPr>
          <p:spPr>
            <a:xfrm>
              <a:off x="3800855" y="1836419"/>
              <a:ext cx="781812"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4" name="Google Shape;3074;p116"/>
            <p:cNvSpPr/>
            <p:nvPr/>
          </p:nvSpPr>
          <p:spPr>
            <a:xfrm>
              <a:off x="3848100" y="1860803"/>
              <a:ext cx="687324" cy="2667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5" name="Google Shape;3075;p116"/>
            <p:cNvSpPr/>
            <p:nvPr/>
          </p:nvSpPr>
          <p:spPr>
            <a:xfrm>
              <a:off x="3848100" y="1860803"/>
              <a:ext cx="687705" cy="266700"/>
            </a:xfrm>
            <a:custGeom>
              <a:rect b="b" l="l" r="r" t="t"/>
              <a:pathLst>
                <a:path extrusionOk="0" h="266700" w="687704">
                  <a:moveTo>
                    <a:pt x="0" y="44450"/>
                  </a:moveTo>
                  <a:lnTo>
                    <a:pt x="3498" y="27164"/>
                  </a:lnTo>
                  <a:lnTo>
                    <a:pt x="13033" y="13033"/>
                  </a:lnTo>
                  <a:lnTo>
                    <a:pt x="27164" y="3498"/>
                  </a:lnTo>
                  <a:lnTo>
                    <a:pt x="44450" y="0"/>
                  </a:lnTo>
                  <a:lnTo>
                    <a:pt x="642874" y="0"/>
                  </a:lnTo>
                  <a:lnTo>
                    <a:pt x="660159" y="3498"/>
                  </a:lnTo>
                  <a:lnTo>
                    <a:pt x="674290" y="13033"/>
                  </a:lnTo>
                  <a:lnTo>
                    <a:pt x="683825" y="27164"/>
                  </a:lnTo>
                  <a:lnTo>
                    <a:pt x="687324" y="44450"/>
                  </a:lnTo>
                  <a:lnTo>
                    <a:pt x="687324" y="222250"/>
                  </a:lnTo>
                  <a:lnTo>
                    <a:pt x="683825" y="239535"/>
                  </a:lnTo>
                  <a:lnTo>
                    <a:pt x="674290" y="253666"/>
                  </a:lnTo>
                  <a:lnTo>
                    <a:pt x="660159" y="263201"/>
                  </a:lnTo>
                  <a:lnTo>
                    <a:pt x="642874"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6" name="Google Shape;3076;p116"/>
            <p:cNvSpPr/>
            <p:nvPr/>
          </p:nvSpPr>
          <p:spPr>
            <a:xfrm>
              <a:off x="2337815" y="2165603"/>
              <a:ext cx="780288" cy="361188"/>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7" name="Google Shape;3077;p116"/>
            <p:cNvSpPr/>
            <p:nvPr/>
          </p:nvSpPr>
          <p:spPr>
            <a:xfrm>
              <a:off x="2385059" y="2189987"/>
              <a:ext cx="685800" cy="266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8" name="Google Shape;3078;p116"/>
            <p:cNvSpPr/>
            <p:nvPr/>
          </p:nvSpPr>
          <p:spPr>
            <a:xfrm>
              <a:off x="2385059" y="2189987"/>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9" name="Google Shape;3079;p116"/>
            <p:cNvSpPr/>
            <p:nvPr/>
          </p:nvSpPr>
          <p:spPr>
            <a:xfrm>
              <a:off x="3064763" y="2164079"/>
              <a:ext cx="780288" cy="361188"/>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0" name="Google Shape;3080;p116"/>
            <p:cNvSpPr/>
            <p:nvPr/>
          </p:nvSpPr>
          <p:spPr>
            <a:xfrm>
              <a:off x="3112008" y="2188463"/>
              <a:ext cx="685800" cy="266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1" name="Google Shape;3081;p116"/>
            <p:cNvSpPr/>
            <p:nvPr/>
          </p:nvSpPr>
          <p:spPr>
            <a:xfrm>
              <a:off x="3112008" y="2188463"/>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2" name="Google Shape;3082;p116"/>
            <p:cNvSpPr/>
            <p:nvPr/>
          </p:nvSpPr>
          <p:spPr>
            <a:xfrm>
              <a:off x="3791711" y="2164079"/>
              <a:ext cx="780288" cy="361188"/>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3" name="Google Shape;3083;p116"/>
            <p:cNvSpPr/>
            <p:nvPr/>
          </p:nvSpPr>
          <p:spPr>
            <a:xfrm>
              <a:off x="3838955" y="2188463"/>
              <a:ext cx="685800" cy="266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4" name="Google Shape;3084;p116"/>
            <p:cNvSpPr/>
            <p:nvPr/>
          </p:nvSpPr>
          <p:spPr>
            <a:xfrm>
              <a:off x="3838955" y="2188463"/>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5" name="Google Shape;3085;p116"/>
            <p:cNvSpPr/>
            <p:nvPr/>
          </p:nvSpPr>
          <p:spPr>
            <a:xfrm>
              <a:off x="4517135" y="2164079"/>
              <a:ext cx="780288" cy="359663"/>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6" name="Google Shape;3086;p116"/>
            <p:cNvSpPr/>
            <p:nvPr/>
          </p:nvSpPr>
          <p:spPr>
            <a:xfrm>
              <a:off x="4564379" y="2188463"/>
              <a:ext cx="685800" cy="265175"/>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7" name="Google Shape;3087;p116"/>
            <p:cNvSpPr/>
            <p:nvPr/>
          </p:nvSpPr>
          <p:spPr>
            <a:xfrm>
              <a:off x="4564379" y="2188463"/>
              <a:ext cx="685800" cy="265430"/>
            </a:xfrm>
            <a:custGeom>
              <a:rect b="b" l="l" r="r" t="t"/>
              <a:pathLst>
                <a:path extrusionOk="0" h="265430" w="685800">
                  <a:moveTo>
                    <a:pt x="0" y="44196"/>
                  </a:moveTo>
                  <a:lnTo>
                    <a:pt x="3476" y="27003"/>
                  </a:lnTo>
                  <a:lnTo>
                    <a:pt x="12953" y="12953"/>
                  </a:lnTo>
                  <a:lnTo>
                    <a:pt x="27003" y="3476"/>
                  </a:lnTo>
                  <a:lnTo>
                    <a:pt x="44196" y="0"/>
                  </a:lnTo>
                  <a:lnTo>
                    <a:pt x="641604" y="0"/>
                  </a:lnTo>
                  <a:lnTo>
                    <a:pt x="658796" y="3476"/>
                  </a:lnTo>
                  <a:lnTo>
                    <a:pt x="672846" y="12954"/>
                  </a:lnTo>
                  <a:lnTo>
                    <a:pt x="682323" y="27003"/>
                  </a:lnTo>
                  <a:lnTo>
                    <a:pt x="685800" y="44196"/>
                  </a:lnTo>
                  <a:lnTo>
                    <a:pt x="685800" y="220980"/>
                  </a:lnTo>
                  <a:lnTo>
                    <a:pt x="682323" y="238172"/>
                  </a:lnTo>
                  <a:lnTo>
                    <a:pt x="672846" y="252221"/>
                  </a:lnTo>
                  <a:lnTo>
                    <a:pt x="658796" y="261699"/>
                  </a:lnTo>
                  <a:lnTo>
                    <a:pt x="641604" y="265175"/>
                  </a:lnTo>
                  <a:lnTo>
                    <a:pt x="44196" y="265175"/>
                  </a:lnTo>
                  <a:lnTo>
                    <a:pt x="27003" y="261699"/>
                  </a:lnTo>
                  <a:lnTo>
                    <a:pt x="12954" y="252221"/>
                  </a:lnTo>
                  <a:lnTo>
                    <a:pt x="3476" y="238172"/>
                  </a:lnTo>
                  <a:lnTo>
                    <a:pt x="0" y="220980"/>
                  </a:lnTo>
                  <a:lnTo>
                    <a:pt x="0" y="44196"/>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8" name="Google Shape;3088;p116"/>
            <p:cNvSpPr/>
            <p:nvPr/>
          </p:nvSpPr>
          <p:spPr>
            <a:xfrm>
              <a:off x="5242560" y="2162555"/>
              <a:ext cx="781812"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9" name="Google Shape;3089;p116"/>
            <p:cNvSpPr/>
            <p:nvPr/>
          </p:nvSpPr>
          <p:spPr>
            <a:xfrm>
              <a:off x="5289804" y="2186939"/>
              <a:ext cx="687324" cy="2667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0" name="Google Shape;3090;p116"/>
            <p:cNvSpPr/>
            <p:nvPr/>
          </p:nvSpPr>
          <p:spPr>
            <a:xfrm>
              <a:off x="5289804" y="2186939"/>
              <a:ext cx="687705" cy="266700"/>
            </a:xfrm>
            <a:custGeom>
              <a:rect b="b" l="l" r="r" t="t"/>
              <a:pathLst>
                <a:path extrusionOk="0" h="266700" w="687704">
                  <a:moveTo>
                    <a:pt x="0" y="44450"/>
                  </a:moveTo>
                  <a:lnTo>
                    <a:pt x="3498" y="27164"/>
                  </a:lnTo>
                  <a:lnTo>
                    <a:pt x="13033" y="13033"/>
                  </a:lnTo>
                  <a:lnTo>
                    <a:pt x="27164" y="3498"/>
                  </a:lnTo>
                  <a:lnTo>
                    <a:pt x="44450" y="0"/>
                  </a:lnTo>
                  <a:lnTo>
                    <a:pt x="642874" y="0"/>
                  </a:lnTo>
                  <a:lnTo>
                    <a:pt x="660159" y="3498"/>
                  </a:lnTo>
                  <a:lnTo>
                    <a:pt x="674290" y="13033"/>
                  </a:lnTo>
                  <a:lnTo>
                    <a:pt x="683825" y="27164"/>
                  </a:lnTo>
                  <a:lnTo>
                    <a:pt x="687324" y="44450"/>
                  </a:lnTo>
                  <a:lnTo>
                    <a:pt x="687324" y="222250"/>
                  </a:lnTo>
                  <a:lnTo>
                    <a:pt x="683825" y="239535"/>
                  </a:lnTo>
                  <a:lnTo>
                    <a:pt x="674290" y="253666"/>
                  </a:lnTo>
                  <a:lnTo>
                    <a:pt x="660159" y="263201"/>
                  </a:lnTo>
                  <a:lnTo>
                    <a:pt x="642874"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1" name="Google Shape;3091;p116"/>
            <p:cNvSpPr/>
            <p:nvPr/>
          </p:nvSpPr>
          <p:spPr>
            <a:xfrm>
              <a:off x="2337815" y="2493263"/>
              <a:ext cx="780288" cy="361188"/>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2" name="Google Shape;3092;p116"/>
            <p:cNvSpPr/>
            <p:nvPr/>
          </p:nvSpPr>
          <p:spPr>
            <a:xfrm>
              <a:off x="2385059" y="2517647"/>
              <a:ext cx="685800" cy="266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3" name="Google Shape;3093;p116"/>
            <p:cNvSpPr/>
            <p:nvPr/>
          </p:nvSpPr>
          <p:spPr>
            <a:xfrm>
              <a:off x="2385059" y="2517647"/>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4" name="Google Shape;3094;p116"/>
            <p:cNvSpPr/>
            <p:nvPr/>
          </p:nvSpPr>
          <p:spPr>
            <a:xfrm>
              <a:off x="3064763" y="2491739"/>
              <a:ext cx="780288" cy="361188"/>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5" name="Google Shape;3095;p116"/>
            <p:cNvSpPr/>
            <p:nvPr/>
          </p:nvSpPr>
          <p:spPr>
            <a:xfrm>
              <a:off x="3112008" y="2516123"/>
              <a:ext cx="685800" cy="266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6" name="Google Shape;3096;p116"/>
            <p:cNvSpPr/>
            <p:nvPr/>
          </p:nvSpPr>
          <p:spPr>
            <a:xfrm>
              <a:off x="3112008" y="2516123"/>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7" name="Google Shape;3097;p116"/>
            <p:cNvSpPr/>
            <p:nvPr/>
          </p:nvSpPr>
          <p:spPr>
            <a:xfrm>
              <a:off x="3791711" y="2491739"/>
              <a:ext cx="780288" cy="361188"/>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8" name="Google Shape;3098;p116"/>
            <p:cNvSpPr/>
            <p:nvPr/>
          </p:nvSpPr>
          <p:spPr>
            <a:xfrm>
              <a:off x="3838955" y="2516123"/>
              <a:ext cx="685800" cy="266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9" name="Google Shape;3099;p116"/>
            <p:cNvSpPr/>
            <p:nvPr/>
          </p:nvSpPr>
          <p:spPr>
            <a:xfrm>
              <a:off x="3838955" y="2516123"/>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0" name="Google Shape;3100;p116"/>
            <p:cNvSpPr/>
            <p:nvPr/>
          </p:nvSpPr>
          <p:spPr>
            <a:xfrm>
              <a:off x="4517135" y="2491739"/>
              <a:ext cx="780288" cy="359663"/>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1" name="Google Shape;3101;p116"/>
            <p:cNvSpPr/>
            <p:nvPr/>
          </p:nvSpPr>
          <p:spPr>
            <a:xfrm>
              <a:off x="4564379" y="2516123"/>
              <a:ext cx="685800" cy="265175"/>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2" name="Google Shape;3102;p116"/>
            <p:cNvSpPr/>
            <p:nvPr/>
          </p:nvSpPr>
          <p:spPr>
            <a:xfrm>
              <a:off x="4564379" y="2516123"/>
              <a:ext cx="685800" cy="265430"/>
            </a:xfrm>
            <a:custGeom>
              <a:rect b="b" l="l" r="r" t="t"/>
              <a:pathLst>
                <a:path extrusionOk="0" h="265430" w="685800">
                  <a:moveTo>
                    <a:pt x="0" y="44195"/>
                  </a:moveTo>
                  <a:lnTo>
                    <a:pt x="3476" y="27003"/>
                  </a:lnTo>
                  <a:lnTo>
                    <a:pt x="12953" y="12954"/>
                  </a:lnTo>
                  <a:lnTo>
                    <a:pt x="27003" y="3476"/>
                  </a:lnTo>
                  <a:lnTo>
                    <a:pt x="44196" y="0"/>
                  </a:lnTo>
                  <a:lnTo>
                    <a:pt x="641604" y="0"/>
                  </a:lnTo>
                  <a:lnTo>
                    <a:pt x="658796" y="3476"/>
                  </a:lnTo>
                  <a:lnTo>
                    <a:pt x="672846" y="12954"/>
                  </a:lnTo>
                  <a:lnTo>
                    <a:pt x="682323" y="27003"/>
                  </a:lnTo>
                  <a:lnTo>
                    <a:pt x="685800" y="44195"/>
                  </a:lnTo>
                  <a:lnTo>
                    <a:pt x="685800" y="220980"/>
                  </a:lnTo>
                  <a:lnTo>
                    <a:pt x="682323" y="238172"/>
                  </a:lnTo>
                  <a:lnTo>
                    <a:pt x="672846" y="252221"/>
                  </a:lnTo>
                  <a:lnTo>
                    <a:pt x="658796" y="261699"/>
                  </a:lnTo>
                  <a:lnTo>
                    <a:pt x="641604" y="265175"/>
                  </a:lnTo>
                  <a:lnTo>
                    <a:pt x="44196" y="265175"/>
                  </a:lnTo>
                  <a:lnTo>
                    <a:pt x="27003" y="261699"/>
                  </a:lnTo>
                  <a:lnTo>
                    <a:pt x="12954" y="252221"/>
                  </a:lnTo>
                  <a:lnTo>
                    <a:pt x="3476" y="238172"/>
                  </a:lnTo>
                  <a:lnTo>
                    <a:pt x="0" y="220980"/>
                  </a:lnTo>
                  <a:lnTo>
                    <a:pt x="0" y="44195"/>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3" name="Google Shape;3103;p116"/>
            <p:cNvSpPr/>
            <p:nvPr/>
          </p:nvSpPr>
          <p:spPr>
            <a:xfrm>
              <a:off x="2086355" y="1408175"/>
              <a:ext cx="262128" cy="1484376"/>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4" name="Google Shape;3104;p116"/>
            <p:cNvSpPr/>
            <p:nvPr/>
          </p:nvSpPr>
          <p:spPr>
            <a:xfrm>
              <a:off x="2141981" y="1443989"/>
              <a:ext cx="163195" cy="1373505"/>
            </a:xfrm>
            <a:custGeom>
              <a:rect b="b" l="l" r="r" t="t"/>
              <a:pathLst>
                <a:path extrusionOk="0" h="1373505" w="163194">
                  <a:moveTo>
                    <a:pt x="163068" y="1373124"/>
                  </a:moveTo>
                  <a:lnTo>
                    <a:pt x="131308" y="1372054"/>
                  </a:lnTo>
                  <a:lnTo>
                    <a:pt x="105394" y="1369139"/>
                  </a:lnTo>
                  <a:lnTo>
                    <a:pt x="87933" y="1364819"/>
                  </a:lnTo>
                  <a:lnTo>
                    <a:pt x="81534" y="1359535"/>
                  </a:lnTo>
                  <a:lnTo>
                    <a:pt x="81534" y="700151"/>
                  </a:lnTo>
                  <a:lnTo>
                    <a:pt x="75134" y="694866"/>
                  </a:lnTo>
                  <a:lnTo>
                    <a:pt x="57673" y="690546"/>
                  </a:lnTo>
                  <a:lnTo>
                    <a:pt x="31759" y="687631"/>
                  </a:lnTo>
                  <a:lnTo>
                    <a:pt x="0" y="686562"/>
                  </a:lnTo>
                  <a:lnTo>
                    <a:pt x="31759" y="685492"/>
                  </a:lnTo>
                  <a:lnTo>
                    <a:pt x="57673" y="682577"/>
                  </a:lnTo>
                  <a:lnTo>
                    <a:pt x="75134" y="678257"/>
                  </a:lnTo>
                  <a:lnTo>
                    <a:pt x="81534" y="672973"/>
                  </a:lnTo>
                  <a:lnTo>
                    <a:pt x="81534" y="13588"/>
                  </a:lnTo>
                  <a:lnTo>
                    <a:pt x="87933" y="8304"/>
                  </a:lnTo>
                  <a:lnTo>
                    <a:pt x="105394" y="3984"/>
                  </a:lnTo>
                  <a:lnTo>
                    <a:pt x="131308" y="1069"/>
                  </a:lnTo>
                  <a:lnTo>
                    <a:pt x="163068" y="0"/>
                  </a:lnTo>
                </a:path>
              </a:pathLst>
            </a:custGeom>
            <a:noFill/>
            <a:ln cap="flat" cmpd="sng" w="25900">
              <a:solidFill>
                <a:srgbClr val="FBB64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5" name="Google Shape;3105;p116"/>
            <p:cNvSpPr/>
            <p:nvPr/>
          </p:nvSpPr>
          <p:spPr>
            <a:xfrm>
              <a:off x="6134279" y="1479878"/>
              <a:ext cx="139849" cy="359515"/>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6" name="Google Shape;3106;p116"/>
            <p:cNvSpPr/>
            <p:nvPr/>
          </p:nvSpPr>
          <p:spPr>
            <a:xfrm>
              <a:off x="6166865" y="1506473"/>
              <a:ext cx="60960" cy="266700"/>
            </a:xfrm>
            <a:custGeom>
              <a:rect b="b" l="l" r="r" t="t"/>
              <a:pathLst>
                <a:path extrusionOk="0" h="266700" w="60960">
                  <a:moveTo>
                    <a:pt x="0" y="0"/>
                  </a:moveTo>
                  <a:lnTo>
                    <a:pt x="11888" y="400"/>
                  </a:lnTo>
                  <a:lnTo>
                    <a:pt x="21574" y="1492"/>
                  </a:lnTo>
                  <a:lnTo>
                    <a:pt x="28092" y="3107"/>
                  </a:lnTo>
                  <a:lnTo>
                    <a:pt x="30480" y="5079"/>
                  </a:lnTo>
                  <a:lnTo>
                    <a:pt x="30480" y="128270"/>
                  </a:lnTo>
                  <a:lnTo>
                    <a:pt x="32867" y="130242"/>
                  </a:lnTo>
                  <a:lnTo>
                    <a:pt x="39385" y="131857"/>
                  </a:lnTo>
                  <a:lnTo>
                    <a:pt x="49071" y="132949"/>
                  </a:lnTo>
                  <a:lnTo>
                    <a:pt x="60960" y="133350"/>
                  </a:lnTo>
                  <a:lnTo>
                    <a:pt x="49071" y="133750"/>
                  </a:lnTo>
                  <a:lnTo>
                    <a:pt x="39385" y="134842"/>
                  </a:lnTo>
                  <a:lnTo>
                    <a:pt x="32867" y="136457"/>
                  </a:lnTo>
                  <a:lnTo>
                    <a:pt x="30480" y="138429"/>
                  </a:lnTo>
                  <a:lnTo>
                    <a:pt x="30480" y="261620"/>
                  </a:lnTo>
                  <a:lnTo>
                    <a:pt x="28092" y="263592"/>
                  </a:lnTo>
                  <a:lnTo>
                    <a:pt x="21574" y="265207"/>
                  </a:lnTo>
                  <a:lnTo>
                    <a:pt x="11888" y="266299"/>
                  </a:lnTo>
                  <a:lnTo>
                    <a:pt x="0" y="266700"/>
                  </a:lnTo>
                </a:path>
              </a:pathLst>
            </a:custGeom>
            <a:noFill/>
            <a:ln cap="flat" cmpd="sng" w="25900">
              <a:solidFill>
                <a:srgbClr val="FBB64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7" name="Google Shape;3107;p116"/>
            <p:cNvSpPr/>
            <p:nvPr/>
          </p:nvSpPr>
          <p:spPr>
            <a:xfrm>
              <a:off x="6266688" y="1827275"/>
              <a:ext cx="160020" cy="377951"/>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8" name="Google Shape;3108;p116"/>
            <p:cNvSpPr/>
            <p:nvPr/>
          </p:nvSpPr>
          <p:spPr>
            <a:xfrm>
              <a:off x="6308597" y="1863089"/>
              <a:ext cx="62865" cy="266700"/>
            </a:xfrm>
            <a:custGeom>
              <a:rect b="b" l="l" r="r" t="t"/>
              <a:pathLst>
                <a:path extrusionOk="0" h="266700" w="62864">
                  <a:moveTo>
                    <a:pt x="0" y="0"/>
                  </a:moveTo>
                  <a:lnTo>
                    <a:pt x="12168" y="402"/>
                  </a:lnTo>
                  <a:lnTo>
                    <a:pt x="22098" y="1508"/>
                  </a:lnTo>
                  <a:lnTo>
                    <a:pt x="28789" y="3161"/>
                  </a:lnTo>
                  <a:lnTo>
                    <a:pt x="31241" y="5207"/>
                  </a:lnTo>
                  <a:lnTo>
                    <a:pt x="31241" y="128143"/>
                  </a:lnTo>
                  <a:lnTo>
                    <a:pt x="33694" y="130188"/>
                  </a:lnTo>
                  <a:lnTo>
                    <a:pt x="40386" y="131841"/>
                  </a:lnTo>
                  <a:lnTo>
                    <a:pt x="50315" y="132947"/>
                  </a:lnTo>
                  <a:lnTo>
                    <a:pt x="62484" y="133350"/>
                  </a:lnTo>
                  <a:lnTo>
                    <a:pt x="50315" y="133752"/>
                  </a:lnTo>
                  <a:lnTo>
                    <a:pt x="40386" y="134858"/>
                  </a:lnTo>
                  <a:lnTo>
                    <a:pt x="33694" y="136511"/>
                  </a:lnTo>
                  <a:lnTo>
                    <a:pt x="31241" y="138557"/>
                  </a:lnTo>
                  <a:lnTo>
                    <a:pt x="31241" y="261493"/>
                  </a:lnTo>
                  <a:lnTo>
                    <a:pt x="28789" y="263538"/>
                  </a:lnTo>
                  <a:lnTo>
                    <a:pt x="22098" y="265191"/>
                  </a:lnTo>
                  <a:lnTo>
                    <a:pt x="12168" y="266297"/>
                  </a:lnTo>
                  <a:lnTo>
                    <a:pt x="0" y="266700"/>
                  </a:lnTo>
                </a:path>
              </a:pathLst>
            </a:custGeom>
            <a:noFill/>
            <a:ln cap="flat" cmpd="sng" w="25900">
              <a:solidFill>
                <a:srgbClr val="FBB64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9" name="Google Shape;3109;p116"/>
            <p:cNvSpPr/>
            <p:nvPr/>
          </p:nvSpPr>
          <p:spPr>
            <a:xfrm>
              <a:off x="6102275" y="2164154"/>
              <a:ext cx="139849" cy="348884"/>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0" name="Google Shape;3110;p116"/>
            <p:cNvSpPr/>
            <p:nvPr/>
          </p:nvSpPr>
          <p:spPr>
            <a:xfrm>
              <a:off x="6134861" y="2181605"/>
              <a:ext cx="60960" cy="265430"/>
            </a:xfrm>
            <a:custGeom>
              <a:rect b="b" l="l" r="r" t="t"/>
              <a:pathLst>
                <a:path extrusionOk="0" h="265430" w="60960">
                  <a:moveTo>
                    <a:pt x="0" y="0"/>
                  </a:moveTo>
                  <a:lnTo>
                    <a:pt x="11888" y="400"/>
                  </a:lnTo>
                  <a:lnTo>
                    <a:pt x="21574" y="1492"/>
                  </a:lnTo>
                  <a:lnTo>
                    <a:pt x="28092" y="3107"/>
                  </a:lnTo>
                  <a:lnTo>
                    <a:pt x="30479" y="5080"/>
                  </a:lnTo>
                  <a:lnTo>
                    <a:pt x="30479" y="127507"/>
                  </a:lnTo>
                  <a:lnTo>
                    <a:pt x="32867" y="129480"/>
                  </a:lnTo>
                  <a:lnTo>
                    <a:pt x="39385" y="131095"/>
                  </a:lnTo>
                  <a:lnTo>
                    <a:pt x="49071" y="132187"/>
                  </a:lnTo>
                  <a:lnTo>
                    <a:pt x="60960" y="132587"/>
                  </a:lnTo>
                  <a:lnTo>
                    <a:pt x="49071" y="132988"/>
                  </a:lnTo>
                  <a:lnTo>
                    <a:pt x="39385" y="134080"/>
                  </a:lnTo>
                  <a:lnTo>
                    <a:pt x="32867" y="135695"/>
                  </a:lnTo>
                  <a:lnTo>
                    <a:pt x="30479" y="137668"/>
                  </a:lnTo>
                  <a:lnTo>
                    <a:pt x="30479" y="260095"/>
                  </a:lnTo>
                  <a:lnTo>
                    <a:pt x="28092" y="262068"/>
                  </a:lnTo>
                  <a:lnTo>
                    <a:pt x="21574" y="263683"/>
                  </a:lnTo>
                  <a:lnTo>
                    <a:pt x="11888" y="264775"/>
                  </a:lnTo>
                  <a:lnTo>
                    <a:pt x="0" y="265175"/>
                  </a:lnTo>
                </a:path>
              </a:pathLst>
            </a:custGeom>
            <a:noFill/>
            <a:ln cap="flat" cmpd="sng" w="25900">
              <a:solidFill>
                <a:srgbClr val="FBB64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1" name="Google Shape;3111;p116"/>
            <p:cNvSpPr/>
            <p:nvPr/>
          </p:nvSpPr>
          <p:spPr>
            <a:xfrm>
              <a:off x="6234684" y="2502408"/>
              <a:ext cx="160020" cy="377951"/>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2" name="Google Shape;3112;p116"/>
            <p:cNvSpPr/>
            <p:nvPr/>
          </p:nvSpPr>
          <p:spPr>
            <a:xfrm>
              <a:off x="6276594" y="2538222"/>
              <a:ext cx="62865" cy="266700"/>
            </a:xfrm>
            <a:custGeom>
              <a:rect b="b" l="l" r="r" t="t"/>
              <a:pathLst>
                <a:path extrusionOk="0" h="266700" w="62864">
                  <a:moveTo>
                    <a:pt x="0" y="0"/>
                  </a:moveTo>
                  <a:lnTo>
                    <a:pt x="12168" y="402"/>
                  </a:lnTo>
                  <a:lnTo>
                    <a:pt x="22098" y="1508"/>
                  </a:lnTo>
                  <a:lnTo>
                    <a:pt x="28789" y="3161"/>
                  </a:lnTo>
                  <a:lnTo>
                    <a:pt x="31241" y="5206"/>
                  </a:lnTo>
                  <a:lnTo>
                    <a:pt x="31241" y="128142"/>
                  </a:lnTo>
                  <a:lnTo>
                    <a:pt x="33694" y="130188"/>
                  </a:lnTo>
                  <a:lnTo>
                    <a:pt x="40385" y="131841"/>
                  </a:lnTo>
                  <a:lnTo>
                    <a:pt x="50315" y="132947"/>
                  </a:lnTo>
                  <a:lnTo>
                    <a:pt x="62483" y="133350"/>
                  </a:lnTo>
                  <a:lnTo>
                    <a:pt x="50315" y="133752"/>
                  </a:lnTo>
                  <a:lnTo>
                    <a:pt x="40385" y="134858"/>
                  </a:lnTo>
                  <a:lnTo>
                    <a:pt x="33694" y="136511"/>
                  </a:lnTo>
                  <a:lnTo>
                    <a:pt x="31241" y="138556"/>
                  </a:lnTo>
                  <a:lnTo>
                    <a:pt x="31241" y="261492"/>
                  </a:lnTo>
                  <a:lnTo>
                    <a:pt x="28789" y="263538"/>
                  </a:lnTo>
                  <a:lnTo>
                    <a:pt x="22097" y="265191"/>
                  </a:lnTo>
                  <a:lnTo>
                    <a:pt x="12168" y="266297"/>
                  </a:lnTo>
                  <a:lnTo>
                    <a:pt x="0" y="266700"/>
                  </a:lnTo>
                </a:path>
              </a:pathLst>
            </a:custGeom>
            <a:noFill/>
            <a:ln cap="flat" cmpd="sng" w="25900">
              <a:solidFill>
                <a:srgbClr val="FBB64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13" name="Google Shape;3113;p116"/>
          <p:cNvSpPr txBox="1"/>
          <p:nvPr/>
        </p:nvSpPr>
        <p:spPr>
          <a:xfrm>
            <a:off x="1188211" y="1868804"/>
            <a:ext cx="635000" cy="57404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800">
                <a:solidFill>
                  <a:srgbClr val="464646"/>
                </a:solidFill>
                <a:latin typeface="Arial"/>
                <a:ea typeface="Arial"/>
                <a:cs typeface="Arial"/>
                <a:sym typeface="Arial"/>
              </a:rPr>
              <a:t>Table:  </a:t>
            </a:r>
            <a:r>
              <a:rPr lang="en-US" sz="1800">
                <a:solidFill>
                  <a:srgbClr val="FBB64B"/>
                </a:solidFill>
                <a:latin typeface="Arial"/>
                <a:ea typeface="Arial"/>
                <a:cs typeface="Arial"/>
                <a:sym typeface="Arial"/>
              </a:rPr>
              <a:t>Music</a:t>
            </a:r>
            <a:endParaRPr sz="1800">
              <a:solidFill>
                <a:schemeClr val="dk1"/>
              </a:solidFill>
              <a:latin typeface="Arial"/>
              <a:ea typeface="Arial"/>
              <a:cs typeface="Arial"/>
              <a:sym typeface="Arial"/>
            </a:endParaRPr>
          </a:p>
        </p:txBody>
      </p:sp>
      <p:sp>
        <p:nvSpPr>
          <p:cNvPr id="3114" name="Google Shape;3114;p116"/>
          <p:cNvSpPr txBox="1"/>
          <p:nvPr/>
        </p:nvSpPr>
        <p:spPr>
          <a:xfrm>
            <a:off x="6582536" y="1992629"/>
            <a:ext cx="58547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464646"/>
                </a:solidFill>
                <a:latin typeface="Arial"/>
                <a:ea typeface="Arial"/>
                <a:cs typeface="Arial"/>
                <a:sym typeface="Arial"/>
              </a:rPr>
              <a:t>Items</a:t>
            </a:r>
            <a:endParaRPr sz="1800">
              <a:solidFill>
                <a:schemeClr val="dk1"/>
              </a:solidFill>
              <a:latin typeface="Arial"/>
              <a:ea typeface="Arial"/>
              <a:cs typeface="Arial"/>
              <a:sym typeface="Arial"/>
            </a:endParaRPr>
          </a:p>
        </p:txBody>
      </p:sp>
      <p:grpSp>
        <p:nvGrpSpPr>
          <p:cNvPr id="3115" name="Google Shape;3115;p116"/>
          <p:cNvGrpSpPr/>
          <p:nvPr/>
        </p:nvGrpSpPr>
        <p:grpSpPr>
          <a:xfrm>
            <a:off x="7881365" y="105917"/>
            <a:ext cx="1096010" cy="1000125"/>
            <a:chOff x="7881365" y="105917"/>
            <a:chExt cx="1096010" cy="1000125"/>
          </a:xfrm>
        </p:grpSpPr>
        <p:sp>
          <p:nvSpPr>
            <p:cNvPr id="3116" name="Google Shape;3116;p116"/>
            <p:cNvSpPr/>
            <p:nvPr/>
          </p:nvSpPr>
          <p:spPr>
            <a:xfrm>
              <a:off x="7881365" y="105917"/>
              <a:ext cx="1096010" cy="1000125"/>
            </a:xfrm>
            <a:custGeom>
              <a:rect b="b" l="l" r="r" t="t"/>
              <a:pathLst>
                <a:path extrusionOk="0" h="1000125" w="1096009">
                  <a:moveTo>
                    <a:pt x="0" y="98171"/>
                  </a:moveTo>
                  <a:lnTo>
                    <a:pt x="7713" y="59953"/>
                  </a:lnTo>
                  <a:lnTo>
                    <a:pt x="28749" y="28749"/>
                  </a:lnTo>
                  <a:lnTo>
                    <a:pt x="59953" y="7713"/>
                  </a:lnTo>
                  <a:lnTo>
                    <a:pt x="98170" y="0"/>
                  </a:lnTo>
                  <a:lnTo>
                    <a:pt x="997584" y="0"/>
                  </a:lnTo>
                  <a:lnTo>
                    <a:pt x="1035802" y="7713"/>
                  </a:lnTo>
                  <a:lnTo>
                    <a:pt x="1067006" y="28749"/>
                  </a:lnTo>
                  <a:lnTo>
                    <a:pt x="1088042" y="59953"/>
                  </a:lnTo>
                  <a:lnTo>
                    <a:pt x="1095755" y="98171"/>
                  </a:lnTo>
                  <a:lnTo>
                    <a:pt x="1095755" y="901573"/>
                  </a:lnTo>
                  <a:lnTo>
                    <a:pt x="1088042" y="939790"/>
                  </a:lnTo>
                  <a:lnTo>
                    <a:pt x="1067006" y="970994"/>
                  </a:lnTo>
                  <a:lnTo>
                    <a:pt x="1035802" y="992030"/>
                  </a:lnTo>
                  <a:lnTo>
                    <a:pt x="997584" y="999744"/>
                  </a:lnTo>
                  <a:lnTo>
                    <a:pt x="98170" y="999744"/>
                  </a:lnTo>
                  <a:lnTo>
                    <a:pt x="59953" y="992030"/>
                  </a:lnTo>
                  <a:lnTo>
                    <a:pt x="28749" y="970994"/>
                  </a:lnTo>
                  <a:lnTo>
                    <a:pt x="7713" y="939790"/>
                  </a:lnTo>
                  <a:lnTo>
                    <a:pt x="0" y="901573"/>
                  </a:lnTo>
                  <a:lnTo>
                    <a:pt x="0" y="98171"/>
                  </a:lnTo>
                  <a:close/>
                </a:path>
              </a:pathLst>
            </a:custGeom>
            <a:noFill/>
            <a:ln cap="flat" cmpd="sng" w="19800">
              <a:solidFill>
                <a:srgbClr val="0D28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7" name="Google Shape;3117;p116"/>
            <p:cNvSpPr/>
            <p:nvPr/>
          </p:nvSpPr>
          <p:spPr>
            <a:xfrm>
              <a:off x="8119871" y="254507"/>
              <a:ext cx="633983" cy="707136"/>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18" name="Google Shape;3118;p116"/>
          <p:cNvSpPr txBox="1"/>
          <p:nvPr/>
        </p:nvSpPr>
        <p:spPr>
          <a:xfrm>
            <a:off x="4519040" y="3282188"/>
            <a:ext cx="295846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464646"/>
                </a:solidFill>
                <a:latin typeface="Arial"/>
                <a:ea typeface="Arial"/>
                <a:cs typeface="Arial"/>
                <a:sym typeface="Arial"/>
              </a:rPr>
              <a:t>Attributes (name-value pairs)</a:t>
            </a:r>
            <a:endParaRPr sz="1800">
              <a:solidFill>
                <a:schemeClr val="dk1"/>
              </a:solidFill>
              <a:latin typeface="Arial"/>
              <a:ea typeface="Arial"/>
              <a:cs typeface="Arial"/>
              <a:sym typeface="Arial"/>
            </a:endParaRPr>
          </a:p>
        </p:txBody>
      </p:sp>
      <p:grpSp>
        <p:nvGrpSpPr>
          <p:cNvPr id="3119" name="Google Shape;3119;p116"/>
          <p:cNvGrpSpPr/>
          <p:nvPr/>
        </p:nvGrpSpPr>
        <p:grpSpPr>
          <a:xfrm>
            <a:off x="3396996" y="1511808"/>
            <a:ext cx="2817876" cy="1818132"/>
            <a:chOff x="3396996" y="1511808"/>
            <a:chExt cx="2817876" cy="1818132"/>
          </a:xfrm>
        </p:grpSpPr>
        <p:sp>
          <p:nvSpPr>
            <p:cNvPr id="3120" name="Google Shape;3120;p116"/>
            <p:cNvSpPr/>
            <p:nvPr/>
          </p:nvSpPr>
          <p:spPr>
            <a:xfrm>
              <a:off x="5353812" y="2156459"/>
              <a:ext cx="861060" cy="1167383"/>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1" name="Google Shape;3121;p116"/>
            <p:cNvSpPr/>
            <p:nvPr/>
          </p:nvSpPr>
          <p:spPr>
            <a:xfrm>
              <a:off x="5511546" y="2294381"/>
              <a:ext cx="660400" cy="967740"/>
            </a:xfrm>
            <a:custGeom>
              <a:rect b="b" l="l" r="r" t="t"/>
              <a:pathLst>
                <a:path extrusionOk="0" h="967739" w="660400">
                  <a:moveTo>
                    <a:pt x="28780" y="42509"/>
                  </a:moveTo>
                  <a:lnTo>
                    <a:pt x="30478" y="68057"/>
                  </a:lnTo>
                  <a:lnTo>
                    <a:pt x="638937" y="967486"/>
                  </a:lnTo>
                  <a:lnTo>
                    <a:pt x="660400" y="953007"/>
                  </a:lnTo>
                  <a:lnTo>
                    <a:pt x="51998" y="53663"/>
                  </a:lnTo>
                  <a:lnTo>
                    <a:pt x="28780" y="42509"/>
                  </a:lnTo>
                  <a:close/>
                </a:path>
                <a:path extrusionOk="0" h="967739" w="660400">
                  <a:moveTo>
                    <a:pt x="0" y="0"/>
                  </a:moveTo>
                  <a:lnTo>
                    <a:pt x="7492" y="111887"/>
                  </a:lnTo>
                  <a:lnTo>
                    <a:pt x="7874" y="118999"/>
                  </a:lnTo>
                  <a:lnTo>
                    <a:pt x="14096" y="124460"/>
                  </a:lnTo>
                  <a:lnTo>
                    <a:pt x="28320" y="123443"/>
                  </a:lnTo>
                  <a:lnTo>
                    <a:pt x="33781" y="117348"/>
                  </a:lnTo>
                  <a:lnTo>
                    <a:pt x="33274" y="110109"/>
                  </a:lnTo>
                  <a:lnTo>
                    <a:pt x="30478" y="68057"/>
                  </a:lnTo>
                  <a:lnTo>
                    <a:pt x="3682" y="28448"/>
                  </a:lnTo>
                  <a:lnTo>
                    <a:pt x="25145" y="13969"/>
                  </a:lnTo>
                  <a:lnTo>
                    <a:pt x="29110" y="13969"/>
                  </a:lnTo>
                  <a:lnTo>
                    <a:pt x="0" y="0"/>
                  </a:lnTo>
                  <a:close/>
                </a:path>
                <a:path extrusionOk="0" h="967739" w="660400">
                  <a:moveTo>
                    <a:pt x="29110" y="13969"/>
                  </a:moveTo>
                  <a:lnTo>
                    <a:pt x="25145" y="13969"/>
                  </a:lnTo>
                  <a:lnTo>
                    <a:pt x="51998" y="53663"/>
                  </a:lnTo>
                  <a:lnTo>
                    <a:pt x="96265" y="74930"/>
                  </a:lnTo>
                  <a:lnTo>
                    <a:pt x="104012" y="72262"/>
                  </a:lnTo>
                  <a:lnTo>
                    <a:pt x="107187" y="65786"/>
                  </a:lnTo>
                  <a:lnTo>
                    <a:pt x="110236" y="59309"/>
                  </a:lnTo>
                  <a:lnTo>
                    <a:pt x="107568" y="51688"/>
                  </a:lnTo>
                  <a:lnTo>
                    <a:pt x="101091" y="48513"/>
                  </a:lnTo>
                  <a:lnTo>
                    <a:pt x="29110" y="13969"/>
                  </a:lnTo>
                  <a:close/>
                </a:path>
                <a:path extrusionOk="0" h="967739" w="660400">
                  <a:moveTo>
                    <a:pt x="25145" y="13969"/>
                  </a:moveTo>
                  <a:lnTo>
                    <a:pt x="3682" y="28448"/>
                  </a:lnTo>
                  <a:lnTo>
                    <a:pt x="30478" y="68057"/>
                  </a:lnTo>
                  <a:lnTo>
                    <a:pt x="28780" y="42509"/>
                  </a:lnTo>
                  <a:lnTo>
                    <a:pt x="8762" y="32893"/>
                  </a:lnTo>
                  <a:lnTo>
                    <a:pt x="27304" y="20319"/>
                  </a:lnTo>
                  <a:lnTo>
                    <a:pt x="29441" y="20319"/>
                  </a:lnTo>
                  <a:lnTo>
                    <a:pt x="25145" y="13969"/>
                  </a:lnTo>
                  <a:close/>
                </a:path>
                <a:path extrusionOk="0" h="967739" w="660400">
                  <a:moveTo>
                    <a:pt x="29441" y="20319"/>
                  </a:moveTo>
                  <a:lnTo>
                    <a:pt x="27304" y="20319"/>
                  </a:lnTo>
                  <a:lnTo>
                    <a:pt x="28780" y="42509"/>
                  </a:lnTo>
                  <a:lnTo>
                    <a:pt x="51998" y="53663"/>
                  </a:lnTo>
                  <a:lnTo>
                    <a:pt x="29441" y="20319"/>
                  </a:lnTo>
                  <a:close/>
                </a:path>
                <a:path extrusionOk="0" h="967739" w="660400">
                  <a:moveTo>
                    <a:pt x="27304" y="20319"/>
                  </a:moveTo>
                  <a:lnTo>
                    <a:pt x="8762" y="32893"/>
                  </a:lnTo>
                  <a:lnTo>
                    <a:pt x="28780" y="42509"/>
                  </a:lnTo>
                  <a:lnTo>
                    <a:pt x="27304" y="20319"/>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2" name="Google Shape;3122;p116"/>
            <p:cNvSpPr/>
            <p:nvPr/>
          </p:nvSpPr>
          <p:spPr>
            <a:xfrm>
              <a:off x="4062984" y="1511808"/>
              <a:ext cx="2148840" cy="1816608"/>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3" name="Google Shape;3123;p116"/>
            <p:cNvSpPr/>
            <p:nvPr/>
          </p:nvSpPr>
          <p:spPr>
            <a:xfrm>
              <a:off x="4220718" y="1649730"/>
              <a:ext cx="1948814" cy="1615440"/>
            </a:xfrm>
            <a:custGeom>
              <a:rect b="b" l="l" r="r" t="t"/>
              <a:pathLst>
                <a:path extrusionOk="0" h="1615439" w="1948814">
                  <a:moveTo>
                    <a:pt x="39485" y="32674"/>
                  </a:moveTo>
                  <a:lnTo>
                    <a:pt x="48350" y="56835"/>
                  </a:lnTo>
                  <a:lnTo>
                    <a:pt x="1932051" y="1615313"/>
                  </a:lnTo>
                  <a:lnTo>
                    <a:pt x="1948561" y="1595374"/>
                  </a:lnTo>
                  <a:lnTo>
                    <a:pt x="64790" y="36838"/>
                  </a:lnTo>
                  <a:lnTo>
                    <a:pt x="39485" y="32674"/>
                  </a:lnTo>
                  <a:close/>
                </a:path>
                <a:path extrusionOk="0" h="1615439" w="1948814">
                  <a:moveTo>
                    <a:pt x="0" y="0"/>
                  </a:moveTo>
                  <a:lnTo>
                    <a:pt x="38608" y="105283"/>
                  </a:lnTo>
                  <a:lnTo>
                    <a:pt x="41021" y="112014"/>
                  </a:lnTo>
                  <a:lnTo>
                    <a:pt x="48514" y="115443"/>
                  </a:lnTo>
                  <a:lnTo>
                    <a:pt x="55245" y="113030"/>
                  </a:lnTo>
                  <a:lnTo>
                    <a:pt x="61976" y="110490"/>
                  </a:lnTo>
                  <a:lnTo>
                    <a:pt x="65405" y="103124"/>
                  </a:lnTo>
                  <a:lnTo>
                    <a:pt x="62865" y="96393"/>
                  </a:lnTo>
                  <a:lnTo>
                    <a:pt x="48350" y="56835"/>
                  </a:lnTo>
                  <a:lnTo>
                    <a:pt x="11430" y="26289"/>
                  </a:lnTo>
                  <a:lnTo>
                    <a:pt x="27940" y="6350"/>
                  </a:lnTo>
                  <a:lnTo>
                    <a:pt x="38677" y="6350"/>
                  </a:lnTo>
                  <a:lnTo>
                    <a:pt x="0" y="0"/>
                  </a:lnTo>
                  <a:close/>
                </a:path>
                <a:path extrusionOk="0" h="1615439" w="1948814">
                  <a:moveTo>
                    <a:pt x="27940" y="6350"/>
                  </a:moveTo>
                  <a:lnTo>
                    <a:pt x="11430" y="26289"/>
                  </a:lnTo>
                  <a:lnTo>
                    <a:pt x="48350" y="56835"/>
                  </a:lnTo>
                  <a:lnTo>
                    <a:pt x="39485" y="32674"/>
                  </a:lnTo>
                  <a:lnTo>
                    <a:pt x="17653" y="29083"/>
                  </a:lnTo>
                  <a:lnTo>
                    <a:pt x="31877" y="11937"/>
                  </a:lnTo>
                  <a:lnTo>
                    <a:pt x="34694" y="11937"/>
                  </a:lnTo>
                  <a:lnTo>
                    <a:pt x="27940" y="6350"/>
                  </a:lnTo>
                  <a:close/>
                </a:path>
                <a:path extrusionOk="0" h="1615439" w="1948814">
                  <a:moveTo>
                    <a:pt x="38677" y="6350"/>
                  </a:moveTo>
                  <a:lnTo>
                    <a:pt x="27940" y="6350"/>
                  </a:lnTo>
                  <a:lnTo>
                    <a:pt x="64790" y="36838"/>
                  </a:lnTo>
                  <a:lnTo>
                    <a:pt x="106426" y="43687"/>
                  </a:lnTo>
                  <a:lnTo>
                    <a:pt x="113537" y="44958"/>
                  </a:lnTo>
                  <a:lnTo>
                    <a:pt x="120142" y="40132"/>
                  </a:lnTo>
                  <a:lnTo>
                    <a:pt x="121347" y="32674"/>
                  </a:lnTo>
                  <a:lnTo>
                    <a:pt x="122555" y="26035"/>
                  </a:lnTo>
                  <a:lnTo>
                    <a:pt x="117729" y="19304"/>
                  </a:lnTo>
                  <a:lnTo>
                    <a:pt x="38677" y="6350"/>
                  </a:lnTo>
                  <a:close/>
                </a:path>
                <a:path extrusionOk="0" h="1615439" w="1948814">
                  <a:moveTo>
                    <a:pt x="34694" y="11937"/>
                  </a:moveTo>
                  <a:lnTo>
                    <a:pt x="31877" y="11937"/>
                  </a:lnTo>
                  <a:lnTo>
                    <a:pt x="39485" y="32674"/>
                  </a:lnTo>
                  <a:lnTo>
                    <a:pt x="64790" y="36838"/>
                  </a:lnTo>
                  <a:lnTo>
                    <a:pt x="34694" y="11937"/>
                  </a:lnTo>
                  <a:close/>
                </a:path>
                <a:path extrusionOk="0" h="1615439" w="1948814">
                  <a:moveTo>
                    <a:pt x="31877" y="11937"/>
                  </a:moveTo>
                  <a:lnTo>
                    <a:pt x="17653" y="29083"/>
                  </a:lnTo>
                  <a:lnTo>
                    <a:pt x="39485" y="32674"/>
                  </a:lnTo>
                  <a:lnTo>
                    <a:pt x="31877" y="11937"/>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4" name="Google Shape;3124;p116"/>
            <p:cNvSpPr/>
            <p:nvPr/>
          </p:nvSpPr>
          <p:spPr>
            <a:xfrm>
              <a:off x="3396996" y="2186940"/>
              <a:ext cx="2810255" cy="1143000"/>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5" name="Google Shape;3125;p116"/>
            <p:cNvSpPr/>
            <p:nvPr/>
          </p:nvSpPr>
          <p:spPr>
            <a:xfrm>
              <a:off x="3554730" y="2302891"/>
              <a:ext cx="2610485" cy="963930"/>
            </a:xfrm>
            <a:custGeom>
              <a:rect b="b" l="l" r="r" t="t"/>
              <a:pathLst>
                <a:path extrusionOk="0" h="963929" w="2610485">
                  <a:moveTo>
                    <a:pt x="73473" y="34473"/>
                  </a:moveTo>
                  <a:lnTo>
                    <a:pt x="48350" y="39202"/>
                  </a:lnTo>
                  <a:lnTo>
                    <a:pt x="64961" y="58902"/>
                  </a:lnTo>
                  <a:lnTo>
                    <a:pt x="2601722" y="963676"/>
                  </a:lnTo>
                  <a:lnTo>
                    <a:pt x="2610358" y="939291"/>
                  </a:lnTo>
                  <a:lnTo>
                    <a:pt x="73473" y="34473"/>
                  </a:lnTo>
                  <a:close/>
                </a:path>
                <a:path extrusionOk="0" h="963929" w="2610485">
                  <a:moveTo>
                    <a:pt x="117221" y="0"/>
                  </a:moveTo>
                  <a:lnTo>
                    <a:pt x="0" y="21970"/>
                  </a:lnTo>
                  <a:lnTo>
                    <a:pt x="76835" y="113156"/>
                  </a:lnTo>
                  <a:lnTo>
                    <a:pt x="84962" y="113918"/>
                  </a:lnTo>
                  <a:lnTo>
                    <a:pt x="96012" y="104647"/>
                  </a:lnTo>
                  <a:lnTo>
                    <a:pt x="96647" y="96519"/>
                  </a:lnTo>
                  <a:lnTo>
                    <a:pt x="64961" y="58902"/>
                  </a:lnTo>
                  <a:lnTo>
                    <a:pt x="19812" y="42798"/>
                  </a:lnTo>
                  <a:lnTo>
                    <a:pt x="28448" y="18414"/>
                  </a:lnTo>
                  <a:lnTo>
                    <a:pt x="126573" y="18414"/>
                  </a:lnTo>
                  <a:lnTo>
                    <a:pt x="125349" y="11556"/>
                  </a:lnTo>
                  <a:lnTo>
                    <a:pt x="123952" y="4571"/>
                  </a:lnTo>
                  <a:lnTo>
                    <a:pt x="117221" y="0"/>
                  </a:lnTo>
                  <a:close/>
                </a:path>
                <a:path extrusionOk="0" h="963929" w="2610485">
                  <a:moveTo>
                    <a:pt x="28448" y="18414"/>
                  </a:moveTo>
                  <a:lnTo>
                    <a:pt x="19812" y="42798"/>
                  </a:lnTo>
                  <a:lnTo>
                    <a:pt x="64961" y="58902"/>
                  </a:lnTo>
                  <a:lnTo>
                    <a:pt x="51811" y="43306"/>
                  </a:lnTo>
                  <a:lnTo>
                    <a:pt x="26543" y="43306"/>
                  </a:lnTo>
                  <a:lnTo>
                    <a:pt x="34036" y="22225"/>
                  </a:lnTo>
                  <a:lnTo>
                    <a:pt x="39130" y="22225"/>
                  </a:lnTo>
                  <a:lnTo>
                    <a:pt x="28448" y="18414"/>
                  </a:lnTo>
                  <a:close/>
                </a:path>
                <a:path extrusionOk="0" h="963929" w="2610485">
                  <a:moveTo>
                    <a:pt x="34036" y="22225"/>
                  </a:moveTo>
                  <a:lnTo>
                    <a:pt x="26543" y="43306"/>
                  </a:lnTo>
                  <a:lnTo>
                    <a:pt x="48350" y="39202"/>
                  </a:lnTo>
                  <a:lnTo>
                    <a:pt x="34036" y="22225"/>
                  </a:lnTo>
                  <a:close/>
                </a:path>
                <a:path extrusionOk="0" h="963929" w="2610485">
                  <a:moveTo>
                    <a:pt x="48350" y="39202"/>
                  </a:moveTo>
                  <a:lnTo>
                    <a:pt x="26543" y="43306"/>
                  </a:lnTo>
                  <a:lnTo>
                    <a:pt x="51811" y="43306"/>
                  </a:lnTo>
                  <a:lnTo>
                    <a:pt x="48350" y="39202"/>
                  </a:lnTo>
                  <a:close/>
                </a:path>
                <a:path extrusionOk="0" h="963929" w="2610485">
                  <a:moveTo>
                    <a:pt x="39130" y="22225"/>
                  </a:moveTo>
                  <a:lnTo>
                    <a:pt x="34036" y="22225"/>
                  </a:lnTo>
                  <a:lnTo>
                    <a:pt x="48350" y="39202"/>
                  </a:lnTo>
                  <a:lnTo>
                    <a:pt x="73473" y="34473"/>
                  </a:lnTo>
                  <a:lnTo>
                    <a:pt x="39130" y="22225"/>
                  </a:lnTo>
                  <a:close/>
                </a:path>
                <a:path extrusionOk="0" h="963929" w="2610485">
                  <a:moveTo>
                    <a:pt x="126573" y="18414"/>
                  </a:moveTo>
                  <a:lnTo>
                    <a:pt x="28448" y="18414"/>
                  </a:lnTo>
                  <a:lnTo>
                    <a:pt x="73473" y="34473"/>
                  </a:lnTo>
                  <a:lnTo>
                    <a:pt x="122047" y="25400"/>
                  </a:lnTo>
                  <a:lnTo>
                    <a:pt x="126619" y="18668"/>
                  </a:lnTo>
                  <a:lnTo>
                    <a:pt x="126573" y="18414"/>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26" name="Google Shape;3126;p116"/>
          <p:cNvSpPr txBox="1"/>
          <p:nvPr/>
        </p:nvSpPr>
        <p:spPr>
          <a:xfrm>
            <a:off x="2473579" y="880617"/>
            <a:ext cx="5467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FBB64B"/>
                </a:solidFill>
                <a:latin typeface="Arial"/>
                <a:ea typeface="Arial"/>
                <a:cs typeface="Arial"/>
                <a:sym typeface="Arial"/>
              </a:rPr>
              <a:t>Artist</a:t>
            </a:r>
            <a:endParaRPr sz="1800">
              <a:solidFill>
                <a:schemeClr val="dk1"/>
              </a:solidFill>
              <a:latin typeface="Arial"/>
              <a:ea typeface="Arial"/>
              <a:cs typeface="Arial"/>
              <a:sym typeface="Arial"/>
            </a:endParaRPr>
          </a:p>
        </p:txBody>
      </p:sp>
      <p:sp>
        <p:nvSpPr>
          <p:cNvPr id="3127" name="Google Shape;3127;p116"/>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3128" name="Google Shape;3128;p116"/>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3129" name="Google Shape;3129;p116"/>
          <p:cNvSpPr txBox="1"/>
          <p:nvPr/>
        </p:nvSpPr>
        <p:spPr>
          <a:xfrm>
            <a:off x="3190494" y="876427"/>
            <a:ext cx="558800" cy="57404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800">
                <a:solidFill>
                  <a:srgbClr val="FBB64B"/>
                </a:solidFill>
                <a:latin typeface="Arial"/>
                <a:ea typeface="Arial"/>
                <a:cs typeface="Arial"/>
                <a:sym typeface="Arial"/>
              </a:rPr>
              <a:t>Song  Title</a:t>
            </a:r>
            <a:endParaRPr sz="1800">
              <a:solidFill>
                <a:schemeClr val="dk1"/>
              </a:solidFill>
              <a:latin typeface="Arial"/>
              <a:ea typeface="Arial"/>
              <a:cs typeface="Arial"/>
              <a:sym typeface="Arial"/>
            </a:endParaRPr>
          </a:p>
        </p:txBody>
      </p:sp>
      <p:sp>
        <p:nvSpPr>
          <p:cNvPr id="3130" name="Google Shape;3130;p116"/>
          <p:cNvSpPr txBox="1"/>
          <p:nvPr/>
        </p:nvSpPr>
        <p:spPr>
          <a:xfrm>
            <a:off x="3887215" y="878204"/>
            <a:ext cx="1242695" cy="574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FBB64B"/>
                </a:solidFill>
                <a:latin typeface="Arial"/>
                <a:ea typeface="Arial"/>
                <a:cs typeface="Arial"/>
                <a:sym typeface="Arial"/>
              </a:rPr>
              <a:t>Album Year</a:t>
            </a:r>
            <a:endParaRPr sz="18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US" sz="1800">
                <a:solidFill>
                  <a:srgbClr val="FBB64B"/>
                </a:solidFill>
                <a:latin typeface="Arial"/>
                <a:ea typeface="Arial"/>
                <a:cs typeface="Arial"/>
                <a:sym typeface="Arial"/>
              </a:rPr>
              <a:t>Title</a:t>
            </a:r>
            <a:endParaRPr sz="1800">
              <a:solidFill>
                <a:schemeClr val="dk1"/>
              </a:solidFill>
              <a:latin typeface="Arial"/>
              <a:ea typeface="Arial"/>
              <a:cs typeface="Arial"/>
              <a:sym typeface="Arial"/>
            </a:endParaRPr>
          </a:p>
        </p:txBody>
      </p:sp>
      <p:sp>
        <p:nvSpPr>
          <p:cNvPr id="3131" name="Google Shape;3131;p116"/>
          <p:cNvSpPr txBox="1"/>
          <p:nvPr/>
        </p:nvSpPr>
        <p:spPr>
          <a:xfrm>
            <a:off x="5365750" y="885825"/>
            <a:ext cx="6604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FBB64B"/>
                </a:solidFill>
                <a:latin typeface="Arial"/>
                <a:ea typeface="Arial"/>
                <a:cs typeface="Arial"/>
                <a:sym typeface="Arial"/>
              </a:rPr>
              <a:t>Genre</a:t>
            </a:r>
            <a:endParaRPr sz="1800">
              <a:solidFill>
                <a:schemeClr val="dk1"/>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5" name="Shape 3135"/>
        <p:cNvGrpSpPr/>
        <p:nvPr/>
      </p:nvGrpSpPr>
      <p:grpSpPr>
        <a:xfrm>
          <a:off x="0" y="0"/>
          <a:ext cx="0" cy="0"/>
          <a:chOff x="0" y="0"/>
          <a:chExt cx="0" cy="0"/>
        </a:xfrm>
      </p:grpSpPr>
      <p:grpSp>
        <p:nvGrpSpPr>
          <p:cNvPr id="3136" name="Google Shape;3136;p117"/>
          <p:cNvGrpSpPr/>
          <p:nvPr/>
        </p:nvGrpSpPr>
        <p:grpSpPr>
          <a:xfrm>
            <a:off x="2086355" y="1482852"/>
            <a:ext cx="3950208" cy="1688639"/>
            <a:chOff x="2086355" y="1482852"/>
            <a:chExt cx="3950208" cy="1688639"/>
          </a:xfrm>
        </p:grpSpPr>
        <p:sp>
          <p:nvSpPr>
            <p:cNvPr id="3137" name="Google Shape;3137;p117"/>
            <p:cNvSpPr/>
            <p:nvPr/>
          </p:nvSpPr>
          <p:spPr>
            <a:xfrm>
              <a:off x="2360711" y="1520837"/>
              <a:ext cx="761928" cy="34312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8" name="Google Shape;3138;p117"/>
            <p:cNvSpPr/>
            <p:nvPr/>
          </p:nvSpPr>
          <p:spPr>
            <a:xfrm>
              <a:off x="2398775" y="1536192"/>
              <a:ext cx="685800" cy="266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9" name="Google Shape;3139;p117"/>
            <p:cNvSpPr/>
            <p:nvPr/>
          </p:nvSpPr>
          <p:spPr>
            <a:xfrm>
              <a:off x="2398775" y="1536192"/>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0" name="Google Shape;3140;p117"/>
            <p:cNvSpPr/>
            <p:nvPr/>
          </p:nvSpPr>
          <p:spPr>
            <a:xfrm>
              <a:off x="3076955" y="1510284"/>
              <a:ext cx="781812"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1" name="Google Shape;3141;p117"/>
            <p:cNvSpPr/>
            <p:nvPr/>
          </p:nvSpPr>
          <p:spPr>
            <a:xfrm>
              <a:off x="3124200" y="1534668"/>
              <a:ext cx="687324" cy="266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2" name="Google Shape;3142;p117"/>
            <p:cNvSpPr/>
            <p:nvPr/>
          </p:nvSpPr>
          <p:spPr>
            <a:xfrm>
              <a:off x="3124200" y="1534668"/>
              <a:ext cx="687705" cy="266700"/>
            </a:xfrm>
            <a:custGeom>
              <a:rect b="b" l="l" r="r" t="t"/>
              <a:pathLst>
                <a:path extrusionOk="0" h="266700" w="687704">
                  <a:moveTo>
                    <a:pt x="0" y="44450"/>
                  </a:moveTo>
                  <a:lnTo>
                    <a:pt x="3498" y="27164"/>
                  </a:lnTo>
                  <a:lnTo>
                    <a:pt x="13033" y="13033"/>
                  </a:lnTo>
                  <a:lnTo>
                    <a:pt x="27164" y="3498"/>
                  </a:lnTo>
                  <a:lnTo>
                    <a:pt x="44450" y="0"/>
                  </a:lnTo>
                  <a:lnTo>
                    <a:pt x="642874" y="0"/>
                  </a:lnTo>
                  <a:lnTo>
                    <a:pt x="660159" y="3498"/>
                  </a:lnTo>
                  <a:lnTo>
                    <a:pt x="674290" y="13033"/>
                  </a:lnTo>
                  <a:lnTo>
                    <a:pt x="683825" y="27164"/>
                  </a:lnTo>
                  <a:lnTo>
                    <a:pt x="687324" y="44450"/>
                  </a:lnTo>
                  <a:lnTo>
                    <a:pt x="687324" y="222250"/>
                  </a:lnTo>
                  <a:lnTo>
                    <a:pt x="683825" y="239535"/>
                  </a:lnTo>
                  <a:lnTo>
                    <a:pt x="674290" y="253666"/>
                  </a:lnTo>
                  <a:lnTo>
                    <a:pt x="660159" y="263201"/>
                  </a:lnTo>
                  <a:lnTo>
                    <a:pt x="642874"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3" name="Google Shape;3143;p117"/>
            <p:cNvSpPr/>
            <p:nvPr/>
          </p:nvSpPr>
          <p:spPr>
            <a:xfrm>
              <a:off x="3803904" y="1510284"/>
              <a:ext cx="781812"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4" name="Google Shape;3144;p117"/>
            <p:cNvSpPr/>
            <p:nvPr/>
          </p:nvSpPr>
          <p:spPr>
            <a:xfrm>
              <a:off x="3851148" y="1534668"/>
              <a:ext cx="687324" cy="2667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5" name="Google Shape;3145;p117"/>
            <p:cNvSpPr/>
            <p:nvPr/>
          </p:nvSpPr>
          <p:spPr>
            <a:xfrm>
              <a:off x="3851148" y="1534668"/>
              <a:ext cx="687705" cy="266700"/>
            </a:xfrm>
            <a:custGeom>
              <a:rect b="b" l="l" r="r" t="t"/>
              <a:pathLst>
                <a:path extrusionOk="0" h="266700" w="687704">
                  <a:moveTo>
                    <a:pt x="0" y="44450"/>
                  </a:moveTo>
                  <a:lnTo>
                    <a:pt x="3498" y="27164"/>
                  </a:lnTo>
                  <a:lnTo>
                    <a:pt x="13033" y="13033"/>
                  </a:lnTo>
                  <a:lnTo>
                    <a:pt x="27164" y="3498"/>
                  </a:lnTo>
                  <a:lnTo>
                    <a:pt x="44450" y="0"/>
                  </a:lnTo>
                  <a:lnTo>
                    <a:pt x="642874" y="0"/>
                  </a:lnTo>
                  <a:lnTo>
                    <a:pt x="660159" y="3498"/>
                  </a:lnTo>
                  <a:lnTo>
                    <a:pt x="674290" y="13033"/>
                  </a:lnTo>
                  <a:lnTo>
                    <a:pt x="683825" y="27164"/>
                  </a:lnTo>
                  <a:lnTo>
                    <a:pt x="687324" y="44450"/>
                  </a:lnTo>
                  <a:lnTo>
                    <a:pt x="687324" y="222250"/>
                  </a:lnTo>
                  <a:lnTo>
                    <a:pt x="683825" y="239535"/>
                  </a:lnTo>
                  <a:lnTo>
                    <a:pt x="674290" y="253666"/>
                  </a:lnTo>
                  <a:lnTo>
                    <a:pt x="660159" y="263201"/>
                  </a:lnTo>
                  <a:lnTo>
                    <a:pt x="642874"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6" name="Google Shape;3146;p117"/>
            <p:cNvSpPr/>
            <p:nvPr/>
          </p:nvSpPr>
          <p:spPr>
            <a:xfrm>
              <a:off x="4530851" y="1510284"/>
              <a:ext cx="780288" cy="359663"/>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7" name="Google Shape;3147;p117"/>
            <p:cNvSpPr/>
            <p:nvPr/>
          </p:nvSpPr>
          <p:spPr>
            <a:xfrm>
              <a:off x="4578095" y="1534668"/>
              <a:ext cx="685800" cy="265176"/>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8" name="Google Shape;3148;p117"/>
            <p:cNvSpPr/>
            <p:nvPr/>
          </p:nvSpPr>
          <p:spPr>
            <a:xfrm>
              <a:off x="4578095" y="1534668"/>
              <a:ext cx="685800" cy="265430"/>
            </a:xfrm>
            <a:custGeom>
              <a:rect b="b" l="l" r="r" t="t"/>
              <a:pathLst>
                <a:path extrusionOk="0" h="265430" w="685800">
                  <a:moveTo>
                    <a:pt x="0" y="44196"/>
                  </a:moveTo>
                  <a:lnTo>
                    <a:pt x="3476" y="27003"/>
                  </a:lnTo>
                  <a:lnTo>
                    <a:pt x="12953" y="12954"/>
                  </a:lnTo>
                  <a:lnTo>
                    <a:pt x="27003" y="3476"/>
                  </a:lnTo>
                  <a:lnTo>
                    <a:pt x="44195" y="0"/>
                  </a:lnTo>
                  <a:lnTo>
                    <a:pt x="641603" y="0"/>
                  </a:lnTo>
                  <a:lnTo>
                    <a:pt x="658796" y="3476"/>
                  </a:lnTo>
                  <a:lnTo>
                    <a:pt x="672845" y="12953"/>
                  </a:lnTo>
                  <a:lnTo>
                    <a:pt x="682323" y="27003"/>
                  </a:lnTo>
                  <a:lnTo>
                    <a:pt x="685800" y="44196"/>
                  </a:lnTo>
                  <a:lnTo>
                    <a:pt x="685800" y="220980"/>
                  </a:lnTo>
                  <a:lnTo>
                    <a:pt x="682323" y="238172"/>
                  </a:lnTo>
                  <a:lnTo>
                    <a:pt x="672846" y="252222"/>
                  </a:lnTo>
                  <a:lnTo>
                    <a:pt x="658796" y="261699"/>
                  </a:lnTo>
                  <a:lnTo>
                    <a:pt x="641603" y="265176"/>
                  </a:lnTo>
                  <a:lnTo>
                    <a:pt x="44195" y="265176"/>
                  </a:lnTo>
                  <a:lnTo>
                    <a:pt x="27003" y="261699"/>
                  </a:lnTo>
                  <a:lnTo>
                    <a:pt x="12953" y="252222"/>
                  </a:lnTo>
                  <a:lnTo>
                    <a:pt x="3476" y="238172"/>
                  </a:lnTo>
                  <a:lnTo>
                    <a:pt x="0" y="220980"/>
                  </a:lnTo>
                  <a:lnTo>
                    <a:pt x="0" y="44196"/>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9" name="Google Shape;3149;p117"/>
            <p:cNvSpPr/>
            <p:nvPr/>
          </p:nvSpPr>
          <p:spPr>
            <a:xfrm>
              <a:off x="2346959" y="1847088"/>
              <a:ext cx="781812"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0" name="Google Shape;3150;p117"/>
            <p:cNvSpPr/>
            <p:nvPr/>
          </p:nvSpPr>
          <p:spPr>
            <a:xfrm>
              <a:off x="2394203" y="1871472"/>
              <a:ext cx="687323" cy="266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1" name="Google Shape;3151;p117"/>
            <p:cNvSpPr/>
            <p:nvPr/>
          </p:nvSpPr>
          <p:spPr>
            <a:xfrm>
              <a:off x="2394203" y="1871472"/>
              <a:ext cx="687705" cy="266700"/>
            </a:xfrm>
            <a:custGeom>
              <a:rect b="b" l="l" r="r" t="t"/>
              <a:pathLst>
                <a:path extrusionOk="0" h="266700" w="687705">
                  <a:moveTo>
                    <a:pt x="0" y="44450"/>
                  </a:moveTo>
                  <a:lnTo>
                    <a:pt x="3498" y="27164"/>
                  </a:lnTo>
                  <a:lnTo>
                    <a:pt x="13033" y="13033"/>
                  </a:lnTo>
                  <a:lnTo>
                    <a:pt x="27164" y="3498"/>
                  </a:lnTo>
                  <a:lnTo>
                    <a:pt x="44450" y="0"/>
                  </a:lnTo>
                  <a:lnTo>
                    <a:pt x="642873" y="0"/>
                  </a:lnTo>
                  <a:lnTo>
                    <a:pt x="660159" y="3498"/>
                  </a:lnTo>
                  <a:lnTo>
                    <a:pt x="674290" y="13033"/>
                  </a:lnTo>
                  <a:lnTo>
                    <a:pt x="683825" y="27164"/>
                  </a:lnTo>
                  <a:lnTo>
                    <a:pt x="687323" y="44450"/>
                  </a:lnTo>
                  <a:lnTo>
                    <a:pt x="687323" y="222250"/>
                  </a:lnTo>
                  <a:lnTo>
                    <a:pt x="683825" y="239535"/>
                  </a:lnTo>
                  <a:lnTo>
                    <a:pt x="674290" y="253666"/>
                  </a:lnTo>
                  <a:lnTo>
                    <a:pt x="660159" y="263201"/>
                  </a:lnTo>
                  <a:lnTo>
                    <a:pt x="642873"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2" name="Google Shape;3152;p117"/>
            <p:cNvSpPr/>
            <p:nvPr/>
          </p:nvSpPr>
          <p:spPr>
            <a:xfrm>
              <a:off x="3086100" y="1847088"/>
              <a:ext cx="781812"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3" name="Google Shape;3153;p117"/>
            <p:cNvSpPr/>
            <p:nvPr/>
          </p:nvSpPr>
          <p:spPr>
            <a:xfrm>
              <a:off x="3133344" y="1871472"/>
              <a:ext cx="687323" cy="2667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4" name="Google Shape;3154;p117"/>
            <p:cNvSpPr/>
            <p:nvPr/>
          </p:nvSpPr>
          <p:spPr>
            <a:xfrm>
              <a:off x="3133344" y="1871472"/>
              <a:ext cx="687705" cy="266700"/>
            </a:xfrm>
            <a:custGeom>
              <a:rect b="b" l="l" r="r" t="t"/>
              <a:pathLst>
                <a:path extrusionOk="0" h="266700" w="687704">
                  <a:moveTo>
                    <a:pt x="0" y="44450"/>
                  </a:moveTo>
                  <a:lnTo>
                    <a:pt x="3498" y="27164"/>
                  </a:lnTo>
                  <a:lnTo>
                    <a:pt x="13033" y="13033"/>
                  </a:lnTo>
                  <a:lnTo>
                    <a:pt x="27164" y="3498"/>
                  </a:lnTo>
                  <a:lnTo>
                    <a:pt x="44450" y="0"/>
                  </a:lnTo>
                  <a:lnTo>
                    <a:pt x="642873" y="0"/>
                  </a:lnTo>
                  <a:lnTo>
                    <a:pt x="660159" y="3498"/>
                  </a:lnTo>
                  <a:lnTo>
                    <a:pt x="674290" y="13033"/>
                  </a:lnTo>
                  <a:lnTo>
                    <a:pt x="683825" y="27164"/>
                  </a:lnTo>
                  <a:lnTo>
                    <a:pt x="687323" y="44450"/>
                  </a:lnTo>
                  <a:lnTo>
                    <a:pt x="687323" y="222250"/>
                  </a:lnTo>
                  <a:lnTo>
                    <a:pt x="683825" y="239535"/>
                  </a:lnTo>
                  <a:lnTo>
                    <a:pt x="674290" y="253666"/>
                  </a:lnTo>
                  <a:lnTo>
                    <a:pt x="660159" y="263201"/>
                  </a:lnTo>
                  <a:lnTo>
                    <a:pt x="642873"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5" name="Google Shape;3155;p117"/>
            <p:cNvSpPr/>
            <p:nvPr/>
          </p:nvSpPr>
          <p:spPr>
            <a:xfrm>
              <a:off x="3813048" y="1847088"/>
              <a:ext cx="781812"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6" name="Google Shape;3156;p117"/>
            <p:cNvSpPr/>
            <p:nvPr/>
          </p:nvSpPr>
          <p:spPr>
            <a:xfrm>
              <a:off x="3860291" y="1871472"/>
              <a:ext cx="687324" cy="266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7" name="Google Shape;3157;p117"/>
            <p:cNvSpPr/>
            <p:nvPr/>
          </p:nvSpPr>
          <p:spPr>
            <a:xfrm>
              <a:off x="3860291" y="1871472"/>
              <a:ext cx="687705" cy="266700"/>
            </a:xfrm>
            <a:custGeom>
              <a:rect b="b" l="l" r="r" t="t"/>
              <a:pathLst>
                <a:path extrusionOk="0" h="266700" w="687704">
                  <a:moveTo>
                    <a:pt x="0" y="44450"/>
                  </a:moveTo>
                  <a:lnTo>
                    <a:pt x="3498" y="27164"/>
                  </a:lnTo>
                  <a:lnTo>
                    <a:pt x="13033" y="13033"/>
                  </a:lnTo>
                  <a:lnTo>
                    <a:pt x="27164" y="3498"/>
                  </a:lnTo>
                  <a:lnTo>
                    <a:pt x="44450" y="0"/>
                  </a:lnTo>
                  <a:lnTo>
                    <a:pt x="642874" y="0"/>
                  </a:lnTo>
                  <a:lnTo>
                    <a:pt x="660159" y="3498"/>
                  </a:lnTo>
                  <a:lnTo>
                    <a:pt x="674290" y="13033"/>
                  </a:lnTo>
                  <a:lnTo>
                    <a:pt x="683825" y="27164"/>
                  </a:lnTo>
                  <a:lnTo>
                    <a:pt x="687324" y="44450"/>
                  </a:lnTo>
                  <a:lnTo>
                    <a:pt x="687324" y="222250"/>
                  </a:lnTo>
                  <a:lnTo>
                    <a:pt x="683825" y="239535"/>
                  </a:lnTo>
                  <a:lnTo>
                    <a:pt x="674290" y="253666"/>
                  </a:lnTo>
                  <a:lnTo>
                    <a:pt x="660159" y="263201"/>
                  </a:lnTo>
                  <a:lnTo>
                    <a:pt x="642874"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8" name="Google Shape;3158;p117"/>
            <p:cNvSpPr/>
            <p:nvPr/>
          </p:nvSpPr>
          <p:spPr>
            <a:xfrm>
              <a:off x="2350007" y="2176272"/>
              <a:ext cx="780288" cy="361188"/>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9" name="Google Shape;3159;p117"/>
            <p:cNvSpPr/>
            <p:nvPr/>
          </p:nvSpPr>
          <p:spPr>
            <a:xfrm>
              <a:off x="2397251" y="2200656"/>
              <a:ext cx="685800" cy="266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0" name="Google Shape;3160;p117"/>
            <p:cNvSpPr/>
            <p:nvPr/>
          </p:nvSpPr>
          <p:spPr>
            <a:xfrm>
              <a:off x="2397251" y="2200656"/>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1" name="Google Shape;3161;p117"/>
            <p:cNvSpPr/>
            <p:nvPr/>
          </p:nvSpPr>
          <p:spPr>
            <a:xfrm>
              <a:off x="3076955" y="2174748"/>
              <a:ext cx="780288" cy="361188"/>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2" name="Google Shape;3162;p117"/>
            <p:cNvSpPr/>
            <p:nvPr/>
          </p:nvSpPr>
          <p:spPr>
            <a:xfrm>
              <a:off x="3124200" y="2199132"/>
              <a:ext cx="685800" cy="266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3" name="Google Shape;3163;p117"/>
            <p:cNvSpPr/>
            <p:nvPr/>
          </p:nvSpPr>
          <p:spPr>
            <a:xfrm>
              <a:off x="3124200" y="2199132"/>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4" name="Google Shape;3164;p117"/>
            <p:cNvSpPr/>
            <p:nvPr/>
          </p:nvSpPr>
          <p:spPr>
            <a:xfrm>
              <a:off x="3803904" y="2174748"/>
              <a:ext cx="780288" cy="361188"/>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5" name="Google Shape;3165;p117"/>
            <p:cNvSpPr/>
            <p:nvPr/>
          </p:nvSpPr>
          <p:spPr>
            <a:xfrm>
              <a:off x="3851148" y="2199132"/>
              <a:ext cx="685800" cy="266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6" name="Google Shape;3166;p117"/>
            <p:cNvSpPr/>
            <p:nvPr/>
          </p:nvSpPr>
          <p:spPr>
            <a:xfrm>
              <a:off x="3851148" y="2199132"/>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7" name="Google Shape;3167;p117"/>
            <p:cNvSpPr/>
            <p:nvPr/>
          </p:nvSpPr>
          <p:spPr>
            <a:xfrm>
              <a:off x="4529327" y="2174748"/>
              <a:ext cx="780288" cy="359663"/>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8" name="Google Shape;3168;p117"/>
            <p:cNvSpPr/>
            <p:nvPr/>
          </p:nvSpPr>
          <p:spPr>
            <a:xfrm>
              <a:off x="4576572" y="2199132"/>
              <a:ext cx="685800" cy="265175"/>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9" name="Google Shape;3169;p117"/>
            <p:cNvSpPr/>
            <p:nvPr/>
          </p:nvSpPr>
          <p:spPr>
            <a:xfrm>
              <a:off x="4576572" y="2199132"/>
              <a:ext cx="685800" cy="265430"/>
            </a:xfrm>
            <a:custGeom>
              <a:rect b="b" l="l" r="r" t="t"/>
              <a:pathLst>
                <a:path extrusionOk="0" h="265430" w="685800">
                  <a:moveTo>
                    <a:pt x="0" y="44195"/>
                  </a:moveTo>
                  <a:lnTo>
                    <a:pt x="3476" y="27003"/>
                  </a:lnTo>
                  <a:lnTo>
                    <a:pt x="12953" y="12954"/>
                  </a:lnTo>
                  <a:lnTo>
                    <a:pt x="27003" y="3476"/>
                  </a:lnTo>
                  <a:lnTo>
                    <a:pt x="44195" y="0"/>
                  </a:lnTo>
                  <a:lnTo>
                    <a:pt x="641603" y="0"/>
                  </a:lnTo>
                  <a:lnTo>
                    <a:pt x="658796" y="3476"/>
                  </a:lnTo>
                  <a:lnTo>
                    <a:pt x="672845" y="12954"/>
                  </a:lnTo>
                  <a:lnTo>
                    <a:pt x="682323" y="27003"/>
                  </a:lnTo>
                  <a:lnTo>
                    <a:pt x="685800" y="44195"/>
                  </a:lnTo>
                  <a:lnTo>
                    <a:pt x="685800" y="220980"/>
                  </a:lnTo>
                  <a:lnTo>
                    <a:pt x="682323" y="238172"/>
                  </a:lnTo>
                  <a:lnTo>
                    <a:pt x="672846" y="252221"/>
                  </a:lnTo>
                  <a:lnTo>
                    <a:pt x="658796" y="261699"/>
                  </a:lnTo>
                  <a:lnTo>
                    <a:pt x="641603" y="265175"/>
                  </a:lnTo>
                  <a:lnTo>
                    <a:pt x="44195" y="265175"/>
                  </a:lnTo>
                  <a:lnTo>
                    <a:pt x="27003" y="261699"/>
                  </a:lnTo>
                  <a:lnTo>
                    <a:pt x="12953" y="252221"/>
                  </a:lnTo>
                  <a:lnTo>
                    <a:pt x="3476" y="238172"/>
                  </a:lnTo>
                  <a:lnTo>
                    <a:pt x="0" y="220980"/>
                  </a:lnTo>
                  <a:lnTo>
                    <a:pt x="0" y="44195"/>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0" name="Google Shape;3170;p117"/>
            <p:cNvSpPr/>
            <p:nvPr/>
          </p:nvSpPr>
          <p:spPr>
            <a:xfrm>
              <a:off x="5254751" y="2173224"/>
              <a:ext cx="781812"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1" name="Google Shape;3171;p117"/>
            <p:cNvSpPr/>
            <p:nvPr/>
          </p:nvSpPr>
          <p:spPr>
            <a:xfrm>
              <a:off x="5301995" y="2197608"/>
              <a:ext cx="687324" cy="2667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2" name="Google Shape;3172;p117"/>
            <p:cNvSpPr/>
            <p:nvPr/>
          </p:nvSpPr>
          <p:spPr>
            <a:xfrm>
              <a:off x="5301995" y="2197608"/>
              <a:ext cx="687705" cy="266700"/>
            </a:xfrm>
            <a:custGeom>
              <a:rect b="b" l="l" r="r" t="t"/>
              <a:pathLst>
                <a:path extrusionOk="0" h="266700" w="687704">
                  <a:moveTo>
                    <a:pt x="0" y="44450"/>
                  </a:moveTo>
                  <a:lnTo>
                    <a:pt x="3498" y="27164"/>
                  </a:lnTo>
                  <a:lnTo>
                    <a:pt x="13033" y="13033"/>
                  </a:lnTo>
                  <a:lnTo>
                    <a:pt x="27164" y="3498"/>
                  </a:lnTo>
                  <a:lnTo>
                    <a:pt x="44450" y="0"/>
                  </a:lnTo>
                  <a:lnTo>
                    <a:pt x="642874" y="0"/>
                  </a:lnTo>
                  <a:lnTo>
                    <a:pt x="660159" y="3498"/>
                  </a:lnTo>
                  <a:lnTo>
                    <a:pt x="674290" y="13033"/>
                  </a:lnTo>
                  <a:lnTo>
                    <a:pt x="683825" y="27164"/>
                  </a:lnTo>
                  <a:lnTo>
                    <a:pt x="687324" y="44450"/>
                  </a:lnTo>
                  <a:lnTo>
                    <a:pt x="687324" y="222250"/>
                  </a:lnTo>
                  <a:lnTo>
                    <a:pt x="683825" y="239535"/>
                  </a:lnTo>
                  <a:lnTo>
                    <a:pt x="674290" y="253666"/>
                  </a:lnTo>
                  <a:lnTo>
                    <a:pt x="660159" y="263201"/>
                  </a:lnTo>
                  <a:lnTo>
                    <a:pt x="642874"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3" name="Google Shape;3173;p117"/>
            <p:cNvSpPr/>
            <p:nvPr/>
          </p:nvSpPr>
          <p:spPr>
            <a:xfrm>
              <a:off x="2350007" y="2503932"/>
              <a:ext cx="780288" cy="361188"/>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4" name="Google Shape;3174;p117"/>
            <p:cNvSpPr/>
            <p:nvPr/>
          </p:nvSpPr>
          <p:spPr>
            <a:xfrm>
              <a:off x="2397251" y="2528316"/>
              <a:ext cx="685800" cy="2667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5" name="Google Shape;3175;p117"/>
            <p:cNvSpPr/>
            <p:nvPr/>
          </p:nvSpPr>
          <p:spPr>
            <a:xfrm>
              <a:off x="2397251" y="2528316"/>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6" name="Google Shape;3176;p117"/>
            <p:cNvSpPr/>
            <p:nvPr/>
          </p:nvSpPr>
          <p:spPr>
            <a:xfrm>
              <a:off x="3076955" y="2502408"/>
              <a:ext cx="780288" cy="361188"/>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7" name="Google Shape;3177;p117"/>
            <p:cNvSpPr/>
            <p:nvPr/>
          </p:nvSpPr>
          <p:spPr>
            <a:xfrm>
              <a:off x="3124200" y="2526791"/>
              <a:ext cx="685800" cy="266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8" name="Google Shape;3178;p117"/>
            <p:cNvSpPr/>
            <p:nvPr/>
          </p:nvSpPr>
          <p:spPr>
            <a:xfrm>
              <a:off x="3124200" y="2526791"/>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9" name="Google Shape;3179;p117"/>
            <p:cNvSpPr/>
            <p:nvPr/>
          </p:nvSpPr>
          <p:spPr>
            <a:xfrm>
              <a:off x="3803904" y="2502408"/>
              <a:ext cx="780288" cy="361188"/>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0" name="Google Shape;3180;p117"/>
            <p:cNvSpPr/>
            <p:nvPr/>
          </p:nvSpPr>
          <p:spPr>
            <a:xfrm>
              <a:off x="3851148" y="2526791"/>
              <a:ext cx="685800" cy="266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1" name="Google Shape;3181;p117"/>
            <p:cNvSpPr/>
            <p:nvPr/>
          </p:nvSpPr>
          <p:spPr>
            <a:xfrm>
              <a:off x="3851148" y="2526791"/>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2" name="Google Shape;3182;p117"/>
            <p:cNvSpPr/>
            <p:nvPr/>
          </p:nvSpPr>
          <p:spPr>
            <a:xfrm>
              <a:off x="4529327" y="2502408"/>
              <a:ext cx="780288" cy="359663"/>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3" name="Google Shape;3183;p117"/>
            <p:cNvSpPr/>
            <p:nvPr/>
          </p:nvSpPr>
          <p:spPr>
            <a:xfrm>
              <a:off x="4576572" y="2526791"/>
              <a:ext cx="685800" cy="265175"/>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4" name="Google Shape;3184;p117"/>
            <p:cNvSpPr/>
            <p:nvPr/>
          </p:nvSpPr>
          <p:spPr>
            <a:xfrm>
              <a:off x="4576572" y="2526791"/>
              <a:ext cx="685800" cy="265430"/>
            </a:xfrm>
            <a:custGeom>
              <a:rect b="b" l="l" r="r" t="t"/>
              <a:pathLst>
                <a:path extrusionOk="0" h="265430" w="685800">
                  <a:moveTo>
                    <a:pt x="0" y="44195"/>
                  </a:moveTo>
                  <a:lnTo>
                    <a:pt x="3476" y="27003"/>
                  </a:lnTo>
                  <a:lnTo>
                    <a:pt x="12953" y="12954"/>
                  </a:lnTo>
                  <a:lnTo>
                    <a:pt x="27003" y="3476"/>
                  </a:lnTo>
                  <a:lnTo>
                    <a:pt x="44195" y="0"/>
                  </a:lnTo>
                  <a:lnTo>
                    <a:pt x="641603" y="0"/>
                  </a:lnTo>
                  <a:lnTo>
                    <a:pt x="658796" y="3476"/>
                  </a:lnTo>
                  <a:lnTo>
                    <a:pt x="672845" y="12954"/>
                  </a:lnTo>
                  <a:lnTo>
                    <a:pt x="682323" y="27003"/>
                  </a:lnTo>
                  <a:lnTo>
                    <a:pt x="685800" y="44195"/>
                  </a:lnTo>
                  <a:lnTo>
                    <a:pt x="685800" y="220980"/>
                  </a:lnTo>
                  <a:lnTo>
                    <a:pt x="682323" y="238172"/>
                  </a:lnTo>
                  <a:lnTo>
                    <a:pt x="672846" y="252221"/>
                  </a:lnTo>
                  <a:lnTo>
                    <a:pt x="658796" y="261699"/>
                  </a:lnTo>
                  <a:lnTo>
                    <a:pt x="641603" y="265175"/>
                  </a:lnTo>
                  <a:lnTo>
                    <a:pt x="44195" y="265175"/>
                  </a:lnTo>
                  <a:lnTo>
                    <a:pt x="27003" y="261699"/>
                  </a:lnTo>
                  <a:lnTo>
                    <a:pt x="12953" y="252221"/>
                  </a:lnTo>
                  <a:lnTo>
                    <a:pt x="3476" y="238172"/>
                  </a:lnTo>
                  <a:lnTo>
                    <a:pt x="0" y="220980"/>
                  </a:lnTo>
                  <a:lnTo>
                    <a:pt x="0" y="44195"/>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5" name="Google Shape;3185;p117"/>
            <p:cNvSpPr/>
            <p:nvPr/>
          </p:nvSpPr>
          <p:spPr>
            <a:xfrm>
              <a:off x="2348483" y="1513332"/>
              <a:ext cx="780288" cy="361188"/>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6" name="Google Shape;3186;p117"/>
            <p:cNvSpPr/>
            <p:nvPr/>
          </p:nvSpPr>
          <p:spPr>
            <a:xfrm>
              <a:off x="2395727" y="1537716"/>
              <a:ext cx="685800" cy="2667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7" name="Google Shape;3187;p117"/>
            <p:cNvSpPr/>
            <p:nvPr/>
          </p:nvSpPr>
          <p:spPr>
            <a:xfrm>
              <a:off x="2395727" y="1537716"/>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78C12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8" name="Google Shape;3188;p117"/>
            <p:cNvSpPr/>
            <p:nvPr/>
          </p:nvSpPr>
          <p:spPr>
            <a:xfrm>
              <a:off x="2346959" y="1848612"/>
              <a:ext cx="781812"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9" name="Google Shape;3189;p117"/>
            <p:cNvSpPr/>
            <p:nvPr/>
          </p:nvSpPr>
          <p:spPr>
            <a:xfrm>
              <a:off x="2394203" y="1872996"/>
              <a:ext cx="687323" cy="266699"/>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0" name="Google Shape;3190;p117"/>
            <p:cNvSpPr/>
            <p:nvPr/>
          </p:nvSpPr>
          <p:spPr>
            <a:xfrm>
              <a:off x="2394203" y="1872996"/>
              <a:ext cx="687705" cy="266700"/>
            </a:xfrm>
            <a:custGeom>
              <a:rect b="b" l="l" r="r" t="t"/>
              <a:pathLst>
                <a:path extrusionOk="0" h="266700" w="687705">
                  <a:moveTo>
                    <a:pt x="0" y="44449"/>
                  </a:moveTo>
                  <a:lnTo>
                    <a:pt x="3498" y="27164"/>
                  </a:lnTo>
                  <a:lnTo>
                    <a:pt x="13033" y="13033"/>
                  </a:lnTo>
                  <a:lnTo>
                    <a:pt x="27164" y="3498"/>
                  </a:lnTo>
                  <a:lnTo>
                    <a:pt x="44450" y="0"/>
                  </a:lnTo>
                  <a:lnTo>
                    <a:pt x="642873" y="0"/>
                  </a:lnTo>
                  <a:lnTo>
                    <a:pt x="660159" y="3498"/>
                  </a:lnTo>
                  <a:lnTo>
                    <a:pt x="674290" y="13033"/>
                  </a:lnTo>
                  <a:lnTo>
                    <a:pt x="683825" y="27164"/>
                  </a:lnTo>
                  <a:lnTo>
                    <a:pt x="687323" y="44449"/>
                  </a:lnTo>
                  <a:lnTo>
                    <a:pt x="687323" y="222249"/>
                  </a:lnTo>
                  <a:lnTo>
                    <a:pt x="683825" y="239535"/>
                  </a:lnTo>
                  <a:lnTo>
                    <a:pt x="674290" y="253666"/>
                  </a:lnTo>
                  <a:lnTo>
                    <a:pt x="660159" y="263201"/>
                  </a:lnTo>
                  <a:lnTo>
                    <a:pt x="642873" y="266699"/>
                  </a:lnTo>
                  <a:lnTo>
                    <a:pt x="44450" y="266699"/>
                  </a:lnTo>
                  <a:lnTo>
                    <a:pt x="27164" y="263201"/>
                  </a:lnTo>
                  <a:lnTo>
                    <a:pt x="13033" y="253666"/>
                  </a:lnTo>
                  <a:lnTo>
                    <a:pt x="3498" y="239535"/>
                  </a:lnTo>
                  <a:lnTo>
                    <a:pt x="0" y="222249"/>
                  </a:lnTo>
                  <a:lnTo>
                    <a:pt x="0" y="44449"/>
                  </a:lnTo>
                  <a:close/>
                </a:path>
              </a:pathLst>
            </a:custGeom>
            <a:noFill/>
            <a:ln cap="flat" cmpd="sng" w="9525">
              <a:solidFill>
                <a:srgbClr val="78C12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1" name="Google Shape;3191;p117"/>
            <p:cNvSpPr/>
            <p:nvPr/>
          </p:nvSpPr>
          <p:spPr>
            <a:xfrm>
              <a:off x="2346959" y="2177796"/>
              <a:ext cx="781812"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2" name="Google Shape;3192;p117"/>
            <p:cNvSpPr/>
            <p:nvPr/>
          </p:nvSpPr>
          <p:spPr>
            <a:xfrm>
              <a:off x="2394203" y="2202180"/>
              <a:ext cx="687323" cy="2667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3" name="Google Shape;3193;p117"/>
            <p:cNvSpPr/>
            <p:nvPr/>
          </p:nvSpPr>
          <p:spPr>
            <a:xfrm>
              <a:off x="2394203" y="2202180"/>
              <a:ext cx="687705" cy="266700"/>
            </a:xfrm>
            <a:custGeom>
              <a:rect b="b" l="l" r="r" t="t"/>
              <a:pathLst>
                <a:path extrusionOk="0" h="266700" w="687705">
                  <a:moveTo>
                    <a:pt x="0" y="44450"/>
                  </a:moveTo>
                  <a:lnTo>
                    <a:pt x="3498" y="27164"/>
                  </a:lnTo>
                  <a:lnTo>
                    <a:pt x="13033" y="13033"/>
                  </a:lnTo>
                  <a:lnTo>
                    <a:pt x="27164" y="3498"/>
                  </a:lnTo>
                  <a:lnTo>
                    <a:pt x="44450" y="0"/>
                  </a:lnTo>
                  <a:lnTo>
                    <a:pt x="642873" y="0"/>
                  </a:lnTo>
                  <a:lnTo>
                    <a:pt x="660159" y="3498"/>
                  </a:lnTo>
                  <a:lnTo>
                    <a:pt x="674290" y="13033"/>
                  </a:lnTo>
                  <a:lnTo>
                    <a:pt x="683825" y="27164"/>
                  </a:lnTo>
                  <a:lnTo>
                    <a:pt x="687323" y="44450"/>
                  </a:lnTo>
                  <a:lnTo>
                    <a:pt x="687323" y="222250"/>
                  </a:lnTo>
                  <a:lnTo>
                    <a:pt x="683825" y="239535"/>
                  </a:lnTo>
                  <a:lnTo>
                    <a:pt x="674290" y="253666"/>
                  </a:lnTo>
                  <a:lnTo>
                    <a:pt x="660159" y="263201"/>
                  </a:lnTo>
                  <a:lnTo>
                    <a:pt x="642873"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78C12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4" name="Google Shape;3194;p117"/>
            <p:cNvSpPr/>
            <p:nvPr/>
          </p:nvSpPr>
          <p:spPr>
            <a:xfrm>
              <a:off x="2346959" y="2496312"/>
              <a:ext cx="781812"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5" name="Google Shape;3195;p117"/>
            <p:cNvSpPr/>
            <p:nvPr/>
          </p:nvSpPr>
          <p:spPr>
            <a:xfrm>
              <a:off x="2394203" y="2520696"/>
              <a:ext cx="687323" cy="2667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6" name="Google Shape;3196;p117"/>
            <p:cNvSpPr/>
            <p:nvPr/>
          </p:nvSpPr>
          <p:spPr>
            <a:xfrm>
              <a:off x="2394203" y="2520696"/>
              <a:ext cx="687705" cy="266700"/>
            </a:xfrm>
            <a:custGeom>
              <a:rect b="b" l="l" r="r" t="t"/>
              <a:pathLst>
                <a:path extrusionOk="0" h="266700" w="687705">
                  <a:moveTo>
                    <a:pt x="0" y="44450"/>
                  </a:moveTo>
                  <a:lnTo>
                    <a:pt x="3498" y="27164"/>
                  </a:lnTo>
                  <a:lnTo>
                    <a:pt x="13033" y="13033"/>
                  </a:lnTo>
                  <a:lnTo>
                    <a:pt x="27164" y="3498"/>
                  </a:lnTo>
                  <a:lnTo>
                    <a:pt x="44450" y="0"/>
                  </a:lnTo>
                  <a:lnTo>
                    <a:pt x="642873" y="0"/>
                  </a:lnTo>
                  <a:lnTo>
                    <a:pt x="660159" y="3498"/>
                  </a:lnTo>
                  <a:lnTo>
                    <a:pt x="674290" y="13033"/>
                  </a:lnTo>
                  <a:lnTo>
                    <a:pt x="683825" y="27164"/>
                  </a:lnTo>
                  <a:lnTo>
                    <a:pt x="687323" y="44450"/>
                  </a:lnTo>
                  <a:lnTo>
                    <a:pt x="687323" y="222250"/>
                  </a:lnTo>
                  <a:lnTo>
                    <a:pt x="683825" y="239535"/>
                  </a:lnTo>
                  <a:lnTo>
                    <a:pt x="674290" y="253666"/>
                  </a:lnTo>
                  <a:lnTo>
                    <a:pt x="660159" y="263201"/>
                  </a:lnTo>
                  <a:lnTo>
                    <a:pt x="642873"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78C12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7" name="Google Shape;3197;p117"/>
            <p:cNvSpPr/>
            <p:nvPr/>
          </p:nvSpPr>
          <p:spPr>
            <a:xfrm>
              <a:off x="2339339" y="2898600"/>
              <a:ext cx="841248" cy="272891"/>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8" name="Google Shape;3198;p117"/>
            <p:cNvSpPr/>
            <p:nvPr/>
          </p:nvSpPr>
          <p:spPr>
            <a:xfrm>
              <a:off x="2385821" y="2911602"/>
              <a:ext cx="748665" cy="193675"/>
            </a:xfrm>
            <a:custGeom>
              <a:rect b="b" l="l" r="r" t="t"/>
              <a:pathLst>
                <a:path extrusionOk="0" h="193675" w="748664">
                  <a:moveTo>
                    <a:pt x="748283" y="0"/>
                  </a:moveTo>
                  <a:lnTo>
                    <a:pt x="747013" y="37677"/>
                  </a:lnTo>
                  <a:lnTo>
                    <a:pt x="743553" y="68437"/>
                  </a:lnTo>
                  <a:lnTo>
                    <a:pt x="738425" y="89171"/>
                  </a:lnTo>
                  <a:lnTo>
                    <a:pt x="732154" y="96774"/>
                  </a:lnTo>
                  <a:lnTo>
                    <a:pt x="390270" y="96774"/>
                  </a:lnTo>
                  <a:lnTo>
                    <a:pt x="384000" y="104376"/>
                  </a:lnTo>
                  <a:lnTo>
                    <a:pt x="378872" y="125110"/>
                  </a:lnTo>
                  <a:lnTo>
                    <a:pt x="375411" y="155870"/>
                  </a:lnTo>
                  <a:lnTo>
                    <a:pt x="374141" y="193548"/>
                  </a:lnTo>
                  <a:lnTo>
                    <a:pt x="372871" y="155870"/>
                  </a:lnTo>
                  <a:lnTo>
                    <a:pt x="369411" y="125110"/>
                  </a:lnTo>
                  <a:lnTo>
                    <a:pt x="364283" y="104376"/>
                  </a:lnTo>
                  <a:lnTo>
                    <a:pt x="358013" y="96774"/>
                  </a:lnTo>
                  <a:lnTo>
                    <a:pt x="16128" y="96774"/>
                  </a:lnTo>
                  <a:lnTo>
                    <a:pt x="9858" y="89171"/>
                  </a:lnTo>
                  <a:lnTo>
                    <a:pt x="4730" y="68437"/>
                  </a:lnTo>
                  <a:lnTo>
                    <a:pt x="1269" y="37677"/>
                  </a:lnTo>
                  <a:lnTo>
                    <a:pt x="0" y="0"/>
                  </a:lnTo>
                </a:path>
              </a:pathLst>
            </a:custGeom>
            <a:noFill/>
            <a:ln cap="flat" cmpd="sng" w="25900">
              <a:solidFill>
                <a:srgbClr val="FBB64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9" name="Google Shape;3199;p117"/>
            <p:cNvSpPr/>
            <p:nvPr/>
          </p:nvSpPr>
          <p:spPr>
            <a:xfrm>
              <a:off x="3076955" y="1510284"/>
              <a:ext cx="781812" cy="359663"/>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0" name="Google Shape;3200;p117"/>
            <p:cNvSpPr/>
            <p:nvPr/>
          </p:nvSpPr>
          <p:spPr>
            <a:xfrm>
              <a:off x="3124200" y="1534668"/>
              <a:ext cx="687324" cy="265176"/>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1" name="Google Shape;3201;p117"/>
            <p:cNvSpPr/>
            <p:nvPr/>
          </p:nvSpPr>
          <p:spPr>
            <a:xfrm>
              <a:off x="3124200" y="1534668"/>
              <a:ext cx="687705" cy="265430"/>
            </a:xfrm>
            <a:custGeom>
              <a:rect b="b" l="l" r="r" t="t"/>
              <a:pathLst>
                <a:path extrusionOk="0" h="265430" w="687704">
                  <a:moveTo>
                    <a:pt x="0" y="44196"/>
                  </a:moveTo>
                  <a:lnTo>
                    <a:pt x="3476" y="27003"/>
                  </a:lnTo>
                  <a:lnTo>
                    <a:pt x="12954" y="12954"/>
                  </a:lnTo>
                  <a:lnTo>
                    <a:pt x="27003" y="3476"/>
                  </a:lnTo>
                  <a:lnTo>
                    <a:pt x="44195" y="0"/>
                  </a:lnTo>
                  <a:lnTo>
                    <a:pt x="643127" y="0"/>
                  </a:lnTo>
                  <a:lnTo>
                    <a:pt x="660320" y="3476"/>
                  </a:lnTo>
                  <a:lnTo>
                    <a:pt x="674369" y="12953"/>
                  </a:lnTo>
                  <a:lnTo>
                    <a:pt x="683847" y="27003"/>
                  </a:lnTo>
                  <a:lnTo>
                    <a:pt x="687324" y="44196"/>
                  </a:lnTo>
                  <a:lnTo>
                    <a:pt x="687324" y="220980"/>
                  </a:lnTo>
                  <a:lnTo>
                    <a:pt x="683847" y="238172"/>
                  </a:lnTo>
                  <a:lnTo>
                    <a:pt x="674370" y="252222"/>
                  </a:lnTo>
                  <a:lnTo>
                    <a:pt x="660320" y="261699"/>
                  </a:lnTo>
                  <a:lnTo>
                    <a:pt x="643127" y="265176"/>
                  </a:lnTo>
                  <a:lnTo>
                    <a:pt x="44195" y="265176"/>
                  </a:lnTo>
                  <a:lnTo>
                    <a:pt x="27003" y="261699"/>
                  </a:lnTo>
                  <a:lnTo>
                    <a:pt x="12954" y="252222"/>
                  </a:lnTo>
                  <a:lnTo>
                    <a:pt x="3476" y="238172"/>
                  </a:lnTo>
                  <a:lnTo>
                    <a:pt x="0" y="220980"/>
                  </a:lnTo>
                  <a:lnTo>
                    <a:pt x="0" y="44196"/>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2" name="Google Shape;3202;p117"/>
            <p:cNvSpPr/>
            <p:nvPr/>
          </p:nvSpPr>
          <p:spPr>
            <a:xfrm>
              <a:off x="3086100" y="1847088"/>
              <a:ext cx="781812" cy="359663"/>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3" name="Google Shape;3203;p117"/>
            <p:cNvSpPr/>
            <p:nvPr/>
          </p:nvSpPr>
          <p:spPr>
            <a:xfrm>
              <a:off x="3133344" y="1871472"/>
              <a:ext cx="687323" cy="265175"/>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4" name="Google Shape;3204;p117"/>
            <p:cNvSpPr/>
            <p:nvPr/>
          </p:nvSpPr>
          <p:spPr>
            <a:xfrm>
              <a:off x="3133344" y="1871472"/>
              <a:ext cx="687705" cy="265430"/>
            </a:xfrm>
            <a:custGeom>
              <a:rect b="b" l="l" r="r" t="t"/>
              <a:pathLst>
                <a:path extrusionOk="0" h="265430" w="687704">
                  <a:moveTo>
                    <a:pt x="0" y="44195"/>
                  </a:moveTo>
                  <a:lnTo>
                    <a:pt x="3476" y="27003"/>
                  </a:lnTo>
                  <a:lnTo>
                    <a:pt x="12954" y="12954"/>
                  </a:lnTo>
                  <a:lnTo>
                    <a:pt x="27003" y="3476"/>
                  </a:lnTo>
                  <a:lnTo>
                    <a:pt x="44195" y="0"/>
                  </a:lnTo>
                  <a:lnTo>
                    <a:pt x="643128" y="0"/>
                  </a:lnTo>
                  <a:lnTo>
                    <a:pt x="660320" y="3476"/>
                  </a:lnTo>
                  <a:lnTo>
                    <a:pt x="674369" y="12953"/>
                  </a:lnTo>
                  <a:lnTo>
                    <a:pt x="683847" y="27003"/>
                  </a:lnTo>
                  <a:lnTo>
                    <a:pt x="687323" y="44195"/>
                  </a:lnTo>
                  <a:lnTo>
                    <a:pt x="687323" y="220979"/>
                  </a:lnTo>
                  <a:lnTo>
                    <a:pt x="683847" y="238172"/>
                  </a:lnTo>
                  <a:lnTo>
                    <a:pt x="674369" y="252222"/>
                  </a:lnTo>
                  <a:lnTo>
                    <a:pt x="660320" y="261699"/>
                  </a:lnTo>
                  <a:lnTo>
                    <a:pt x="643128" y="265175"/>
                  </a:lnTo>
                  <a:lnTo>
                    <a:pt x="44195" y="265175"/>
                  </a:lnTo>
                  <a:lnTo>
                    <a:pt x="27003" y="261699"/>
                  </a:lnTo>
                  <a:lnTo>
                    <a:pt x="12954" y="252221"/>
                  </a:lnTo>
                  <a:lnTo>
                    <a:pt x="3476" y="238172"/>
                  </a:lnTo>
                  <a:lnTo>
                    <a:pt x="0" y="220979"/>
                  </a:lnTo>
                  <a:lnTo>
                    <a:pt x="0" y="44195"/>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5" name="Google Shape;3205;p117"/>
            <p:cNvSpPr/>
            <p:nvPr/>
          </p:nvSpPr>
          <p:spPr>
            <a:xfrm>
              <a:off x="3076955" y="2174748"/>
              <a:ext cx="780288" cy="359663"/>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6" name="Google Shape;3206;p117"/>
            <p:cNvSpPr/>
            <p:nvPr/>
          </p:nvSpPr>
          <p:spPr>
            <a:xfrm>
              <a:off x="3124200" y="2199132"/>
              <a:ext cx="685800" cy="265175"/>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7" name="Google Shape;3207;p117"/>
            <p:cNvSpPr/>
            <p:nvPr/>
          </p:nvSpPr>
          <p:spPr>
            <a:xfrm>
              <a:off x="3124200" y="2199132"/>
              <a:ext cx="685800" cy="265430"/>
            </a:xfrm>
            <a:custGeom>
              <a:rect b="b" l="l" r="r" t="t"/>
              <a:pathLst>
                <a:path extrusionOk="0" h="265430" w="685800">
                  <a:moveTo>
                    <a:pt x="0" y="44195"/>
                  </a:moveTo>
                  <a:lnTo>
                    <a:pt x="3476" y="27003"/>
                  </a:lnTo>
                  <a:lnTo>
                    <a:pt x="12954" y="12954"/>
                  </a:lnTo>
                  <a:lnTo>
                    <a:pt x="27003" y="3476"/>
                  </a:lnTo>
                  <a:lnTo>
                    <a:pt x="44195" y="0"/>
                  </a:lnTo>
                  <a:lnTo>
                    <a:pt x="641603" y="0"/>
                  </a:lnTo>
                  <a:lnTo>
                    <a:pt x="658796" y="3476"/>
                  </a:lnTo>
                  <a:lnTo>
                    <a:pt x="672845" y="12954"/>
                  </a:lnTo>
                  <a:lnTo>
                    <a:pt x="682323" y="27003"/>
                  </a:lnTo>
                  <a:lnTo>
                    <a:pt x="685800" y="44195"/>
                  </a:lnTo>
                  <a:lnTo>
                    <a:pt x="685800" y="220980"/>
                  </a:lnTo>
                  <a:lnTo>
                    <a:pt x="682323" y="238172"/>
                  </a:lnTo>
                  <a:lnTo>
                    <a:pt x="672846" y="252221"/>
                  </a:lnTo>
                  <a:lnTo>
                    <a:pt x="658796" y="261699"/>
                  </a:lnTo>
                  <a:lnTo>
                    <a:pt x="641603" y="265175"/>
                  </a:lnTo>
                  <a:lnTo>
                    <a:pt x="44195" y="265175"/>
                  </a:lnTo>
                  <a:lnTo>
                    <a:pt x="27003" y="261699"/>
                  </a:lnTo>
                  <a:lnTo>
                    <a:pt x="12954" y="252221"/>
                  </a:lnTo>
                  <a:lnTo>
                    <a:pt x="3476" y="238172"/>
                  </a:lnTo>
                  <a:lnTo>
                    <a:pt x="0" y="220980"/>
                  </a:lnTo>
                  <a:lnTo>
                    <a:pt x="0" y="44195"/>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8" name="Google Shape;3208;p117"/>
            <p:cNvSpPr/>
            <p:nvPr/>
          </p:nvSpPr>
          <p:spPr>
            <a:xfrm>
              <a:off x="3076955" y="2502408"/>
              <a:ext cx="780288" cy="359663"/>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9" name="Google Shape;3209;p117"/>
            <p:cNvSpPr/>
            <p:nvPr/>
          </p:nvSpPr>
          <p:spPr>
            <a:xfrm>
              <a:off x="3124200" y="2526791"/>
              <a:ext cx="685800" cy="265175"/>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0" name="Google Shape;3210;p117"/>
            <p:cNvSpPr/>
            <p:nvPr/>
          </p:nvSpPr>
          <p:spPr>
            <a:xfrm>
              <a:off x="3124200" y="2526791"/>
              <a:ext cx="685800" cy="265430"/>
            </a:xfrm>
            <a:custGeom>
              <a:rect b="b" l="l" r="r" t="t"/>
              <a:pathLst>
                <a:path extrusionOk="0" h="265430" w="685800">
                  <a:moveTo>
                    <a:pt x="0" y="44195"/>
                  </a:moveTo>
                  <a:lnTo>
                    <a:pt x="3476" y="27003"/>
                  </a:lnTo>
                  <a:lnTo>
                    <a:pt x="12954" y="12954"/>
                  </a:lnTo>
                  <a:lnTo>
                    <a:pt x="27003" y="3476"/>
                  </a:lnTo>
                  <a:lnTo>
                    <a:pt x="44195" y="0"/>
                  </a:lnTo>
                  <a:lnTo>
                    <a:pt x="641603" y="0"/>
                  </a:lnTo>
                  <a:lnTo>
                    <a:pt x="658796" y="3476"/>
                  </a:lnTo>
                  <a:lnTo>
                    <a:pt x="672845" y="12954"/>
                  </a:lnTo>
                  <a:lnTo>
                    <a:pt x="682323" y="27003"/>
                  </a:lnTo>
                  <a:lnTo>
                    <a:pt x="685800" y="44195"/>
                  </a:lnTo>
                  <a:lnTo>
                    <a:pt x="685800" y="220980"/>
                  </a:lnTo>
                  <a:lnTo>
                    <a:pt x="682323" y="238172"/>
                  </a:lnTo>
                  <a:lnTo>
                    <a:pt x="672846" y="252221"/>
                  </a:lnTo>
                  <a:lnTo>
                    <a:pt x="658796" y="261699"/>
                  </a:lnTo>
                  <a:lnTo>
                    <a:pt x="641603" y="265175"/>
                  </a:lnTo>
                  <a:lnTo>
                    <a:pt x="44195" y="265175"/>
                  </a:lnTo>
                  <a:lnTo>
                    <a:pt x="27003" y="261699"/>
                  </a:lnTo>
                  <a:lnTo>
                    <a:pt x="12954" y="252221"/>
                  </a:lnTo>
                  <a:lnTo>
                    <a:pt x="3476" y="238172"/>
                  </a:lnTo>
                  <a:lnTo>
                    <a:pt x="0" y="220980"/>
                  </a:lnTo>
                  <a:lnTo>
                    <a:pt x="0" y="44195"/>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1" name="Google Shape;3211;p117"/>
            <p:cNvSpPr/>
            <p:nvPr/>
          </p:nvSpPr>
          <p:spPr>
            <a:xfrm>
              <a:off x="2086355" y="1482852"/>
              <a:ext cx="262128" cy="1484376"/>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2" name="Google Shape;3212;p117"/>
            <p:cNvSpPr/>
            <p:nvPr/>
          </p:nvSpPr>
          <p:spPr>
            <a:xfrm>
              <a:off x="2141981" y="1518666"/>
              <a:ext cx="165100" cy="1373505"/>
            </a:xfrm>
            <a:custGeom>
              <a:rect b="b" l="l" r="r" t="t"/>
              <a:pathLst>
                <a:path extrusionOk="0" h="1373505" w="165100">
                  <a:moveTo>
                    <a:pt x="164592" y="1373124"/>
                  </a:moveTo>
                  <a:lnTo>
                    <a:pt x="132552" y="1372052"/>
                  </a:lnTo>
                  <a:lnTo>
                    <a:pt x="106394" y="1369123"/>
                  </a:lnTo>
                  <a:lnTo>
                    <a:pt x="88761" y="1364765"/>
                  </a:lnTo>
                  <a:lnTo>
                    <a:pt x="82295" y="1359408"/>
                  </a:lnTo>
                  <a:lnTo>
                    <a:pt x="82295" y="700278"/>
                  </a:lnTo>
                  <a:lnTo>
                    <a:pt x="75830" y="694920"/>
                  </a:lnTo>
                  <a:lnTo>
                    <a:pt x="58197" y="690562"/>
                  </a:lnTo>
                  <a:lnTo>
                    <a:pt x="32039" y="687633"/>
                  </a:lnTo>
                  <a:lnTo>
                    <a:pt x="0" y="686562"/>
                  </a:lnTo>
                  <a:lnTo>
                    <a:pt x="32039" y="685490"/>
                  </a:lnTo>
                  <a:lnTo>
                    <a:pt x="58197" y="682561"/>
                  </a:lnTo>
                  <a:lnTo>
                    <a:pt x="75830" y="678203"/>
                  </a:lnTo>
                  <a:lnTo>
                    <a:pt x="82295" y="672846"/>
                  </a:lnTo>
                  <a:lnTo>
                    <a:pt x="82295" y="13716"/>
                  </a:lnTo>
                  <a:lnTo>
                    <a:pt x="88761" y="8358"/>
                  </a:lnTo>
                  <a:lnTo>
                    <a:pt x="106394" y="4000"/>
                  </a:lnTo>
                  <a:lnTo>
                    <a:pt x="132552" y="1071"/>
                  </a:lnTo>
                  <a:lnTo>
                    <a:pt x="164592" y="0"/>
                  </a:lnTo>
                </a:path>
              </a:pathLst>
            </a:custGeom>
            <a:noFill/>
            <a:ln cap="flat" cmpd="sng" w="25900">
              <a:solidFill>
                <a:srgbClr val="FBB64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13" name="Google Shape;3213;p117"/>
          <p:cNvSpPr txBox="1"/>
          <p:nvPr>
            <p:ph type="title"/>
          </p:nvPr>
        </p:nvSpPr>
        <p:spPr>
          <a:xfrm>
            <a:off x="415544" y="139065"/>
            <a:ext cx="22923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Primary Keys</a:t>
            </a:r>
            <a:endParaRPr/>
          </a:p>
        </p:txBody>
      </p:sp>
      <p:grpSp>
        <p:nvGrpSpPr>
          <p:cNvPr id="3214" name="Google Shape;3214;p117"/>
          <p:cNvGrpSpPr/>
          <p:nvPr/>
        </p:nvGrpSpPr>
        <p:grpSpPr>
          <a:xfrm>
            <a:off x="3057127" y="3520392"/>
            <a:ext cx="839756" cy="272891"/>
            <a:chOff x="3057127" y="3520392"/>
            <a:chExt cx="839756" cy="272891"/>
          </a:xfrm>
        </p:grpSpPr>
        <p:sp>
          <p:nvSpPr>
            <p:cNvPr id="3215" name="Google Shape;3215;p117"/>
            <p:cNvSpPr/>
            <p:nvPr/>
          </p:nvSpPr>
          <p:spPr>
            <a:xfrm>
              <a:off x="3057127" y="3520392"/>
              <a:ext cx="839756" cy="272891"/>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6" name="Google Shape;3216;p117"/>
            <p:cNvSpPr/>
            <p:nvPr/>
          </p:nvSpPr>
          <p:spPr>
            <a:xfrm>
              <a:off x="3103625" y="3533394"/>
              <a:ext cx="746760" cy="193675"/>
            </a:xfrm>
            <a:custGeom>
              <a:rect b="b" l="l" r="r" t="t"/>
              <a:pathLst>
                <a:path extrusionOk="0" h="193675" w="746760">
                  <a:moveTo>
                    <a:pt x="746760" y="0"/>
                  </a:moveTo>
                  <a:lnTo>
                    <a:pt x="745489" y="37677"/>
                  </a:lnTo>
                  <a:lnTo>
                    <a:pt x="742029" y="68437"/>
                  </a:lnTo>
                  <a:lnTo>
                    <a:pt x="736901" y="89171"/>
                  </a:lnTo>
                  <a:lnTo>
                    <a:pt x="730631" y="96773"/>
                  </a:lnTo>
                  <a:lnTo>
                    <a:pt x="389509" y="96773"/>
                  </a:lnTo>
                  <a:lnTo>
                    <a:pt x="383238" y="104376"/>
                  </a:lnTo>
                  <a:lnTo>
                    <a:pt x="378110" y="125110"/>
                  </a:lnTo>
                  <a:lnTo>
                    <a:pt x="374650" y="155870"/>
                  </a:lnTo>
                  <a:lnTo>
                    <a:pt x="373379" y="193547"/>
                  </a:lnTo>
                  <a:lnTo>
                    <a:pt x="372109" y="155870"/>
                  </a:lnTo>
                  <a:lnTo>
                    <a:pt x="368649" y="125110"/>
                  </a:lnTo>
                  <a:lnTo>
                    <a:pt x="363521" y="104376"/>
                  </a:lnTo>
                  <a:lnTo>
                    <a:pt x="357250" y="96773"/>
                  </a:lnTo>
                  <a:lnTo>
                    <a:pt x="16129" y="96773"/>
                  </a:lnTo>
                  <a:lnTo>
                    <a:pt x="9858" y="89171"/>
                  </a:lnTo>
                  <a:lnTo>
                    <a:pt x="4730" y="68437"/>
                  </a:lnTo>
                  <a:lnTo>
                    <a:pt x="1269" y="37677"/>
                  </a:lnTo>
                  <a:lnTo>
                    <a:pt x="0" y="0"/>
                  </a:lnTo>
                </a:path>
              </a:pathLst>
            </a:custGeom>
            <a:noFill/>
            <a:ln cap="flat" cmpd="sng" w="25900">
              <a:solidFill>
                <a:srgbClr val="FBB64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17" name="Google Shape;3217;p117"/>
          <p:cNvSpPr txBox="1"/>
          <p:nvPr/>
        </p:nvSpPr>
        <p:spPr>
          <a:xfrm>
            <a:off x="1480819" y="3212338"/>
            <a:ext cx="4677410" cy="1297305"/>
          </a:xfrm>
          <a:prstGeom prst="rect">
            <a:avLst/>
          </a:prstGeom>
          <a:noFill/>
          <a:ln>
            <a:noFill/>
          </a:ln>
        </p:spPr>
        <p:txBody>
          <a:bodyPr anchorCtr="0" anchor="t" bIns="0" lIns="0" spcFirstLastPara="1" rIns="0" wrap="square" tIns="12700">
            <a:spAutoFit/>
          </a:bodyPr>
          <a:lstStyle/>
          <a:p>
            <a:pPr indent="0" lvl="0" marL="610870" marR="0" rtl="0" algn="l">
              <a:lnSpc>
                <a:spcPct val="100000"/>
              </a:lnSpc>
              <a:spcBef>
                <a:spcPts val="0"/>
              </a:spcBef>
              <a:spcAft>
                <a:spcPts val="0"/>
              </a:spcAft>
              <a:buNone/>
            </a:pPr>
            <a:r>
              <a:rPr lang="en-US" sz="1800">
                <a:solidFill>
                  <a:srgbClr val="464646"/>
                </a:solidFill>
                <a:latin typeface="Arial"/>
                <a:ea typeface="Arial"/>
                <a:cs typeface="Arial"/>
                <a:sym typeface="Arial"/>
              </a:rPr>
              <a:t>Partition Key</a:t>
            </a:r>
            <a:endParaRPr sz="1800">
              <a:solidFill>
                <a:schemeClr val="dk1"/>
              </a:solidFill>
              <a:latin typeface="Arial"/>
              <a:ea typeface="Arial"/>
              <a:cs typeface="Arial"/>
              <a:sym typeface="Arial"/>
            </a:endParaRPr>
          </a:p>
          <a:p>
            <a:pPr indent="0" lvl="0" marL="0" marR="0" rtl="0" algn="l">
              <a:lnSpc>
                <a:spcPct val="100000"/>
              </a:lnSpc>
              <a:spcBef>
                <a:spcPts val="55"/>
              </a:spcBef>
              <a:spcAft>
                <a:spcPts val="0"/>
              </a:spcAft>
              <a:buNone/>
            </a:pPr>
            <a:r>
              <a:t/>
            </a:r>
            <a:endParaRPr sz="2050">
              <a:solidFill>
                <a:schemeClr val="dk1"/>
              </a:solidFill>
              <a:latin typeface="Arial"/>
              <a:ea typeface="Arial"/>
              <a:cs typeface="Arial"/>
              <a:sym typeface="Arial"/>
            </a:endParaRPr>
          </a:p>
          <a:p>
            <a:pPr indent="0" lvl="0" marL="1557020" marR="0" rtl="0" algn="l">
              <a:lnSpc>
                <a:spcPct val="100000"/>
              </a:lnSpc>
              <a:spcBef>
                <a:spcPts val="0"/>
              </a:spcBef>
              <a:spcAft>
                <a:spcPts val="0"/>
              </a:spcAft>
              <a:buNone/>
            </a:pPr>
            <a:r>
              <a:rPr lang="en-US" sz="1800">
                <a:solidFill>
                  <a:srgbClr val="464646"/>
                </a:solidFill>
                <a:latin typeface="Arial"/>
                <a:ea typeface="Arial"/>
                <a:cs typeface="Arial"/>
                <a:sym typeface="Arial"/>
              </a:rPr>
              <a:t>Sort Key</a:t>
            </a:r>
            <a:endParaRPr sz="1800">
              <a:solidFill>
                <a:schemeClr val="dk1"/>
              </a:solidFill>
              <a:latin typeface="Arial"/>
              <a:ea typeface="Arial"/>
              <a:cs typeface="Arial"/>
              <a:sym typeface="Arial"/>
            </a:endParaRPr>
          </a:p>
          <a:p>
            <a:pPr indent="0" lvl="0" marL="12700" marR="0" rtl="0" algn="l">
              <a:lnSpc>
                <a:spcPct val="100000"/>
              </a:lnSpc>
              <a:spcBef>
                <a:spcPts val="1360"/>
              </a:spcBef>
              <a:spcAft>
                <a:spcPts val="0"/>
              </a:spcAft>
              <a:buNone/>
            </a:pPr>
            <a:r>
              <a:rPr lang="en-US" sz="1600">
                <a:solidFill>
                  <a:srgbClr val="464646"/>
                </a:solidFill>
                <a:latin typeface="Arial"/>
                <a:ea typeface="Arial"/>
                <a:cs typeface="Arial"/>
                <a:sym typeface="Arial"/>
              </a:rPr>
              <a:t>(DynamoDB maintains a sorted index for both keys)</a:t>
            </a:r>
            <a:endParaRPr sz="1600">
              <a:solidFill>
                <a:schemeClr val="dk1"/>
              </a:solidFill>
              <a:latin typeface="Arial"/>
              <a:ea typeface="Arial"/>
              <a:cs typeface="Arial"/>
              <a:sym typeface="Arial"/>
            </a:endParaRPr>
          </a:p>
        </p:txBody>
      </p:sp>
      <p:grpSp>
        <p:nvGrpSpPr>
          <p:cNvPr id="3218" name="Google Shape;3218;p117"/>
          <p:cNvGrpSpPr/>
          <p:nvPr/>
        </p:nvGrpSpPr>
        <p:grpSpPr>
          <a:xfrm>
            <a:off x="7881365" y="105917"/>
            <a:ext cx="1096010" cy="1000125"/>
            <a:chOff x="7881365" y="105917"/>
            <a:chExt cx="1096010" cy="1000125"/>
          </a:xfrm>
        </p:grpSpPr>
        <p:sp>
          <p:nvSpPr>
            <p:cNvPr id="3219" name="Google Shape;3219;p117"/>
            <p:cNvSpPr/>
            <p:nvPr/>
          </p:nvSpPr>
          <p:spPr>
            <a:xfrm>
              <a:off x="7881365" y="105917"/>
              <a:ext cx="1096010" cy="1000125"/>
            </a:xfrm>
            <a:custGeom>
              <a:rect b="b" l="l" r="r" t="t"/>
              <a:pathLst>
                <a:path extrusionOk="0" h="1000125" w="1096009">
                  <a:moveTo>
                    <a:pt x="0" y="98171"/>
                  </a:moveTo>
                  <a:lnTo>
                    <a:pt x="7713" y="59953"/>
                  </a:lnTo>
                  <a:lnTo>
                    <a:pt x="28749" y="28749"/>
                  </a:lnTo>
                  <a:lnTo>
                    <a:pt x="59953" y="7713"/>
                  </a:lnTo>
                  <a:lnTo>
                    <a:pt x="98170" y="0"/>
                  </a:lnTo>
                  <a:lnTo>
                    <a:pt x="997584" y="0"/>
                  </a:lnTo>
                  <a:lnTo>
                    <a:pt x="1035802" y="7713"/>
                  </a:lnTo>
                  <a:lnTo>
                    <a:pt x="1067006" y="28749"/>
                  </a:lnTo>
                  <a:lnTo>
                    <a:pt x="1088042" y="59953"/>
                  </a:lnTo>
                  <a:lnTo>
                    <a:pt x="1095755" y="98171"/>
                  </a:lnTo>
                  <a:lnTo>
                    <a:pt x="1095755" y="901573"/>
                  </a:lnTo>
                  <a:lnTo>
                    <a:pt x="1088042" y="939790"/>
                  </a:lnTo>
                  <a:lnTo>
                    <a:pt x="1067006" y="970994"/>
                  </a:lnTo>
                  <a:lnTo>
                    <a:pt x="1035802" y="992030"/>
                  </a:lnTo>
                  <a:lnTo>
                    <a:pt x="997584" y="999744"/>
                  </a:lnTo>
                  <a:lnTo>
                    <a:pt x="98170" y="999744"/>
                  </a:lnTo>
                  <a:lnTo>
                    <a:pt x="59953" y="992030"/>
                  </a:lnTo>
                  <a:lnTo>
                    <a:pt x="28749" y="970994"/>
                  </a:lnTo>
                  <a:lnTo>
                    <a:pt x="7713" y="939790"/>
                  </a:lnTo>
                  <a:lnTo>
                    <a:pt x="0" y="901573"/>
                  </a:lnTo>
                  <a:lnTo>
                    <a:pt x="0" y="98171"/>
                  </a:lnTo>
                  <a:close/>
                </a:path>
              </a:pathLst>
            </a:custGeom>
            <a:noFill/>
            <a:ln cap="flat" cmpd="sng" w="19800">
              <a:solidFill>
                <a:srgbClr val="0D28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0" name="Google Shape;3220;p117"/>
            <p:cNvSpPr/>
            <p:nvPr/>
          </p:nvSpPr>
          <p:spPr>
            <a:xfrm>
              <a:off x="8119871" y="254507"/>
              <a:ext cx="633983" cy="707136"/>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21" name="Google Shape;3221;p117"/>
          <p:cNvSpPr txBox="1"/>
          <p:nvPr/>
        </p:nvSpPr>
        <p:spPr>
          <a:xfrm>
            <a:off x="6595364" y="1971548"/>
            <a:ext cx="2045970" cy="848994"/>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800">
                <a:solidFill>
                  <a:srgbClr val="464646"/>
                </a:solidFill>
                <a:latin typeface="Arial"/>
                <a:ea typeface="Arial"/>
                <a:cs typeface="Arial"/>
                <a:sym typeface="Arial"/>
              </a:rPr>
              <a:t>Table: </a:t>
            </a:r>
            <a:r>
              <a:rPr lang="en-US" sz="1800">
                <a:solidFill>
                  <a:srgbClr val="FBB64B"/>
                </a:solidFill>
                <a:latin typeface="Arial"/>
                <a:ea typeface="Arial"/>
                <a:cs typeface="Arial"/>
                <a:sym typeface="Arial"/>
              </a:rPr>
              <a:t>Music  </a:t>
            </a:r>
            <a:r>
              <a:rPr lang="en-US" sz="1800">
                <a:solidFill>
                  <a:srgbClr val="464646"/>
                </a:solidFill>
                <a:latin typeface="Arial"/>
                <a:ea typeface="Arial"/>
                <a:cs typeface="Arial"/>
                <a:sym typeface="Arial"/>
              </a:rPr>
              <a:t>Partition Key: </a:t>
            </a:r>
            <a:r>
              <a:rPr lang="en-US" sz="1800">
                <a:solidFill>
                  <a:srgbClr val="FBB64B"/>
                </a:solidFill>
                <a:latin typeface="Arial"/>
                <a:ea typeface="Arial"/>
                <a:cs typeface="Arial"/>
                <a:sym typeface="Arial"/>
              </a:rPr>
              <a:t>Artist  </a:t>
            </a:r>
            <a:r>
              <a:rPr lang="en-US" sz="1800">
                <a:solidFill>
                  <a:srgbClr val="464646"/>
                </a:solidFill>
                <a:latin typeface="Arial"/>
                <a:ea typeface="Arial"/>
                <a:cs typeface="Arial"/>
                <a:sym typeface="Arial"/>
              </a:rPr>
              <a:t>Sort Key: </a:t>
            </a:r>
            <a:r>
              <a:rPr lang="en-US" sz="1800">
                <a:solidFill>
                  <a:srgbClr val="FBB64B"/>
                </a:solidFill>
                <a:latin typeface="Arial"/>
                <a:ea typeface="Arial"/>
                <a:cs typeface="Arial"/>
                <a:sym typeface="Arial"/>
              </a:rPr>
              <a:t>Song Title</a:t>
            </a:r>
            <a:endParaRPr sz="1800">
              <a:solidFill>
                <a:schemeClr val="dk1"/>
              </a:solidFill>
              <a:latin typeface="Arial"/>
              <a:ea typeface="Arial"/>
              <a:cs typeface="Arial"/>
              <a:sym typeface="Arial"/>
            </a:endParaRPr>
          </a:p>
        </p:txBody>
      </p:sp>
      <p:sp>
        <p:nvSpPr>
          <p:cNvPr id="3222" name="Google Shape;3222;p117"/>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3223" name="Google Shape;3223;p117"/>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3224" name="Google Shape;3224;p117"/>
          <p:cNvSpPr txBox="1"/>
          <p:nvPr/>
        </p:nvSpPr>
        <p:spPr>
          <a:xfrm>
            <a:off x="1317752" y="1908505"/>
            <a:ext cx="635000" cy="574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464646"/>
                </a:solidFill>
                <a:latin typeface="Arial"/>
                <a:ea typeface="Arial"/>
                <a:cs typeface="Arial"/>
                <a:sym typeface="Arial"/>
              </a:rPr>
              <a:t>Table:</a:t>
            </a:r>
            <a:endParaRPr sz="1800">
              <a:solidFill>
                <a:schemeClr val="dk1"/>
              </a:solidFill>
              <a:latin typeface="Arial"/>
              <a:ea typeface="Arial"/>
              <a:cs typeface="Arial"/>
              <a:sym typeface="Arial"/>
            </a:endParaRPr>
          </a:p>
          <a:p>
            <a:pPr indent="0" lvl="0" marL="12700" marR="0" rtl="0" algn="l">
              <a:lnSpc>
                <a:spcPct val="100000"/>
              </a:lnSpc>
              <a:spcBef>
                <a:spcPts val="5"/>
              </a:spcBef>
              <a:spcAft>
                <a:spcPts val="0"/>
              </a:spcAft>
              <a:buNone/>
            </a:pPr>
            <a:r>
              <a:rPr lang="en-US" sz="1800">
                <a:solidFill>
                  <a:srgbClr val="FBB64B"/>
                </a:solidFill>
                <a:latin typeface="Arial"/>
                <a:ea typeface="Arial"/>
                <a:cs typeface="Arial"/>
                <a:sym typeface="Arial"/>
              </a:rPr>
              <a:t>Music</a:t>
            </a:r>
            <a:endParaRPr sz="1800">
              <a:solidFill>
                <a:schemeClr val="dk1"/>
              </a:solidFill>
              <a:latin typeface="Arial"/>
              <a:ea typeface="Arial"/>
              <a:cs typeface="Arial"/>
              <a:sym typeface="Arial"/>
            </a:endParaRPr>
          </a:p>
        </p:txBody>
      </p:sp>
      <p:sp>
        <p:nvSpPr>
          <p:cNvPr id="3225" name="Google Shape;3225;p117"/>
          <p:cNvSpPr txBox="1"/>
          <p:nvPr/>
        </p:nvSpPr>
        <p:spPr>
          <a:xfrm>
            <a:off x="2473579" y="880617"/>
            <a:ext cx="5467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FBB64B"/>
                </a:solidFill>
                <a:latin typeface="Arial"/>
                <a:ea typeface="Arial"/>
                <a:cs typeface="Arial"/>
                <a:sym typeface="Arial"/>
              </a:rPr>
              <a:t>Artist</a:t>
            </a:r>
            <a:endParaRPr sz="1800">
              <a:solidFill>
                <a:schemeClr val="dk1"/>
              </a:solidFill>
              <a:latin typeface="Arial"/>
              <a:ea typeface="Arial"/>
              <a:cs typeface="Arial"/>
              <a:sym typeface="Arial"/>
            </a:endParaRPr>
          </a:p>
        </p:txBody>
      </p:sp>
      <p:sp>
        <p:nvSpPr>
          <p:cNvPr id="3226" name="Google Shape;3226;p117"/>
          <p:cNvSpPr txBox="1"/>
          <p:nvPr/>
        </p:nvSpPr>
        <p:spPr>
          <a:xfrm>
            <a:off x="3190494" y="876427"/>
            <a:ext cx="558800" cy="57404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800">
                <a:solidFill>
                  <a:srgbClr val="FBB64B"/>
                </a:solidFill>
                <a:latin typeface="Arial"/>
                <a:ea typeface="Arial"/>
                <a:cs typeface="Arial"/>
                <a:sym typeface="Arial"/>
              </a:rPr>
              <a:t>Song  Title</a:t>
            </a:r>
            <a:endParaRPr sz="1800">
              <a:solidFill>
                <a:schemeClr val="dk1"/>
              </a:solidFill>
              <a:latin typeface="Arial"/>
              <a:ea typeface="Arial"/>
              <a:cs typeface="Arial"/>
              <a:sym typeface="Arial"/>
            </a:endParaRPr>
          </a:p>
        </p:txBody>
      </p:sp>
      <p:sp>
        <p:nvSpPr>
          <p:cNvPr id="3227" name="Google Shape;3227;p117"/>
          <p:cNvSpPr txBox="1"/>
          <p:nvPr/>
        </p:nvSpPr>
        <p:spPr>
          <a:xfrm>
            <a:off x="3887215" y="878204"/>
            <a:ext cx="1242695" cy="574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FBB64B"/>
                </a:solidFill>
                <a:latin typeface="Arial"/>
                <a:ea typeface="Arial"/>
                <a:cs typeface="Arial"/>
                <a:sym typeface="Arial"/>
              </a:rPr>
              <a:t>Album Year</a:t>
            </a:r>
            <a:endParaRPr sz="18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US" sz="1800">
                <a:solidFill>
                  <a:srgbClr val="FBB64B"/>
                </a:solidFill>
                <a:latin typeface="Arial"/>
                <a:ea typeface="Arial"/>
                <a:cs typeface="Arial"/>
                <a:sym typeface="Arial"/>
              </a:rPr>
              <a:t>Title</a:t>
            </a:r>
            <a:endParaRPr sz="1800">
              <a:solidFill>
                <a:schemeClr val="dk1"/>
              </a:solidFill>
              <a:latin typeface="Arial"/>
              <a:ea typeface="Arial"/>
              <a:cs typeface="Arial"/>
              <a:sym typeface="Arial"/>
            </a:endParaRPr>
          </a:p>
        </p:txBody>
      </p:sp>
      <p:sp>
        <p:nvSpPr>
          <p:cNvPr id="3228" name="Google Shape;3228;p117"/>
          <p:cNvSpPr txBox="1"/>
          <p:nvPr/>
        </p:nvSpPr>
        <p:spPr>
          <a:xfrm>
            <a:off x="5365750" y="885825"/>
            <a:ext cx="6604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FBB64B"/>
                </a:solidFill>
                <a:latin typeface="Arial"/>
                <a:ea typeface="Arial"/>
                <a:cs typeface="Arial"/>
                <a:sym typeface="Arial"/>
              </a:rPr>
              <a:t>Genre</a:t>
            </a:r>
            <a:endParaRPr sz="1800">
              <a:solidFill>
                <a:schemeClr val="dk1"/>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2" name="Shape 3232"/>
        <p:cNvGrpSpPr/>
        <p:nvPr/>
      </p:nvGrpSpPr>
      <p:grpSpPr>
        <a:xfrm>
          <a:off x="0" y="0"/>
          <a:ext cx="0" cy="0"/>
          <a:chOff x="0" y="0"/>
          <a:chExt cx="0" cy="0"/>
        </a:xfrm>
      </p:grpSpPr>
      <p:sp>
        <p:nvSpPr>
          <p:cNvPr id="3233" name="Google Shape;3233;p118"/>
          <p:cNvSpPr txBox="1"/>
          <p:nvPr>
            <p:ph type="title"/>
          </p:nvPr>
        </p:nvSpPr>
        <p:spPr>
          <a:xfrm>
            <a:off x="415544" y="139065"/>
            <a:ext cx="41484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Provisioned Throughput</a:t>
            </a:r>
            <a:endParaRPr/>
          </a:p>
        </p:txBody>
      </p:sp>
      <p:sp>
        <p:nvSpPr>
          <p:cNvPr id="3234" name="Google Shape;3234;p118"/>
          <p:cNvSpPr txBox="1"/>
          <p:nvPr/>
        </p:nvSpPr>
        <p:spPr>
          <a:xfrm>
            <a:off x="419506" y="1035177"/>
            <a:ext cx="7867650" cy="1562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4D4D4B"/>
                </a:solidFill>
                <a:latin typeface="Arial"/>
                <a:ea typeface="Arial"/>
                <a:cs typeface="Arial"/>
                <a:sym typeface="Arial"/>
              </a:rPr>
              <a:t>You specify how much </a:t>
            </a:r>
            <a:r>
              <a:rPr b="1" lang="en-US" sz="2400">
                <a:solidFill>
                  <a:srgbClr val="4D4D4B"/>
                </a:solidFill>
                <a:latin typeface="Arial"/>
                <a:ea typeface="Arial"/>
                <a:cs typeface="Arial"/>
                <a:sym typeface="Arial"/>
              </a:rPr>
              <a:t>provisioned throughput capacity</a:t>
            </a:r>
            <a:endParaRPr sz="24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US" sz="2400">
                <a:solidFill>
                  <a:srgbClr val="4D4D4B"/>
                </a:solidFill>
                <a:latin typeface="Arial"/>
                <a:ea typeface="Arial"/>
                <a:cs typeface="Arial"/>
                <a:sym typeface="Arial"/>
              </a:rPr>
              <a:t>you need for reads and writes.</a:t>
            </a:r>
            <a:endParaRPr sz="2400">
              <a:solidFill>
                <a:schemeClr val="dk1"/>
              </a:solidFill>
              <a:latin typeface="Arial"/>
              <a:ea typeface="Arial"/>
              <a:cs typeface="Arial"/>
              <a:sym typeface="Arial"/>
            </a:endParaRPr>
          </a:p>
          <a:p>
            <a:pPr indent="0" lvl="0" marL="12700" marR="0" rtl="0" algn="l">
              <a:lnSpc>
                <a:spcPct val="100000"/>
              </a:lnSpc>
              <a:spcBef>
                <a:spcPts val="575"/>
              </a:spcBef>
              <a:spcAft>
                <a:spcPts val="0"/>
              </a:spcAft>
              <a:buNone/>
            </a:pPr>
            <a:r>
              <a:rPr lang="en-US" sz="2400">
                <a:solidFill>
                  <a:srgbClr val="4D4D4B"/>
                </a:solidFill>
                <a:latin typeface="Arial"/>
                <a:ea typeface="Arial"/>
                <a:cs typeface="Arial"/>
                <a:sym typeface="Arial"/>
              </a:rPr>
              <a:t>Amazon DynamoDB allocates the necessary machine</a:t>
            </a:r>
            <a:endParaRPr sz="24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US" sz="2400">
                <a:solidFill>
                  <a:srgbClr val="4D4D4B"/>
                </a:solidFill>
                <a:latin typeface="Arial"/>
                <a:ea typeface="Arial"/>
                <a:cs typeface="Arial"/>
                <a:sym typeface="Arial"/>
              </a:rPr>
              <a:t>resources to meet your needs.</a:t>
            </a:r>
            <a:endParaRPr sz="2400">
              <a:solidFill>
                <a:schemeClr val="dk1"/>
              </a:solidFill>
              <a:latin typeface="Arial"/>
              <a:ea typeface="Arial"/>
              <a:cs typeface="Arial"/>
              <a:sym typeface="Arial"/>
            </a:endParaRPr>
          </a:p>
        </p:txBody>
      </p:sp>
      <p:grpSp>
        <p:nvGrpSpPr>
          <p:cNvPr id="3235" name="Google Shape;3235;p118"/>
          <p:cNvGrpSpPr/>
          <p:nvPr/>
        </p:nvGrpSpPr>
        <p:grpSpPr>
          <a:xfrm>
            <a:off x="7881365" y="105917"/>
            <a:ext cx="1096010" cy="1000125"/>
            <a:chOff x="7881365" y="105917"/>
            <a:chExt cx="1096010" cy="1000125"/>
          </a:xfrm>
        </p:grpSpPr>
        <p:sp>
          <p:nvSpPr>
            <p:cNvPr id="3236" name="Google Shape;3236;p118"/>
            <p:cNvSpPr/>
            <p:nvPr/>
          </p:nvSpPr>
          <p:spPr>
            <a:xfrm>
              <a:off x="7881365" y="105917"/>
              <a:ext cx="1096010" cy="1000125"/>
            </a:xfrm>
            <a:custGeom>
              <a:rect b="b" l="l" r="r" t="t"/>
              <a:pathLst>
                <a:path extrusionOk="0" h="1000125" w="1096009">
                  <a:moveTo>
                    <a:pt x="997584" y="0"/>
                  </a:moveTo>
                  <a:lnTo>
                    <a:pt x="98170" y="0"/>
                  </a:lnTo>
                  <a:lnTo>
                    <a:pt x="59953" y="7713"/>
                  </a:lnTo>
                  <a:lnTo>
                    <a:pt x="28749" y="28749"/>
                  </a:lnTo>
                  <a:lnTo>
                    <a:pt x="7713" y="59953"/>
                  </a:lnTo>
                  <a:lnTo>
                    <a:pt x="0" y="98171"/>
                  </a:lnTo>
                  <a:lnTo>
                    <a:pt x="0" y="901573"/>
                  </a:lnTo>
                  <a:lnTo>
                    <a:pt x="7713" y="939790"/>
                  </a:lnTo>
                  <a:lnTo>
                    <a:pt x="28749" y="970994"/>
                  </a:lnTo>
                  <a:lnTo>
                    <a:pt x="59953" y="992030"/>
                  </a:lnTo>
                  <a:lnTo>
                    <a:pt x="98170" y="999744"/>
                  </a:lnTo>
                  <a:lnTo>
                    <a:pt x="997584" y="999744"/>
                  </a:lnTo>
                  <a:lnTo>
                    <a:pt x="1035802" y="992030"/>
                  </a:lnTo>
                  <a:lnTo>
                    <a:pt x="1067006" y="970994"/>
                  </a:lnTo>
                  <a:lnTo>
                    <a:pt x="1088042" y="939790"/>
                  </a:lnTo>
                  <a:lnTo>
                    <a:pt x="1095755" y="901573"/>
                  </a:lnTo>
                  <a:lnTo>
                    <a:pt x="1095755" y="98171"/>
                  </a:lnTo>
                  <a:lnTo>
                    <a:pt x="1088042" y="59953"/>
                  </a:lnTo>
                  <a:lnTo>
                    <a:pt x="1067006" y="28749"/>
                  </a:lnTo>
                  <a:lnTo>
                    <a:pt x="1035802" y="7713"/>
                  </a:lnTo>
                  <a:lnTo>
                    <a:pt x="9975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7" name="Google Shape;3237;p118"/>
            <p:cNvSpPr/>
            <p:nvPr/>
          </p:nvSpPr>
          <p:spPr>
            <a:xfrm>
              <a:off x="7881365" y="105917"/>
              <a:ext cx="1096010" cy="1000125"/>
            </a:xfrm>
            <a:custGeom>
              <a:rect b="b" l="l" r="r" t="t"/>
              <a:pathLst>
                <a:path extrusionOk="0" h="1000125" w="1096009">
                  <a:moveTo>
                    <a:pt x="0" y="98171"/>
                  </a:moveTo>
                  <a:lnTo>
                    <a:pt x="7713" y="59953"/>
                  </a:lnTo>
                  <a:lnTo>
                    <a:pt x="28749" y="28749"/>
                  </a:lnTo>
                  <a:lnTo>
                    <a:pt x="59953" y="7713"/>
                  </a:lnTo>
                  <a:lnTo>
                    <a:pt x="98170" y="0"/>
                  </a:lnTo>
                  <a:lnTo>
                    <a:pt x="997584" y="0"/>
                  </a:lnTo>
                  <a:lnTo>
                    <a:pt x="1035802" y="7713"/>
                  </a:lnTo>
                  <a:lnTo>
                    <a:pt x="1067006" y="28749"/>
                  </a:lnTo>
                  <a:lnTo>
                    <a:pt x="1088042" y="59953"/>
                  </a:lnTo>
                  <a:lnTo>
                    <a:pt x="1095755" y="98171"/>
                  </a:lnTo>
                  <a:lnTo>
                    <a:pt x="1095755" y="901573"/>
                  </a:lnTo>
                  <a:lnTo>
                    <a:pt x="1088042" y="939790"/>
                  </a:lnTo>
                  <a:lnTo>
                    <a:pt x="1067006" y="970994"/>
                  </a:lnTo>
                  <a:lnTo>
                    <a:pt x="1035802" y="992030"/>
                  </a:lnTo>
                  <a:lnTo>
                    <a:pt x="997584" y="999744"/>
                  </a:lnTo>
                  <a:lnTo>
                    <a:pt x="98170" y="999744"/>
                  </a:lnTo>
                  <a:lnTo>
                    <a:pt x="59953" y="992030"/>
                  </a:lnTo>
                  <a:lnTo>
                    <a:pt x="28749" y="970994"/>
                  </a:lnTo>
                  <a:lnTo>
                    <a:pt x="7713" y="939790"/>
                  </a:lnTo>
                  <a:lnTo>
                    <a:pt x="0" y="901573"/>
                  </a:lnTo>
                  <a:lnTo>
                    <a:pt x="0" y="98171"/>
                  </a:lnTo>
                  <a:close/>
                </a:path>
              </a:pathLst>
            </a:custGeom>
            <a:noFill/>
            <a:ln cap="flat" cmpd="sng" w="19800">
              <a:solidFill>
                <a:srgbClr val="0D28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8" name="Google Shape;3238;p118"/>
            <p:cNvSpPr/>
            <p:nvPr/>
          </p:nvSpPr>
          <p:spPr>
            <a:xfrm>
              <a:off x="8071103" y="242316"/>
              <a:ext cx="731520" cy="7315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39" name="Google Shape;3239;p118"/>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3240" name="Google Shape;3240;p118"/>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4" name="Shape 3244"/>
        <p:cNvGrpSpPr/>
        <p:nvPr/>
      </p:nvGrpSpPr>
      <p:grpSpPr>
        <a:xfrm>
          <a:off x="0" y="0"/>
          <a:ext cx="0" cy="0"/>
          <a:chOff x="0" y="0"/>
          <a:chExt cx="0" cy="0"/>
        </a:xfrm>
      </p:grpSpPr>
      <p:sp>
        <p:nvSpPr>
          <p:cNvPr id="3245" name="Google Shape;3245;p119"/>
          <p:cNvSpPr txBox="1"/>
          <p:nvPr>
            <p:ph type="title"/>
          </p:nvPr>
        </p:nvSpPr>
        <p:spPr>
          <a:xfrm>
            <a:off x="415544" y="139065"/>
            <a:ext cx="37782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Supported Operations</a:t>
            </a:r>
            <a:endParaRPr/>
          </a:p>
        </p:txBody>
      </p:sp>
      <p:sp>
        <p:nvSpPr>
          <p:cNvPr id="3246" name="Google Shape;3246;p119"/>
          <p:cNvSpPr txBox="1"/>
          <p:nvPr/>
        </p:nvSpPr>
        <p:spPr>
          <a:xfrm>
            <a:off x="419506" y="965639"/>
            <a:ext cx="7891780" cy="3289300"/>
          </a:xfrm>
          <a:prstGeom prst="rect">
            <a:avLst/>
          </a:prstGeom>
          <a:noFill/>
          <a:ln>
            <a:noFill/>
          </a:ln>
        </p:spPr>
        <p:txBody>
          <a:bodyPr anchorCtr="0" anchor="t" bIns="0" lIns="0" spcFirstLastPara="1" rIns="0" wrap="square" tIns="48250">
            <a:spAutoFit/>
          </a:bodyPr>
          <a:lstStyle/>
          <a:p>
            <a:pPr indent="-342900" lvl="0" marL="355600" marR="0" rtl="0" algn="l">
              <a:lnSpc>
                <a:spcPct val="100000"/>
              </a:lnSpc>
              <a:spcBef>
                <a:spcPts val="0"/>
              </a:spcBef>
              <a:spcAft>
                <a:spcPts val="0"/>
              </a:spcAft>
              <a:buClr>
                <a:srgbClr val="4D4D4B"/>
              </a:buClr>
              <a:buSzPts val="2200"/>
              <a:buFont typeface="Arial"/>
              <a:buChar char="•"/>
            </a:pPr>
            <a:r>
              <a:rPr b="1" lang="en-US" sz="2200">
                <a:solidFill>
                  <a:srgbClr val="4D4D4B"/>
                </a:solidFill>
                <a:latin typeface="Arial"/>
                <a:ea typeface="Arial"/>
                <a:cs typeface="Arial"/>
                <a:sym typeface="Arial"/>
              </a:rPr>
              <a:t>Query</a:t>
            </a:r>
            <a:r>
              <a:rPr lang="en-US" sz="2200">
                <a:solidFill>
                  <a:srgbClr val="4D4D4B"/>
                </a:solidFill>
                <a:latin typeface="Arial"/>
                <a:ea typeface="Arial"/>
                <a:cs typeface="Arial"/>
                <a:sym typeface="Arial"/>
              </a:rPr>
              <a:t>:</a:t>
            </a:r>
            <a:endParaRPr sz="2200">
              <a:solidFill>
                <a:schemeClr val="dk1"/>
              </a:solidFill>
              <a:latin typeface="Arial"/>
              <a:ea typeface="Arial"/>
              <a:cs typeface="Arial"/>
              <a:sym typeface="Arial"/>
            </a:endParaRPr>
          </a:p>
          <a:p>
            <a:pPr indent="-287019" lvl="1" marL="756285" marR="0" rtl="0" algn="l">
              <a:lnSpc>
                <a:spcPct val="100000"/>
              </a:lnSpc>
              <a:spcBef>
                <a:spcPts val="240"/>
              </a:spcBef>
              <a:spcAft>
                <a:spcPts val="0"/>
              </a:spcAft>
              <a:buClr>
                <a:srgbClr val="4D4D4B"/>
              </a:buClr>
              <a:buSzPts val="1900"/>
              <a:buFont typeface="Arial"/>
              <a:buChar char="•"/>
            </a:pPr>
            <a:r>
              <a:rPr b="0" i="0" lang="en-US" sz="1900" u="none" cap="none" strike="noStrike">
                <a:solidFill>
                  <a:srgbClr val="4D4D4B"/>
                </a:solidFill>
                <a:latin typeface="Arial"/>
                <a:ea typeface="Arial"/>
                <a:cs typeface="Arial"/>
                <a:sym typeface="Arial"/>
              </a:rPr>
              <a:t>Query a table using the partition key and an optional sort key filter.</a:t>
            </a:r>
            <a:endParaRPr b="0" i="0" sz="1900" u="none" cap="none" strike="noStrike">
              <a:solidFill>
                <a:schemeClr val="dk1"/>
              </a:solidFill>
              <a:latin typeface="Arial"/>
              <a:ea typeface="Arial"/>
              <a:cs typeface="Arial"/>
              <a:sym typeface="Arial"/>
            </a:endParaRPr>
          </a:p>
          <a:p>
            <a:pPr indent="-287019" lvl="1" marL="756285" marR="0" rtl="0" algn="l">
              <a:lnSpc>
                <a:spcPct val="100000"/>
              </a:lnSpc>
              <a:spcBef>
                <a:spcPts val="225"/>
              </a:spcBef>
              <a:spcAft>
                <a:spcPts val="0"/>
              </a:spcAft>
              <a:buClr>
                <a:srgbClr val="4D4D4B"/>
              </a:buClr>
              <a:buSzPts val="1900"/>
              <a:buFont typeface="Arial"/>
              <a:buChar char="•"/>
            </a:pPr>
            <a:r>
              <a:rPr b="0" i="0" lang="en-US" sz="1900" u="none" cap="none" strike="noStrike">
                <a:solidFill>
                  <a:srgbClr val="4D4D4B"/>
                </a:solidFill>
                <a:latin typeface="Arial"/>
                <a:ea typeface="Arial"/>
                <a:cs typeface="Arial"/>
                <a:sym typeface="Arial"/>
              </a:rPr>
              <a:t>If the table has a secondary index, query using its key.</a:t>
            </a:r>
            <a:endParaRPr b="0" i="0" sz="1900" u="none" cap="none" strike="noStrike">
              <a:solidFill>
                <a:schemeClr val="dk1"/>
              </a:solidFill>
              <a:latin typeface="Arial"/>
              <a:ea typeface="Arial"/>
              <a:cs typeface="Arial"/>
              <a:sym typeface="Arial"/>
            </a:endParaRPr>
          </a:p>
          <a:p>
            <a:pPr indent="-287019" lvl="1" marL="756285" marR="0" rtl="0" algn="l">
              <a:lnSpc>
                <a:spcPct val="114210"/>
              </a:lnSpc>
              <a:spcBef>
                <a:spcPts val="229"/>
              </a:spcBef>
              <a:spcAft>
                <a:spcPts val="0"/>
              </a:spcAft>
              <a:buClr>
                <a:srgbClr val="4D4D4B"/>
              </a:buClr>
              <a:buSzPts val="1900"/>
              <a:buFont typeface="Arial"/>
              <a:buChar char="•"/>
            </a:pPr>
            <a:r>
              <a:rPr b="0" i="0" lang="en-US" sz="1900" u="none" cap="none" strike="noStrike">
                <a:solidFill>
                  <a:srgbClr val="4D4D4B"/>
                </a:solidFill>
                <a:latin typeface="Arial"/>
                <a:ea typeface="Arial"/>
                <a:cs typeface="Arial"/>
                <a:sym typeface="Arial"/>
              </a:rPr>
              <a:t>It is the </a:t>
            </a:r>
            <a:r>
              <a:rPr b="1" i="0" lang="en-US" sz="1900" u="none" cap="none" strike="noStrike">
                <a:solidFill>
                  <a:srgbClr val="4D4D4B"/>
                </a:solidFill>
                <a:latin typeface="Arial"/>
                <a:ea typeface="Arial"/>
                <a:cs typeface="Arial"/>
                <a:sym typeface="Arial"/>
              </a:rPr>
              <a:t>most efficient way to retrieve items </a:t>
            </a:r>
            <a:r>
              <a:rPr b="0" i="0" lang="en-US" sz="1900" u="none" cap="none" strike="noStrike">
                <a:solidFill>
                  <a:srgbClr val="4D4D4B"/>
                </a:solidFill>
                <a:latin typeface="Arial"/>
                <a:ea typeface="Arial"/>
                <a:cs typeface="Arial"/>
                <a:sym typeface="Arial"/>
              </a:rPr>
              <a:t>from a table or</a:t>
            </a:r>
            <a:endParaRPr b="0" i="0" sz="1900" u="none" cap="none" strike="noStrike">
              <a:solidFill>
                <a:schemeClr val="dk1"/>
              </a:solidFill>
              <a:latin typeface="Arial"/>
              <a:ea typeface="Arial"/>
              <a:cs typeface="Arial"/>
              <a:sym typeface="Arial"/>
            </a:endParaRPr>
          </a:p>
          <a:p>
            <a:pPr indent="0" lvl="0" marL="756285" marR="0" rtl="0" algn="l">
              <a:lnSpc>
                <a:spcPct val="114210"/>
              </a:lnSpc>
              <a:spcBef>
                <a:spcPts val="0"/>
              </a:spcBef>
              <a:spcAft>
                <a:spcPts val="0"/>
              </a:spcAft>
              <a:buNone/>
            </a:pPr>
            <a:r>
              <a:rPr lang="en-US" sz="1900">
                <a:solidFill>
                  <a:srgbClr val="4D4D4B"/>
                </a:solidFill>
                <a:latin typeface="Arial"/>
                <a:ea typeface="Arial"/>
                <a:cs typeface="Arial"/>
                <a:sym typeface="Arial"/>
              </a:rPr>
              <a:t>secondary index.</a:t>
            </a:r>
            <a:endParaRPr sz="1900">
              <a:solidFill>
                <a:schemeClr val="dk1"/>
              </a:solidFill>
              <a:latin typeface="Arial"/>
              <a:ea typeface="Arial"/>
              <a:cs typeface="Arial"/>
              <a:sym typeface="Arial"/>
            </a:endParaRPr>
          </a:p>
          <a:p>
            <a:pPr indent="-342900" lvl="0" marL="355600" marR="0" rtl="0" algn="l">
              <a:lnSpc>
                <a:spcPct val="100000"/>
              </a:lnSpc>
              <a:spcBef>
                <a:spcPts val="250"/>
              </a:spcBef>
              <a:spcAft>
                <a:spcPts val="0"/>
              </a:spcAft>
              <a:buClr>
                <a:srgbClr val="4D4D4B"/>
              </a:buClr>
              <a:buSzPts val="2200"/>
              <a:buFont typeface="Arial"/>
              <a:buChar char="•"/>
            </a:pPr>
            <a:r>
              <a:rPr b="1" lang="en-US" sz="2200">
                <a:solidFill>
                  <a:srgbClr val="4D4D4B"/>
                </a:solidFill>
                <a:latin typeface="Arial"/>
                <a:ea typeface="Arial"/>
                <a:cs typeface="Arial"/>
                <a:sym typeface="Arial"/>
              </a:rPr>
              <a:t>Scan</a:t>
            </a:r>
            <a:r>
              <a:rPr lang="en-US" sz="2200">
                <a:solidFill>
                  <a:srgbClr val="4D4D4B"/>
                </a:solidFill>
                <a:latin typeface="Arial"/>
                <a:ea typeface="Arial"/>
                <a:cs typeface="Arial"/>
                <a:sym typeface="Arial"/>
              </a:rPr>
              <a:t>:</a:t>
            </a:r>
            <a:endParaRPr sz="2200">
              <a:solidFill>
                <a:schemeClr val="dk1"/>
              </a:solidFill>
              <a:latin typeface="Arial"/>
              <a:ea typeface="Arial"/>
              <a:cs typeface="Arial"/>
              <a:sym typeface="Arial"/>
            </a:endParaRPr>
          </a:p>
          <a:p>
            <a:pPr indent="-287019" lvl="1" marL="756285" marR="0" rtl="0" algn="l">
              <a:lnSpc>
                <a:spcPct val="100000"/>
              </a:lnSpc>
              <a:spcBef>
                <a:spcPts val="240"/>
              </a:spcBef>
              <a:spcAft>
                <a:spcPts val="0"/>
              </a:spcAft>
              <a:buClr>
                <a:srgbClr val="4D4D4B"/>
              </a:buClr>
              <a:buSzPts val="1900"/>
              <a:buFont typeface="Arial"/>
              <a:buChar char="•"/>
            </a:pPr>
            <a:r>
              <a:rPr b="0" i="0" lang="en-US" sz="1900" u="none" cap="none" strike="noStrike">
                <a:solidFill>
                  <a:srgbClr val="4D4D4B"/>
                </a:solidFill>
                <a:latin typeface="Arial"/>
                <a:ea typeface="Arial"/>
                <a:cs typeface="Arial"/>
                <a:sym typeface="Arial"/>
              </a:rPr>
              <a:t>You can scan a table or secondary index.</a:t>
            </a:r>
            <a:endParaRPr b="0" i="0" sz="1900" u="none" cap="none" strike="noStrike">
              <a:solidFill>
                <a:schemeClr val="dk1"/>
              </a:solidFill>
              <a:latin typeface="Arial"/>
              <a:ea typeface="Arial"/>
              <a:cs typeface="Arial"/>
              <a:sym typeface="Arial"/>
            </a:endParaRPr>
          </a:p>
          <a:p>
            <a:pPr indent="-287019" lvl="1" marL="756285" marR="0" rtl="0" algn="l">
              <a:lnSpc>
                <a:spcPct val="100000"/>
              </a:lnSpc>
              <a:spcBef>
                <a:spcPts val="229"/>
              </a:spcBef>
              <a:spcAft>
                <a:spcPts val="0"/>
              </a:spcAft>
              <a:buClr>
                <a:srgbClr val="4D4D4B"/>
              </a:buClr>
              <a:buSzPts val="1900"/>
              <a:buFont typeface="Arial"/>
              <a:buChar char="•"/>
            </a:pPr>
            <a:r>
              <a:rPr b="0" i="0" lang="en-US" sz="1900" u="none" cap="none" strike="noStrike">
                <a:solidFill>
                  <a:srgbClr val="4D4D4B"/>
                </a:solidFill>
                <a:latin typeface="Arial"/>
                <a:ea typeface="Arial"/>
                <a:cs typeface="Arial"/>
                <a:sym typeface="Arial"/>
              </a:rPr>
              <a:t>Scan reads every item – </a:t>
            </a:r>
            <a:r>
              <a:rPr b="1" i="0" lang="en-US" sz="1900" u="none" cap="none" strike="noStrike">
                <a:solidFill>
                  <a:srgbClr val="4D4D4B"/>
                </a:solidFill>
                <a:latin typeface="Arial"/>
                <a:ea typeface="Arial"/>
                <a:cs typeface="Arial"/>
                <a:sym typeface="Arial"/>
              </a:rPr>
              <a:t>slower than querying</a:t>
            </a:r>
            <a:r>
              <a:rPr b="0" i="0" lang="en-US" sz="1900" u="none" cap="none" strike="noStrike">
                <a:solidFill>
                  <a:srgbClr val="4D4D4B"/>
                </a:solidFill>
                <a:latin typeface="Arial"/>
                <a:ea typeface="Arial"/>
                <a:cs typeface="Arial"/>
                <a:sym typeface="Arial"/>
              </a:rPr>
              <a:t>.</a:t>
            </a:r>
            <a:endParaRPr b="0" i="0" sz="1900" u="none" cap="none" strike="noStrike">
              <a:solidFill>
                <a:schemeClr val="dk1"/>
              </a:solidFill>
              <a:latin typeface="Arial"/>
              <a:ea typeface="Arial"/>
              <a:cs typeface="Arial"/>
              <a:sym typeface="Arial"/>
            </a:endParaRPr>
          </a:p>
          <a:p>
            <a:pPr indent="-342900" lvl="0" marL="355600" marR="5080" rtl="0" algn="l">
              <a:lnSpc>
                <a:spcPct val="108181"/>
              </a:lnSpc>
              <a:spcBef>
                <a:spcPts val="550"/>
              </a:spcBef>
              <a:spcAft>
                <a:spcPts val="0"/>
              </a:spcAft>
              <a:buClr>
                <a:srgbClr val="4D4D4B"/>
              </a:buClr>
              <a:buSzPts val="2200"/>
              <a:buFont typeface="Arial"/>
              <a:buChar char="•"/>
            </a:pPr>
            <a:r>
              <a:rPr lang="en-US" sz="2200">
                <a:solidFill>
                  <a:srgbClr val="4D4D4B"/>
                </a:solidFill>
                <a:latin typeface="Arial"/>
                <a:ea typeface="Arial"/>
                <a:cs typeface="Arial"/>
                <a:sym typeface="Arial"/>
              </a:rPr>
              <a:t>You can use conditional expressions in both Query and Scan  operations.</a:t>
            </a:r>
            <a:endParaRPr sz="2200">
              <a:solidFill>
                <a:schemeClr val="dk1"/>
              </a:solidFill>
              <a:latin typeface="Arial"/>
              <a:ea typeface="Arial"/>
              <a:cs typeface="Arial"/>
              <a:sym typeface="Arial"/>
            </a:endParaRPr>
          </a:p>
        </p:txBody>
      </p:sp>
      <p:grpSp>
        <p:nvGrpSpPr>
          <p:cNvPr id="3247" name="Google Shape;3247;p119"/>
          <p:cNvGrpSpPr/>
          <p:nvPr/>
        </p:nvGrpSpPr>
        <p:grpSpPr>
          <a:xfrm>
            <a:off x="7881365" y="105917"/>
            <a:ext cx="1096010" cy="1000125"/>
            <a:chOff x="7881365" y="105917"/>
            <a:chExt cx="1096010" cy="1000125"/>
          </a:xfrm>
        </p:grpSpPr>
        <p:sp>
          <p:nvSpPr>
            <p:cNvPr id="3248" name="Google Shape;3248;p119"/>
            <p:cNvSpPr/>
            <p:nvPr/>
          </p:nvSpPr>
          <p:spPr>
            <a:xfrm>
              <a:off x="7881365" y="105917"/>
              <a:ext cx="1096010" cy="1000125"/>
            </a:xfrm>
            <a:custGeom>
              <a:rect b="b" l="l" r="r" t="t"/>
              <a:pathLst>
                <a:path extrusionOk="0" h="1000125" w="1096009">
                  <a:moveTo>
                    <a:pt x="0" y="98171"/>
                  </a:moveTo>
                  <a:lnTo>
                    <a:pt x="7713" y="59953"/>
                  </a:lnTo>
                  <a:lnTo>
                    <a:pt x="28749" y="28749"/>
                  </a:lnTo>
                  <a:lnTo>
                    <a:pt x="59953" y="7713"/>
                  </a:lnTo>
                  <a:lnTo>
                    <a:pt x="98170" y="0"/>
                  </a:lnTo>
                  <a:lnTo>
                    <a:pt x="997584" y="0"/>
                  </a:lnTo>
                  <a:lnTo>
                    <a:pt x="1035802" y="7713"/>
                  </a:lnTo>
                  <a:lnTo>
                    <a:pt x="1067006" y="28749"/>
                  </a:lnTo>
                  <a:lnTo>
                    <a:pt x="1088042" y="59953"/>
                  </a:lnTo>
                  <a:lnTo>
                    <a:pt x="1095755" y="98171"/>
                  </a:lnTo>
                  <a:lnTo>
                    <a:pt x="1095755" y="901573"/>
                  </a:lnTo>
                  <a:lnTo>
                    <a:pt x="1088042" y="939790"/>
                  </a:lnTo>
                  <a:lnTo>
                    <a:pt x="1067006" y="970994"/>
                  </a:lnTo>
                  <a:lnTo>
                    <a:pt x="1035802" y="992030"/>
                  </a:lnTo>
                  <a:lnTo>
                    <a:pt x="997584" y="999744"/>
                  </a:lnTo>
                  <a:lnTo>
                    <a:pt x="98170" y="999744"/>
                  </a:lnTo>
                  <a:lnTo>
                    <a:pt x="59953" y="992030"/>
                  </a:lnTo>
                  <a:lnTo>
                    <a:pt x="28749" y="970994"/>
                  </a:lnTo>
                  <a:lnTo>
                    <a:pt x="7713" y="939790"/>
                  </a:lnTo>
                  <a:lnTo>
                    <a:pt x="0" y="901573"/>
                  </a:lnTo>
                  <a:lnTo>
                    <a:pt x="0" y="98171"/>
                  </a:lnTo>
                  <a:close/>
                </a:path>
              </a:pathLst>
            </a:custGeom>
            <a:noFill/>
            <a:ln cap="flat" cmpd="sng" w="19800">
              <a:solidFill>
                <a:srgbClr val="0D28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9" name="Google Shape;3249;p119"/>
            <p:cNvSpPr/>
            <p:nvPr/>
          </p:nvSpPr>
          <p:spPr>
            <a:xfrm>
              <a:off x="8119871" y="254507"/>
              <a:ext cx="633983" cy="7071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50" name="Google Shape;3250;p119"/>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3251" name="Google Shape;3251;p119"/>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2"/>
          <p:cNvSpPr txBox="1"/>
          <p:nvPr/>
        </p:nvSpPr>
        <p:spPr>
          <a:xfrm>
            <a:off x="8774683" y="4803444"/>
            <a:ext cx="138430"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464646"/>
                </a:solidFill>
                <a:latin typeface="Arial"/>
                <a:ea typeface="Arial"/>
                <a:cs typeface="Arial"/>
                <a:sym typeface="Arial"/>
              </a:rPr>
              <a:t>12</a:t>
            </a:r>
            <a:endParaRPr sz="800">
              <a:solidFill>
                <a:schemeClr val="dk1"/>
              </a:solidFill>
              <a:latin typeface="Arial"/>
              <a:ea typeface="Arial"/>
              <a:cs typeface="Arial"/>
              <a:sym typeface="Arial"/>
            </a:endParaRPr>
          </a:p>
        </p:txBody>
      </p:sp>
      <p:sp>
        <p:nvSpPr>
          <p:cNvPr id="301" name="Google Shape;301;p12"/>
          <p:cNvSpPr txBox="1"/>
          <p:nvPr>
            <p:ph type="title"/>
          </p:nvPr>
        </p:nvSpPr>
        <p:spPr>
          <a:xfrm>
            <a:off x="415544" y="139065"/>
            <a:ext cx="64536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AWS Core Infrastructure and Services</a:t>
            </a:r>
            <a:endParaRPr/>
          </a:p>
        </p:txBody>
      </p:sp>
      <p:grpSp>
        <p:nvGrpSpPr>
          <p:cNvPr id="302" name="Google Shape;302;p12"/>
          <p:cNvGrpSpPr/>
          <p:nvPr/>
        </p:nvGrpSpPr>
        <p:grpSpPr>
          <a:xfrm>
            <a:off x="526542" y="1061466"/>
            <a:ext cx="8153907" cy="2426208"/>
            <a:chOff x="526542" y="1061466"/>
            <a:chExt cx="8153907" cy="2426208"/>
          </a:xfrm>
        </p:grpSpPr>
        <p:sp>
          <p:nvSpPr>
            <p:cNvPr id="303" name="Google Shape;303;p12"/>
            <p:cNvSpPr/>
            <p:nvPr/>
          </p:nvSpPr>
          <p:spPr>
            <a:xfrm>
              <a:off x="526542" y="2303525"/>
              <a:ext cx="3260090" cy="1134110"/>
            </a:xfrm>
            <a:custGeom>
              <a:rect b="b" l="l" r="r" t="t"/>
              <a:pathLst>
                <a:path extrusionOk="0" h="1134110" w="3260090">
                  <a:moveTo>
                    <a:pt x="0" y="1133856"/>
                  </a:moveTo>
                  <a:lnTo>
                    <a:pt x="3259836" y="1133856"/>
                  </a:lnTo>
                  <a:lnTo>
                    <a:pt x="3259836" y="0"/>
                  </a:lnTo>
                  <a:lnTo>
                    <a:pt x="0" y="0"/>
                  </a:lnTo>
                  <a:lnTo>
                    <a:pt x="0" y="1133856"/>
                  </a:lnTo>
                  <a:close/>
                </a:path>
              </a:pathLst>
            </a:custGeom>
            <a:noFill/>
            <a:ln cap="flat" cmpd="sng" w="25900">
              <a:solidFill>
                <a:srgbClr val="41404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 name="Google Shape;304;p12"/>
            <p:cNvSpPr/>
            <p:nvPr/>
          </p:nvSpPr>
          <p:spPr>
            <a:xfrm>
              <a:off x="722376" y="2772156"/>
              <a:ext cx="583692" cy="36576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12"/>
            <p:cNvSpPr/>
            <p:nvPr/>
          </p:nvSpPr>
          <p:spPr>
            <a:xfrm>
              <a:off x="2996184" y="2744724"/>
              <a:ext cx="553212" cy="4023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 name="Google Shape;306;p12"/>
            <p:cNvSpPr/>
            <p:nvPr/>
          </p:nvSpPr>
          <p:spPr>
            <a:xfrm>
              <a:off x="1746067" y="2692191"/>
              <a:ext cx="835025" cy="523240"/>
            </a:xfrm>
            <a:custGeom>
              <a:rect b="b" l="l" r="r" t="t"/>
              <a:pathLst>
                <a:path extrusionOk="0" h="523239" w="835025">
                  <a:moveTo>
                    <a:pt x="0" y="0"/>
                  </a:moveTo>
                  <a:lnTo>
                    <a:pt x="0" y="261505"/>
                  </a:lnTo>
                  <a:lnTo>
                    <a:pt x="421879" y="261505"/>
                  </a:lnTo>
                </a:path>
                <a:path extrusionOk="0" h="523239" w="835025">
                  <a:moveTo>
                    <a:pt x="202150" y="523011"/>
                  </a:moveTo>
                  <a:lnTo>
                    <a:pt x="202150" y="261505"/>
                  </a:lnTo>
                  <a:lnTo>
                    <a:pt x="421879" y="261505"/>
                  </a:lnTo>
                </a:path>
                <a:path extrusionOk="0" h="523239" w="835025">
                  <a:moveTo>
                    <a:pt x="632818" y="523011"/>
                  </a:moveTo>
                  <a:lnTo>
                    <a:pt x="632818" y="261505"/>
                  </a:lnTo>
                  <a:lnTo>
                    <a:pt x="421879" y="261505"/>
                  </a:lnTo>
                </a:path>
                <a:path extrusionOk="0" h="523239" w="835025">
                  <a:moveTo>
                    <a:pt x="421879" y="0"/>
                  </a:moveTo>
                  <a:lnTo>
                    <a:pt x="421879" y="261505"/>
                  </a:lnTo>
                </a:path>
                <a:path extrusionOk="0" h="523239" w="835025">
                  <a:moveTo>
                    <a:pt x="834969" y="0"/>
                  </a:moveTo>
                  <a:lnTo>
                    <a:pt x="834969" y="261505"/>
                  </a:ln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 extrusionOk="0" h="523239" w="835025">
                  <a:moveTo>
                    <a:pt x="738288" y="261505"/>
                  </a:moveTo>
                  <a:lnTo>
                    <a:pt x="421879" y="261505"/>
                  </a:lnTo>
                </a:path>
                <a:path extrusionOk="0" h="523239" w="835025">
                  <a:moveTo>
                    <a:pt x="105469" y="261505"/>
                  </a:moveTo>
                  <a:lnTo>
                    <a:pt x="421879" y="261505"/>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 name="Google Shape;307;p12"/>
            <p:cNvSpPr/>
            <p:nvPr/>
          </p:nvSpPr>
          <p:spPr>
            <a:xfrm>
              <a:off x="1530732" y="2866528"/>
              <a:ext cx="1265579" cy="17433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 name="Google Shape;308;p12"/>
            <p:cNvSpPr/>
            <p:nvPr/>
          </p:nvSpPr>
          <p:spPr>
            <a:xfrm>
              <a:off x="2707636" y="2879662"/>
              <a:ext cx="71999" cy="14807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 name="Google Shape;309;p12"/>
            <p:cNvSpPr/>
            <p:nvPr/>
          </p:nvSpPr>
          <p:spPr>
            <a:xfrm>
              <a:off x="1530732" y="2866528"/>
              <a:ext cx="1266190" cy="174625"/>
            </a:xfrm>
            <a:custGeom>
              <a:rect b="b" l="l" r="r" t="t"/>
              <a:pathLst>
                <a:path extrusionOk="0" h="174625" w="1266189">
                  <a:moveTo>
                    <a:pt x="57129" y="0"/>
                  </a:moveTo>
                  <a:lnTo>
                    <a:pt x="1217297" y="0"/>
                  </a:lnTo>
                  <a:lnTo>
                    <a:pt x="1212844" y="0"/>
                  </a:lnTo>
                  <a:lnTo>
                    <a:pt x="1233394" y="6849"/>
                  </a:lnTo>
                  <a:lnTo>
                    <a:pt x="1250154" y="25529"/>
                  </a:lnTo>
                  <a:lnTo>
                    <a:pt x="1261442" y="53236"/>
                  </a:lnTo>
                  <a:lnTo>
                    <a:pt x="1265579" y="87168"/>
                  </a:lnTo>
                  <a:lnTo>
                    <a:pt x="1261442" y="121100"/>
                  </a:lnTo>
                  <a:lnTo>
                    <a:pt x="1250154" y="148807"/>
                  </a:lnTo>
                  <a:lnTo>
                    <a:pt x="1233394" y="167487"/>
                  </a:lnTo>
                  <a:lnTo>
                    <a:pt x="1212844" y="174337"/>
                  </a:lnTo>
                  <a:lnTo>
                    <a:pt x="1217297" y="174337"/>
                  </a:lnTo>
                  <a:lnTo>
                    <a:pt x="57129" y="174337"/>
                  </a:lnTo>
                  <a:lnTo>
                    <a:pt x="52734" y="174337"/>
                  </a:lnTo>
                  <a:lnTo>
                    <a:pt x="32208" y="167487"/>
                  </a:lnTo>
                  <a:lnTo>
                    <a:pt x="15445" y="148807"/>
                  </a:lnTo>
                  <a:lnTo>
                    <a:pt x="4144" y="121100"/>
                  </a:lnTo>
                  <a:lnTo>
                    <a:pt x="0" y="87168"/>
                  </a:lnTo>
                  <a:lnTo>
                    <a:pt x="4144" y="53236"/>
                  </a:lnTo>
                  <a:lnTo>
                    <a:pt x="15445" y="25529"/>
                  </a:lnTo>
                  <a:lnTo>
                    <a:pt x="32208" y="6849"/>
                  </a:lnTo>
                  <a:lnTo>
                    <a:pt x="52734" y="0"/>
                  </a:lnTo>
                  <a:lnTo>
                    <a:pt x="57129" y="0"/>
                  </a:lnTo>
                  <a:close/>
                </a:path>
              </a:pathLst>
            </a:custGeom>
            <a:noFill/>
            <a:ln cap="flat" cmpd="sng" w="9525">
              <a:solidFill>
                <a:srgbClr val="37377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12"/>
            <p:cNvSpPr/>
            <p:nvPr/>
          </p:nvSpPr>
          <p:spPr>
            <a:xfrm>
              <a:off x="1530732" y="2866528"/>
              <a:ext cx="1266190" cy="174625"/>
            </a:xfrm>
            <a:custGeom>
              <a:rect b="b" l="l" r="r" t="t"/>
              <a:pathLst>
                <a:path extrusionOk="0" h="174625" w="1266189">
                  <a:moveTo>
                    <a:pt x="57129" y="0"/>
                  </a:moveTo>
                  <a:lnTo>
                    <a:pt x="1217297" y="0"/>
                  </a:lnTo>
                  <a:lnTo>
                    <a:pt x="1212844" y="0"/>
                  </a:lnTo>
                  <a:lnTo>
                    <a:pt x="1233394" y="6849"/>
                  </a:lnTo>
                  <a:lnTo>
                    <a:pt x="1250154" y="25529"/>
                  </a:lnTo>
                  <a:lnTo>
                    <a:pt x="1261442" y="53236"/>
                  </a:lnTo>
                  <a:lnTo>
                    <a:pt x="1265579" y="87168"/>
                  </a:lnTo>
                  <a:lnTo>
                    <a:pt x="1261442" y="121100"/>
                  </a:lnTo>
                  <a:lnTo>
                    <a:pt x="1250154" y="148807"/>
                  </a:lnTo>
                  <a:lnTo>
                    <a:pt x="1233394" y="167487"/>
                  </a:lnTo>
                  <a:lnTo>
                    <a:pt x="1212844" y="174337"/>
                  </a:lnTo>
                  <a:lnTo>
                    <a:pt x="1217297" y="174337"/>
                  </a:lnTo>
                  <a:lnTo>
                    <a:pt x="57129" y="174337"/>
                  </a:lnTo>
                  <a:lnTo>
                    <a:pt x="52734" y="174337"/>
                  </a:lnTo>
                  <a:lnTo>
                    <a:pt x="32208" y="167487"/>
                  </a:lnTo>
                  <a:lnTo>
                    <a:pt x="15445" y="148807"/>
                  </a:lnTo>
                  <a:lnTo>
                    <a:pt x="4144" y="121100"/>
                  </a:lnTo>
                  <a:lnTo>
                    <a:pt x="0" y="87168"/>
                  </a:lnTo>
                  <a:lnTo>
                    <a:pt x="4144" y="53236"/>
                  </a:lnTo>
                  <a:lnTo>
                    <a:pt x="15445" y="25529"/>
                  </a:lnTo>
                  <a:lnTo>
                    <a:pt x="32208" y="6849"/>
                  </a:lnTo>
                  <a:lnTo>
                    <a:pt x="52734" y="0"/>
                  </a:lnTo>
                </a:path>
              </a:pathLst>
            </a:custGeom>
            <a:noFill/>
            <a:ln cap="flat" cmpd="sng" w="14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 name="Google Shape;311;p12"/>
            <p:cNvSpPr/>
            <p:nvPr/>
          </p:nvSpPr>
          <p:spPr>
            <a:xfrm>
              <a:off x="529590" y="1064514"/>
              <a:ext cx="8150859" cy="2423160"/>
            </a:xfrm>
            <a:custGeom>
              <a:rect b="b" l="l" r="r" t="t"/>
              <a:pathLst>
                <a:path extrusionOk="0" h="2423160" w="8150859">
                  <a:moveTo>
                    <a:pt x="4888992" y="2423160"/>
                  </a:moveTo>
                  <a:lnTo>
                    <a:pt x="8150352" y="2423160"/>
                  </a:lnTo>
                  <a:lnTo>
                    <a:pt x="8150352" y="1292352"/>
                  </a:lnTo>
                  <a:lnTo>
                    <a:pt x="4888992" y="1292352"/>
                  </a:lnTo>
                  <a:lnTo>
                    <a:pt x="4888992" y="2423160"/>
                  </a:lnTo>
                  <a:close/>
                </a:path>
                <a:path extrusionOk="0" h="2423160" w="8150859">
                  <a:moveTo>
                    <a:pt x="0" y="1132332"/>
                  </a:moveTo>
                  <a:lnTo>
                    <a:pt x="3259836" y="1132332"/>
                  </a:lnTo>
                  <a:lnTo>
                    <a:pt x="3259836" y="0"/>
                  </a:lnTo>
                  <a:lnTo>
                    <a:pt x="0" y="0"/>
                  </a:lnTo>
                  <a:lnTo>
                    <a:pt x="0" y="1132332"/>
                  </a:lnTo>
                  <a:close/>
                </a:path>
              </a:pathLst>
            </a:custGeom>
            <a:noFill/>
            <a:ln cap="flat" cmpd="sng" w="25900">
              <a:solidFill>
                <a:srgbClr val="41404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 name="Google Shape;312;p12"/>
            <p:cNvSpPr/>
            <p:nvPr/>
          </p:nvSpPr>
          <p:spPr>
            <a:xfrm>
              <a:off x="1790700" y="1467612"/>
              <a:ext cx="510539" cy="43281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12"/>
            <p:cNvSpPr/>
            <p:nvPr/>
          </p:nvSpPr>
          <p:spPr>
            <a:xfrm>
              <a:off x="966565" y="1466897"/>
              <a:ext cx="311781" cy="415965"/>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12"/>
            <p:cNvSpPr/>
            <p:nvPr/>
          </p:nvSpPr>
          <p:spPr>
            <a:xfrm>
              <a:off x="987350" y="1514560"/>
              <a:ext cx="270510" cy="95885"/>
            </a:xfrm>
            <a:custGeom>
              <a:rect b="b" l="l" r="r" t="t"/>
              <a:pathLst>
                <a:path extrusionOk="0" h="95884" w="270509">
                  <a:moveTo>
                    <a:pt x="0" y="0"/>
                  </a:moveTo>
                  <a:lnTo>
                    <a:pt x="207854" y="95325"/>
                  </a:lnTo>
                  <a:lnTo>
                    <a:pt x="270210" y="64994"/>
                  </a:lnTo>
                </a:path>
              </a:pathLst>
            </a:custGeom>
            <a:noFill/>
            <a:ln cap="flat" cmpd="sng" w="9525">
              <a:solidFill>
                <a:srgbClr val="E7E3C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 name="Google Shape;315;p12"/>
            <p:cNvSpPr/>
            <p:nvPr/>
          </p:nvSpPr>
          <p:spPr>
            <a:xfrm>
              <a:off x="985167" y="1531892"/>
              <a:ext cx="212531" cy="329305"/>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12"/>
            <p:cNvSpPr/>
            <p:nvPr/>
          </p:nvSpPr>
          <p:spPr>
            <a:xfrm>
              <a:off x="966565" y="1466897"/>
              <a:ext cx="311785" cy="416559"/>
            </a:xfrm>
            <a:custGeom>
              <a:rect b="b" l="l" r="r" t="t"/>
              <a:pathLst>
                <a:path extrusionOk="0" h="416560" w="311784">
                  <a:moveTo>
                    <a:pt x="0" y="307641"/>
                  </a:moveTo>
                  <a:lnTo>
                    <a:pt x="228640" y="415965"/>
                  </a:lnTo>
                  <a:lnTo>
                    <a:pt x="311781" y="376968"/>
                  </a:lnTo>
                  <a:lnTo>
                    <a:pt x="311781" y="103991"/>
                  </a:lnTo>
                  <a:lnTo>
                    <a:pt x="83141" y="0"/>
                  </a:lnTo>
                  <a:lnTo>
                    <a:pt x="0" y="34663"/>
                  </a:lnTo>
                  <a:lnTo>
                    <a:pt x="0" y="307641"/>
                  </a:lnTo>
                </a:path>
              </a:pathLst>
            </a:custGeom>
            <a:noFill/>
            <a:ln cap="flat" cmpd="sng" w="9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 name="Google Shape;317;p12"/>
            <p:cNvSpPr/>
            <p:nvPr/>
          </p:nvSpPr>
          <p:spPr>
            <a:xfrm>
              <a:off x="2842641" y="1437442"/>
              <a:ext cx="284166" cy="432928"/>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 name="Google Shape;318;p12"/>
            <p:cNvSpPr/>
            <p:nvPr/>
          </p:nvSpPr>
          <p:spPr>
            <a:xfrm>
              <a:off x="2898815" y="1435970"/>
              <a:ext cx="162535" cy="162195"/>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 name="Google Shape;319;p12"/>
            <p:cNvSpPr/>
            <p:nvPr/>
          </p:nvSpPr>
          <p:spPr>
            <a:xfrm>
              <a:off x="2880529" y="1690278"/>
              <a:ext cx="126364" cy="159385"/>
            </a:xfrm>
            <a:custGeom>
              <a:rect b="b" l="l" r="r" t="t"/>
              <a:pathLst>
                <a:path extrusionOk="0" h="159385" w="126364">
                  <a:moveTo>
                    <a:pt x="0" y="100639"/>
                  </a:moveTo>
                  <a:lnTo>
                    <a:pt x="0" y="0"/>
                  </a:lnTo>
                </a:path>
                <a:path extrusionOk="0" h="159385" w="126364">
                  <a:moveTo>
                    <a:pt x="126154" y="158905"/>
                  </a:moveTo>
                  <a:lnTo>
                    <a:pt x="126154" y="63562"/>
                  </a:lnTo>
                </a:path>
              </a:pathLst>
            </a:custGeom>
            <a:noFill/>
            <a:ln cap="flat" cmpd="sng" w="9525">
              <a:solidFill>
                <a:srgbClr val="29558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 name="Google Shape;320;p12"/>
            <p:cNvSpPr/>
            <p:nvPr/>
          </p:nvSpPr>
          <p:spPr>
            <a:xfrm>
              <a:off x="2842088" y="1437442"/>
              <a:ext cx="285115" cy="431800"/>
            </a:xfrm>
            <a:custGeom>
              <a:rect b="b" l="l" r="r" t="t"/>
              <a:pathLst>
                <a:path extrusionOk="0" h="431800" w="285114">
                  <a:moveTo>
                    <a:pt x="246023" y="424837"/>
                  </a:moveTo>
                  <a:lnTo>
                    <a:pt x="259734" y="419576"/>
                  </a:lnTo>
                  <a:lnTo>
                    <a:pt x="271114" y="411603"/>
                  </a:lnTo>
                  <a:lnTo>
                    <a:pt x="279622" y="401413"/>
                  </a:lnTo>
                  <a:lnTo>
                    <a:pt x="284719" y="389498"/>
                  </a:lnTo>
                  <a:lnTo>
                    <a:pt x="283267" y="358892"/>
                  </a:lnTo>
                  <a:lnTo>
                    <a:pt x="279103" y="297737"/>
                  </a:lnTo>
                  <a:lnTo>
                    <a:pt x="269686" y="240953"/>
                  </a:lnTo>
                  <a:lnTo>
                    <a:pt x="239105" y="194685"/>
                  </a:lnTo>
                  <a:lnTo>
                    <a:pt x="208921" y="170812"/>
                  </a:lnTo>
                  <a:lnTo>
                    <a:pt x="184292" y="158898"/>
                  </a:lnTo>
                  <a:lnTo>
                    <a:pt x="183518" y="157492"/>
                  </a:lnTo>
                  <a:lnTo>
                    <a:pt x="183518" y="146898"/>
                  </a:lnTo>
                  <a:lnTo>
                    <a:pt x="183636" y="145740"/>
                  </a:lnTo>
                  <a:lnTo>
                    <a:pt x="198337" y="131896"/>
                  </a:lnTo>
                  <a:lnTo>
                    <a:pt x="209127" y="115945"/>
                  </a:lnTo>
                  <a:lnTo>
                    <a:pt x="215710" y="98453"/>
                  </a:lnTo>
                  <a:lnTo>
                    <a:pt x="217790" y="79989"/>
                  </a:lnTo>
                  <a:lnTo>
                    <a:pt x="213623" y="51040"/>
                  </a:lnTo>
                  <a:lnTo>
                    <a:pt x="197315" y="26408"/>
                  </a:lnTo>
                  <a:lnTo>
                    <a:pt x="171331" y="8569"/>
                  </a:lnTo>
                  <a:lnTo>
                    <a:pt x="138136" y="0"/>
                  </a:lnTo>
                  <a:lnTo>
                    <a:pt x="104947" y="8572"/>
                  </a:lnTo>
                  <a:lnTo>
                    <a:pt x="78968" y="26410"/>
                  </a:lnTo>
                  <a:lnTo>
                    <a:pt x="62665" y="51041"/>
                  </a:lnTo>
                  <a:lnTo>
                    <a:pt x="58500" y="79989"/>
                  </a:lnTo>
                  <a:lnTo>
                    <a:pt x="60393" y="98092"/>
                  </a:lnTo>
                  <a:lnTo>
                    <a:pt x="66694" y="115272"/>
                  </a:lnTo>
                  <a:lnTo>
                    <a:pt x="77118" y="130972"/>
                  </a:lnTo>
                  <a:lnTo>
                    <a:pt x="91383" y="144638"/>
                  </a:lnTo>
                  <a:lnTo>
                    <a:pt x="88902" y="146898"/>
                  </a:lnTo>
                  <a:lnTo>
                    <a:pt x="25825" y="178679"/>
                  </a:lnTo>
                  <a:lnTo>
                    <a:pt x="25020" y="176109"/>
                  </a:lnTo>
                  <a:lnTo>
                    <a:pt x="17050" y="182949"/>
                  </a:lnTo>
                  <a:lnTo>
                    <a:pt x="11181" y="191013"/>
                  </a:lnTo>
                  <a:lnTo>
                    <a:pt x="7597" y="199971"/>
                  </a:lnTo>
                  <a:lnTo>
                    <a:pt x="6482" y="209493"/>
                  </a:lnTo>
                  <a:lnTo>
                    <a:pt x="6902" y="210460"/>
                  </a:lnTo>
                  <a:lnTo>
                    <a:pt x="594" y="321694"/>
                  </a:lnTo>
                  <a:lnTo>
                    <a:pt x="556" y="322344"/>
                  </a:lnTo>
                  <a:lnTo>
                    <a:pt x="0" y="328658"/>
                  </a:lnTo>
                  <a:lnTo>
                    <a:pt x="2087" y="334929"/>
                  </a:lnTo>
                  <a:lnTo>
                    <a:pt x="36222" y="352988"/>
                  </a:lnTo>
                  <a:lnTo>
                    <a:pt x="63001" y="375287"/>
                  </a:lnTo>
                  <a:lnTo>
                    <a:pt x="93809" y="393129"/>
                  </a:lnTo>
                  <a:lnTo>
                    <a:pt x="127875" y="406145"/>
                  </a:lnTo>
                  <a:lnTo>
                    <a:pt x="164427" y="413966"/>
                  </a:lnTo>
                  <a:lnTo>
                    <a:pt x="182246" y="425411"/>
                  </a:lnTo>
                  <a:lnTo>
                    <a:pt x="202995" y="431198"/>
                  </a:lnTo>
                  <a:lnTo>
                    <a:pt x="224859" y="431088"/>
                  </a:lnTo>
                  <a:lnTo>
                    <a:pt x="246023" y="424837"/>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 name="Google Shape;321;p12"/>
            <p:cNvSpPr/>
            <p:nvPr/>
          </p:nvSpPr>
          <p:spPr>
            <a:xfrm>
              <a:off x="6839712" y="1478280"/>
              <a:ext cx="512064" cy="43586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 name="Google Shape;322;p12"/>
            <p:cNvSpPr/>
            <p:nvPr/>
          </p:nvSpPr>
          <p:spPr>
            <a:xfrm>
              <a:off x="5972905" y="1434935"/>
              <a:ext cx="311781" cy="417402"/>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 name="Google Shape;323;p12"/>
            <p:cNvSpPr/>
            <p:nvPr/>
          </p:nvSpPr>
          <p:spPr>
            <a:xfrm>
              <a:off x="5993690" y="1482762"/>
              <a:ext cx="270510" cy="95885"/>
            </a:xfrm>
            <a:custGeom>
              <a:rect b="b" l="l" r="r" t="t"/>
              <a:pathLst>
                <a:path extrusionOk="0" h="95884" w="270510">
                  <a:moveTo>
                    <a:pt x="0" y="0"/>
                  </a:moveTo>
                  <a:lnTo>
                    <a:pt x="207854" y="95654"/>
                  </a:lnTo>
                  <a:lnTo>
                    <a:pt x="270210" y="65219"/>
                  </a:lnTo>
                </a:path>
              </a:pathLst>
            </a:custGeom>
            <a:noFill/>
            <a:ln cap="flat" cmpd="sng" w="9525">
              <a:solidFill>
                <a:srgbClr val="E7E3C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 name="Google Shape;324;p12"/>
            <p:cNvSpPr/>
            <p:nvPr/>
          </p:nvSpPr>
          <p:spPr>
            <a:xfrm>
              <a:off x="5991502" y="1500154"/>
              <a:ext cx="212537" cy="330443"/>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12"/>
            <p:cNvSpPr/>
            <p:nvPr/>
          </p:nvSpPr>
          <p:spPr>
            <a:xfrm>
              <a:off x="5972905" y="1434935"/>
              <a:ext cx="311785" cy="417830"/>
            </a:xfrm>
            <a:custGeom>
              <a:rect b="b" l="l" r="r" t="t"/>
              <a:pathLst>
                <a:path extrusionOk="0" h="417830" w="311785">
                  <a:moveTo>
                    <a:pt x="0" y="308704"/>
                  </a:moveTo>
                  <a:lnTo>
                    <a:pt x="228640" y="417402"/>
                  </a:lnTo>
                  <a:lnTo>
                    <a:pt x="311781" y="378271"/>
                  </a:lnTo>
                  <a:lnTo>
                    <a:pt x="311781" y="104350"/>
                  </a:lnTo>
                  <a:lnTo>
                    <a:pt x="83141" y="0"/>
                  </a:lnTo>
                  <a:lnTo>
                    <a:pt x="0" y="34783"/>
                  </a:lnTo>
                  <a:lnTo>
                    <a:pt x="0" y="308704"/>
                  </a:lnTo>
                </a:path>
              </a:pathLst>
            </a:custGeom>
            <a:noFill/>
            <a:ln cap="flat" cmpd="sng" w="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 name="Google Shape;326;p12"/>
            <p:cNvSpPr/>
            <p:nvPr/>
          </p:nvSpPr>
          <p:spPr>
            <a:xfrm>
              <a:off x="7963220" y="1448258"/>
              <a:ext cx="282791" cy="434258"/>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 name="Google Shape;327;p12"/>
            <p:cNvSpPr/>
            <p:nvPr/>
          </p:nvSpPr>
          <p:spPr>
            <a:xfrm>
              <a:off x="8019119" y="1446789"/>
              <a:ext cx="161757" cy="162679"/>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12"/>
            <p:cNvSpPr/>
            <p:nvPr/>
          </p:nvSpPr>
          <p:spPr>
            <a:xfrm>
              <a:off x="7962670" y="1448258"/>
              <a:ext cx="283845" cy="433070"/>
            </a:xfrm>
            <a:custGeom>
              <a:rect b="b" l="l" r="r" t="t"/>
              <a:pathLst>
                <a:path extrusionOk="0" h="433069" w="283845">
                  <a:moveTo>
                    <a:pt x="244832" y="426143"/>
                  </a:moveTo>
                  <a:lnTo>
                    <a:pt x="258477" y="420866"/>
                  </a:lnTo>
                  <a:lnTo>
                    <a:pt x="269802" y="412869"/>
                  </a:lnTo>
                  <a:lnTo>
                    <a:pt x="278269" y="402646"/>
                  </a:lnTo>
                  <a:lnTo>
                    <a:pt x="283341" y="390695"/>
                  </a:lnTo>
                  <a:lnTo>
                    <a:pt x="281895" y="359995"/>
                  </a:lnTo>
                  <a:lnTo>
                    <a:pt x="277752" y="298652"/>
                  </a:lnTo>
                  <a:lnTo>
                    <a:pt x="268380" y="241693"/>
                  </a:lnTo>
                  <a:lnTo>
                    <a:pt x="237947" y="195283"/>
                  </a:lnTo>
                  <a:lnTo>
                    <a:pt x="207910" y="171337"/>
                  </a:lnTo>
                  <a:lnTo>
                    <a:pt x="183400" y="159386"/>
                  </a:lnTo>
                  <a:lnTo>
                    <a:pt x="182630" y="157976"/>
                  </a:lnTo>
                  <a:lnTo>
                    <a:pt x="182630" y="147350"/>
                  </a:lnTo>
                  <a:lnTo>
                    <a:pt x="182747" y="146188"/>
                  </a:lnTo>
                  <a:lnTo>
                    <a:pt x="197377" y="132302"/>
                  </a:lnTo>
                  <a:lnTo>
                    <a:pt x="208115" y="116301"/>
                  </a:lnTo>
                  <a:lnTo>
                    <a:pt x="214666" y="98756"/>
                  </a:lnTo>
                  <a:lnTo>
                    <a:pt x="216736" y="80235"/>
                  </a:lnTo>
                  <a:lnTo>
                    <a:pt x="212589" y="51197"/>
                  </a:lnTo>
                  <a:lnTo>
                    <a:pt x="196360" y="26489"/>
                  </a:lnTo>
                  <a:lnTo>
                    <a:pt x="170502" y="8595"/>
                  </a:lnTo>
                  <a:lnTo>
                    <a:pt x="137467" y="0"/>
                  </a:lnTo>
                  <a:lnTo>
                    <a:pt x="104439" y="8598"/>
                  </a:lnTo>
                  <a:lnTo>
                    <a:pt x="78586" y="26492"/>
                  </a:lnTo>
                  <a:lnTo>
                    <a:pt x="62361" y="51198"/>
                  </a:lnTo>
                  <a:lnTo>
                    <a:pt x="58217" y="80235"/>
                  </a:lnTo>
                  <a:lnTo>
                    <a:pt x="60101" y="98394"/>
                  </a:lnTo>
                  <a:lnTo>
                    <a:pt x="66371" y="115626"/>
                  </a:lnTo>
                  <a:lnTo>
                    <a:pt x="76745" y="131375"/>
                  </a:lnTo>
                  <a:lnTo>
                    <a:pt x="90941" y="145083"/>
                  </a:lnTo>
                  <a:lnTo>
                    <a:pt x="88472" y="147350"/>
                  </a:lnTo>
                  <a:lnTo>
                    <a:pt x="25700" y="179229"/>
                  </a:lnTo>
                  <a:lnTo>
                    <a:pt x="24899" y="176650"/>
                  </a:lnTo>
                  <a:lnTo>
                    <a:pt x="16967" y="183511"/>
                  </a:lnTo>
                  <a:lnTo>
                    <a:pt x="11126" y="191600"/>
                  </a:lnTo>
                  <a:lnTo>
                    <a:pt x="7560" y="200586"/>
                  </a:lnTo>
                  <a:lnTo>
                    <a:pt x="6451" y="210137"/>
                  </a:lnTo>
                  <a:lnTo>
                    <a:pt x="6868" y="211107"/>
                  </a:lnTo>
                  <a:lnTo>
                    <a:pt x="591" y="322683"/>
                  </a:lnTo>
                  <a:lnTo>
                    <a:pt x="554" y="323335"/>
                  </a:lnTo>
                  <a:lnTo>
                    <a:pt x="0" y="329668"/>
                  </a:lnTo>
                  <a:lnTo>
                    <a:pt x="2077" y="335958"/>
                  </a:lnTo>
                  <a:lnTo>
                    <a:pt x="36046" y="354073"/>
                  </a:lnTo>
                  <a:lnTo>
                    <a:pt x="62696" y="376441"/>
                  </a:lnTo>
                  <a:lnTo>
                    <a:pt x="93355" y="394338"/>
                  </a:lnTo>
                  <a:lnTo>
                    <a:pt x="127256" y="407393"/>
                  </a:lnTo>
                  <a:lnTo>
                    <a:pt x="163631" y="415239"/>
                  </a:lnTo>
                  <a:lnTo>
                    <a:pt x="181364" y="426718"/>
                  </a:lnTo>
                  <a:lnTo>
                    <a:pt x="202012" y="432524"/>
                  </a:lnTo>
                  <a:lnTo>
                    <a:pt x="223770" y="432413"/>
                  </a:lnTo>
                  <a:lnTo>
                    <a:pt x="244832" y="426143"/>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 name="Google Shape;329;p12"/>
            <p:cNvSpPr/>
            <p:nvPr/>
          </p:nvSpPr>
          <p:spPr>
            <a:xfrm>
              <a:off x="5380482" y="1061466"/>
              <a:ext cx="3261360" cy="1132840"/>
            </a:xfrm>
            <a:custGeom>
              <a:rect b="b" l="l" r="r" t="t"/>
              <a:pathLst>
                <a:path extrusionOk="0" h="1132839" w="3261359">
                  <a:moveTo>
                    <a:pt x="3261360" y="0"/>
                  </a:moveTo>
                  <a:lnTo>
                    <a:pt x="0" y="0"/>
                  </a:lnTo>
                  <a:lnTo>
                    <a:pt x="0" y="1132331"/>
                  </a:lnTo>
                  <a:lnTo>
                    <a:pt x="3261360" y="1132331"/>
                  </a:lnTo>
                  <a:lnTo>
                    <a:pt x="326136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 name="Google Shape;330;p12"/>
            <p:cNvSpPr/>
            <p:nvPr/>
          </p:nvSpPr>
          <p:spPr>
            <a:xfrm>
              <a:off x="5380482" y="1061466"/>
              <a:ext cx="3261360" cy="1132840"/>
            </a:xfrm>
            <a:custGeom>
              <a:rect b="b" l="l" r="r" t="t"/>
              <a:pathLst>
                <a:path extrusionOk="0" h="1132839" w="3261359">
                  <a:moveTo>
                    <a:pt x="0" y="1132331"/>
                  </a:moveTo>
                  <a:lnTo>
                    <a:pt x="3261360" y="1132331"/>
                  </a:lnTo>
                  <a:lnTo>
                    <a:pt x="3261360" y="0"/>
                  </a:lnTo>
                  <a:lnTo>
                    <a:pt x="0" y="0"/>
                  </a:lnTo>
                  <a:lnTo>
                    <a:pt x="0" y="1132331"/>
                  </a:lnTo>
                  <a:close/>
                </a:path>
              </a:pathLst>
            </a:custGeom>
            <a:noFill/>
            <a:ln cap="flat" cmpd="sng" w="25900">
              <a:solidFill>
                <a:srgbClr val="41404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1" name="Google Shape;331;p12"/>
          <p:cNvSpPr txBox="1"/>
          <p:nvPr/>
        </p:nvSpPr>
        <p:spPr>
          <a:xfrm>
            <a:off x="1653285" y="2327529"/>
            <a:ext cx="85407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464646"/>
                </a:solidFill>
                <a:latin typeface="Carlito"/>
                <a:ea typeface="Carlito"/>
                <a:cs typeface="Carlito"/>
                <a:sym typeface="Carlito"/>
              </a:rPr>
              <a:t>Network</a:t>
            </a:r>
            <a:endParaRPr sz="1800">
              <a:solidFill>
                <a:schemeClr val="dk1"/>
              </a:solidFill>
              <a:latin typeface="Carlito"/>
              <a:ea typeface="Carlito"/>
              <a:cs typeface="Carlito"/>
              <a:sym typeface="Carlito"/>
            </a:endParaRPr>
          </a:p>
        </p:txBody>
      </p:sp>
      <p:grpSp>
        <p:nvGrpSpPr>
          <p:cNvPr id="332" name="Google Shape;332;p12"/>
          <p:cNvGrpSpPr/>
          <p:nvPr/>
        </p:nvGrpSpPr>
        <p:grpSpPr>
          <a:xfrm>
            <a:off x="5930232" y="1433073"/>
            <a:ext cx="2160835" cy="465831"/>
            <a:chOff x="5930232" y="1433073"/>
            <a:chExt cx="2160835" cy="465831"/>
          </a:xfrm>
        </p:grpSpPr>
        <p:sp>
          <p:nvSpPr>
            <p:cNvPr id="333" name="Google Shape;333;p12"/>
            <p:cNvSpPr/>
            <p:nvPr/>
          </p:nvSpPr>
          <p:spPr>
            <a:xfrm>
              <a:off x="6754367" y="1464564"/>
              <a:ext cx="512064" cy="43434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 name="Google Shape;334;p12"/>
            <p:cNvSpPr/>
            <p:nvPr/>
          </p:nvSpPr>
          <p:spPr>
            <a:xfrm>
              <a:off x="5930232" y="1463891"/>
              <a:ext cx="311781" cy="417402"/>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 name="Google Shape;335;p12"/>
            <p:cNvSpPr/>
            <p:nvPr/>
          </p:nvSpPr>
          <p:spPr>
            <a:xfrm>
              <a:off x="5951018" y="1511718"/>
              <a:ext cx="270510" cy="95885"/>
            </a:xfrm>
            <a:custGeom>
              <a:rect b="b" l="l" r="r" t="t"/>
              <a:pathLst>
                <a:path extrusionOk="0" h="95884" w="270510">
                  <a:moveTo>
                    <a:pt x="0" y="0"/>
                  </a:moveTo>
                  <a:lnTo>
                    <a:pt x="207854" y="95654"/>
                  </a:lnTo>
                  <a:lnTo>
                    <a:pt x="270210" y="65219"/>
                  </a:lnTo>
                </a:path>
              </a:pathLst>
            </a:custGeom>
            <a:noFill/>
            <a:ln cap="flat" cmpd="sng" w="9525">
              <a:solidFill>
                <a:srgbClr val="E7E3C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 name="Google Shape;336;p12"/>
            <p:cNvSpPr/>
            <p:nvPr/>
          </p:nvSpPr>
          <p:spPr>
            <a:xfrm>
              <a:off x="5948830" y="1529110"/>
              <a:ext cx="212537" cy="330443"/>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 name="Google Shape;337;p12"/>
            <p:cNvSpPr/>
            <p:nvPr/>
          </p:nvSpPr>
          <p:spPr>
            <a:xfrm>
              <a:off x="5930233" y="1463891"/>
              <a:ext cx="311785" cy="417830"/>
            </a:xfrm>
            <a:custGeom>
              <a:rect b="b" l="l" r="r" t="t"/>
              <a:pathLst>
                <a:path extrusionOk="0" h="417830" w="311785">
                  <a:moveTo>
                    <a:pt x="0" y="308704"/>
                  </a:moveTo>
                  <a:lnTo>
                    <a:pt x="228640" y="417402"/>
                  </a:lnTo>
                  <a:lnTo>
                    <a:pt x="311781" y="378271"/>
                  </a:lnTo>
                  <a:lnTo>
                    <a:pt x="311781" y="104350"/>
                  </a:lnTo>
                  <a:lnTo>
                    <a:pt x="83141" y="0"/>
                  </a:lnTo>
                  <a:lnTo>
                    <a:pt x="0" y="34783"/>
                  </a:lnTo>
                  <a:lnTo>
                    <a:pt x="0" y="308704"/>
                  </a:lnTo>
                </a:path>
              </a:pathLst>
            </a:custGeom>
            <a:noFill/>
            <a:ln cap="flat" cmpd="sng" w="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 name="Google Shape;338;p12"/>
            <p:cNvSpPr/>
            <p:nvPr/>
          </p:nvSpPr>
          <p:spPr>
            <a:xfrm>
              <a:off x="7807772" y="1434542"/>
              <a:ext cx="282791" cy="434258"/>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 name="Google Shape;339;p12"/>
            <p:cNvSpPr/>
            <p:nvPr/>
          </p:nvSpPr>
          <p:spPr>
            <a:xfrm>
              <a:off x="7863670" y="1433073"/>
              <a:ext cx="161757" cy="162679"/>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 name="Google Shape;340;p12"/>
            <p:cNvSpPr/>
            <p:nvPr/>
          </p:nvSpPr>
          <p:spPr>
            <a:xfrm>
              <a:off x="7845477" y="1688155"/>
              <a:ext cx="125730" cy="160020"/>
            </a:xfrm>
            <a:custGeom>
              <a:rect b="b" l="l" r="r" t="t"/>
              <a:pathLst>
                <a:path extrusionOk="0" h="160019" w="125729">
                  <a:moveTo>
                    <a:pt x="0" y="100949"/>
                  </a:moveTo>
                  <a:lnTo>
                    <a:pt x="0" y="0"/>
                  </a:lnTo>
                </a:path>
                <a:path extrusionOk="0" h="160019" w="125729">
                  <a:moveTo>
                    <a:pt x="125543" y="159393"/>
                  </a:moveTo>
                  <a:lnTo>
                    <a:pt x="125543" y="63757"/>
                  </a:lnTo>
                </a:path>
              </a:pathLst>
            </a:custGeom>
            <a:noFill/>
            <a:ln cap="flat" cmpd="sng" w="9525">
              <a:solidFill>
                <a:srgbClr val="29558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 name="Google Shape;341;p12"/>
            <p:cNvSpPr/>
            <p:nvPr/>
          </p:nvSpPr>
          <p:spPr>
            <a:xfrm>
              <a:off x="7807222" y="1434542"/>
              <a:ext cx="283845" cy="433070"/>
            </a:xfrm>
            <a:custGeom>
              <a:rect b="b" l="l" r="r" t="t"/>
              <a:pathLst>
                <a:path extrusionOk="0" h="433069" w="283845">
                  <a:moveTo>
                    <a:pt x="244832" y="426143"/>
                  </a:moveTo>
                  <a:lnTo>
                    <a:pt x="258477" y="420866"/>
                  </a:lnTo>
                  <a:lnTo>
                    <a:pt x="269802" y="412869"/>
                  </a:lnTo>
                  <a:lnTo>
                    <a:pt x="278269" y="402646"/>
                  </a:lnTo>
                  <a:lnTo>
                    <a:pt x="283341" y="390695"/>
                  </a:lnTo>
                  <a:lnTo>
                    <a:pt x="281895" y="359995"/>
                  </a:lnTo>
                  <a:lnTo>
                    <a:pt x="277752" y="298652"/>
                  </a:lnTo>
                  <a:lnTo>
                    <a:pt x="268380" y="241693"/>
                  </a:lnTo>
                  <a:lnTo>
                    <a:pt x="237947" y="195283"/>
                  </a:lnTo>
                  <a:lnTo>
                    <a:pt x="207910" y="171337"/>
                  </a:lnTo>
                  <a:lnTo>
                    <a:pt x="183400" y="159386"/>
                  </a:lnTo>
                  <a:lnTo>
                    <a:pt x="182630" y="157976"/>
                  </a:lnTo>
                  <a:lnTo>
                    <a:pt x="182630" y="147350"/>
                  </a:lnTo>
                  <a:lnTo>
                    <a:pt x="182747" y="146188"/>
                  </a:lnTo>
                  <a:lnTo>
                    <a:pt x="197377" y="132302"/>
                  </a:lnTo>
                  <a:lnTo>
                    <a:pt x="208115" y="116301"/>
                  </a:lnTo>
                  <a:lnTo>
                    <a:pt x="214666" y="98756"/>
                  </a:lnTo>
                  <a:lnTo>
                    <a:pt x="216736" y="80235"/>
                  </a:lnTo>
                  <a:lnTo>
                    <a:pt x="212589" y="51197"/>
                  </a:lnTo>
                  <a:lnTo>
                    <a:pt x="196360" y="26489"/>
                  </a:lnTo>
                  <a:lnTo>
                    <a:pt x="170502" y="8595"/>
                  </a:lnTo>
                  <a:lnTo>
                    <a:pt x="137467" y="0"/>
                  </a:lnTo>
                  <a:lnTo>
                    <a:pt x="104439" y="8598"/>
                  </a:lnTo>
                  <a:lnTo>
                    <a:pt x="78586" y="26492"/>
                  </a:lnTo>
                  <a:lnTo>
                    <a:pt x="62361" y="51198"/>
                  </a:lnTo>
                  <a:lnTo>
                    <a:pt x="58217" y="80235"/>
                  </a:lnTo>
                  <a:lnTo>
                    <a:pt x="60101" y="98394"/>
                  </a:lnTo>
                  <a:lnTo>
                    <a:pt x="66371" y="115626"/>
                  </a:lnTo>
                  <a:lnTo>
                    <a:pt x="76745" y="131375"/>
                  </a:lnTo>
                  <a:lnTo>
                    <a:pt x="90941" y="145083"/>
                  </a:lnTo>
                  <a:lnTo>
                    <a:pt x="88472" y="147350"/>
                  </a:lnTo>
                  <a:lnTo>
                    <a:pt x="25700" y="179229"/>
                  </a:lnTo>
                  <a:lnTo>
                    <a:pt x="24899" y="176650"/>
                  </a:lnTo>
                  <a:lnTo>
                    <a:pt x="16967" y="183511"/>
                  </a:lnTo>
                  <a:lnTo>
                    <a:pt x="11126" y="191600"/>
                  </a:lnTo>
                  <a:lnTo>
                    <a:pt x="7560" y="200586"/>
                  </a:lnTo>
                  <a:lnTo>
                    <a:pt x="6451" y="210137"/>
                  </a:lnTo>
                  <a:lnTo>
                    <a:pt x="6868" y="211107"/>
                  </a:lnTo>
                  <a:lnTo>
                    <a:pt x="591" y="322683"/>
                  </a:lnTo>
                  <a:lnTo>
                    <a:pt x="554" y="323335"/>
                  </a:lnTo>
                  <a:lnTo>
                    <a:pt x="0" y="329668"/>
                  </a:lnTo>
                  <a:lnTo>
                    <a:pt x="2077" y="335958"/>
                  </a:lnTo>
                  <a:lnTo>
                    <a:pt x="36046" y="354073"/>
                  </a:lnTo>
                  <a:lnTo>
                    <a:pt x="62696" y="376441"/>
                  </a:lnTo>
                  <a:lnTo>
                    <a:pt x="93355" y="394338"/>
                  </a:lnTo>
                  <a:lnTo>
                    <a:pt x="127256" y="407393"/>
                  </a:lnTo>
                  <a:lnTo>
                    <a:pt x="163631" y="415239"/>
                  </a:lnTo>
                  <a:lnTo>
                    <a:pt x="181364" y="426718"/>
                  </a:lnTo>
                  <a:lnTo>
                    <a:pt x="202012" y="432524"/>
                  </a:lnTo>
                  <a:lnTo>
                    <a:pt x="223770" y="432413"/>
                  </a:lnTo>
                  <a:lnTo>
                    <a:pt x="244832" y="426143"/>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2" name="Google Shape;342;p12"/>
          <p:cNvSpPr txBox="1"/>
          <p:nvPr/>
        </p:nvSpPr>
        <p:spPr>
          <a:xfrm>
            <a:off x="6804406" y="1890522"/>
            <a:ext cx="508634"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464646"/>
                </a:solidFill>
                <a:latin typeface="Arial"/>
                <a:ea typeface="Arial"/>
                <a:cs typeface="Arial"/>
                <a:sym typeface="Arial"/>
              </a:rPr>
              <a:t>NACLs</a:t>
            </a:r>
            <a:endParaRPr sz="1200">
              <a:solidFill>
                <a:schemeClr val="dk1"/>
              </a:solidFill>
              <a:latin typeface="Arial"/>
              <a:ea typeface="Arial"/>
              <a:cs typeface="Arial"/>
              <a:sym typeface="Arial"/>
            </a:endParaRPr>
          </a:p>
        </p:txBody>
      </p:sp>
      <p:sp>
        <p:nvSpPr>
          <p:cNvPr id="343" name="Google Shape;343;p12"/>
          <p:cNvSpPr txBox="1"/>
          <p:nvPr/>
        </p:nvSpPr>
        <p:spPr>
          <a:xfrm>
            <a:off x="7512177" y="1876170"/>
            <a:ext cx="93916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464646"/>
                </a:solidFill>
                <a:latin typeface="Arial"/>
                <a:ea typeface="Arial"/>
                <a:cs typeface="Arial"/>
                <a:sym typeface="Arial"/>
              </a:rPr>
              <a:t>Access Mgmt</a:t>
            </a:r>
            <a:endParaRPr sz="1200">
              <a:solidFill>
                <a:schemeClr val="dk1"/>
              </a:solidFill>
              <a:latin typeface="Arial"/>
              <a:ea typeface="Arial"/>
              <a:cs typeface="Arial"/>
              <a:sym typeface="Arial"/>
            </a:endParaRPr>
          </a:p>
        </p:txBody>
      </p:sp>
      <p:grpSp>
        <p:nvGrpSpPr>
          <p:cNvPr id="344" name="Google Shape;344;p12"/>
          <p:cNvGrpSpPr/>
          <p:nvPr/>
        </p:nvGrpSpPr>
        <p:grpSpPr>
          <a:xfrm>
            <a:off x="7347204" y="2590800"/>
            <a:ext cx="1274445" cy="762000"/>
            <a:chOff x="7347204" y="2590800"/>
            <a:chExt cx="1274445" cy="762000"/>
          </a:xfrm>
        </p:grpSpPr>
        <p:sp>
          <p:nvSpPr>
            <p:cNvPr id="345" name="Google Shape;345;p12"/>
            <p:cNvSpPr/>
            <p:nvPr/>
          </p:nvSpPr>
          <p:spPr>
            <a:xfrm>
              <a:off x="7930896" y="2906268"/>
              <a:ext cx="106679" cy="117348"/>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 name="Google Shape;346;p12"/>
            <p:cNvSpPr/>
            <p:nvPr/>
          </p:nvSpPr>
          <p:spPr>
            <a:xfrm>
              <a:off x="7347204" y="2590800"/>
              <a:ext cx="1274445" cy="762000"/>
            </a:xfrm>
            <a:custGeom>
              <a:rect b="b" l="l" r="r" t="t"/>
              <a:pathLst>
                <a:path extrusionOk="0" h="762000" w="1274445">
                  <a:moveTo>
                    <a:pt x="489966" y="0"/>
                  </a:moveTo>
                  <a:lnTo>
                    <a:pt x="441447" y="3545"/>
                  </a:lnTo>
                  <a:lnTo>
                    <a:pt x="395455" y="13781"/>
                  </a:lnTo>
                  <a:lnTo>
                    <a:pt x="352430" y="30103"/>
                  </a:lnTo>
                  <a:lnTo>
                    <a:pt x="312814" y="51909"/>
                  </a:lnTo>
                  <a:lnTo>
                    <a:pt x="277048" y="78597"/>
                  </a:lnTo>
                  <a:lnTo>
                    <a:pt x="245573" y="109563"/>
                  </a:lnTo>
                  <a:lnTo>
                    <a:pt x="218831" y="144204"/>
                  </a:lnTo>
                  <a:lnTo>
                    <a:pt x="197264" y="181918"/>
                  </a:lnTo>
                  <a:lnTo>
                    <a:pt x="181312" y="222101"/>
                  </a:lnTo>
                  <a:lnTo>
                    <a:pt x="171417" y="264152"/>
                  </a:lnTo>
                  <a:lnTo>
                    <a:pt x="168021" y="307467"/>
                  </a:lnTo>
                  <a:lnTo>
                    <a:pt x="168021" y="320801"/>
                  </a:lnTo>
                  <a:lnTo>
                    <a:pt x="121531" y="340384"/>
                  </a:lnTo>
                  <a:lnTo>
                    <a:pt x="80884" y="370355"/>
                  </a:lnTo>
                  <a:lnTo>
                    <a:pt x="47244" y="407749"/>
                  </a:lnTo>
                  <a:lnTo>
                    <a:pt x="21773" y="449598"/>
                  </a:lnTo>
                  <a:lnTo>
                    <a:pt x="5637" y="492936"/>
                  </a:lnTo>
                  <a:lnTo>
                    <a:pt x="0" y="534797"/>
                  </a:lnTo>
                  <a:lnTo>
                    <a:pt x="0" y="548132"/>
                  </a:lnTo>
                  <a:lnTo>
                    <a:pt x="5086" y="588023"/>
                  </a:lnTo>
                  <a:lnTo>
                    <a:pt x="19688" y="626661"/>
                  </a:lnTo>
                  <a:lnTo>
                    <a:pt x="42822" y="662793"/>
                  </a:lnTo>
                  <a:lnTo>
                    <a:pt x="73501" y="695166"/>
                  </a:lnTo>
                  <a:lnTo>
                    <a:pt x="110740" y="722526"/>
                  </a:lnTo>
                  <a:lnTo>
                    <a:pt x="153554" y="743620"/>
                  </a:lnTo>
                  <a:lnTo>
                    <a:pt x="200959" y="757196"/>
                  </a:lnTo>
                  <a:lnTo>
                    <a:pt x="251968" y="762000"/>
                  </a:lnTo>
                  <a:lnTo>
                    <a:pt x="1007999" y="762000"/>
                  </a:lnTo>
                  <a:lnTo>
                    <a:pt x="1063660" y="757196"/>
                  </a:lnTo>
                  <a:lnTo>
                    <a:pt x="1114561" y="743620"/>
                  </a:lnTo>
                  <a:lnTo>
                    <a:pt x="1159881" y="722526"/>
                  </a:lnTo>
                  <a:lnTo>
                    <a:pt x="1198800" y="695166"/>
                  </a:lnTo>
                  <a:lnTo>
                    <a:pt x="1230498" y="662793"/>
                  </a:lnTo>
                  <a:lnTo>
                    <a:pt x="1254154" y="626661"/>
                  </a:lnTo>
                  <a:lnTo>
                    <a:pt x="1268950" y="588023"/>
                  </a:lnTo>
                  <a:lnTo>
                    <a:pt x="1270644" y="574801"/>
                  </a:lnTo>
                  <a:lnTo>
                    <a:pt x="462025" y="574801"/>
                  </a:lnTo>
                  <a:lnTo>
                    <a:pt x="462025" y="427736"/>
                  </a:lnTo>
                  <a:lnTo>
                    <a:pt x="518032" y="427736"/>
                  </a:lnTo>
                  <a:lnTo>
                    <a:pt x="518106" y="360576"/>
                  </a:lnTo>
                  <a:lnTo>
                    <a:pt x="525256" y="325856"/>
                  </a:lnTo>
                  <a:lnTo>
                    <a:pt x="544290" y="300815"/>
                  </a:lnTo>
                  <a:lnTo>
                    <a:pt x="571182" y="285799"/>
                  </a:lnTo>
                  <a:lnTo>
                    <a:pt x="601979" y="280797"/>
                  </a:lnTo>
                  <a:lnTo>
                    <a:pt x="1031468" y="280797"/>
                  </a:lnTo>
                  <a:lnTo>
                    <a:pt x="1028115" y="261350"/>
                  </a:lnTo>
                  <a:lnTo>
                    <a:pt x="1006053" y="221025"/>
                  </a:lnTo>
                  <a:lnTo>
                    <a:pt x="972560" y="189052"/>
                  </a:lnTo>
                  <a:lnTo>
                    <a:pt x="968842" y="187198"/>
                  </a:lnTo>
                  <a:lnTo>
                    <a:pt x="784098" y="187198"/>
                  </a:lnTo>
                  <a:lnTo>
                    <a:pt x="760551" y="148452"/>
                  </a:lnTo>
                  <a:lnTo>
                    <a:pt x="732246" y="112835"/>
                  </a:lnTo>
                  <a:lnTo>
                    <a:pt x="699672" y="80974"/>
                  </a:lnTo>
                  <a:lnTo>
                    <a:pt x="663320" y="53498"/>
                  </a:lnTo>
                  <a:lnTo>
                    <a:pt x="623683" y="31035"/>
                  </a:lnTo>
                  <a:lnTo>
                    <a:pt x="581251" y="14212"/>
                  </a:lnTo>
                  <a:lnTo>
                    <a:pt x="536514" y="3657"/>
                  </a:lnTo>
                  <a:lnTo>
                    <a:pt x="489966" y="0"/>
                  </a:lnTo>
                  <a:close/>
                </a:path>
                <a:path extrusionOk="0" h="762000" w="1274445">
                  <a:moveTo>
                    <a:pt x="1031468" y="280797"/>
                  </a:moveTo>
                  <a:lnTo>
                    <a:pt x="601979" y="280797"/>
                  </a:lnTo>
                  <a:lnTo>
                    <a:pt x="640927" y="285799"/>
                  </a:lnTo>
                  <a:lnTo>
                    <a:pt x="672004" y="300815"/>
                  </a:lnTo>
                  <a:lnTo>
                    <a:pt x="692580" y="325856"/>
                  </a:lnTo>
                  <a:lnTo>
                    <a:pt x="699948" y="360576"/>
                  </a:lnTo>
                  <a:lnTo>
                    <a:pt x="700024" y="427736"/>
                  </a:lnTo>
                  <a:lnTo>
                    <a:pt x="756030" y="427736"/>
                  </a:lnTo>
                  <a:lnTo>
                    <a:pt x="756030" y="574801"/>
                  </a:lnTo>
                  <a:lnTo>
                    <a:pt x="1270644" y="574801"/>
                  </a:lnTo>
                  <a:lnTo>
                    <a:pt x="1274064" y="548132"/>
                  </a:lnTo>
                  <a:lnTo>
                    <a:pt x="1274064" y="534797"/>
                  </a:lnTo>
                  <a:lnTo>
                    <a:pt x="1256557" y="461664"/>
                  </a:lnTo>
                  <a:lnTo>
                    <a:pt x="1235661" y="425252"/>
                  </a:lnTo>
                  <a:lnTo>
                    <a:pt x="1207547" y="391033"/>
                  </a:lnTo>
                  <a:lnTo>
                    <a:pt x="1172873" y="360576"/>
                  </a:lnTo>
                  <a:lnTo>
                    <a:pt x="1132296" y="335450"/>
                  </a:lnTo>
                  <a:lnTo>
                    <a:pt x="1086474" y="317224"/>
                  </a:lnTo>
                  <a:lnTo>
                    <a:pt x="1036066" y="307467"/>
                  </a:lnTo>
                  <a:lnTo>
                    <a:pt x="1031468" y="280797"/>
                  </a:lnTo>
                  <a:close/>
                </a:path>
                <a:path extrusionOk="0" h="762000" w="1274445">
                  <a:moveTo>
                    <a:pt x="882015" y="160400"/>
                  </a:moveTo>
                  <a:lnTo>
                    <a:pt x="852963" y="162694"/>
                  </a:lnTo>
                  <a:lnTo>
                    <a:pt x="827817" y="168751"/>
                  </a:lnTo>
                  <a:lnTo>
                    <a:pt x="805291" y="177331"/>
                  </a:lnTo>
                  <a:lnTo>
                    <a:pt x="784098" y="187198"/>
                  </a:lnTo>
                  <a:lnTo>
                    <a:pt x="968842" y="187198"/>
                  </a:lnTo>
                  <a:lnTo>
                    <a:pt x="930320" y="167990"/>
                  </a:lnTo>
                  <a:lnTo>
                    <a:pt x="882015" y="160400"/>
                  </a:lnTo>
                  <a:close/>
                </a:path>
              </a:pathLst>
            </a:custGeom>
            <a:solidFill>
              <a:srgbClr val="F9A63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 name="Google Shape;347;p12"/>
            <p:cNvSpPr/>
            <p:nvPr/>
          </p:nvSpPr>
          <p:spPr>
            <a:xfrm>
              <a:off x="7347204" y="2590800"/>
              <a:ext cx="1274445" cy="762000"/>
            </a:xfrm>
            <a:custGeom>
              <a:rect b="b" l="l" r="r" t="t"/>
              <a:pathLst>
                <a:path extrusionOk="0" h="762000" w="1274445">
                  <a:moveTo>
                    <a:pt x="168021" y="320801"/>
                  </a:moveTo>
                  <a:lnTo>
                    <a:pt x="168021" y="307467"/>
                  </a:lnTo>
                  <a:lnTo>
                    <a:pt x="171417" y="264152"/>
                  </a:lnTo>
                  <a:lnTo>
                    <a:pt x="181312" y="222101"/>
                  </a:lnTo>
                  <a:lnTo>
                    <a:pt x="197264" y="181918"/>
                  </a:lnTo>
                  <a:lnTo>
                    <a:pt x="218831" y="144204"/>
                  </a:lnTo>
                  <a:lnTo>
                    <a:pt x="245573" y="109563"/>
                  </a:lnTo>
                  <a:lnTo>
                    <a:pt x="277048" y="78597"/>
                  </a:lnTo>
                  <a:lnTo>
                    <a:pt x="312814" y="51909"/>
                  </a:lnTo>
                  <a:lnTo>
                    <a:pt x="352430" y="30103"/>
                  </a:lnTo>
                  <a:lnTo>
                    <a:pt x="395455" y="13781"/>
                  </a:lnTo>
                  <a:lnTo>
                    <a:pt x="441447" y="3545"/>
                  </a:lnTo>
                  <a:lnTo>
                    <a:pt x="489966" y="0"/>
                  </a:lnTo>
                  <a:lnTo>
                    <a:pt x="536514" y="3657"/>
                  </a:lnTo>
                  <a:lnTo>
                    <a:pt x="581251" y="14212"/>
                  </a:lnTo>
                  <a:lnTo>
                    <a:pt x="623683" y="31035"/>
                  </a:lnTo>
                  <a:lnTo>
                    <a:pt x="663320" y="53498"/>
                  </a:lnTo>
                  <a:lnTo>
                    <a:pt x="699672" y="80974"/>
                  </a:lnTo>
                  <a:lnTo>
                    <a:pt x="732246" y="112835"/>
                  </a:lnTo>
                  <a:lnTo>
                    <a:pt x="760551" y="148452"/>
                  </a:lnTo>
                  <a:lnTo>
                    <a:pt x="784098" y="187198"/>
                  </a:lnTo>
                  <a:lnTo>
                    <a:pt x="805291" y="177331"/>
                  </a:lnTo>
                  <a:lnTo>
                    <a:pt x="827817" y="168751"/>
                  </a:lnTo>
                  <a:lnTo>
                    <a:pt x="852963" y="162694"/>
                  </a:lnTo>
                  <a:lnTo>
                    <a:pt x="882015" y="160400"/>
                  </a:lnTo>
                  <a:lnTo>
                    <a:pt x="930320" y="167990"/>
                  </a:lnTo>
                  <a:lnTo>
                    <a:pt x="972560" y="189052"/>
                  </a:lnTo>
                  <a:lnTo>
                    <a:pt x="1006053" y="221025"/>
                  </a:lnTo>
                  <a:lnTo>
                    <a:pt x="1028115" y="261350"/>
                  </a:lnTo>
                  <a:lnTo>
                    <a:pt x="1036066" y="307467"/>
                  </a:lnTo>
                  <a:lnTo>
                    <a:pt x="1086474" y="317224"/>
                  </a:lnTo>
                  <a:lnTo>
                    <a:pt x="1132296" y="335450"/>
                  </a:lnTo>
                  <a:lnTo>
                    <a:pt x="1172873" y="360576"/>
                  </a:lnTo>
                  <a:lnTo>
                    <a:pt x="1207547" y="391033"/>
                  </a:lnTo>
                  <a:lnTo>
                    <a:pt x="1235661" y="425252"/>
                  </a:lnTo>
                  <a:lnTo>
                    <a:pt x="1256557" y="461664"/>
                  </a:lnTo>
                  <a:lnTo>
                    <a:pt x="1269577" y="498702"/>
                  </a:lnTo>
                  <a:lnTo>
                    <a:pt x="1274064" y="534797"/>
                  </a:lnTo>
                  <a:lnTo>
                    <a:pt x="1274064" y="548132"/>
                  </a:lnTo>
                  <a:lnTo>
                    <a:pt x="1268950" y="588023"/>
                  </a:lnTo>
                  <a:lnTo>
                    <a:pt x="1254154" y="626661"/>
                  </a:lnTo>
                  <a:lnTo>
                    <a:pt x="1230498" y="662793"/>
                  </a:lnTo>
                  <a:lnTo>
                    <a:pt x="1198800" y="695166"/>
                  </a:lnTo>
                  <a:lnTo>
                    <a:pt x="1159881" y="722526"/>
                  </a:lnTo>
                  <a:lnTo>
                    <a:pt x="1114561" y="743620"/>
                  </a:lnTo>
                  <a:lnTo>
                    <a:pt x="1063660" y="757196"/>
                  </a:lnTo>
                  <a:lnTo>
                    <a:pt x="1007999" y="762000"/>
                  </a:lnTo>
                  <a:lnTo>
                    <a:pt x="570918" y="762000"/>
                  </a:lnTo>
                  <a:lnTo>
                    <a:pt x="346471" y="762000"/>
                  </a:lnTo>
                  <a:lnTo>
                    <a:pt x="263780" y="762000"/>
                  </a:lnTo>
                  <a:lnTo>
                    <a:pt x="251968" y="762000"/>
                  </a:lnTo>
                  <a:lnTo>
                    <a:pt x="200959" y="757196"/>
                  </a:lnTo>
                  <a:lnTo>
                    <a:pt x="153554" y="743620"/>
                  </a:lnTo>
                  <a:lnTo>
                    <a:pt x="110740" y="722526"/>
                  </a:lnTo>
                  <a:lnTo>
                    <a:pt x="73501" y="695166"/>
                  </a:lnTo>
                  <a:lnTo>
                    <a:pt x="42822" y="662793"/>
                  </a:lnTo>
                  <a:lnTo>
                    <a:pt x="19688" y="626661"/>
                  </a:lnTo>
                  <a:lnTo>
                    <a:pt x="5086" y="588023"/>
                  </a:lnTo>
                  <a:lnTo>
                    <a:pt x="0" y="548132"/>
                  </a:lnTo>
                  <a:lnTo>
                    <a:pt x="0" y="534797"/>
                  </a:lnTo>
                  <a:lnTo>
                    <a:pt x="5637" y="492936"/>
                  </a:lnTo>
                  <a:lnTo>
                    <a:pt x="21773" y="449598"/>
                  </a:lnTo>
                  <a:lnTo>
                    <a:pt x="47244" y="407749"/>
                  </a:lnTo>
                  <a:lnTo>
                    <a:pt x="80884" y="370355"/>
                  </a:lnTo>
                  <a:lnTo>
                    <a:pt x="121531" y="340384"/>
                  </a:lnTo>
                  <a:lnTo>
                    <a:pt x="168021" y="320801"/>
                  </a:lnTo>
                  <a:close/>
                </a:path>
                <a:path extrusionOk="0" h="762000" w="1274445">
                  <a:moveTo>
                    <a:pt x="462025" y="574801"/>
                  </a:moveTo>
                  <a:lnTo>
                    <a:pt x="631997" y="574801"/>
                  </a:lnTo>
                  <a:lnTo>
                    <a:pt x="719280" y="574801"/>
                  </a:lnTo>
                  <a:lnTo>
                    <a:pt x="751437" y="574801"/>
                  </a:lnTo>
                  <a:lnTo>
                    <a:pt x="756030" y="574801"/>
                  </a:lnTo>
                  <a:lnTo>
                    <a:pt x="756030" y="489779"/>
                  </a:lnTo>
                  <a:lnTo>
                    <a:pt x="756030" y="446119"/>
                  </a:lnTo>
                  <a:lnTo>
                    <a:pt x="756030" y="430033"/>
                  </a:lnTo>
                  <a:lnTo>
                    <a:pt x="756030" y="427736"/>
                  </a:lnTo>
                  <a:lnTo>
                    <a:pt x="723651" y="427736"/>
                  </a:lnTo>
                  <a:lnTo>
                    <a:pt x="707024" y="427736"/>
                  </a:lnTo>
                  <a:lnTo>
                    <a:pt x="700899" y="427736"/>
                  </a:lnTo>
                  <a:lnTo>
                    <a:pt x="700024" y="427736"/>
                  </a:lnTo>
                  <a:lnTo>
                    <a:pt x="700024" y="389116"/>
                  </a:lnTo>
                  <a:lnTo>
                    <a:pt x="700024" y="369284"/>
                  </a:lnTo>
                  <a:lnTo>
                    <a:pt x="700024" y="361977"/>
                  </a:lnTo>
                  <a:lnTo>
                    <a:pt x="700024" y="360933"/>
                  </a:lnTo>
                  <a:lnTo>
                    <a:pt x="692580" y="325856"/>
                  </a:lnTo>
                  <a:lnTo>
                    <a:pt x="672004" y="300815"/>
                  </a:lnTo>
                  <a:lnTo>
                    <a:pt x="640927" y="285799"/>
                  </a:lnTo>
                  <a:lnTo>
                    <a:pt x="601979" y="280797"/>
                  </a:lnTo>
                  <a:lnTo>
                    <a:pt x="571182" y="285799"/>
                  </a:lnTo>
                  <a:lnTo>
                    <a:pt x="544290" y="300815"/>
                  </a:lnTo>
                  <a:lnTo>
                    <a:pt x="525256" y="325856"/>
                  </a:lnTo>
                  <a:lnTo>
                    <a:pt x="518032" y="360933"/>
                  </a:lnTo>
                  <a:lnTo>
                    <a:pt x="518032" y="399553"/>
                  </a:lnTo>
                  <a:lnTo>
                    <a:pt x="518032" y="419385"/>
                  </a:lnTo>
                  <a:lnTo>
                    <a:pt x="518032" y="426692"/>
                  </a:lnTo>
                  <a:lnTo>
                    <a:pt x="518032" y="427736"/>
                  </a:lnTo>
                  <a:lnTo>
                    <a:pt x="485653" y="427736"/>
                  </a:lnTo>
                  <a:lnTo>
                    <a:pt x="469026" y="427736"/>
                  </a:lnTo>
                  <a:lnTo>
                    <a:pt x="462901" y="427736"/>
                  </a:lnTo>
                  <a:lnTo>
                    <a:pt x="462025" y="427736"/>
                  </a:lnTo>
                  <a:lnTo>
                    <a:pt x="462025" y="574801"/>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 name="Google Shape;348;p12"/>
            <p:cNvSpPr/>
            <p:nvPr/>
          </p:nvSpPr>
          <p:spPr>
            <a:xfrm>
              <a:off x="8177784" y="2921508"/>
              <a:ext cx="175260" cy="144780"/>
            </a:xfrm>
            <a:custGeom>
              <a:rect b="b" l="l" r="r" t="t"/>
              <a:pathLst>
                <a:path extrusionOk="0" h="144780" w="175259">
                  <a:moveTo>
                    <a:pt x="168148" y="0"/>
                  </a:moveTo>
                  <a:lnTo>
                    <a:pt x="7112" y="0"/>
                  </a:lnTo>
                  <a:lnTo>
                    <a:pt x="0" y="5715"/>
                  </a:lnTo>
                  <a:lnTo>
                    <a:pt x="0" y="139065"/>
                  </a:lnTo>
                  <a:lnTo>
                    <a:pt x="7112" y="144780"/>
                  </a:lnTo>
                  <a:lnTo>
                    <a:pt x="168148" y="144780"/>
                  </a:lnTo>
                  <a:lnTo>
                    <a:pt x="175260" y="139065"/>
                  </a:lnTo>
                  <a:lnTo>
                    <a:pt x="175260" y="5715"/>
                  </a:lnTo>
                  <a:close/>
                </a:path>
              </a:pathLst>
            </a:custGeom>
            <a:solidFill>
              <a:srgbClr val="FF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 name="Google Shape;349;p12"/>
            <p:cNvSpPr/>
            <p:nvPr/>
          </p:nvSpPr>
          <p:spPr>
            <a:xfrm>
              <a:off x="8177784" y="2921508"/>
              <a:ext cx="175260" cy="144780"/>
            </a:xfrm>
            <a:custGeom>
              <a:rect b="b" l="l" r="r" t="t"/>
              <a:pathLst>
                <a:path extrusionOk="0" h="144780" w="175259">
                  <a:moveTo>
                    <a:pt x="175260" y="131444"/>
                  </a:moveTo>
                  <a:lnTo>
                    <a:pt x="175260" y="139065"/>
                  </a:lnTo>
                  <a:lnTo>
                    <a:pt x="168148" y="144780"/>
                  </a:lnTo>
                  <a:lnTo>
                    <a:pt x="161036" y="144780"/>
                  </a:lnTo>
                  <a:lnTo>
                    <a:pt x="77555" y="144780"/>
                  </a:lnTo>
                  <a:lnTo>
                    <a:pt x="34686" y="144780"/>
                  </a:lnTo>
                  <a:lnTo>
                    <a:pt x="18893" y="144780"/>
                  </a:lnTo>
                  <a:lnTo>
                    <a:pt x="16637" y="144780"/>
                  </a:lnTo>
                  <a:lnTo>
                    <a:pt x="7112" y="144780"/>
                  </a:lnTo>
                  <a:lnTo>
                    <a:pt x="0" y="139065"/>
                  </a:lnTo>
                  <a:lnTo>
                    <a:pt x="0" y="5715"/>
                  </a:lnTo>
                  <a:lnTo>
                    <a:pt x="7112" y="0"/>
                  </a:lnTo>
                  <a:lnTo>
                    <a:pt x="168148" y="0"/>
                  </a:lnTo>
                  <a:lnTo>
                    <a:pt x="175260" y="5715"/>
                  </a:lnTo>
                  <a:lnTo>
                    <a:pt x="175260" y="11430"/>
                  </a:lnTo>
                  <a:lnTo>
                    <a:pt x="175260" y="131444"/>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 name="Google Shape;350;p12"/>
            <p:cNvSpPr/>
            <p:nvPr/>
          </p:nvSpPr>
          <p:spPr>
            <a:xfrm>
              <a:off x="7598664" y="2892552"/>
              <a:ext cx="175260" cy="146685"/>
            </a:xfrm>
            <a:custGeom>
              <a:rect b="b" l="l" r="r" t="t"/>
              <a:pathLst>
                <a:path extrusionOk="0" h="146685" w="175259">
                  <a:moveTo>
                    <a:pt x="168147" y="0"/>
                  </a:moveTo>
                  <a:lnTo>
                    <a:pt x="7111" y="0"/>
                  </a:lnTo>
                  <a:lnTo>
                    <a:pt x="0" y="5715"/>
                  </a:lnTo>
                  <a:lnTo>
                    <a:pt x="0" y="140589"/>
                  </a:lnTo>
                  <a:lnTo>
                    <a:pt x="7111" y="146304"/>
                  </a:lnTo>
                  <a:lnTo>
                    <a:pt x="168147" y="146304"/>
                  </a:lnTo>
                  <a:lnTo>
                    <a:pt x="175259" y="140589"/>
                  </a:lnTo>
                  <a:lnTo>
                    <a:pt x="175259" y="5715"/>
                  </a:lnTo>
                  <a:close/>
                </a:path>
              </a:pathLst>
            </a:custGeom>
            <a:solidFill>
              <a:srgbClr val="FF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 name="Google Shape;351;p12"/>
            <p:cNvSpPr/>
            <p:nvPr/>
          </p:nvSpPr>
          <p:spPr>
            <a:xfrm>
              <a:off x="7598664" y="2892552"/>
              <a:ext cx="175260" cy="146685"/>
            </a:xfrm>
            <a:custGeom>
              <a:rect b="b" l="l" r="r" t="t"/>
              <a:pathLst>
                <a:path extrusionOk="0" h="146685" w="175259">
                  <a:moveTo>
                    <a:pt x="175259" y="132842"/>
                  </a:moveTo>
                  <a:lnTo>
                    <a:pt x="175259" y="140589"/>
                  </a:lnTo>
                  <a:lnTo>
                    <a:pt x="168147" y="146304"/>
                  </a:lnTo>
                  <a:lnTo>
                    <a:pt x="161035" y="146304"/>
                  </a:lnTo>
                  <a:lnTo>
                    <a:pt x="77555" y="146304"/>
                  </a:lnTo>
                  <a:lnTo>
                    <a:pt x="34686" y="146304"/>
                  </a:lnTo>
                  <a:lnTo>
                    <a:pt x="18893" y="146304"/>
                  </a:lnTo>
                  <a:lnTo>
                    <a:pt x="16636" y="146304"/>
                  </a:lnTo>
                  <a:lnTo>
                    <a:pt x="7111" y="146304"/>
                  </a:lnTo>
                  <a:lnTo>
                    <a:pt x="0" y="140589"/>
                  </a:lnTo>
                  <a:lnTo>
                    <a:pt x="0" y="5715"/>
                  </a:lnTo>
                  <a:lnTo>
                    <a:pt x="7111" y="0"/>
                  </a:lnTo>
                  <a:lnTo>
                    <a:pt x="168147" y="0"/>
                  </a:lnTo>
                  <a:lnTo>
                    <a:pt x="175259" y="5715"/>
                  </a:lnTo>
                  <a:lnTo>
                    <a:pt x="175259" y="11556"/>
                  </a:lnTo>
                  <a:lnTo>
                    <a:pt x="175259" y="132842"/>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 name="Google Shape;352;p12"/>
            <p:cNvSpPr/>
            <p:nvPr/>
          </p:nvSpPr>
          <p:spPr>
            <a:xfrm>
              <a:off x="8177784" y="3095244"/>
              <a:ext cx="175260" cy="146685"/>
            </a:xfrm>
            <a:custGeom>
              <a:rect b="b" l="l" r="r" t="t"/>
              <a:pathLst>
                <a:path extrusionOk="0" h="146685" w="175259">
                  <a:moveTo>
                    <a:pt x="168148" y="0"/>
                  </a:moveTo>
                  <a:lnTo>
                    <a:pt x="7112" y="0"/>
                  </a:lnTo>
                  <a:lnTo>
                    <a:pt x="0" y="5714"/>
                  </a:lnTo>
                  <a:lnTo>
                    <a:pt x="0" y="140588"/>
                  </a:lnTo>
                  <a:lnTo>
                    <a:pt x="7112" y="146304"/>
                  </a:lnTo>
                  <a:lnTo>
                    <a:pt x="168148" y="146304"/>
                  </a:lnTo>
                  <a:lnTo>
                    <a:pt x="175260" y="140588"/>
                  </a:lnTo>
                  <a:lnTo>
                    <a:pt x="175260" y="5714"/>
                  </a:lnTo>
                  <a:close/>
                </a:path>
              </a:pathLst>
            </a:custGeom>
            <a:solidFill>
              <a:srgbClr val="FF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 name="Google Shape;353;p12"/>
            <p:cNvSpPr/>
            <p:nvPr/>
          </p:nvSpPr>
          <p:spPr>
            <a:xfrm>
              <a:off x="8177784" y="3095244"/>
              <a:ext cx="175260" cy="146685"/>
            </a:xfrm>
            <a:custGeom>
              <a:rect b="b" l="l" r="r" t="t"/>
              <a:pathLst>
                <a:path extrusionOk="0" h="146685" w="175259">
                  <a:moveTo>
                    <a:pt x="175260" y="132842"/>
                  </a:moveTo>
                  <a:lnTo>
                    <a:pt x="175260" y="140588"/>
                  </a:lnTo>
                  <a:lnTo>
                    <a:pt x="168148" y="146304"/>
                  </a:lnTo>
                  <a:lnTo>
                    <a:pt x="161036" y="146304"/>
                  </a:lnTo>
                  <a:lnTo>
                    <a:pt x="77555" y="146304"/>
                  </a:lnTo>
                  <a:lnTo>
                    <a:pt x="34686" y="146304"/>
                  </a:lnTo>
                  <a:lnTo>
                    <a:pt x="18893" y="146304"/>
                  </a:lnTo>
                  <a:lnTo>
                    <a:pt x="16637" y="146304"/>
                  </a:lnTo>
                  <a:lnTo>
                    <a:pt x="7112" y="146304"/>
                  </a:lnTo>
                  <a:lnTo>
                    <a:pt x="0" y="140588"/>
                  </a:lnTo>
                  <a:lnTo>
                    <a:pt x="0" y="5714"/>
                  </a:lnTo>
                  <a:lnTo>
                    <a:pt x="7112" y="0"/>
                  </a:lnTo>
                  <a:lnTo>
                    <a:pt x="168148" y="0"/>
                  </a:lnTo>
                  <a:lnTo>
                    <a:pt x="175260" y="5714"/>
                  </a:lnTo>
                  <a:lnTo>
                    <a:pt x="175260" y="11556"/>
                  </a:lnTo>
                  <a:lnTo>
                    <a:pt x="175260" y="132842"/>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 name="Google Shape;354;p12"/>
            <p:cNvSpPr/>
            <p:nvPr/>
          </p:nvSpPr>
          <p:spPr>
            <a:xfrm>
              <a:off x="7598664" y="3095244"/>
              <a:ext cx="175260" cy="146685"/>
            </a:xfrm>
            <a:custGeom>
              <a:rect b="b" l="l" r="r" t="t"/>
              <a:pathLst>
                <a:path extrusionOk="0" h="146685" w="175259">
                  <a:moveTo>
                    <a:pt x="168147" y="0"/>
                  </a:moveTo>
                  <a:lnTo>
                    <a:pt x="7111" y="0"/>
                  </a:lnTo>
                  <a:lnTo>
                    <a:pt x="0" y="5714"/>
                  </a:lnTo>
                  <a:lnTo>
                    <a:pt x="0" y="140588"/>
                  </a:lnTo>
                  <a:lnTo>
                    <a:pt x="7111" y="146304"/>
                  </a:lnTo>
                  <a:lnTo>
                    <a:pt x="168147" y="146304"/>
                  </a:lnTo>
                  <a:lnTo>
                    <a:pt x="175259" y="140588"/>
                  </a:lnTo>
                  <a:lnTo>
                    <a:pt x="175259" y="5714"/>
                  </a:lnTo>
                  <a:close/>
                </a:path>
              </a:pathLst>
            </a:custGeom>
            <a:solidFill>
              <a:srgbClr val="FF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 name="Google Shape;355;p12"/>
            <p:cNvSpPr/>
            <p:nvPr/>
          </p:nvSpPr>
          <p:spPr>
            <a:xfrm>
              <a:off x="7598664" y="3095244"/>
              <a:ext cx="175260" cy="146685"/>
            </a:xfrm>
            <a:custGeom>
              <a:rect b="b" l="l" r="r" t="t"/>
              <a:pathLst>
                <a:path extrusionOk="0" h="146685" w="175259">
                  <a:moveTo>
                    <a:pt x="175259" y="132842"/>
                  </a:moveTo>
                  <a:lnTo>
                    <a:pt x="175259" y="140588"/>
                  </a:lnTo>
                  <a:lnTo>
                    <a:pt x="168147" y="146304"/>
                  </a:lnTo>
                  <a:lnTo>
                    <a:pt x="161035" y="146304"/>
                  </a:lnTo>
                  <a:lnTo>
                    <a:pt x="77555" y="146304"/>
                  </a:lnTo>
                  <a:lnTo>
                    <a:pt x="34686" y="146304"/>
                  </a:lnTo>
                  <a:lnTo>
                    <a:pt x="18893" y="146304"/>
                  </a:lnTo>
                  <a:lnTo>
                    <a:pt x="16636" y="146304"/>
                  </a:lnTo>
                  <a:lnTo>
                    <a:pt x="7111" y="146304"/>
                  </a:lnTo>
                  <a:lnTo>
                    <a:pt x="0" y="140588"/>
                  </a:lnTo>
                  <a:lnTo>
                    <a:pt x="0" y="5714"/>
                  </a:lnTo>
                  <a:lnTo>
                    <a:pt x="7111" y="0"/>
                  </a:lnTo>
                  <a:lnTo>
                    <a:pt x="168147" y="0"/>
                  </a:lnTo>
                  <a:lnTo>
                    <a:pt x="175259" y="5714"/>
                  </a:lnTo>
                  <a:lnTo>
                    <a:pt x="175259" y="11556"/>
                  </a:lnTo>
                  <a:lnTo>
                    <a:pt x="175259" y="132842"/>
                  </a:lnTo>
                  <a:close/>
                </a:path>
              </a:pathLst>
            </a:custGeom>
            <a:noFill/>
            <a:ln cap="flat" cmpd="sng" w="9525">
              <a:solidFill>
                <a:srgbClr val="41404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6" name="Google Shape;356;p12"/>
          <p:cNvSpPr txBox="1"/>
          <p:nvPr/>
        </p:nvSpPr>
        <p:spPr>
          <a:xfrm>
            <a:off x="7818881" y="3148710"/>
            <a:ext cx="34036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50504F"/>
                </a:solidFill>
                <a:latin typeface="Arial"/>
                <a:ea typeface="Arial"/>
                <a:cs typeface="Arial"/>
                <a:sym typeface="Arial"/>
              </a:rPr>
              <a:t>VPC</a:t>
            </a:r>
            <a:endParaRPr sz="1200">
              <a:solidFill>
                <a:schemeClr val="dk1"/>
              </a:solidFill>
              <a:latin typeface="Arial"/>
              <a:ea typeface="Arial"/>
              <a:cs typeface="Arial"/>
              <a:sym typeface="Arial"/>
            </a:endParaRPr>
          </a:p>
        </p:txBody>
      </p:sp>
      <p:grpSp>
        <p:nvGrpSpPr>
          <p:cNvPr id="357" name="Google Shape;357;p12"/>
          <p:cNvGrpSpPr/>
          <p:nvPr/>
        </p:nvGrpSpPr>
        <p:grpSpPr>
          <a:xfrm>
            <a:off x="5495544" y="2560320"/>
            <a:ext cx="1286510" cy="754380"/>
            <a:chOff x="5495544" y="2560320"/>
            <a:chExt cx="1286510" cy="754380"/>
          </a:xfrm>
        </p:grpSpPr>
        <p:sp>
          <p:nvSpPr>
            <p:cNvPr id="358" name="Google Shape;358;p12"/>
            <p:cNvSpPr/>
            <p:nvPr/>
          </p:nvSpPr>
          <p:spPr>
            <a:xfrm>
              <a:off x="5495544" y="2560320"/>
              <a:ext cx="1286510" cy="754380"/>
            </a:xfrm>
            <a:custGeom>
              <a:rect b="b" l="l" r="r" t="t"/>
              <a:pathLst>
                <a:path extrusionOk="0" h="754379" w="1286509">
                  <a:moveTo>
                    <a:pt x="491363" y="0"/>
                  </a:moveTo>
                  <a:lnTo>
                    <a:pt x="444886" y="3328"/>
                  </a:lnTo>
                  <a:lnTo>
                    <a:pt x="400360" y="13025"/>
                  </a:lnTo>
                  <a:lnTo>
                    <a:pt x="358306" y="28658"/>
                  </a:lnTo>
                  <a:lnTo>
                    <a:pt x="319247" y="49793"/>
                  </a:lnTo>
                  <a:lnTo>
                    <a:pt x="283704" y="75999"/>
                  </a:lnTo>
                  <a:lnTo>
                    <a:pt x="252198" y="106842"/>
                  </a:lnTo>
                  <a:lnTo>
                    <a:pt x="225251" y="141890"/>
                  </a:lnTo>
                  <a:lnTo>
                    <a:pt x="203384" y="180709"/>
                  </a:lnTo>
                  <a:lnTo>
                    <a:pt x="187119" y="222866"/>
                  </a:lnTo>
                  <a:lnTo>
                    <a:pt x="176978" y="267930"/>
                  </a:lnTo>
                  <a:lnTo>
                    <a:pt x="173481" y="315468"/>
                  </a:lnTo>
                  <a:lnTo>
                    <a:pt x="125485" y="335534"/>
                  </a:lnTo>
                  <a:lnTo>
                    <a:pt x="83518" y="366268"/>
                  </a:lnTo>
                  <a:lnTo>
                    <a:pt x="48783" y="404622"/>
                  </a:lnTo>
                  <a:lnTo>
                    <a:pt x="22483" y="447548"/>
                  </a:lnTo>
                  <a:lnTo>
                    <a:pt x="5821" y="491998"/>
                  </a:lnTo>
                  <a:lnTo>
                    <a:pt x="0" y="534924"/>
                  </a:lnTo>
                  <a:lnTo>
                    <a:pt x="0" y="548640"/>
                  </a:lnTo>
                  <a:lnTo>
                    <a:pt x="5248" y="588984"/>
                  </a:lnTo>
                  <a:lnTo>
                    <a:pt x="20316" y="627078"/>
                  </a:lnTo>
                  <a:lnTo>
                    <a:pt x="44188" y="661957"/>
                  </a:lnTo>
                  <a:lnTo>
                    <a:pt x="75850" y="692657"/>
                  </a:lnTo>
                  <a:lnTo>
                    <a:pt x="114287" y="718214"/>
                  </a:lnTo>
                  <a:lnTo>
                    <a:pt x="158484" y="737663"/>
                  </a:lnTo>
                  <a:lnTo>
                    <a:pt x="207425" y="750040"/>
                  </a:lnTo>
                  <a:lnTo>
                    <a:pt x="260095" y="754380"/>
                  </a:lnTo>
                  <a:lnTo>
                    <a:pt x="1026159" y="754380"/>
                  </a:lnTo>
                  <a:lnTo>
                    <a:pt x="1078830" y="750040"/>
                  </a:lnTo>
                  <a:lnTo>
                    <a:pt x="1127771" y="737663"/>
                  </a:lnTo>
                  <a:lnTo>
                    <a:pt x="1171968" y="718214"/>
                  </a:lnTo>
                  <a:lnTo>
                    <a:pt x="1210405" y="692657"/>
                  </a:lnTo>
                  <a:lnTo>
                    <a:pt x="1242067" y="661957"/>
                  </a:lnTo>
                  <a:lnTo>
                    <a:pt x="1265939" y="627078"/>
                  </a:lnTo>
                  <a:lnTo>
                    <a:pt x="1281007" y="588984"/>
                  </a:lnTo>
                  <a:lnTo>
                    <a:pt x="1286255" y="548640"/>
                  </a:lnTo>
                  <a:lnTo>
                    <a:pt x="1286255" y="534924"/>
                  </a:lnTo>
                  <a:lnTo>
                    <a:pt x="1268408" y="460128"/>
                  </a:lnTo>
                  <a:lnTo>
                    <a:pt x="1247371" y="423293"/>
                  </a:lnTo>
                  <a:lnTo>
                    <a:pt x="1219390" y="389191"/>
                  </a:lnTo>
                  <a:lnTo>
                    <a:pt x="1185313" y="359589"/>
                  </a:lnTo>
                  <a:lnTo>
                    <a:pt x="1145988" y="336256"/>
                  </a:lnTo>
                  <a:lnTo>
                    <a:pt x="1102264" y="320959"/>
                  </a:lnTo>
                  <a:lnTo>
                    <a:pt x="1054988" y="315468"/>
                  </a:lnTo>
                  <a:lnTo>
                    <a:pt x="1043135" y="269938"/>
                  </a:lnTo>
                  <a:lnTo>
                    <a:pt x="1022857" y="230124"/>
                  </a:lnTo>
                  <a:lnTo>
                    <a:pt x="995362" y="197167"/>
                  </a:lnTo>
                  <a:lnTo>
                    <a:pt x="970040" y="178307"/>
                  </a:lnTo>
                  <a:lnTo>
                    <a:pt x="794892" y="178307"/>
                  </a:lnTo>
                  <a:lnTo>
                    <a:pt x="770594" y="143080"/>
                  </a:lnTo>
                  <a:lnTo>
                    <a:pt x="741376" y="109942"/>
                  </a:lnTo>
                  <a:lnTo>
                    <a:pt x="707750" y="79697"/>
                  </a:lnTo>
                  <a:lnTo>
                    <a:pt x="670226" y="53149"/>
                  </a:lnTo>
                  <a:lnTo>
                    <a:pt x="629315" y="31102"/>
                  </a:lnTo>
                  <a:lnTo>
                    <a:pt x="585527" y="14358"/>
                  </a:lnTo>
                  <a:lnTo>
                    <a:pt x="539373" y="3723"/>
                  </a:lnTo>
                  <a:lnTo>
                    <a:pt x="491363" y="0"/>
                  </a:lnTo>
                  <a:close/>
                </a:path>
                <a:path extrusionOk="0" h="754379" w="1286509">
                  <a:moveTo>
                    <a:pt x="881633" y="150875"/>
                  </a:moveTo>
                  <a:lnTo>
                    <a:pt x="859918" y="153233"/>
                  </a:lnTo>
                  <a:lnTo>
                    <a:pt x="838215" y="159448"/>
                  </a:lnTo>
                  <a:lnTo>
                    <a:pt x="816536" y="168235"/>
                  </a:lnTo>
                  <a:lnTo>
                    <a:pt x="794892" y="178307"/>
                  </a:lnTo>
                  <a:lnTo>
                    <a:pt x="970040" y="178307"/>
                  </a:lnTo>
                  <a:lnTo>
                    <a:pt x="961855" y="172212"/>
                  </a:lnTo>
                  <a:lnTo>
                    <a:pt x="923543" y="156400"/>
                  </a:lnTo>
                  <a:lnTo>
                    <a:pt x="881633" y="150875"/>
                  </a:lnTo>
                  <a:close/>
                </a:path>
              </a:pathLst>
            </a:custGeom>
            <a:solidFill>
              <a:srgbClr val="C5C6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 name="Google Shape;359;p12"/>
            <p:cNvSpPr/>
            <p:nvPr/>
          </p:nvSpPr>
          <p:spPr>
            <a:xfrm>
              <a:off x="5495544" y="2560320"/>
              <a:ext cx="1286510" cy="754380"/>
            </a:xfrm>
            <a:custGeom>
              <a:rect b="b" l="l" r="r" t="t"/>
              <a:pathLst>
                <a:path extrusionOk="0" h="754379" w="1286509">
                  <a:moveTo>
                    <a:pt x="173481" y="315468"/>
                  </a:moveTo>
                  <a:lnTo>
                    <a:pt x="176978" y="267930"/>
                  </a:lnTo>
                  <a:lnTo>
                    <a:pt x="187119" y="222866"/>
                  </a:lnTo>
                  <a:lnTo>
                    <a:pt x="203384" y="180709"/>
                  </a:lnTo>
                  <a:lnTo>
                    <a:pt x="225251" y="141890"/>
                  </a:lnTo>
                  <a:lnTo>
                    <a:pt x="252198" y="106842"/>
                  </a:lnTo>
                  <a:lnTo>
                    <a:pt x="283704" y="75999"/>
                  </a:lnTo>
                  <a:lnTo>
                    <a:pt x="319247" y="49793"/>
                  </a:lnTo>
                  <a:lnTo>
                    <a:pt x="358306" y="28658"/>
                  </a:lnTo>
                  <a:lnTo>
                    <a:pt x="400360" y="13025"/>
                  </a:lnTo>
                  <a:lnTo>
                    <a:pt x="444886" y="3328"/>
                  </a:lnTo>
                  <a:lnTo>
                    <a:pt x="491363" y="0"/>
                  </a:lnTo>
                  <a:lnTo>
                    <a:pt x="539373" y="3723"/>
                  </a:lnTo>
                  <a:lnTo>
                    <a:pt x="585527" y="14358"/>
                  </a:lnTo>
                  <a:lnTo>
                    <a:pt x="629315" y="31102"/>
                  </a:lnTo>
                  <a:lnTo>
                    <a:pt x="670226" y="53149"/>
                  </a:lnTo>
                  <a:lnTo>
                    <a:pt x="707750" y="79697"/>
                  </a:lnTo>
                  <a:lnTo>
                    <a:pt x="741376" y="109942"/>
                  </a:lnTo>
                  <a:lnTo>
                    <a:pt x="770594" y="143080"/>
                  </a:lnTo>
                  <a:lnTo>
                    <a:pt x="794892" y="178307"/>
                  </a:lnTo>
                  <a:lnTo>
                    <a:pt x="816536" y="168235"/>
                  </a:lnTo>
                  <a:lnTo>
                    <a:pt x="838215" y="159448"/>
                  </a:lnTo>
                  <a:lnTo>
                    <a:pt x="859918" y="153233"/>
                  </a:lnTo>
                  <a:lnTo>
                    <a:pt x="881633" y="150875"/>
                  </a:lnTo>
                  <a:lnTo>
                    <a:pt x="923543" y="156400"/>
                  </a:lnTo>
                  <a:lnTo>
                    <a:pt x="961855" y="172212"/>
                  </a:lnTo>
                  <a:lnTo>
                    <a:pt x="995362" y="197167"/>
                  </a:lnTo>
                  <a:lnTo>
                    <a:pt x="1022857" y="230124"/>
                  </a:lnTo>
                  <a:lnTo>
                    <a:pt x="1043135" y="269938"/>
                  </a:lnTo>
                  <a:lnTo>
                    <a:pt x="1054988" y="315468"/>
                  </a:lnTo>
                  <a:lnTo>
                    <a:pt x="1102264" y="320959"/>
                  </a:lnTo>
                  <a:lnTo>
                    <a:pt x="1145988" y="336256"/>
                  </a:lnTo>
                  <a:lnTo>
                    <a:pt x="1185313" y="359589"/>
                  </a:lnTo>
                  <a:lnTo>
                    <a:pt x="1219390" y="389191"/>
                  </a:lnTo>
                  <a:lnTo>
                    <a:pt x="1247371" y="423293"/>
                  </a:lnTo>
                  <a:lnTo>
                    <a:pt x="1268408" y="460128"/>
                  </a:lnTo>
                  <a:lnTo>
                    <a:pt x="1281652" y="497928"/>
                  </a:lnTo>
                  <a:lnTo>
                    <a:pt x="1286255" y="534924"/>
                  </a:lnTo>
                  <a:lnTo>
                    <a:pt x="1286255" y="548640"/>
                  </a:lnTo>
                  <a:lnTo>
                    <a:pt x="1281007" y="588984"/>
                  </a:lnTo>
                  <a:lnTo>
                    <a:pt x="1265939" y="627078"/>
                  </a:lnTo>
                  <a:lnTo>
                    <a:pt x="1242067" y="661957"/>
                  </a:lnTo>
                  <a:lnTo>
                    <a:pt x="1210405" y="692657"/>
                  </a:lnTo>
                  <a:lnTo>
                    <a:pt x="1171968" y="718214"/>
                  </a:lnTo>
                  <a:lnTo>
                    <a:pt x="1127771" y="737663"/>
                  </a:lnTo>
                  <a:lnTo>
                    <a:pt x="1078830" y="750040"/>
                  </a:lnTo>
                  <a:lnTo>
                    <a:pt x="1026159" y="754380"/>
                  </a:lnTo>
                  <a:lnTo>
                    <a:pt x="583279" y="754380"/>
                  </a:lnTo>
                  <a:lnTo>
                    <a:pt x="355853" y="754380"/>
                  </a:lnTo>
                  <a:lnTo>
                    <a:pt x="272065" y="754380"/>
                  </a:lnTo>
                  <a:lnTo>
                    <a:pt x="260095" y="754380"/>
                  </a:lnTo>
                  <a:lnTo>
                    <a:pt x="207425" y="750040"/>
                  </a:lnTo>
                  <a:lnTo>
                    <a:pt x="158484" y="737663"/>
                  </a:lnTo>
                  <a:lnTo>
                    <a:pt x="114287" y="718214"/>
                  </a:lnTo>
                  <a:lnTo>
                    <a:pt x="75850" y="692657"/>
                  </a:lnTo>
                  <a:lnTo>
                    <a:pt x="44188" y="661957"/>
                  </a:lnTo>
                  <a:lnTo>
                    <a:pt x="20316" y="627078"/>
                  </a:lnTo>
                  <a:lnTo>
                    <a:pt x="5248" y="588984"/>
                  </a:lnTo>
                  <a:lnTo>
                    <a:pt x="0" y="548640"/>
                  </a:lnTo>
                  <a:lnTo>
                    <a:pt x="0" y="534924"/>
                  </a:lnTo>
                  <a:lnTo>
                    <a:pt x="5821" y="491998"/>
                  </a:lnTo>
                  <a:lnTo>
                    <a:pt x="22483" y="447548"/>
                  </a:lnTo>
                  <a:lnTo>
                    <a:pt x="48783" y="404622"/>
                  </a:lnTo>
                  <a:lnTo>
                    <a:pt x="83518" y="366268"/>
                  </a:lnTo>
                  <a:lnTo>
                    <a:pt x="125485" y="335534"/>
                  </a:lnTo>
                  <a:lnTo>
                    <a:pt x="173481" y="315468"/>
                  </a:lnTo>
                  <a:close/>
                </a:path>
              </a:pathLst>
            </a:custGeom>
            <a:noFill/>
            <a:ln cap="flat" cmpd="sng" w="9525">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 name="Google Shape;360;p12"/>
            <p:cNvSpPr/>
            <p:nvPr/>
          </p:nvSpPr>
          <p:spPr>
            <a:xfrm>
              <a:off x="6277356" y="2935224"/>
              <a:ext cx="173990" cy="147955"/>
            </a:xfrm>
            <a:custGeom>
              <a:rect b="b" l="l" r="r" t="t"/>
              <a:pathLst>
                <a:path extrusionOk="0" h="147955" w="173989">
                  <a:moveTo>
                    <a:pt x="166751" y="0"/>
                  </a:moveTo>
                  <a:lnTo>
                    <a:pt x="6985" y="0"/>
                  </a:lnTo>
                  <a:lnTo>
                    <a:pt x="0" y="5842"/>
                  </a:lnTo>
                  <a:lnTo>
                    <a:pt x="0" y="141986"/>
                  </a:lnTo>
                  <a:lnTo>
                    <a:pt x="6985" y="147827"/>
                  </a:lnTo>
                  <a:lnTo>
                    <a:pt x="166751" y="147827"/>
                  </a:lnTo>
                  <a:lnTo>
                    <a:pt x="173736" y="141986"/>
                  </a:lnTo>
                  <a:lnTo>
                    <a:pt x="173736" y="5842"/>
                  </a:lnTo>
                  <a:close/>
                </a:path>
              </a:pathLst>
            </a:custGeom>
            <a:solidFill>
              <a:srgbClr val="FF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 name="Google Shape;361;p12"/>
            <p:cNvSpPr/>
            <p:nvPr/>
          </p:nvSpPr>
          <p:spPr>
            <a:xfrm>
              <a:off x="6277356" y="2935224"/>
              <a:ext cx="173990" cy="147955"/>
            </a:xfrm>
            <a:custGeom>
              <a:rect b="b" l="l" r="r" t="t"/>
              <a:pathLst>
                <a:path extrusionOk="0" h="147955" w="173989">
                  <a:moveTo>
                    <a:pt x="173736" y="134238"/>
                  </a:moveTo>
                  <a:lnTo>
                    <a:pt x="173736" y="141986"/>
                  </a:lnTo>
                  <a:lnTo>
                    <a:pt x="166751" y="147827"/>
                  </a:lnTo>
                  <a:lnTo>
                    <a:pt x="159639" y="147827"/>
                  </a:lnTo>
                  <a:lnTo>
                    <a:pt x="76819" y="147827"/>
                  </a:lnTo>
                  <a:lnTo>
                    <a:pt x="34290" y="147827"/>
                  </a:lnTo>
                  <a:lnTo>
                    <a:pt x="18621" y="147827"/>
                  </a:lnTo>
                  <a:lnTo>
                    <a:pt x="16383" y="147827"/>
                  </a:lnTo>
                  <a:lnTo>
                    <a:pt x="6985" y="147827"/>
                  </a:lnTo>
                  <a:lnTo>
                    <a:pt x="0" y="141986"/>
                  </a:lnTo>
                  <a:lnTo>
                    <a:pt x="0" y="5842"/>
                  </a:lnTo>
                  <a:lnTo>
                    <a:pt x="6985" y="0"/>
                  </a:lnTo>
                  <a:lnTo>
                    <a:pt x="166751" y="0"/>
                  </a:lnTo>
                  <a:lnTo>
                    <a:pt x="173736" y="5842"/>
                  </a:lnTo>
                  <a:lnTo>
                    <a:pt x="173736" y="11683"/>
                  </a:lnTo>
                  <a:lnTo>
                    <a:pt x="173736" y="134238"/>
                  </a:lnTo>
                  <a:close/>
                </a:path>
              </a:pathLst>
            </a:custGeom>
            <a:noFill/>
            <a:ln cap="flat" cmpd="sng" w="9525">
              <a:solidFill>
                <a:srgbClr val="4D4D4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 name="Google Shape;362;p12"/>
            <p:cNvSpPr/>
            <p:nvPr/>
          </p:nvSpPr>
          <p:spPr>
            <a:xfrm>
              <a:off x="6051804" y="2935224"/>
              <a:ext cx="173990" cy="147955"/>
            </a:xfrm>
            <a:custGeom>
              <a:rect b="b" l="l" r="r" t="t"/>
              <a:pathLst>
                <a:path extrusionOk="0" h="147955" w="173989">
                  <a:moveTo>
                    <a:pt x="166750" y="0"/>
                  </a:moveTo>
                  <a:lnTo>
                    <a:pt x="6985" y="0"/>
                  </a:lnTo>
                  <a:lnTo>
                    <a:pt x="0" y="5842"/>
                  </a:lnTo>
                  <a:lnTo>
                    <a:pt x="0" y="141986"/>
                  </a:lnTo>
                  <a:lnTo>
                    <a:pt x="6985" y="147827"/>
                  </a:lnTo>
                  <a:lnTo>
                    <a:pt x="166750" y="147827"/>
                  </a:lnTo>
                  <a:lnTo>
                    <a:pt x="173736" y="141986"/>
                  </a:lnTo>
                  <a:lnTo>
                    <a:pt x="173736" y="5842"/>
                  </a:lnTo>
                  <a:close/>
                </a:path>
              </a:pathLst>
            </a:custGeom>
            <a:solidFill>
              <a:srgbClr val="FF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 name="Google Shape;363;p12"/>
            <p:cNvSpPr/>
            <p:nvPr/>
          </p:nvSpPr>
          <p:spPr>
            <a:xfrm>
              <a:off x="6051804" y="2935224"/>
              <a:ext cx="173990" cy="147955"/>
            </a:xfrm>
            <a:custGeom>
              <a:rect b="b" l="l" r="r" t="t"/>
              <a:pathLst>
                <a:path extrusionOk="0" h="147955" w="173989">
                  <a:moveTo>
                    <a:pt x="173736" y="134238"/>
                  </a:moveTo>
                  <a:lnTo>
                    <a:pt x="173736" y="141986"/>
                  </a:lnTo>
                  <a:lnTo>
                    <a:pt x="166750" y="147827"/>
                  </a:lnTo>
                  <a:lnTo>
                    <a:pt x="159638" y="147827"/>
                  </a:lnTo>
                  <a:lnTo>
                    <a:pt x="76819" y="147827"/>
                  </a:lnTo>
                  <a:lnTo>
                    <a:pt x="34289" y="147827"/>
                  </a:lnTo>
                  <a:lnTo>
                    <a:pt x="18621" y="147827"/>
                  </a:lnTo>
                  <a:lnTo>
                    <a:pt x="16383" y="147827"/>
                  </a:lnTo>
                  <a:lnTo>
                    <a:pt x="6985" y="147827"/>
                  </a:lnTo>
                  <a:lnTo>
                    <a:pt x="0" y="141986"/>
                  </a:lnTo>
                  <a:lnTo>
                    <a:pt x="0" y="5842"/>
                  </a:lnTo>
                  <a:lnTo>
                    <a:pt x="6985" y="0"/>
                  </a:lnTo>
                  <a:lnTo>
                    <a:pt x="166750" y="0"/>
                  </a:lnTo>
                  <a:lnTo>
                    <a:pt x="173736" y="5842"/>
                  </a:lnTo>
                  <a:lnTo>
                    <a:pt x="173736" y="11683"/>
                  </a:lnTo>
                  <a:lnTo>
                    <a:pt x="173736" y="134238"/>
                  </a:lnTo>
                  <a:close/>
                </a:path>
              </a:pathLst>
            </a:custGeom>
            <a:noFill/>
            <a:ln cap="flat" cmpd="sng" w="9525">
              <a:solidFill>
                <a:srgbClr val="4D4D4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 name="Google Shape;364;p12"/>
            <p:cNvSpPr/>
            <p:nvPr/>
          </p:nvSpPr>
          <p:spPr>
            <a:xfrm>
              <a:off x="5824728" y="2929128"/>
              <a:ext cx="173990" cy="147955"/>
            </a:xfrm>
            <a:custGeom>
              <a:rect b="b" l="l" r="r" t="t"/>
              <a:pathLst>
                <a:path extrusionOk="0" h="147955" w="173989">
                  <a:moveTo>
                    <a:pt x="166750" y="0"/>
                  </a:moveTo>
                  <a:lnTo>
                    <a:pt x="6985" y="0"/>
                  </a:lnTo>
                  <a:lnTo>
                    <a:pt x="0" y="5842"/>
                  </a:lnTo>
                  <a:lnTo>
                    <a:pt x="0" y="141986"/>
                  </a:lnTo>
                  <a:lnTo>
                    <a:pt x="6985" y="147828"/>
                  </a:lnTo>
                  <a:lnTo>
                    <a:pt x="166750" y="147828"/>
                  </a:lnTo>
                  <a:lnTo>
                    <a:pt x="173736" y="141986"/>
                  </a:lnTo>
                  <a:lnTo>
                    <a:pt x="173736" y="5842"/>
                  </a:lnTo>
                  <a:close/>
                </a:path>
              </a:pathLst>
            </a:custGeom>
            <a:solidFill>
              <a:srgbClr val="FF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 name="Google Shape;365;p12"/>
            <p:cNvSpPr/>
            <p:nvPr/>
          </p:nvSpPr>
          <p:spPr>
            <a:xfrm>
              <a:off x="5824728" y="2929128"/>
              <a:ext cx="173990" cy="147955"/>
            </a:xfrm>
            <a:custGeom>
              <a:rect b="b" l="l" r="r" t="t"/>
              <a:pathLst>
                <a:path extrusionOk="0" h="147955" w="173989">
                  <a:moveTo>
                    <a:pt x="173736" y="134239"/>
                  </a:moveTo>
                  <a:lnTo>
                    <a:pt x="173736" y="141986"/>
                  </a:lnTo>
                  <a:lnTo>
                    <a:pt x="166750" y="147828"/>
                  </a:lnTo>
                  <a:lnTo>
                    <a:pt x="159638" y="147828"/>
                  </a:lnTo>
                  <a:lnTo>
                    <a:pt x="76819" y="147828"/>
                  </a:lnTo>
                  <a:lnTo>
                    <a:pt x="34289" y="147828"/>
                  </a:lnTo>
                  <a:lnTo>
                    <a:pt x="18621" y="147828"/>
                  </a:lnTo>
                  <a:lnTo>
                    <a:pt x="16383" y="147828"/>
                  </a:lnTo>
                  <a:lnTo>
                    <a:pt x="6985" y="147828"/>
                  </a:lnTo>
                  <a:lnTo>
                    <a:pt x="0" y="141986"/>
                  </a:lnTo>
                  <a:lnTo>
                    <a:pt x="0" y="5842"/>
                  </a:lnTo>
                  <a:lnTo>
                    <a:pt x="6985" y="0"/>
                  </a:lnTo>
                  <a:lnTo>
                    <a:pt x="166750" y="0"/>
                  </a:lnTo>
                  <a:lnTo>
                    <a:pt x="173736" y="5842"/>
                  </a:lnTo>
                  <a:lnTo>
                    <a:pt x="173736" y="11684"/>
                  </a:lnTo>
                  <a:lnTo>
                    <a:pt x="173736" y="134239"/>
                  </a:lnTo>
                  <a:close/>
                </a:path>
              </a:pathLst>
            </a:custGeom>
            <a:noFill/>
            <a:ln cap="flat" cmpd="sng" w="9525">
              <a:solidFill>
                <a:srgbClr val="4D4D4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6" name="Google Shape;366;p12"/>
          <p:cNvSpPr txBox="1"/>
          <p:nvPr/>
        </p:nvSpPr>
        <p:spPr>
          <a:xfrm>
            <a:off x="5665089" y="3069717"/>
            <a:ext cx="1007744"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464646"/>
                </a:solidFill>
                <a:latin typeface="Arial"/>
                <a:ea typeface="Arial"/>
                <a:cs typeface="Arial"/>
                <a:sym typeface="Arial"/>
              </a:rPr>
              <a:t>EC2 “Classic”</a:t>
            </a:r>
            <a:endParaRPr sz="1200">
              <a:solidFill>
                <a:schemeClr val="dk1"/>
              </a:solidFill>
              <a:latin typeface="Arial"/>
              <a:ea typeface="Arial"/>
              <a:cs typeface="Arial"/>
              <a:sym typeface="Arial"/>
            </a:endParaRPr>
          </a:p>
        </p:txBody>
      </p:sp>
      <p:sp>
        <p:nvSpPr>
          <p:cNvPr id="367" name="Google Shape;367;p12"/>
          <p:cNvSpPr txBox="1"/>
          <p:nvPr/>
        </p:nvSpPr>
        <p:spPr>
          <a:xfrm>
            <a:off x="5768085" y="2682620"/>
            <a:ext cx="51752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464646"/>
                </a:solidFill>
                <a:latin typeface="Arial"/>
                <a:ea typeface="Arial"/>
                <a:cs typeface="Arial"/>
                <a:sym typeface="Arial"/>
              </a:rPr>
              <a:t>“Public</a:t>
            </a:r>
            <a:endParaRPr sz="1200">
              <a:solidFill>
                <a:schemeClr val="dk1"/>
              </a:solidFill>
              <a:latin typeface="Arial"/>
              <a:ea typeface="Arial"/>
              <a:cs typeface="Arial"/>
              <a:sym typeface="Arial"/>
            </a:endParaRPr>
          </a:p>
        </p:txBody>
      </p:sp>
      <p:sp>
        <p:nvSpPr>
          <p:cNvPr id="368" name="Google Shape;368;p12"/>
          <p:cNvSpPr txBox="1"/>
          <p:nvPr/>
        </p:nvSpPr>
        <p:spPr>
          <a:xfrm>
            <a:off x="5768085" y="2865501"/>
            <a:ext cx="10160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464646"/>
                </a:solidFill>
                <a:latin typeface="Arial"/>
                <a:ea typeface="Arial"/>
                <a:cs typeface="Arial"/>
                <a:sym typeface="Arial"/>
              </a:rPr>
              <a:t>”</a:t>
            </a:r>
            <a:endParaRPr sz="1200">
              <a:solidFill>
                <a:schemeClr val="dk1"/>
              </a:solidFill>
              <a:latin typeface="Arial"/>
              <a:ea typeface="Arial"/>
              <a:cs typeface="Arial"/>
              <a:sym typeface="Arial"/>
            </a:endParaRPr>
          </a:p>
        </p:txBody>
      </p:sp>
      <p:sp>
        <p:nvSpPr>
          <p:cNvPr id="369" name="Google Shape;369;p12"/>
          <p:cNvSpPr txBox="1"/>
          <p:nvPr/>
        </p:nvSpPr>
        <p:spPr>
          <a:xfrm>
            <a:off x="6929755" y="3231260"/>
            <a:ext cx="31432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464646"/>
                </a:solidFill>
                <a:latin typeface="Arial"/>
                <a:ea typeface="Arial"/>
                <a:cs typeface="Arial"/>
                <a:sym typeface="Arial"/>
              </a:rPr>
              <a:t>ELB</a:t>
            </a:r>
            <a:endParaRPr sz="1200">
              <a:solidFill>
                <a:schemeClr val="dk1"/>
              </a:solidFill>
              <a:latin typeface="Arial"/>
              <a:ea typeface="Arial"/>
              <a:cs typeface="Arial"/>
              <a:sym typeface="Arial"/>
            </a:endParaRPr>
          </a:p>
        </p:txBody>
      </p:sp>
      <p:grpSp>
        <p:nvGrpSpPr>
          <p:cNvPr id="370" name="Google Shape;370;p12"/>
          <p:cNvGrpSpPr/>
          <p:nvPr/>
        </p:nvGrpSpPr>
        <p:grpSpPr>
          <a:xfrm>
            <a:off x="3838194" y="3176778"/>
            <a:ext cx="1522730" cy="617220"/>
            <a:chOff x="3838194" y="3176778"/>
            <a:chExt cx="1522730" cy="617220"/>
          </a:xfrm>
        </p:grpSpPr>
        <p:sp>
          <p:nvSpPr>
            <p:cNvPr id="371" name="Google Shape;371;p12"/>
            <p:cNvSpPr/>
            <p:nvPr/>
          </p:nvSpPr>
          <p:spPr>
            <a:xfrm>
              <a:off x="3838194" y="3176778"/>
              <a:ext cx="1522730" cy="617220"/>
            </a:xfrm>
            <a:custGeom>
              <a:rect b="b" l="l" r="r" t="t"/>
              <a:pathLst>
                <a:path extrusionOk="0" h="617220" w="1522729">
                  <a:moveTo>
                    <a:pt x="1213865" y="0"/>
                  </a:moveTo>
                  <a:lnTo>
                    <a:pt x="1213865" y="154305"/>
                  </a:lnTo>
                  <a:lnTo>
                    <a:pt x="0" y="154305"/>
                  </a:lnTo>
                  <a:lnTo>
                    <a:pt x="0" y="462915"/>
                  </a:lnTo>
                  <a:lnTo>
                    <a:pt x="1213865" y="462915"/>
                  </a:lnTo>
                  <a:lnTo>
                    <a:pt x="1213865" y="617220"/>
                  </a:lnTo>
                  <a:lnTo>
                    <a:pt x="1522476" y="308610"/>
                  </a:lnTo>
                  <a:lnTo>
                    <a:pt x="1213865"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 name="Google Shape;372;p12"/>
            <p:cNvSpPr/>
            <p:nvPr/>
          </p:nvSpPr>
          <p:spPr>
            <a:xfrm>
              <a:off x="3838194" y="3176778"/>
              <a:ext cx="1522730" cy="617220"/>
            </a:xfrm>
            <a:custGeom>
              <a:rect b="b" l="l" r="r" t="t"/>
              <a:pathLst>
                <a:path extrusionOk="0" h="617220" w="1522729">
                  <a:moveTo>
                    <a:pt x="0" y="154305"/>
                  </a:moveTo>
                  <a:lnTo>
                    <a:pt x="1213865" y="154305"/>
                  </a:lnTo>
                  <a:lnTo>
                    <a:pt x="1213865" y="0"/>
                  </a:lnTo>
                  <a:lnTo>
                    <a:pt x="1522476" y="308610"/>
                  </a:lnTo>
                  <a:lnTo>
                    <a:pt x="1213865" y="617220"/>
                  </a:lnTo>
                  <a:lnTo>
                    <a:pt x="1213865" y="462915"/>
                  </a:lnTo>
                  <a:lnTo>
                    <a:pt x="0" y="462915"/>
                  </a:lnTo>
                  <a:lnTo>
                    <a:pt x="0" y="154305"/>
                  </a:lnTo>
                  <a:close/>
                </a:path>
              </a:pathLst>
            </a:custGeom>
            <a:noFill/>
            <a:ln cap="flat" cmpd="sng" w="25900">
              <a:solidFill>
                <a:srgbClr val="B8853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3" name="Google Shape;373;p12"/>
          <p:cNvSpPr txBox="1"/>
          <p:nvPr/>
        </p:nvSpPr>
        <p:spPr>
          <a:xfrm>
            <a:off x="3916426" y="3345891"/>
            <a:ext cx="18288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FFFFFF"/>
                </a:solidFill>
                <a:latin typeface="Arial"/>
                <a:ea typeface="Arial"/>
                <a:cs typeface="Arial"/>
                <a:sym typeface="Arial"/>
              </a:rPr>
              <a:t>O</a:t>
            </a:r>
            <a:endParaRPr sz="1600">
              <a:solidFill>
                <a:schemeClr val="dk1"/>
              </a:solidFill>
              <a:latin typeface="Arial"/>
              <a:ea typeface="Arial"/>
              <a:cs typeface="Arial"/>
              <a:sym typeface="Arial"/>
            </a:endParaRPr>
          </a:p>
        </p:txBody>
      </p:sp>
      <p:sp>
        <p:nvSpPr>
          <p:cNvPr id="374" name="Google Shape;374;p12"/>
          <p:cNvSpPr txBox="1"/>
          <p:nvPr/>
        </p:nvSpPr>
        <p:spPr>
          <a:xfrm>
            <a:off x="4086097" y="3377820"/>
            <a:ext cx="947419" cy="227329"/>
          </a:xfrm>
          <a:prstGeom prst="rect">
            <a:avLst/>
          </a:prstGeom>
          <a:noFill/>
          <a:ln>
            <a:noFill/>
          </a:ln>
        </p:spPr>
        <p:txBody>
          <a:bodyPr anchorCtr="0" anchor="t" bIns="0" lIns="0" spcFirstLastPara="1" rIns="0" wrap="square" tIns="0">
            <a:spAutoFit/>
          </a:bodyPr>
          <a:lstStyle/>
          <a:p>
            <a:pPr indent="0" lvl="0" marL="0" marR="0" rtl="0" algn="l">
              <a:lnSpc>
                <a:spcPct val="110250"/>
              </a:lnSpc>
              <a:spcBef>
                <a:spcPts val="0"/>
              </a:spcBef>
              <a:spcAft>
                <a:spcPts val="0"/>
              </a:spcAft>
              <a:buNone/>
            </a:pPr>
            <a:r>
              <a:rPr lang="en-US" sz="1600">
                <a:solidFill>
                  <a:srgbClr val="FFFFFF"/>
                </a:solidFill>
                <a:latin typeface="Arial"/>
                <a:ea typeface="Arial"/>
                <a:cs typeface="Arial"/>
                <a:sym typeface="Arial"/>
              </a:rPr>
              <a:t>n-Demand</a:t>
            </a:r>
            <a:endParaRPr sz="1600">
              <a:solidFill>
                <a:schemeClr val="dk1"/>
              </a:solidFill>
              <a:latin typeface="Arial"/>
              <a:ea typeface="Arial"/>
              <a:cs typeface="Arial"/>
              <a:sym typeface="Arial"/>
            </a:endParaRPr>
          </a:p>
        </p:txBody>
      </p:sp>
      <p:sp>
        <p:nvSpPr>
          <p:cNvPr id="375" name="Google Shape;375;p12"/>
          <p:cNvSpPr txBox="1"/>
          <p:nvPr/>
        </p:nvSpPr>
        <p:spPr>
          <a:xfrm>
            <a:off x="4084701" y="2992882"/>
            <a:ext cx="87566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464646"/>
                </a:solidFill>
                <a:latin typeface="Carlito"/>
                <a:ea typeface="Carlito"/>
                <a:cs typeface="Carlito"/>
                <a:sym typeface="Carlito"/>
              </a:rPr>
              <a:t>Provision</a:t>
            </a:r>
            <a:endParaRPr sz="1800">
              <a:solidFill>
                <a:schemeClr val="dk1"/>
              </a:solidFill>
              <a:latin typeface="Carlito"/>
              <a:ea typeface="Carlito"/>
              <a:cs typeface="Carlito"/>
              <a:sym typeface="Carlito"/>
            </a:endParaRPr>
          </a:p>
        </p:txBody>
      </p:sp>
      <p:grpSp>
        <p:nvGrpSpPr>
          <p:cNvPr id="376" name="Google Shape;376;p12"/>
          <p:cNvGrpSpPr/>
          <p:nvPr/>
        </p:nvGrpSpPr>
        <p:grpSpPr>
          <a:xfrm>
            <a:off x="0" y="696468"/>
            <a:ext cx="9144000" cy="4447540"/>
            <a:chOff x="0" y="696468"/>
            <a:chExt cx="9144000" cy="4447540"/>
          </a:xfrm>
        </p:grpSpPr>
        <p:sp>
          <p:nvSpPr>
            <p:cNvPr id="377" name="Google Shape;377;p12"/>
            <p:cNvSpPr/>
            <p:nvPr/>
          </p:nvSpPr>
          <p:spPr>
            <a:xfrm>
              <a:off x="6708647" y="2560319"/>
              <a:ext cx="731520" cy="731519"/>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 name="Google Shape;378;p12"/>
            <p:cNvSpPr/>
            <p:nvPr/>
          </p:nvSpPr>
          <p:spPr>
            <a:xfrm>
              <a:off x="0" y="696468"/>
              <a:ext cx="9144000" cy="4447540"/>
            </a:xfrm>
            <a:custGeom>
              <a:rect b="b" l="l" r="r" t="t"/>
              <a:pathLst>
                <a:path extrusionOk="0" h="4447540" w="9144000">
                  <a:moveTo>
                    <a:pt x="8916797" y="0"/>
                  </a:moveTo>
                  <a:lnTo>
                    <a:pt x="227203" y="0"/>
                  </a:lnTo>
                  <a:lnTo>
                    <a:pt x="181413" y="4616"/>
                  </a:lnTo>
                  <a:lnTo>
                    <a:pt x="138764" y="17855"/>
                  </a:lnTo>
                  <a:lnTo>
                    <a:pt x="100170" y="38803"/>
                  </a:lnTo>
                  <a:lnTo>
                    <a:pt x="66545" y="66548"/>
                  </a:lnTo>
                  <a:lnTo>
                    <a:pt x="38802" y="100173"/>
                  </a:lnTo>
                  <a:lnTo>
                    <a:pt x="17854" y="138767"/>
                  </a:lnTo>
                  <a:lnTo>
                    <a:pt x="4615" y="181415"/>
                  </a:lnTo>
                  <a:lnTo>
                    <a:pt x="0" y="227203"/>
                  </a:lnTo>
                  <a:lnTo>
                    <a:pt x="0" y="4219829"/>
                  </a:lnTo>
                  <a:lnTo>
                    <a:pt x="4615" y="4265618"/>
                  </a:lnTo>
                  <a:lnTo>
                    <a:pt x="17854" y="4308266"/>
                  </a:lnTo>
                  <a:lnTo>
                    <a:pt x="38802" y="4346860"/>
                  </a:lnTo>
                  <a:lnTo>
                    <a:pt x="66545" y="4380485"/>
                  </a:lnTo>
                  <a:lnTo>
                    <a:pt x="100170" y="4408229"/>
                  </a:lnTo>
                  <a:lnTo>
                    <a:pt x="138764" y="4429176"/>
                  </a:lnTo>
                  <a:lnTo>
                    <a:pt x="181413" y="4442415"/>
                  </a:lnTo>
                  <a:lnTo>
                    <a:pt x="227203" y="4447031"/>
                  </a:lnTo>
                  <a:lnTo>
                    <a:pt x="8916797" y="4447031"/>
                  </a:lnTo>
                  <a:lnTo>
                    <a:pt x="8962584" y="4442415"/>
                  </a:lnTo>
                  <a:lnTo>
                    <a:pt x="9005232" y="4429176"/>
                  </a:lnTo>
                  <a:lnTo>
                    <a:pt x="9043826" y="4408229"/>
                  </a:lnTo>
                  <a:lnTo>
                    <a:pt x="9077452" y="4380485"/>
                  </a:lnTo>
                  <a:lnTo>
                    <a:pt x="9105196" y="4346860"/>
                  </a:lnTo>
                  <a:lnTo>
                    <a:pt x="9126144" y="4308266"/>
                  </a:lnTo>
                  <a:lnTo>
                    <a:pt x="9139383" y="4265618"/>
                  </a:lnTo>
                  <a:lnTo>
                    <a:pt x="9144000" y="4219829"/>
                  </a:lnTo>
                  <a:lnTo>
                    <a:pt x="9144000" y="227203"/>
                  </a:lnTo>
                  <a:lnTo>
                    <a:pt x="9139383" y="181415"/>
                  </a:lnTo>
                  <a:lnTo>
                    <a:pt x="9126144" y="138767"/>
                  </a:lnTo>
                  <a:lnTo>
                    <a:pt x="9105196" y="100173"/>
                  </a:lnTo>
                  <a:lnTo>
                    <a:pt x="9077452" y="66548"/>
                  </a:lnTo>
                  <a:lnTo>
                    <a:pt x="9043826" y="38803"/>
                  </a:lnTo>
                  <a:lnTo>
                    <a:pt x="9005232" y="17855"/>
                  </a:lnTo>
                  <a:lnTo>
                    <a:pt x="8962584" y="4616"/>
                  </a:lnTo>
                  <a:lnTo>
                    <a:pt x="8916797" y="0"/>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9" name="Google Shape;379;p12"/>
          <p:cNvSpPr txBox="1"/>
          <p:nvPr/>
        </p:nvSpPr>
        <p:spPr>
          <a:xfrm>
            <a:off x="767892" y="691942"/>
            <a:ext cx="7412355" cy="722630"/>
          </a:xfrm>
          <a:prstGeom prst="rect">
            <a:avLst/>
          </a:prstGeom>
          <a:noFill/>
          <a:ln>
            <a:noFill/>
          </a:ln>
        </p:spPr>
        <p:txBody>
          <a:bodyPr anchorCtr="0" anchor="t" bIns="0" lIns="0" spcFirstLastPara="1" rIns="0" wrap="square" tIns="74925">
            <a:spAutoFit/>
          </a:bodyPr>
          <a:lstStyle/>
          <a:p>
            <a:pPr indent="0" lvl="0" marL="12700" marR="0" rtl="0" algn="l">
              <a:lnSpc>
                <a:spcPct val="100000"/>
              </a:lnSpc>
              <a:spcBef>
                <a:spcPts val="0"/>
              </a:spcBef>
              <a:spcAft>
                <a:spcPts val="0"/>
              </a:spcAft>
              <a:buNone/>
            </a:pPr>
            <a:r>
              <a:rPr lang="en-US" sz="2000">
                <a:solidFill>
                  <a:srgbClr val="4D4D4B"/>
                </a:solidFill>
                <a:latin typeface="Arial"/>
                <a:ea typeface="Arial"/>
                <a:cs typeface="Arial"/>
                <a:sym typeface="Arial"/>
              </a:rPr>
              <a:t>Traditional Infrastructure	Amazon Web Services</a:t>
            </a:r>
            <a:endParaRPr sz="2000">
              <a:solidFill>
                <a:schemeClr val="dk1"/>
              </a:solidFill>
              <a:latin typeface="Arial"/>
              <a:ea typeface="Arial"/>
              <a:cs typeface="Arial"/>
              <a:sym typeface="Arial"/>
            </a:endParaRPr>
          </a:p>
          <a:p>
            <a:pPr indent="0" lvl="0" marL="136525" marR="0" rtl="0" algn="ctr">
              <a:lnSpc>
                <a:spcPct val="100000"/>
              </a:lnSpc>
              <a:spcBef>
                <a:spcPts val="434"/>
              </a:spcBef>
              <a:spcAft>
                <a:spcPts val="0"/>
              </a:spcAft>
              <a:buNone/>
            </a:pPr>
            <a:r>
              <a:rPr b="1" lang="en-US" sz="1800">
                <a:solidFill>
                  <a:srgbClr val="464646"/>
                </a:solidFill>
                <a:latin typeface="Carlito"/>
                <a:ea typeface="Carlito"/>
                <a:cs typeface="Carlito"/>
                <a:sym typeface="Carlito"/>
              </a:rPr>
              <a:t>Security	</a:t>
            </a:r>
            <a:r>
              <a:rPr b="1" baseline="30000" lang="en-US" sz="2700">
                <a:solidFill>
                  <a:srgbClr val="464646"/>
                </a:solidFill>
                <a:latin typeface="Carlito"/>
                <a:ea typeface="Carlito"/>
                <a:cs typeface="Carlito"/>
                <a:sym typeface="Carlito"/>
              </a:rPr>
              <a:t>Security</a:t>
            </a:r>
            <a:endParaRPr baseline="30000" sz="2700">
              <a:solidFill>
                <a:schemeClr val="dk1"/>
              </a:solidFill>
              <a:latin typeface="Carlito"/>
              <a:ea typeface="Carlito"/>
              <a:cs typeface="Carlito"/>
              <a:sym typeface="Carlito"/>
            </a:endParaRPr>
          </a:p>
        </p:txBody>
      </p:sp>
      <p:grpSp>
        <p:nvGrpSpPr>
          <p:cNvPr id="380" name="Google Shape;380;p12"/>
          <p:cNvGrpSpPr/>
          <p:nvPr/>
        </p:nvGrpSpPr>
        <p:grpSpPr>
          <a:xfrm>
            <a:off x="141732" y="3166871"/>
            <a:ext cx="8876030" cy="838200"/>
            <a:chOff x="141732" y="3166871"/>
            <a:chExt cx="8876030" cy="838200"/>
          </a:xfrm>
        </p:grpSpPr>
        <p:sp>
          <p:nvSpPr>
            <p:cNvPr id="381" name="Google Shape;381;p12"/>
            <p:cNvSpPr/>
            <p:nvPr/>
          </p:nvSpPr>
          <p:spPr>
            <a:xfrm>
              <a:off x="141732" y="3166871"/>
              <a:ext cx="8876030" cy="838200"/>
            </a:xfrm>
            <a:custGeom>
              <a:rect b="b" l="l" r="r" t="t"/>
              <a:pathLst>
                <a:path extrusionOk="0" h="838200" w="8876030">
                  <a:moveTo>
                    <a:pt x="4340352" y="48006"/>
                  </a:moveTo>
                  <a:lnTo>
                    <a:pt x="4336580" y="29311"/>
                  </a:lnTo>
                  <a:lnTo>
                    <a:pt x="4326280" y="14058"/>
                  </a:lnTo>
                  <a:lnTo>
                    <a:pt x="4310989" y="3771"/>
                  </a:lnTo>
                  <a:lnTo>
                    <a:pt x="4292219" y="0"/>
                  </a:lnTo>
                  <a:lnTo>
                    <a:pt x="139700" y="0"/>
                  </a:lnTo>
                  <a:lnTo>
                    <a:pt x="95542" y="7124"/>
                  </a:lnTo>
                  <a:lnTo>
                    <a:pt x="57188" y="26936"/>
                  </a:lnTo>
                  <a:lnTo>
                    <a:pt x="26949" y="57175"/>
                  </a:lnTo>
                  <a:lnTo>
                    <a:pt x="7112" y="95529"/>
                  </a:lnTo>
                  <a:lnTo>
                    <a:pt x="0" y="139700"/>
                  </a:lnTo>
                  <a:lnTo>
                    <a:pt x="0" y="790130"/>
                  </a:lnTo>
                  <a:lnTo>
                    <a:pt x="3771" y="808850"/>
                  </a:lnTo>
                  <a:lnTo>
                    <a:pt x="14071" y="824128"/>
                  </a:lnTo>
                  <a:lnTo>
                    <a:pt x="29349" y="834428"/>
                  </a:lnTo>
                  <a:lnTo>
                    <a:pt x="48069" y="838200"/>
                  </a:lnTo>
                  <a:lnTo>
                    <a:pt x="4200652" y="838200"/>
                  </a:lnTo>
                  <a:lnTo>
                    <a:pt x="4244772" y="831088"/>
                  </a:lnTo>
                  <a:lnTo>
                    <a:pt x="4283126" y="811250"/>
                  </a:lnTo>
                  <a:lnTo>
                    <a:pt x="4313377" y="781011"/>
                  </a:lnTo>
                  <a:lnTo>
                    <a:pt x="4333214" y="742657"/>
                  </a:lnTo>
                  <a:lnTo>
                    <a:pt x="4340352" y="698500"/>
                  </a:lnTo>
                  <a:lnTo>
                    <a:pt x="4340352" y="48006"/>
                  </a:lnTo>
                  <a:close/>
                </a:path>
                <a:path extrusionOk="0" h="838200" w="8876030">
                  <a:moveTo>
                    <a:pt x="8875776" y="49530"/>
                  </a:moveTo>
                  <a:lnTo>
                    <a:pt x="8872004" y="30835"/>
                  </a:lnTo>
                  <a:lnTo>
                    <a:pt x="8861717" y="15582"/>
                  </a:lnTo>
                  <a:lnTo>
                    <a:pt x="8846464" y="5295"/>
                  </a:lnTo>
                  <a:lnTo>
                    <a:pt x="8827770" y="1524"/>
                  </a:lnTo>
                  <a:lnTo>
                    <a:pt x="4674870" y="1524"/>
                  </a:lnTo>
                  <a:lnTo>
                    <a:pt x="4630813" y="8648"/>
                  </a:lnTo>
                  <a:lnTo>
                    <a:pt x="4592536" y="28448"/>
                  </a:lnTo>
                  <a:lnTo>
                    <a:pt x="4562335" y="58648"/>
                  </a:lnTo>
                  <a:lnTo>
                    <a:pt x="4542536" y="96926"/>
                  </a:lnTo>
                  <a:lnTo>
                    <a:pt x="4535424" y="140970"/>
                  </a:lnTo>
                  <a:lnTo>
                    <a:pt x="4535424" y="790219"/>
                  </a:lnTo>
                  <a:lnTo>
                    <a:pt x="4539183" y="808901"/>
                  </a:lnTo>
                  <a:lnTo>
                    <a:pt x="4549470" y="824153"/>
                  </a:lnTo>
                  <a:lnTo>
                    <a:pt x="4564723" y="834440"/>
                  </a:lnTo>
                  <a:lnTo>
                    <a:pt x="4583430" y="838200"/>
                  </a:lnTo>
                  <a:lnTo>
                    <a:pt x="8736330" y="838200"/>
                  </a:lnTo>
                  <a:lnTo>
                    <a:pt x="8780374" y="831100"/>
                  </a:lnTo>
                  <a:lnTo>
                    <a:pt x="8818651" y="811301"/>
                  </a:lnTo>
                  <a:lnTo>
                    <a:pt x="8848852" y="781113"/>
                  </a:lnTo>
                  <a:lnTo>
                    <a:pt x="8868651" y="742835"/>
                  </a:lnTo>
                  <a:lnTo>
                    <a:pt x="8875776" y="698754"/>
                  </a:lnTo>
                  <a:lnTo>
                    <a:pt x="8875776" y="49530"/>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 name="Google Shape;382;p12"/>
            <p:cNvSpPr/>
            <p:nvPr/>
          </p:nvSpPr>
          <p:spPr>
            <a:xfrm>
              <a:off x="3989831" y="3326892"/>
              <a:ext cx="1153667" cy="501395"/>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 name="Google Shape;383;p12"/>
            <p:cNvSpPr/>
            <p:nvPr/>
          </p:nvSpPr>
          <p:spPr>
            <a:xfrm>
              <a:off x="4055364" y="3392424"/>
              <a:ext cx="1022985" cy="370840"/>
            </a:xfrm>
            <a:custGeom>
              <a:rect b="b" l="l" r="r" t="t"/>
              <a:pathLst>
                <a:path extrusionOk="0" h="370839" w="1022985">
                  <a:moveTo>
                    <a:pt x="1022603" y="0"/>
                  </a:moveTo>
                  <a:lnTo>
                    <a:pt x="0" y="0"/>
                  </a:lnTo>
                  <a:lnTo>
                    <a:pt x="0" y="370331"/>
                  </a:lnTo>
                  <a:lnTo>
                    <a:pt x="1022603" y="370331"/>
                  </a:lnTo>
                  <a:lnTo>
                    <a:pt x="102260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4" name="Google Shape;384;p12"/>
          <p:cNvSpPr txBox="1"/>
          <p:nvPr/>
        </p:nvSpPr>
        <p:spPr>
          <a:xfrm>
            <a:off x="4205096" y="3413505"/>
            <a:ext cx="72326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464646"/>
                </a:solidFill>
                <a:latin typeface="Carlito"/>
                <a:ea typeface="Carlito"/>
                <a:cs typeface="Carlito"/>
                <a:sym typeface="Carlito"/>
              </a:rPr>
              <a:t>Servers</a:t>
            </a:r>
            <a:endParaRPr sz="1800">
              <a:solidFill>
                <a:schemeClr val="dk1"/>
              </a:solidFill>
              <a:latin typeface="Carlito"/>
              <a:ea typeface="Carlito"/>
              <a:cs typeface="Carlito"/>
              <a:sym typeface="Carlito"/>
            </a:endParaRPr>
          </a:p>
        </p:txBody>
      </p:sp>
      <p:grpSp>
        <p:nvGrpSpPr>
          <p:cNvPr id="385" name="Google Shape;385;p12"/>
          <p:cNvGrpSpPr/>
          <p:nvPr/>
        </p:nvGrpSpPr>
        <p:grpSpPr>
          <a:xfrm>
            <a:off x="1107947" y="3125723"/>
            <a:ext cx="6504940" cy="760476"/>
            <a:chOff x="1107947" y="3125723"/>
            <a:chExt cx="6504940" cy="760476"/>
          </a:xfrm>
        </p:grpSpPr>
        <p:sp>
          <p:nvSpPr>
            <p:cNvPr id="386" name="Google Shape;386;p12"/>
            <p:cNvSpPr/>
            <p:nvPr/>
          </p:nvSpPr>
          <p:spPr>
            <a:xfrm>
              <a:off x="1107947" y="3235451"/>
              <a:ext cx="1905000" cy="650748"/>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 name="Google Shape;387;p12"/>
            <p:cNvSpPr/>
            <p:nvPr/>
          </p:nvSpPr>
          <p:spPr>
            <a:xfrm>
              <a:off x="6312407" y="3395471"/>
              <a:ext cx="1300480" cy="268605"/>
            </a:xfrm>
            <a:custGeom>
              <a:rect b="b" l="l" r="r" t="t"/>
              <a:pathLst>
                <a:path extrusionOk="0" h="268604" w="1300479">
                  <a:moveTo>
                    <a:pt x="1166240" y="0"/>
                  </a:moveTo>
                  <a:lnTo>
                    <a:pt x="1166240" y="67055"/>
                  </a:lnTo>
                  <a:lnTo>
                    <a:pt x="0" y="67055"/>
                  </a:lnTo>
                  <a:lnTo>
                    <a:pt x="0" y="201167"/>
                  </a:lnTo>
                  <a:lnTo>
                    <a:pt x="1166240" y="201167"/>
                  </a:lnTo>
                  <a:lnTo>
                    <a:pt x="1166240" y="268223"/>
                  </a:lnTo>
                  <a:lnTo>
                    <a:pt x="1299971" y="134111"/>
                  </a:lnTo>
                  <a:lnTo>
                    <a:pt x="1166240" y="0"/>
                  </a:lnTo>
                  <a:close/>
                </a:path>
              </a:pathLst>
            </a:custGeom>
            <a:solidFill>
              <a:srgbClr val="FFC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p12"/>
            <p:cNvSpPr/>
            <p:nvPr/>
          </p:nvSpPr>
          <p:spPr>
            <a:xfrm>
              <a:off x="6312407" y="3395471"/>
              <a:ext cx="1300480" cy="268605"/>
            </a:xfrm>
            <a:custGeom>
              <a:rect b="b" l="l" r="r" t="t"/>
              <a:pathLst>
                <a:path extrusionOk="0" h="268604" w="1300479">
                  <a:moveTo>
                    <a:pt x="0" y="67055"/>
                  </a:moveTo>
                  <a:lnTo>
                    <a:pt x="1166240" y="67055"/>
                  </a:lnTo>
                  <a:lnTo>
                    <a:pt x="1166240" y="0"/>
                  </a:lnTo>
                  <a:lnTo>
                    <a:pt x="1299971" y="134111"/>
                  </a:lnTo>
                  <a:lnTo>
                    <a:pt x="1166240" y="268223"/>
                  </a:lnTo>
                  <a:lnTo>
                    <a:pt x="1166240" y="201167"/>
                  </a:lnTo>
                  <a:lnTo>
                    <a:pt x="0" y="201167"/>
                  </a:lnTo>
                  <a:lnTo>
                    <a:pt x="0" y="67055"/>
                  </a:lnTo>
                  <a:close/>
                </a:path>
              </a:pathLst>
            </a:custGeom>
            <a:noFill/>
            <a:ln cap="flat" cmpd="sng" w="12175">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 name="Google Shape;389;p12"/>
            <p:cNvSpPr/>
            <p:nvPr/>
          </p:nvSpPr>
          <p:spPr>
            <a:xfrm>
              <a:off x="5527547" y="3125723"/>
              <a:ext cx="731520" cy="731519"/>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0" name="Google Shape;390;p12"/>
          <p:cNvSpPr txBox="1"/>
          <p:nvPr/>
        </p:nvSpPr>
        <p:spPr>
          <a:xfrm>
            <a:off x="5744971" y="3790289"/>
            <a:ext cx="29654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464646"/>
                </a:solidFill>
                <a:latin typeface="Arial"/>
                <a:ea typeface="Arial"/>
                <a:cs typeface="Arial"/>
                <a:sym typeface="Arial"/>
              </a:rPr>
              <a:t>AMI</a:t>
            </a:r>
            <a:endParaRPr sz="1200">
              <a:solidFill>
                <a:schemeClr val="dk1"/>
              </a:solidFill>
              <a:latin typeface="Arial"/>
              <a:ea typeface="Arial"/>
              <a:cs typeface="Arial"/>
              <a:sym typeface="Arial"/>
            </a:endParaRPr>
          </a:p>
        </p:txBody>
      </p:sp>
      <p:sp>
        <p:nvSpPr>
          <p:cNvPr id="391" name="Google Shape;391;p12"/>
          <p:cNvSpPr/>
          <p:nvPr/>
        </p:nvSpPr>
        <p:spPr>
          <a:xfrm>
            <a:off x="7831835" y="3157727"/>
            <a:ext cx="731520" cy="731520"/>
          </a:xfrm>
          <a:prstGeom prst="rect">
            <a:avLst/>
          </a:prstGeom>
          <a:blipFill rotWithShape="1">
            <a:blip r:embed="rId2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 name="Google Shape;392;p12"/>
          <p:cNvSpPr txBox="1"/>
          <p:nvPr/>
        </p:nvSpPr>
        <p:spPr>
          <a:xfrm>
            <a:off x="7389114" y="3801262"/>
            <a:ext cx="161798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464646"/>
                </a:solidFill>
                <a:latin typeface="Arial"/>
                <a:ea typeface="Arial"/>
                <a:cs typeface="Arial"/>
                <a:sym typeface="Arial"/>
              </a:rPr>
              <a:t>Amazon EC2 Instances</a:t>
            </a:r>
            <a:endParaRPr sz="1200">
              <a:solidFill>
                <a:schemeClr val="dk1"/>
              </a:solidFill>
              <a:latin typeface="Arial"/>
              <a:ea typeface="Arial"/>
              <a:cs typeface="Arial"/>
              <a:sym typeface="Arial"/>
            </a:endParaRPr>
          </a:p>
        </p:txBody>
      </p:sp>
      <p:grpSp>
        <p:nvGrpSpPr>
          <p:cNvPr id="393" name="Google Shape;393;p12"/>
          <p:cNvGrpSpPr/>
          <p:nvPr/>
        </p:nvGrpSpPr>
        <p:grpSpPr>
          <a:xfrm>
            <a:off x="111252" y="1196339"/>
            <a:ext cx="8876030" cy="2628900"/>
            <a:chOff x="111252" y="1196339"/>
            <a:chExt cx="8876030" cy="2628900"/>
          </a:xfrm>
        </p:grpSpPr>
        <p:sp>
          <p:nvSpPr>
            <p:cNvPr id="394" name="Google Shape;394;p12"/>
            <p:cNvSpPr/>
            <p:nvPr/>
          </p:nvSpPr>
          <p:spPr>
            <a:xfrm>
              <a:off x="5038343" y="3355847"/>
              <a:ext cx="316991" cy="467867"/>
            </a:xfrm>
            <a:prstGeom prst="rect">
              <a:avLst/>
            </a:prstGeom>
            <a:blipFill rotWithShape="1">
              <a:blip r:embed="rId2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 name="Google Shape;395;p12"/>
            <p:cNvSpPr/>
            <p:nvPr/>
          </p:nvSpPr>
          <p:spPr>
            <a:xfrm>
              <a:off x="5081016" y="3375660"/>
              <a:ext cx="231775" cy="382905"/>
            </a:xfrm>
            <a:custGeom>
              <a:rect b="b" l="l" r="r" t="t"/>
              <a:pathLst>
                <a:path extrusionOk="0" h="382904" w="231775">
                  <a:moveTo>
                    <a:pt x="0" y="0"/>
                  </a:moveTo>
                  <a:lnTo>
                    <a:pt x="0" y="382523"/>
                  </a:lnTo>
                  <a:lnTo>
                    <a:pt x="231648" y="191261"/>
                  </a:lnTo>
                  <a:lnTo>
                    <a:pt x="0" y="0"/>
                  </a:lnTo>
                  <a:close/>
                </a:path>
              </a:pathLst>
            </a:custGeom>
            <a:solidFill>
              <a:srgbClr val="7E7E7E">
                <a:alpha val="4156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 name="Google Shape;396;p12"/>
            <p:cNvSpPr/>
            <p:nvPr/>
          </p:nvSpPr>
          <p:spPr>
            <a:xfrm>
              <a:off x="3770375" y="3357372"/>
              <a:ext cx="316991" cy="467867"/>
            </a:xfrm>
            <a:prstGeom prst="rect">
              <a:avLst/>
            </a:prstGeom>
            <a:blipFill rotWithShape="1">
              <a:blip r:embed="rId2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 name="Google Shape;397;p12"/>
            <p:cNvSpPr/>
            <p:nvPr/>
          </p:nvSpPr>
          <p:spPr>
            <a:xfrm>
              <a:off x="3813048" y="3377183"/>
              <a:ext cx="231775" cy="382905"/>
            </a:xfrm>
            <a:custGeom>
              <a:rect b="b" l="l" r="r" t="t"/>
              <a:pathLst>
                <a:path extrusionOk="0" h="382904" w="231775">
                  <a:moveTo>
                    <a:pt x="231648" y="0"/>
                  </a:moveTo>
                  <a:lnTo>
                    <a:pt x="0" y="191262"/>
                  </a:lnTo>
                  <a:lnTo>
                    <a:pt x="231648" y="382524"/>
                  </a:lnTo>
                  <a:lnTo>
                    <a:pt x="231648" y="0"/>
                  </a:lnTo>
                  <a:close/>
                </a:path>
              </a:pathLst>
            </a:custGeom>
            <a:solidFill>
              <a:srgbClr val="7E7E7E">
                <a:alpha val="4156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 name="Google Shape;398;p12"/>
            <p:cNvSpPr/>
            <p:nvPr/>
          </p:nvSpPr>
          <p:spPr>
            <a:xfrm>
              <a:off x="111252" y="1196339"/>
              <a:ext cx="8876030" cy="838200"/>
            </a:xfrm>
            <a:custGeom>
              <a:rect b="b" l="l" r="r" t="t"/>
              <a:pathLst>
                <a:path extrusionOk="0" h="838200" w="8876030">
                  <a:moveTo>
                    <a:pt x="4340352" y="48006"/>
                  </a:moveTo>
                  <a:lnTo>
                    <a:pt x="4336580" y="29311"/>
                  </a:lnTo>
                  <a:lnTo>
                    <a:pt x="4326280" y="14058"/>
                  </a:lnTo>
                  <a:lnTo>
                    <a:pt x="4310989" y="3771"/>
                  </a:lnTo>
                  <a:lnTo>
                    <a:pt x="4292219" y="0"/>
                  </a:lnTo>
                  <a:lnTo>
                    <a:pt x="139700" y="0"/>
                  </a:lnTo>
                  <a:lnTo>
                    <a:pt x="95542" y="7124"/>
                  </a:lnTo>
                  <a:lnTo>
                    <a:pt x="57188" y="26936"/>
                  </a:lnTo>
                  <a:lnTo>
                    <a:pt x="26949" y="57175"/>
                  </a:lnTo>
                  <a:lnTo>
                    <a:pt x="7112" y="95529"/>
                  </a:lnTo>
                  <a:lnTo>
                    <a:pt x="0" y="139700"/>
                  </a:lnTo>
                  <a:lnTo>
                    <a:pt x="0" y="790067"/>
                  </a:lnTo>
                  <a:lnTo>
                    <a:pt x="3771" y="808850"/>
                  </a:lnTo>
                  <a:lnTo>
                    <a:pt x="14071" y="824141"/>
                  </a:lnTo>
                  <a:lnTo>
                    <a:pt x="29349" y="834440"/>
                  </a:lnTo>
                  <a:lnTo>
                    <a:pt x="48069" y="838200"/>
                  </a:lnTo>
                  <a:lnTo>
                    <a:pt x="4200652" y="838200"/>
                  </a:lnTo>
                  <a:lnTo>
                    <a:pt x="4244772" y="831075"/>
                  </a:lnTo>
                  <a:lnTo>
                    <a:pt x="4283126" y="811237"/>
                  </a:lnTo>
                  <a:lnTo>
                    <a:pt x="4313377" y="780986"/>
                  </a:lnTo>
                  <a:lnTo>
                    <a:pt x="4333214" y="742632"/>
                  </a:lnTo>
                  <a:lnTo>
                    <a:pt x="4340352" y="698500"/>
                  </a:lnTo>
                  <a:lnTo>
                    <a:pt x="4340352" y="48006"/>
                  </a:lnTo>
                  <a:close/>
                </a:path>
                <a:path extrusionOk="0" h="838200" w="8876030">
                  <a:moveTo>
                    <a:pt x="8875776" y="49530"/>
                  </a:moveTo>
                  <a:lnTo>
                    <a:pt x="8872004" y="30835"/>
                  </a:lnTo>
                  <a:lnTo>
                    <a:pt x="8861717" y="15582"/>
                  </a:lnTo>
                  <a:lnTo>
                    <a:pt x="8846464" y="5295"/>
                  </a:lnTo>
                  <a:lnTo>
                    <a:pt x="8827770" y="1524"/>
                  </a:lnTo>
                  <a:lnTo>
                    <a:pt x="4674870" y="1524"/>
                  </a:lnTo>
                  <a:lnTo>
                    <a:pt x="4630813" y="8648"/>
                  </a:lnTo>
                  <a:lnTo>
                    <a:pt x="4592536" y="28448"/>
                  </a:lnTo>
                  <a:lnTo>
                    <a:pt x="4562335" y="58648"/>
                  </a:lnTo>
                  <a:lnTo>
                    <a:pt x="4542536" y="96926"/>
                  </a:lnTo>
                  <a:lnTo>
                    <a:pt x="4535424" y="140970"/>
                  </a:lnTo>
                  <a:lnTo>
                    <a:pt x="4535424" y="790194"/>
                  </a:lnTo>
                  <a:lnTo>
                    <a:pt x="4539183" y="808901"/>
                  </a:lnTo>
                  <a:lnTo>
                    <a:pt x="4549470" y="824153"/>
                  </a:lnTo>
                  <a:lnTo>
                    <a:pt x="4564723" y="834440"/>
                  </a:lnTo>
                  <a:lnTo>
                    <a:pt x="4583430" y="838200"/>
                  </a:lnTo>
                  <a:lnTo>
                    <a:pt x="8736330" y="838200"/>
                  </a:lnTo>
                  <a:lnTo>
                    <a:pt x="8780374" y="831088"/>
                  </a:lnTo>
                  <a:lnTo>
                    <a:pt x="8818651" y="811288"/>
                  </a:lnTo>
                  <a:lnTo>
                    <a:pt x="8848852" y="781088"/>
                  </a:lnTo>
                  <a:lnTo>
                    <a:pt x="8868651" y="742810"/>
                  </a:lnTo>
                  <a:lnTo>
                    <a:pt x="8875776" y="698754"/>
                  </a:lnTo>
                  <a:lnTo>
                    <a:pt x="8875776" y="49530"/>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 name="Google Shape;399;p12"/>
            <p:cNvSpPr/>
            <p:nvPr/>
          </p:nvSpPr>
          <p:spPr>
            <a:xfrm>
              <a:off x="3974592" y="1357883"/>
              <a:ext cx="1129284" cy="501396"/>
            </a:xfrm>
            <a:prstGeom prst="rect">
              <a:avLst/>
            </a:prstGeom>
            <a:blipFill rotWithShape="1">
              <a:blip r:embed="rId2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 name="Google Shape;400;p12"/>
            <p:cNvSpPr/>
            <p:nvPr/>
          </p:nvSpPr>
          <p:spPr>
            <a:xfrm>
              <a:off x="4040123" y="1423415"/>
              <a:ext cx="998219" cy="370840"/>
            </a:xfrm>
            <a:custGeom>
              <a:rect b="b" l="l" r="r" t="t"/>
              <a:pathLst>
                <a:path extrusionOk="0" h="370839" w="998220">
                  <a:moveTo>
                    <a:pt x="998220" y="0"/>
                  </a:moveTo>
                  <a:lnTo>
                    <a:pt x="0" y="0"/>
                  </a:lnTo>
                  <a:lnTo>
                    <a:pt x="0" y="370332"/>
                  </a:lnTo>
                  <a:lnTo>
                    <a:pt x="998220" y="370332"/>
                  </a:lnTo>
                  <a:lnTo>
                    <a:pt x="99822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1" name="Google Shape;401;p12"/>
          <p:cNvSpPr txBox="1"/>
          <p:nvPr/>
        </p:nvSpPr>
        <p:spPr>
          <a:xfrm>
            <a:off x="1321435" y="3807967"/>
            <a:ext cx="147955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464646"/>
                </a:solidFill>
                <a:latin typeface="Arial"/>
                <a:ea typeface="Arial"/>
                <a:cs typeface="Arial"/>
                <a:sym typeface="Arial"/>
              </a:rPr>
              <a:t>On-Premises Servers</a:t>
            </a:r>
            <a:endParaRPr sz="1200">
              <a:solidFill>
                <a:schemeClr val="dk1"/>
              </a:solidFill>
              <a:latin typeface="Arial"/>
              <a:ea typeface="Arial"/>
              <a:cs typeface="Arial"/>
              <a:sym typeface="Arial"/>
            </a:endParaRPr>
          </a:p>
        </p:txBody>
      </p:sp>
      <p:sp>
        <p:nvSpPr>
          <p:cNvPr id="402" name="Google Shape;402;p12"/>
          <p:cNvSpPr txBox="1"/>
          <p:nvPr/>
        </p:nvSpPr>
        <p:spPr>
          <a:xfrm>
            <a:off x="4040123" y="1423416"/>
            <a:ext cx="998219" cy="370840"/>
          </a:xfrm>
          <a:prstGeom prst="rect">
            <a:avLst/>
          </a:prstGeom>
          <a:noFill/>
          <a:ln>
            <a:noFill/>
          </a:ln>
        </p:spPr>
        <p:txBody>
          <a:bodyPr anchorCtr="0" anchor="t" bIns="0" lIns="0" spcFirstLastPara="1" rIns="0" wrap="square" tIns="33650">
            <a:spAutoFit/>
          </a:bodyPr>
          <a:lstStyle/>
          <a:p>
            <a:pPr indent="0" lvl="0" marL="115570" marR="0" rtl="0" algn="l">
              <a:lnSpc>
                <a:spcPct val="100000"/>
              </a:lnSpc>
              <a:spcBef>
                <a:spcPts val="0"/>
              </a:spcBef>
              <a:spcAft>
                <a:spcPts val="0"/>
              </a:spcAft>
              <a:buNone/>
            </a:pPr>
            <a:r>
              <a:rPr b="1" lang="en-US" sz="1800">
                <a:solidFill>
                  <a:srgbClr val="464646"/>
                </a:solidFill>
                <a:latin typeface="Carlito"/>
                <a:ea typeface="Carlito"/>
                <a:cs typeface="Carlito"/>
                <a:sym typeface="Carlito"/>
              </a:rPr>
              <a:t>Security</a:t>
            </a:r>
            <a:endParaRPr sz="1800">
              <a:solidFill>
                <a:schemeClr val="dk1"/>
              </a:solidFill>
              <a:latin typeface="Carlito"/>
              <a:ea typeface="Carlito"/>
              <a:cs typeface="Carlito"/>
              <a:sym typeface="Carlito"/>
            </a:endParaRPr>
          </a:p>
        </p:txBody>
      </p:sp>
      <p:grpSp>
        <p:nvGrpSpPr>
          <p:cNvPr id="403" name="Google Shape;403;p12"/>
          <p:cNvGrpSpPr/>
          <p:nvPr/>
        </p:nvGrpSpPr>
        <p:grpSpPr>
          <a:xfrm>
            <a:off x="992473" y="1269854"/>
            <a:ext cx="6595522" cy="452264"/>
            <a:chOff x="992473" y="1269854"/>
            <a:chExt cx="6595522" cy="452264"/>
          </a:xfrm>
        </p:grpSpPr>
        <p:sp>
          <p:nvSpPr>
            <p:cNvPr id="404" name="Google Shape;404;p12"/>
            <p:cNvSpPr/>
            <p:nvPr/>
          </p:nvSpPr>
          <p:spPr>
            <a:xfrm>
              <a:off x="1816608" y="1280159"/>
              <a:ext cx="510540" cy="43281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 name="Google Shape;405;p12"/>
            <p:cNvSpPr/>
            <p:nvPr/>
          </p:nvSpPr>
          <p:spPr>
            <a:xfrm>
              <a:off x="992473" y="1291636"/>
              <a:ext cx="311781" cy="415965"/>
            </a:xfrm>
            <a:prstGeom prst="rect">
              <a:avLst/>
            </a:prstGeom>
            <a:blipFill rotWithShape="1">
              <a:blip r:embed="rId2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 name="Google Shape;406;p12"/>
            <p:cNvSpPr/>
            <p:nvPr/>
          </p:nvSpPr>
          <p:spPr>
            <a:xfrm>
              <a:off x="1013258" y="1339300"/>
              <a:ext cx="270510" cy="95885"/>
            </a:xfrm>
            <a:custGeom>
              <a:rect b="b" l="l" r="r" t="t"/>
              <a:pathLst>
                <a:path extrusionOk="0" h="95884" w="270509">
                  <a:moveTo>
                    <a:pt x="0" y="0"/>
                  </a:moveTo>
                  <a:lnTo>
                    <a:pt x="207854" y="95325"/>
                  </a:lnTo>
                  <a:lnTo>
                    <a:pt x="270210" y="64994"/>
                  </a:lnTo>
                </a:path>
              </a:pathLst>
            </a:custGeom>
            <a:noFill/>
            <a:ln cap="flat" cmpd="sng" w="9525">
              <a:solidFill>
                <a:srgbClr val="E7E3C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 name="Google Shape;407;p12"/>
            <p:cNvSpPr/>
            <p:nvPr/>
          </p:nvSpPr>
          <p:spPr>
            <a:xfrm>
              <a:off x="1011075" y="1356631"/>
              <a:ext cx="212531" cy="329305"/>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 name="Google Shape;408;p12"/>
            <p:cNvSpPr/>
            <p:nvPr/>
          </p:nvSpPr>
          <p:spPr>
            <a:xfrm>
              <a:off x="992473" y="1291637"/>
              <a:ext cx="311785" cy="416559"/>
            </a:xfrm>
            <a:custGeom>
              <a:rect b="b" l="l" r="r" t="t"/>
              <a:pathLst>
                <a:path extrusionOk="0" h="416560" w="311784">
                  <a:moveTo>
                    <a:pt x="0" y="307641"/>
                  </a:moveTo>
                  <a:lnTo>
                    <a:pt x="228640" y="415965"/>
                  </a:lnTo>
                  <a:lnTo>
                    <a:pt x="311781" y="376968"/>
                  </a:lnTo>
                  <a:lnTo>
                    <a:pt x="311781" y="103991"/>
                  </a:lnTo>
                  <a:lnTo>
                    <a:pt x="83141" y="0"/>
                  </a:lnTo>
                  <a:lnTo>
                    <a:pt x="0" y="34663"/>
                  </a:lnTo>
                  <a:lnTo>
                    <a:pt x="0" y="307641"/>
                  </a:lnTo>
                </a:path>
              </a:pathLst>
            </a:custGeom>
            <a:noFill/>
            <a:ln cap="flat" cmpd="sng" w="9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 name="Google Shape;409;p12"/>
            <p:cNvSpPr/>
            <p:nvPr/>
          </p:nvSpPr>
          <p:spPr>
            <a:xfrm>
              <a:off x="2985897" y="1271326"/>
              <a:ext cx="284166" cy="432928"/>
            </a:xfrm>
            <a:prstGeom prst="rect">
              <a:avLst/>
            </a:prstGeom>
            <a:blipFill rotWithShape="1">
              <a:blip r:embed="rId2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 name="Google Shape;410;p12"/>
            <p:cNvSpPr/>
            <p:nvPr/>
          </p:nvSpPr>
          <p:spPr>
            <a:xfrm>
              <a:off x="3042071" y="1269854"/>
              <a:ext cx="162535" cy="162195"/>
            </a:xfrm>
            <a:prstGeom prst="rect">
              <a:avLst/>
            </a:prstGeom>
            <a:blipFill rotWithShape="1">
              <a:blip r:embed="rId3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 name="Google Shape;411;p12"/>
            <p:cNvSpPr/>
            <p:nvPr/>
          </p:nvSpPr>
          <p:spPr>
            <a:xfrm>
              <a:off x="3023785" y="1524162"/>
              <a:ext cx="126364" cy="159385"/>
            </a:xfrm>
            <a:custGeom>
              <a:rect b="b" l="l" r="r" t="t"/>
              <a:pathLst>
                <a:path extrusionOk="0" h="159385" w="126364">
                  <a:moveTo>
                    <a:pt x="0" y="100639"/>
                  </a:moveTo>
                  <a:lnTo>
                    <a:pt x="0" y="0"/>
                  </a:lnTo>
                </a:path>
                <a:path extrusionOk="0" h="159385" w="126364">
                  <a:moveTo>
                    <a:pt x="126154" y="158905"/>
                  </a:moveTo>
                  <a:lnTo>
                    <a:pt x="126154" y="63562"/>
                  </a:lnTo>
                </a:path>
              </a:pathLst>
            </a:custGeom>
            <a:noFill/>
            <a:ln cap="flat" cmpd="sng" w="9525">
              <a:solidFill>
                <a:srgbClr val="29558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 name="Google Shape;412;p12"/>
            <p:cNvSpPr/>
            <p:nvPr/>
          </p:nvSpPr>
          <p:spPr>
            <a:xfrm>
              <a:off x="2985344" y="1271326"/>
              <a:ext cx="285115" cy="431800"/>
            </a:xfrm>
            <a:custGeom>
              <a:rect b="b" l="l" r="r" t="t"/>
              <a:pathLst>
                <a:path extrusionOk="0" h="431800" w="285114">
                  <a:moveTo>
                    <a:pt x="246023" y="424837"/>
                  </a:moveTo>
                  <a:lnTo>
                    <a:pt x="259734" y="419576"/>
                  </a:lnTo>
                  <a:lnTo>
                    <a:pt x="271114" y="411603"/>
                  </a:lnTo>
                  <a:lnTo>
                    <a:pt x="279622" y="401413"/>
                  </a:lnTo>
                  <a:lnTo>
                    <a:pt x="284719" y="389498"/>
                  </a:lnTo>
                  <a:lnTo>
                    <a:pt x="283267" y="358892"/>
                  </a:lnTo>
                  <a:lnTo>
                    <a:pt x="279103" y="297737"/>
                  </a:lnTo>
                  <a:lnTo>
                    <a:pt x="269686" y="240953"/>
                  </a:lnTo>
                  <a:lnTo>
                    <a:pt x="239105" y="194685"/>
                  </a:lnTo>
                  <a:lnTo>
                    <a:pt x="208921" y="170812"/>
                  </a:lnTo>
                  <a:lnTo>
                    <a:pt x="184292" y="158898"/>
                  </a:lnTo>
                  <a:lnTo>
                    <a:pt x="183518" y="157492"/>
                  </a:lnTo>
                  <a:lnTo>
                    <a:pt x="183518" y="146898"/>
                  </a:lnTo>
                  <a:lnTo>
                    <a:pt x="183636" y="145740"/>
                  </a:lnTo>
                  <a:lnTo>
                    <a:pt x="198337" y="131896"/>
                  </a:lnTo>
                  <a:lnTo>
                    <a:pt x="209127" y="115945"/>
                  </a:lnTo>
                  <a:lnTo>
                    <a:pt x="215710" y="98453"/>
                  </a:lnTo>
                  <a:lnTo>
                    <a:pt x="217790" y="79989"/>
                  </a:lnTo>
                  <a:lnTo>
                    <a:pt x="213623" y="51040"/>
                  </a:lnTo>
                  <a:lnTo>
                    <a:pt x="197315" y="26408"/>
                  </a:lnTo>
                  <a:lnTo>
                    <a:pt x="171331" y="8569"/>
                  </a:lnTo>
                  <a:lnTo>
                    <a:pt x="138136" y="0"/>
                  </a:lnTo>
                  <a:lnTo>
                    <a:pt x="104947" y="8572"/>
                  </a:lnTo>
                  <a:lnTo>
                    <a:pt x="78968" y="26410"/>
                  </a:lnTo>
                  <a:lnTo>
                    <a:pt x="62665" y="51041"/>
                  </a:lnTo>
                  <a:lnTo>
                    <a:pt x="58500" y="79989"/>
                  </a:lnTo>
                  <a:lnTo>
                    <a:pt x="60393" y="98092"/>
                  </a:lnTo>
                  <a:lnTo>
                    <a:pt x="66694" y="115272"/>
                  </a:lnTo>
                  <a:lnTo>
                    <a:pt x="77118" y="130972"/>
                  </a:lnTo>
                  <a:lnTo>
                    <a:pt x="91383" y="144638"/>
                  </a:lnTo>
                  <a:lnTo>
                    <a:pt x="88902" y="146898"/>
                  </a:lnTo>
                  <a:lnTo>
                    <a:pt x="25825" y="178679"/>
                  </a:lnTo>
                  <a:lnTo>
                    <a:pt x="25020" y="176109"/>
                  </a:lnTo>
                  <a:lnTo>
                    <a:pt x="17050" y="182949"/>
                  </a:lnTo>
                  <a:lnTo>
                    <a:pt x="11181" y="191013"/>
                  </a:lnTo>
                  <a:lnTo>
                    <a:pt x="7597" y="199971"/>
                  </a:lnTo>
                  <a:lnTo>
                    <a:pt x="6482" y="209493"/>
                  </a:lnTo>
                  <a:lnTo>
                    <a:pt x="6902" y="210460"/>
                  </a:lnTo>
                  <a:lnTo>
                    <a:pt x="594" y="321694"/>
                  </a:lnTo>
                  <a:lnTo>
                    <a:pt x="556" y="322344"/>
                  </a:lnTo>
                  <a:lnTo>
                    <a:pt x="0" y="328658"/>
                  </a:lnTo>
                  <a:lnTo>
                    <a:pt x="2087" y="334929"/>
                  </a:lnTo>
                  <a:lnTo>
                    <a:pt x="36222" y="352988"/>
                  </a:lnTo>
                  <a:lnTo>
                    <a:pt x="63001" y="375287"/>
                  </a:lnTo>
                  <a:lnTo>
                    <a:pt x="93809" y="393129"/>
                  </a:lnTo>
                  <a:lnTo>
                    <a:pt x="127875" y="406145"/>
                  </a:lnTo>
                  <a:lnTo>
                    <a:pt x="164427" y="413966"/>
                  </a:lnTo>
                  <a:lnTo>
                    <a:pt x="182246" y="425411"/>
                  </a:lnTo>
                  <a:lnTo>
                    <a:pt x="202995" y="431198"/>
                  </a:lnTo>
                  <a:lnTo>
                    <a:pt x="224859" y="431088"/>
                  </a:lnTo>
                  <a:lnTo>
                    <a:pt x="246023" y="424837"/>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 name="Google Shape;413;p12"/>
            <p:cNvSpPr/>
            <p:nvPr/>
          </p:nvSpPr>
          <p:spPr>
            <a:xfrm>
              <a:off x="7077455" y="1287779"/>
              <a:ext cx="510540" cy="434339"/>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 name="Google Shape;414;p12"/>
            <p:cNvSpPr/>
            <p:nvPr/>
          </p:nvSpPr>
          <p:spPr>
            <a:xfrm>
              <a:off x="5893657" y="1299341"/>
              <a:ext cx="311781" cy="418839"/>
            </a:xfrm>
            <a:prstGeom prst="rect">
              <a:avLst/>
            </a:prstGeom>
            <a:blipFill rotWithShape="1">
              <a:blip r:embed="rId3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 name="Google Shape;415;p12"/>
            <p:cNvSpPr/>
            <p:nvPr/>
          </p:nvSpPr>
          <p:spPr>
            <a:xfrm>
              <a:off x="5914442" y="1347333"/>
              <a:ext cx="270510" cy="96520"/>
            </a:xfrm>
            <a:custGeom>
              <a:rect b="b" l="l" r="r" t="t"/>
              <a:pathLst>
                <a:path extrusionOk="0" h="96519" w="270510">
                  <a:moveTo>
                    <a:pt x="0" y="0"/>
                  </a:moveTo>
                  <a:lnTo>
                    <a:pt x="207854" y="95984"/>
                  </a:lnTo>
                  <a:lnTo>
                    <a:pt x="270210" y="65443"/>
                  </a:lnTo>
                </a:path>
              </a:pathLst>
            </a:custGeom>
            <a:noFill/>
            <a:ln cap="flat" cmpd="sng" w="9525">
              <a:solidFill>
                <a:srgbClr val="E7E3C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 name="Google Shape;416;p12"/>
            <p:cNvSpPr/>
            <p:nvPr/>
          </p:nvSpPr>
          <p:spPr>
            <a:xfrm>
              <a:off x="5912249" y="1364784"/>
              <a:ext cx="212542" cy="331581"/>
            </a:xfrm>
            <a:prstGeom prst="rect">
              <a:avLst/>
            </a:prstGeom>
            <a:blipFill rotWithShape="1">
              <a:blip r:embed="rId3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 name="Google Shape;417;p12"/>
            <p:cNvSpPr/>
            <p:nvPr/>
          </p:nvSpPr>
          <p:spPr>
            <a:xfrm>
              <a:off x="5893657" y="1299341"/>
              <a:ext cx="311785" cy="419100"/>
            </a:xfrm>
            <a:custGeom>
              <a:rect b="b" l="l" r="r" t="t"/>
              <a:pathLst>
                <a:path extrusionOk="0" h="419100" w="311785">
                  <a:moveTo>
                    <a:pt x="0" y="309767"/>
                  </a:moveTo>
                  <a:lnTo>
                    <a:pt x="228640" y="418839"/>
                  </a:lnTo>
                  <a:lnTo>
                    <a:pt x="311781" y="379573"/>
                  </a:lnTo>
                  <a:lnTo>
                    <a:pt x="311781" y="104709"/>
                  </a:lnTo>
                  <a:lnTo>
                    <a:pt x="83141" y="0"/>
                  </a:lnTo>
                  <a:lnTo>
                    <a:pt x="0" y="34903"/>
                  </a:lnTo>
                  <a:lnTo>
                    <a:pt x="0" y="309767"/>
                  </a:lnTo>
                </a:path>
              </a:pathLst>
            </a:custGeom>
            <a:noFill/>
            <a:ln cap="flat" cmpd="sng" w="9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8" name="Google Shape;418;p12"/>
          <p:cNvSpPr txBox="1"/>
          <p:nvPr/>
        </p:nvSpPr>
        <p:spPr>
          <a:xfrm>
            <a:off x="5485003" y="1741119"/>
            <a:ext cx="1119505" cy="349885"/>
          </a:xfrm>
          <a:prstGeom prst="rect">
            <a:avLst/>
          </a:prstGeom>
          <a:noFill/>
          <a:ln>
            <a:noFill/>
          </a:ln>
        </p:spPr>
        <p:txBody>
          <a:bodyPr anchorCtr="0" anchor="t" bIns="0" lIns="0" spcFirstLastPara="1" rIns="0" wrap="square" tIns="12700">
            <a:spAutoFit/>
          </a:bodyPr>
          <a:lstStyle/>
          <a:p>
            <a:pPr indent="0" lvl="0" marL="12700" marR="0" rtl="0" algn="l">
              <a:lnSpc>
                <a:spcPct val="106250"/>
              </a:lnSpc>
              <a:spcBef>
                <a:spcPts val="0"/>
              </a:spcBef>
              <a:spcAft>
                <a:spcPts val="0"/>
              </a:spcAft>
              <a:buNone/>
            </a:pPr>
            <a:r>
              <a:rPr lang="en-US" sz="1200">
                <a:solidFill>
                  <a:srgbClr val="464646"/>
                </a:solidFill>
                <a:latin typeface="Arial"/>
                <a:ea typeface="Arial"/>
                <a:cs typeface="Arial"/>
                <a:sym typeface="Arial"/>
              </a:rPr>
              <a:t>Security Groups</a:t>
            </a:r>
            <a:endParaRPr sz="1200">
              <a:solidFill>
                <a:schemeClr val="dk1"/>
              </a:solidFill>
              <a:latin typeface="Arial"/>
              <a:ea typeface="Arial"/>
              <a:cs typeface="Arial"/>
              <a:sym typeface="Arial"/>
            </a:endParaRPr>
          </a:p>
          <a:p>
            <a:pPr indent="0" lvl="0" marL="12700" marR="0" rtl="0" algn="l">
              <a:lnSpc>
                <a:spcPct val="106250"/>
              </a:lnSpc>
              <a:spcBef>
                <a:spcPts val="0"/>
              </a:spcBef>
              <a:spcAft>
                <a:spcPts val="0"/>
              </a:spcAft>
              <a:buNone/>
            </a:pPr>
            <a:r>
              <a:rPr lang="en-US" sz="1200">
                <a:solidFill>
                  <a:srgbClr val="464646"/>
                </a:solidFill>
                <a:latin typeface="Arial"/>
                <a:ea typeface="Arial"/>
                <a:cs typeface="Arial"/>
                <a:sym typeface="Arial"/>
              </a:rPr>
              <a:t>Security Groups</a:t>
            </a:r>
            <a:endParaRPr sz="1200">
              <a:solidFill>
                <a:schemeClr val="dk1"/>
              </a:solidFill>
              <a:latin typeface="Arial"/>
              <a:ea typeface="Arial"/>
              <a:cs typeface="Arial"/>
              <a:sym typeface="Arial"/>
            </a:endParaRPr>
          </a:p>
        </p:txBody>
      </p:sp>
      <p:sp>
        <p:nvSpPr>
          <p:cNvPr id="419" name="Google Shape;419;p12"/>
          <p:cNvSpPr txBox="1"/>
          <p:nvPr/>
        </p:nvSpPr>
        <p:spPr>
          <a:xfrm>
            <a:off x="6838950" y="1741119"/>
            <a:ext cx="1783080" cy="2089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464646"/>
                </a:solidFill>
                <a:latin typeface="Arial"/>
                <a:ea typeface="Arial"/>
                <a:cs typeface="Arial"/>
                <a:sym typeface="Arial"/>
              </a:rPr>
              <a:t>Network ACLs	AWS IAM</a:t>
            </a:r>
            <a:endParaRPr sz="1200">
              <a:solidFill>
                <a:schemeClr val="dk1"/>
              </a:solidFill>
              <a:latin typeface="Arial"/>
              <a:ea typeface="Arial"/>
              <a:cs typeface="Arial"/>
              <a:sym typeface="Arial"/>
            </a:endParaRPr>
          </a:p>
        </p:txBody>
      </p:sp>
      <p:grpSp>
        <p:nvGrpSpPr>
          <p:cNvPr id="420" name="Google Shape;420;p12"/>
          <p:cNvGrpSpPr/>
          <p:nvPr/>
        </p:nvGrpSpPr>
        <p:grpSpPr>
          <a:xfrm>
            <a:off x="156972" y="1301496"/>
            <a:ext cx="8876030" cy="3802378"/>
            <a:chOff x="156972" y="1301496"/>
            <a:chExt cx="8876030" cy="3802378"/>
          </a:xfrm>
        </p:grpSpPr>
        <p:sp>
          <p:nvSpPr>
            <p:cNvPr id="421" name="Google Shape;421;p12"/>
            <p:cNvSpPr/>
            <p:nvPr/>
          </p:nvSpPr>
          <p:spPr>
            <a:xfrm>
              <a:off x="5009387" y="1386840"/>
              <a:ext cx="318515" cy="467867"/>
            </a:xfrm>
            <a:prstGeom prst="rect">
              <a:avLst/>
            </a:prstGeom>
            <a:blipFill rotWithShape="1">
              <a:blip r:embed="rId3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2" name="Google Shape;422;p12"/>
            <p:cNvSpPr/>
            <p:nvPr/>
          </p:nvSpPr>
          <p:spPr>
            <a:xfrm>
              <a:off x="5052060" y="1406652"/>
              <a:ext cx="233679" cy="382905"/>
            </a:xfrm>
            <a:custGeom>
              <a:rect b="b" l="l" r="r" t="t"/>
              <a:pathLst>
                <a:path extrusionOk="0" h="382905" w="233679">
                  <a:moveTo>
                    <a:pt x="0" y="0"/>
                  </a:moveTo>
                  <a:lnTo>
                    <a:pt x="0" y="382524"/>
                  </a:lnTo>
                  <a:lnTo>
                    <a:pt x="233172" y="191262"/>
                  </a:lnTo>
                  <a:lnTo>
                    <a:pt x="0" y="0"/>
                  </a:lnTo>
                  <a:close/>
                </a:path>
              </a:pathLst>
            </a:custGeom>
            <a:solidFill>
              <a:srgbClr val="7E7E7E">
                <a:alpha val="4156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 name="Google Shape;423;p12"/>
            <p:cNvSpPr/>
            <p:nvPr/>
          </p:nvSpPr>
          <p:spPr>
            <a:xfrm>
              <a:off x="3755136" y="1388364"/>
              <a:ext cx="318515" cy="467867"/>
            </a:xfrm>
            <a:prstGeom prst="rect">
              <a:avLst/>
            </a:prstGeom>
            <a:blipFill rotWithShape="1">
              <a:blip r:embed="rId3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 name="Google Shape;424;p12"/>
            <p:cNvSpPr/>
            <p:nvPr/>
          </p:nvSpPr>
          <p:spPr>
            <a:xfrm>
              <a:off x="3797807" y="1408176"/>
              <a:ext cx="233679" cy="382905"/>
            </a:xfrm>
            <a:custGeom>
              <a:rect b="b" l="l" r="r" t="t"/>
              <a:pathLst>
                <a:path extrusionOk="0" h="382905" w="233679">
                  <a:moveTo>
                    <a:pt x="233171" y="0"/>
                  </a:moveTo>
                  <a:lnTo>
                    <a:pt x="0" y="191262"/>
                  </a:lnTo>
                  <a:lnTo>
                    <a:pt x="233171" y="382524"/>
                  </a:lnTo>
                  <a:lnTo>
                    <a:pt x="233171" y="0"/>
                  </a:lnTo>
                  <a:close/>
                </a:path>
              </a:pathLst>
            </a:custGeom>
            <a:solidFill>
              <a:srgbClr val="7E7E7E">
                <a:alpha val="4156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5" name="Google Shape;425;p12"/>
            <p:cNvSpPr/>
            <p:nvPr/>
          </p:nvSpPr>
          <p:spPr>
            <a:xfrm>
              <a:off x="8174736" y="1301496"/>
              <a:ext cx="205740" cy="388620"/>
            </a:xfrm>
            <a:prstGeom prst="rect">
              <a:avLst/>
            </a:prstGeom>
            <a:blipFill rotWithShape="1">
              <a:blip r:embed="rId3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6" name="Google Shape;426;p12"/>
            <p:cNvSpPr/>
            <p:nvPr/>
          </p:nvSpPr>
          <p:spPr>
            <a:xfrm>
              <a:off x="156972" y="4149852"/>
              <a:ext cx="8876030" cy="840105"/>
            </a:xfrm>
            <a:custGeom>
              <a:rect b="b" l="l" r="r" t="t"/>
              <a:pathLst>
                <a:path extrusionOk="0" h="840104" w="8876030">
                  <a:moveTo>
                    <a:pt x="4340352" y="48158"/>
                  </a:moveTo>
                  <a:lnTo>
                    <a:pt x="4336554" y="29425"/>
                  </a:lnTo>
                  <a:lnTo>
                    <a:pt x="4326229" y="14109"/>
                  </a:lnTo>
                  <a:lnTo>
                    <a:pt x="4310926" y="3797"/>
                  </a:lnTo>
                  <a:lnTo>
                    <a:pt x="4292219" y="0"/>
                  </a:lnTo>
                  <a:lnTo>
                    <a:pt x="139954" y="0"/>
                  </a:lnTo>
                  <a:lnTo>
                    <a:pt x="95707" y="7137"/>
                  </a:lnTo>
                  <a:lnTo>
                    <a:pt x="57289" y="27012"/>
                  </a:lnTo>
                  <a:lnTo>
                    <a:pt x="27000" y="57302"/>
                  </a:lnTo>
                  <a:lnTo>
                    <a:pt x="7124" y="95719"/>
                  </a:lnTo>
                  <a:lnTo>
                    <a:pt x="0" y="139954"/>
                  </a:lnTo>
                  <a:lnTo>
                    <a:pt x="0" y="791565"/>
                  </a:lnTo>
                  <a:lnTo>
                    <a:pt x="3784" y="810310"/>
                  </a:lnTo>
                  <a:lnTo>
                    <a:pt x="14097" y="825627"/>
                  </a:lnTo>
                  <a:lnTo>
                    <a:pt x="29413" y="835939"/>
                  </a:lnTo>
                  <a:lnTo>
                    <a:pt x="48158" y="839724"/>
                  </a:lnTo>
                  <a:lnTo>
                    <a:pt x="4200398" y="839724"/>
                  </a:lnTo>
                  <a:lnTo>
                    <a:pt x="4244645" y="832599"/>
                  </a:lnTo>
                  <a:lnTo>
                    <a:pt x="4283062" y="812723"/>
                  </a:lnTo>
                  <a:lnTo>
                    <a:pt x="4313352" y="782434"/>
                  </a:lnTo>
                  <a:lnTo>
                    <a:pt x="4333214" y="744016"/>
                  </a:lnTo>
                  <a:lnTo>
                    <a:pt x="4340352" y="699770"/>
                  </a:lnTo>
                  <a:lnTo>
                    <a:pt x="4340352" y="48158"/>
                  </a:lnTo>
                  <a:close/>
                </a:path>
                <a:path extrusionOk="0" h="840104" w="8876030">
                  <a:moveTo>
                    <a:pt x="8875776" y="49593"/>
                  </a:moveTo>
                  <a:lnTo>
                    <a:pt x="8872004" y="30886"/>
                  </a:lnTo>
                  <a:lnTo>
                    <a:pt x="8861704" y="15608"/>
                  </a:lnTo>
                  <a:lnTo>
                    <a:pt x="8846414" y="5308"/>
                  </a:lnTo>
                  <a:lnTo>
                    <a:pt x="8827643" y="1524"/>
                  </a:lnTo>
                  <a:lnTo>
                    <a:pt x="4675124" y="1524"/>
                  </a:lnTo>
                  <a:lnTo>
                    <a:pt x="4630991" y="8648"/>
                  </a:lnTo>
                  <a:lnTo>
                    <a:pt x="4592637" y="28486"/>
                  </a:lnTo>
                  <a:lnTo>
                    <a:pt x="4562386" y="58724"/>
                  </a:lnTo>
                  <a:lnTo>
                    <a:pt x="4542548" y="97078"/>
                  </a:lnTo>
                  <a:lnTo>
                    <a:pt x="4535424" y="141224"/>
                  </a:lnTo>
                  <a:lnTo>
                    <a:pt x="4535424" y="791654"/>
                  </a:lnTo>
                  <a:lnTo>
                    <a:pt x="4539183" y="810374"/>
                  </a:lnTo>
                  <a:lnTo>
                    <a:pt x="4549470" y="825652"/>
                  </a:lnTo>
                  <a:lnTo>
                    <a:pt x="4564723" y="835952"/>
                  </a:lnTo>
                  <a:lnTo>
                    <a:pt x="4583430" y="839724"/>
                  </a:lnTo>
                  <a:lnTo>
                    <a:pt x="8736076" y="839724"/>
                  </a:lnTo>
                  <a:lnTo>
                    <a:pt x="8780196" y="832612"/>
                  </a:lnTo>
                  <a:lnTo>
                    <a:pt x="8818550" y="812774"/>
                  </a:lnTo>
                  <a:lnTo>
                    <a:pt x="8848801" y="782535"/>
                  </a:lnTo>
                  <a:lnTo>
                    <a:pt x="8868639" y="744181"/>
                  </a:lnTo>
                  <a:lnTo>
                    <a:pt x="8875776" y="700024"/>
                  </a:lnTo>
                  <a:lnTo>
                    <a:pt x="8875776" y="49593"/>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7" name="Google Shape;427;p12"/>
            <p:cNvSpPr/>
            <p:nvPr/>
          </p:nvSpPr>
          <p:spPr>
            <a:xfrm>
              <a:off x="3938016" y="4049266"/>
              <a:ext cx="1403603" cy="1054608"/>
            </a:xfrm>
            <a:prstGeom prst="rect">
              <a:avLst/>
            </a:prstGeom>
            <a:blipFill rotWithShape="1">
              <a:blip r:embed="rId3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8" name="Google Shape;428;p12"/>
          <p:cNvSpPr txBox="1"/>
          <p:nvPr/>
        </p:nvSpPr>
        <p:spPr>
          <a:xfrm>
            <a:off x="832205" y="1741119"/>
            <a:ext cx="624840" cy="2089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464646"/>
                </a:solidFill>
                <a:latin typeface="Arial"/>
                <a:ea typeface="Arial"/>
                <a:cs typeface="Arial"/>
                <a:sym typeface="Arial"/>
              </a:rPr>
              <a:t>Firewalls</a:t>
            </a:r>
            <a:endParaRPr sz="1200">
              <a:solidFill>
                <a:schemeClr val="dk1"/>
              </a:solidFill>
              <a:latin typeface="Arial"/>
              <a:ea typeface="Arial"/>
              <a:cs typeface="Arial"/>
              <a:sym typeface="Arial"/>
            </a:endParaRPr>
          </a:p>
        </p:txBody>
      </p:sp>
      <p:sp>
        <p:nvSpPr>
          <p:cNvPr id="429" name="Google Shape;429;p12"/>
          <p:cNvSpPr txBox="1"/>
          <p:nvPr/>
        </p:nvSpPr>
        <p:spPr>
          <a:xfrm>
            <a:off x="1871598" y="1741119"/>
            <a:ext cx="398780" cy="2089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464646"/>
                </a:solidFill>
                <a:latin typeface="Arial"/>
                <a:ea typeface="Arial"/>
                <a:cs typeface="Arial"/>
                <a:sym typeface="Arial"/>
              </a:rPr>
              <a:t>ACLs</a:t>
            </a:r>
            <a:endParaRPr sz="1200">
              <a:solidFill>
                <a:schemeClr val="dk1"/>
              </a:solidFill>
              <a:latin typeface="Arial"/>
              <a:ea typeface="Arial"/>
              <a:cs typeface="Arial"/>
              <a:sym typeface="Arial"/>
            </a:endParaRPr>
          </a:p>
        </p:txBody>
      </p:sp>
      <p:sp>
        <p:nvSpPr>
          <p:cNvPr id="430" name="Google Shape;430;p12"/>
          <p:cNvSpPr txBox="1"/>
          <p:nvPr/>
        </p:nvSpPr>
        <p:spPr>
          <a:xfrm>
            <a:off x="2630551" y="1741119"/>
            <a:ext cx="1000760" cy="2089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464646"/>
                </a:solidFill>
                <a:latin typeface="Arial"/>
                <a:ea typeface="Arial"/>
                <a:cs typeface="Arial"/>
                <a:sym typeface="Arial"/>
              </a:rPr>
              <a:t>Administrators</a:t>
            </a:r>
            <a:endParaRPr sz="1200">
              <a:solidFill>
                <a:schemeClr val="dk1"/>
              </a:solidFill>
              <a:latin typeface="Arial"/>
              <a:ea typeface="Arial"/>
              <a:cs typeface="Arial"/>
              <a:sym typeface="Arial"/>
            </a:endParaRPr>
          </a:p>
        </p:txBody>
      </p:sp>
      <p:sp>
        <p:nvSpPr>
          <p:cNvPr id="431" name="Google Shape;431;p12"/>
          <p:cNvSpPr txBox="1"/>
          <p:nvPr/>
        </p:nvSpPr>
        <p:spPr>
          <a:xfrm>
            <a:off x="4003547" y="4114800"/>
            <a:ext cx="1272540" cy="923925"/>
          </a:xfrm>
          <a:prstGeom prst="rect">
            <a:avLst/>
          </a:prstGeom>
          <a:solidFill>
            <a:srgbClr val="FFFFFF"/>
          </a:solidFill>
          <a:ln>
            <a:noFill/>
          </a:ln>
        </p:spPr>
        <p:txBody>
          <a:bodyPr anchorCtr="0" anchor="t" bIns="0" lIns="0" spcFirstLastPara="1" rIns="0" wrap="square" tIns="36175">
            <a:spAutoFit/>
          </a:bodyPr>
          <a:lstStyle/>
          <a:p>
            <a:pPr indent="634" lvl="0" marL="191770" marR="184150" rtl="0" algn="ctr">
              <a:lnSpc>
                <a:spcPct val="100000"/>
              </a:lnSpc>
              <a:spcBef>
                <a:spcPts val="0"/>
              </a:spcBef>
              <a:spcAft>
                <a:spcPts val="0"/>
              </a:spcAft>
              <a:buNone/>
            </a:pPr>
            <a:r>
              <a:rPr b="1" lang="en-US" sz="1800">
                <a:solidFill>
                  <a:srgbClr val="464646"/>
                </a:solidFill>
                <a:latin typeface="Carlito"/>
                <a:ea typeface="Carlito"/>
                <a:cs typeface="Carlito"/>
                <a:sym typeface="Carlito"/>
              </a:rPr>
              <a:t>Storage  and  Database</a:t>
            </a:r>
            <a:endParaRPr sz="1800">
              <a:solidFill>
                <a:schemeClr val="dk1"/>
              </a:solidFill>
              <a:latin typeface="Carlito"/>
              <a:ea typeface="Carlito"/>
              <a:cs typeface="Carlito"/>
              <a:sym typeface="Carlito"/>
            </a:endParaRPr>
          </a:p>
        </p:txBody>
      </p:sp>
      <p:grpSp>
        <p:nvGrpSpPr>
          <p:cNvPr id="432" name="Google Shape;432;p12"/>
          <p:cNvGrpSpPr/>
          <p:nvPr/>
        </p:nvGrpSpPr>
        <p:grpSpPr>
          <a:xfrm>
            <a:off x="417199" y="4328314"/>
            <a:ext cx="3219063" cy="568298"/>
            <a:chOff x="417199" y="4328314"/>
            <a:chExt cx="3219063" cy="568298"/>
          </a:xfrm>
        </p:grpSpPr>
        <p:sp>
          <p:nvSpPr>
            <p:cNvPr id="433" name="Google Shape;433;p12"/>
            <p:cNvSpPr/>
            <p:nvPr/>
          </p:nvSpPr>
          <p:spPr>
            <a:xfrm>
              <a:off x="417199" y="4328314"/>
              <a:ext cx="624840" cy="518159"/>
            </a:xfrm>
            <a:custGeom>
              <a:rect b="b" l="l" r="r" t="t"/>
              <a:pathLst>
                <a:path extrusionOk="0" h="518160" w="624840">
                  <a:moveTo>
                    <a:pt x="312141" y="0"/>
                  </a:moveTo>
                  <a:lnTo>
                    <a:pt x="240570" y="1709"/>
                  </a:lnTo>
                  <a:lnTo>
                    <a:pt x="174869" y="6578"/>
                  </a:lnTo>
                  <a:lnTo>
                    <a:pt x="116912" y="14219"/>
                  </a:lnTo>
                  <a:lnTo>
                    <a:pt x="68573" y="24243"/>
                  </a:lnTo>
                  <a:lnTo>
                    <a:pt x="31726" y="36260"/>
                  </a:lnTo>
                  <a:lnTo>
                    <a:pt x="0" y="64724"/>
                  </a:lnTo>
                  <a:lnTo>
                    <a:pt x="0" y="453068"/>
                  </a:lnTo>
                  <a:lnTo>
                    <a:pt x="31727" y="481532"/>
                  </a:lnTo>
                  <a:lnTo>
                    <a:pt x="68575" y="493550"/>
                  </a:lnTo>
                  <a:lnTo>
                    <a:pt x="116914" y="503573"/>
                  </a:lnTo>
                  <a:lnTo>
                    <a:pt x="174871" y="511214"/>
                  </a:lnTo>
                  <a:lnTo>
                    <a:pt x="240571" y="516083"/>
                  </a:lnTo>
                  <a:lnTo>
                    <a:pt x="312141" y="517792"/>
                  </a:lnTo>
                  <a:lnTo>
                    <a:pt x="383713" y="516083"/>
                  </a:lnTo>
                  <a:lnTo>
                    <a:pt x="449414" y="511214"/>
                  </a:lnTo>
                  <a:lnTo>
                    <a:pt x="507371" y="503573"/>
                  </a:lnTo>
                  <a:lnTo>
                    <a:pt x="555710" y="493550"/>
                  </a:lnTo>
                  <a:lnTo>
                    <a:pt x="592557" y="481532"/>
                  </a:lnTo>
                  <a:lnTo>
                    <a:pt x="624282" y="453068"/>
                  </a:lnTo>
                  <a:lnTo>
                    <a:pt x="624282" y="64724"/>
                  </a:lnTo>
                  <a:lnTo>
                    <a:pt x="592556" y="36260"/>
                  </a:lnTo>
                  <a:lnTo>
                    <a:pt x="555709" y="24243"/>
                  </a:lnTo>
                  <a:lnTo>
                    <a:pt x="507370" y="14219"/>
                  </a:lnTo>
                  <a:lnTo>
                    <a:pt x="449413" y="6578"/>
                  </a:lnTo>
                  <a:lnTo>
                    <a:pt x="383712" y="1709"/>
                  </a:lnTo>
                  <a:lnTo>
                    <a:pt x="31214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 name="Google Shape;434;p12"/>
            <p:cNvSpPr/>
            <p:nvPr/>
          </p:nvSpPr>
          <p:spPr>
            <a:xfrm>
              <a:off x="417199" y="4328314"/>
              <a:ext cx="624840" cy="518159"/>
            </a:xfrm>
            <a:custGeom>
              <a:rect b="b" l="l" r="r" t="t"/>
              <a:pathLst>
                <a:path extrusionOk="0" h="518160" w="624840">
                  <a:moveTo>
                    <a:pt x="0" y="67806"/>
                  </a:moveTo>
                  <a:lnTo>
                    <a:pt x="0" y="456150"/>
                  </a:lnTo>
                  <a:lnTo>
                    <a:pt x="0" y="453068"/>
                  </a:lnTo>
                  <a:lnTo>
                    <a:pt x="8243" y="467909"/>
                  </a:lnTo>
                  <a:lnTo>
                    <a:pt x="68573" y="493550"/>
                  </a:lnTo>
                  <a:lnTo>
                    <a:pt x="116912" y="503573"/>
                  </a:lnTo>
                  <a:lnTo>
                    <a:pt x="174869" y="511214"/>
                  </a:lnTo>
                  <a:lnTo>
                    <a:pt x="240570" y="516083"/>
                  </a:lnTo>
                  <a:lnTo>
                    <a:pt x="312141" y="517792"/>
                  </a:lnTo>
                  <a:lnTo>
                    <a:pt x="383712" y="516083"/>
                  </a:lnTo>
                  <a:lnTo>
                    <a:pt x="449413" y="511214"/>
                  </a:lnTo>
                  <a:lnTo>
                    <a:pt x="507370" y="503573"/>
                  </a:lnTo>
                  <a:lnTo>
                    <a:pt x="555708" y="493550"/>
                  </a:lnTo>
                  <a:lnTo>
                    <a:pt x="592556" y="481532"/>
                  </a:lnTo>
                  <a:lnTo>
                    <a:pt x="624282" y="453068"/>
                  </a:lnTo>
                  <a:lnTo>
                    <a:pt x="624282" y="456150"/>
                  </a:lnTo>
                  <a:lnTo>
                    <a:pt x="624282" y="67806"/>
                  </a:lnTo>
                  <a:lnTo>
                    <a:pt x="624282" y="64724"/>
                  </a:lnTo>
                  <a:lnTo>
                    <a:pt x="616038" y="49884"/>
                  </a:lnTo>
                  <a:lnTo>
                    <a:pt x="555708" y="24243"/>
                  </a:lnTo>
                  <a:lnTo>
                    <a:pt x="507370" y="14219"/>
                  </a:lnTo>
                  <a:lnTo>
                    <a:pt x="449413" y="6578"/>
                  </a:lnTo>
                  <a:lnTo>
                    <a:pt x="383712" y="1709"/>
                  </a:lnTo>
                  <a:lnTo>
                    <a:pt x="312141" y="0"/>
                  </a:lnTo>
                  <a:lnTo>
                    <a:pt x="240570" y="1709"/>
                  </a:lnTo>
                  <a:lnTo>
                    <a:pt x="174869" y="6578"/>
                  </a:lnTo>
                  <a:lnTo>
                    <a:pt x="116912" y="14219"/>
                  </a:lnTo>
                  <a:lnTo>
                    <a:pt x="68573" y="24243"/>
                  </a:lnTo>
                  <a:lnTo>
                    <a:pt x="31726" y="36260"/>
                  </a:lnTo>
                  <a:lnTo>
                    <a:pt x="0" y="64724"/>
                  </a:lnTo>
                  <a:lnTo>
                    <a:pt x="8243" y="79564"/>
                  </a:lnTo>
                  <a:lnTo>
                    <a:pt x="68573" y="105204"/>
                  </a:lnTo>
                  <a:lnTo>
                    <a:pt x="116912" y="115228"/>
                  </a:lnTo>
                  <a:lnTo>
                    <a:pt x="174869" y="122869"/>
                  </a:lnTo>
                  <a:lnTo>
                    <a:pt x="240570" y="127738"/>
                  </a:lnTo>
                  <a:lnTo>
                    <a:pt x="312141" y="129448"/>
                  </a:lnTo>
                  <a:lnTo>
                    <a:pt x="383712" y="127738"/>
                  </a:lnTo>
                  <a:lnTo>
                    <a:pt x="449413" y="122869"/>
                  </a:lnTo>
                  <a:lnTo>
                    <a:pt x="507370" y="115228"/>
                  </a:lnTo>
                  <a:lnTo>
                    <a:pt x="555708" y="105204"/>
                  </a:lnTo>
                  <a:lnTo>
                    <a:pt x="592556" y="93187"/>
                  </a:lnTo>
                  <a:lnTo>
                    <a:pt x="624282" y="64724"/>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 name="Google Shape;435;p12"/>
            <p:cNvSpPr/>
            <p:nvPr/>
          </p:nvSpPr>
          <p:spPr>
            <a:xfrm>
              <a:off x="2580131" y="4343400"/>
              <a:ext cx="1051559" cy="533400"/>
            </a:xfrm>
            <a:prstGeom prst="rect">
              <a:avLst/>
            </a:prstGeom>
            <a:blipFill rotWithShape="1">
              <a:blip r:embed="rId3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 name="Google Shape;436;p12"/>
            <p:cNvSpPr/>
            <p:nvPr/>
          </p:nvSpPr>
          <p:spPr>
            <a:xfrm>
              <a:off x="2574035" y="4384548"/>
              <a:ext cx="1062227" cy="512064"/>
            </a:xfrm>
            <a:prstGeom prst="rect">
              <a:avLst/>
            </a:prstGeom>
            <a:blipFill rotWithShape="1">
              <a:blip r:embed="rId3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 name="Google Shape;437;p12"/>
            <p:cNvSpPr/>
            <p:nvPr/>
          </p:nvSpPr>
          <p:spPr>
            <a:xfrm>
              <a:off x="2627375" y="4370832"/>
              <a:ext cx="957072" cy="438912"/>
            </a:xfrm>
            <a:prstGeom prst="rect">
              <a:avLst/>
            </a:prstGeom>
            <a:blipFill rotWithShape="1">
              <a:blip r:embed="rId3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38" name="Google Shape;438;p12"/>
          <p:cNvSpPr txBox="1"/>
          <p:nvPr/>
        </p:nvSpPr>
        <p:spPr>
          <a:xfrm>
            <a:off x="2627376" y="4370832"/>
            <a:ext cx="957580" cy="43942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93325">
            <a:spAutoFit/>
          </a:bodyPr>
          <a:lstStyle/>
          <a:p>
            <a:pPr indent="0" lvl="0" marL="111760" marR="0" rtl="0" algn="l">
              <a:lnSpc>
                <a:spcPct val="100000"/>
              </a:lnSpc>
              <a:spcBef>
                <a:spcPts val="0"/>
              </a:spcBef>
              <a:spcAft>
                <a:spcPts val="0"/>
              </a:spcAft>
              <a:buNone/>
            </a:pPr>
            <a:r>
              <a:rPr lang="en-US" sz="1600">
                <a:solidFill>
                  <a:srgbClr val="464646"/>
                </a:solidFill>
                <a:latin typeface="Arial"/>
                <a:ea typeface="Arial"/>
                <a:cs typeface="Arial"/>
                <a:sym typeface="Arial"/>
              </a:rPr>
              <a:t>RDBMS</a:t>
            </a:r>
            <a:endParaRPr sz="1600">
              <a:solidFill>
                <a:schemeClr val="dk1"/>
              </a:solidFill>
              <a:latin typeface="Arial"/>
              <a:ea typeface="Arial"/>
              <a:cs typeface="Arial"/>
              <a:sym typeface="Arial"/>
            </a:endParaRPr>
          </a:p>
        </p:txBody>
      </p:sp>
      <p:grpSp>
        <p:nvGrpSpPr>
          <p:cNvPr id="439" name="Google Shape;439;p12"/>
          <p:cNvGrpSpPr/>
          <p:nvPr/>
        </p:nvGrpSpPr>
        <p:grpSpPr>
          <a:xfrm>
            <a:off x="1176117" y="4337458"/>
            <a:ext cx="622935" cy="518159"/>
            <a:chOff x="1176117" y="4337458"/>
            <a:chExt cx="622935" cy="518159"/>
          </a:xfrm>
        </p:grpSpPr>
        <p:sp>
          <p:nvSpPr>
            <p:cNvPr id="440" name="Google Shape;440;p12"/>
            <p:cNvSpPr/>
            <p:nvPr/>
          </p:nvSpPr>
          <p:spPr>
            <a:xfrm>
              <a:off x="1176117" y="4337458"/>
              <a:ext cx="622935" cy="518159"/>
            </a:xfrm>
            <a:custGeom>
              <a:rect b="b" l="l" r="r" t="t"/>
              <a:pathLst>
                <a:path extrusionOk="0" h="518160" w="622935">
                  <a:moveTo>
                    <a:pt x="311425" y="0"/>
                  </a:moveTo>
                  <a:lnTo>
                    <a:pt x="240018" y="1709"/>
                  </a:lnTo>
                  <a:lnTo>
                    <a:pt x="174468" y="6578"/>
                  </a:lnTo>
                  <a:lnTo>
                    <a:pt x="116644" y="14219"/>
                  </a:lnTo>
                  <a:lnTo>
                    <a:pt x="68416" y="24243"/>
                  </a:lnTo>
                  <a:lnTo>
                    <a:pt x="31653" y="36260"/>
                  </a:lnTo>
                  <a:lnTo>
                    <a:pt x="0" y="64724"/>
                  </a:lnTo>
                  <a:lnTo>
                    <a:pt x="0" y="453068"/>
                  </a:lnTo>
                  <a:lnTo>
                    <a:pt x="31654" y="481532"/>
                  </a:lnTo>
                  <a:lnTo>
                    <a:pt x="68418" y="493550"/>
                  </a:lnTo>
                  <a:lnTo>
                    <a:pt x="116646" y="503573"/>
                  </a:lnTo>
                  <a:lnTo>
                    <a:pt x="174470" y="511214"/>
                  </a:lnTo>
                  <a:lnTo>
                    <a:pt x="240019" y="516083"/>
                  </a:lnTo>
                  <a:lnTo>
                    <a:pt x="311425" y="517792"/>
                  </a:lnTo>
                  <a:lnTo>
                    <a:pt x="382832" y="516083"/>
                  </a:lnTo>
                  <a:lnTo>
                    <a:pt x="448383" y="511214"/>
                  </a:lnTo>
                  <a:lnTo>
                    <a:pt x="506206" y="503573"/>
                  </a:lnTo>
                  <a:lnTo>
                    <a:pt x="554434" y="493550"/>
                  </a:lnTo>
                  <a:lnTo>
                    <a:pt x="591197" y="481532"/>
                  </a:lnTo>
                  <a:lnTo>
                    <a:pt x="622850" y="453068"/>
                  </a:lnTo>
                  <a:lnTo>
                    <a:pt x="622850" y="64724"/>
                  </a:lnTo>
                  <a:lnTo>
                    <a:pt x="591196" y="36260"/>
                  </a:lnTo>
                  <a:lnTo>
                    <a:pt x="554433" y="24243"/>
                  </a:lnTo>
                  <a:lnTo>
                    <a:pt x="506205" y="14219"/>
                  </a:lnTo>
                  <a:lnTo>
                    <a:pt x="448382" y="6578"/>
                  </a:lnTo>
                  <a:lnTo>
                    <a:pt x="382832" y="1709"/>
                  </a:lnTo>
                  <a:lnTo>
                    <a:pt x="311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 name="Google Shape;441;p12"/>
            <p:cNvSpPr/>
            <p:nvPr/>
          </p:nvSpPr>
          <p:spPr>
            <a:xfrm>
              <a:off x="1176117" y="4337458"/>
              <a:ext cx="622935" cy="518159"/>
            </a:xfrm>
            <a:custGeom>
              <a:rect b="b" l="l" r="r" t="t"/>
              <a:pathLst>
                <a:path extrusionOk="0" h="518160" w="622935">
                  <a:moveTo>
                    <a:pt x="0" y="67806"/>
                  </a:moveTo>
                  <a:lnTo>
                    <a:pt x="0" y="456150"/>
                  </a:lnTo>
                  <a:lnTo>
                    <a:pt x="0" y="453068"/>
                  </a:lnTo>
                  <a:lnTo>
                    <a:pt x="8224" y="467909"/>
                  </a:lnTo>
                  <a:lnTo>
                    <a:pt x="68416" y="493550"/>
                  </a:lnTo>
                  <a:lnTo>
                    <a:pt x="116644" y="503573"/>
                  </a:lnTo>
                  <a:lnTo>
                    <a:pt x="174468" y="511214"/>
                  </a:lnTo>
                  <a:lnTo>
                    <a:pt x="240018" y="516083"/>
                  </a:lnTo>
                  <a:lnTo>
                    <a:pt x="311425" y="517792"/>
                  </a:lnTo>
                  <a:lnTo>
                    <a:pt x="382832" y="516083"/>
                  </a:lnTo>
                  <a:lnTo>
                    <a:pt x="448382" y="511214"/>
                  </a:lnTo>
                  <a:lnTo>
                    <a:pt x="506205" y="503573"/>
                  </a:lnTo>
                  <a:lnTo>
                    <a:pt x="554433" y="493550"/>
                  </a:lnTo>
                  <a:lnTo>
                    <a:pt x="591196" y="481532"/>
                  </a:lnTo>
                  <a:lnTo>
                    <a:pt x="622850" y="453068"/>
                  </a:lnTo>
                  <a:lnTo>
                    <a:pt x="622850" y="456150"/>
                  </a:lnTo>
                  <a:lnTo>
                    <a:pt x="622850" y="67806"/>
                  </a:lnTo>
                  <a:lnTo>
                    <a:pt x="622850" y="64724"/>
                  </a:lnTo>
                  <a:lnTo>
                    <a:pt x="614625" y="49884"/>
                  </a:lnTo>
                  <a:lnTo>
                    <a:pt x="554433" y="24243"/>
                  </a:lnTo>
                  <a:lnTo>
                    <a:pt x="506205" y="14219"/>
                  </a:lnTo>
                  <a:lnTo>
                    <a:pt x="448382" y="6578"/>
                  </a:lnTo>
                  <a:lnTo>
                    <a:pt x="382832" y="1709"/>
                  </a:lnTo>
                  <a:lnTo>
                    <a:pt x="311425" y="0"/>
                  </a:lnTo>
                  <a:lnTo>
                    <a:pt x="240018" y="1709"/>
                  </a:lnTo>
                  <a:lnTo>
                    <a:pt x="174468" y="6578"/>
                  </a:lnTo>
                  <a:lnTo>
                    <a:pt x="116644" y="14219"/>
                  </a:lnTo>
                  <a:lnTo>
                    <a:pt x="68416" y="24243"/>
                  </a:lnTo>
                  <a:lnTo>
                    <a:pt x="31653" y="36260"/>
                  </a:lnTo>
                  <a:lnTo>
                    <a:pt x="0" y="64724"/>
                  </a:lnTo>
                  <a:lnTo>
                    <a:pt x="8224" y="79564"/>
                  </a:lnTo>
                  <a:lnTo>
                    <a:pt x="68416" y="105204"/>
                  </a:lnTo>
                  <a:lnTo>
                    <a:pt x="116644" y="115228"/>
                  </a:lnTo>
                  <a:lnTo>
                    <a:pt x="174468" y="122869"/>
                  </a:lnTo>
                  <a:lnTo>
                    <a:pt x="240018" y="127738"/>
                  </a:lnTo>
                  <a:lnTo>
                    <a:pt x="311425" y="129448"/>
                  </a:lnTo>
                  <a:lnTo>
                    <a:pt x="382832" y="127738"/>
                  </a:lnTo>
                  <a:lnTo>
                    <a:pt x="448382" y="122869"/>
                  </a:lnTo>
                  <a:lnTo>
                    <a:pt x="506205" y="115228"/>
                  </a:lnTo>
                  <a:lnTo>
                    <a:pt x="554433" y="105204"/>
                  </a:lnTo>
                  <a:lnTo>
                    <a:pt x="591196" y="93187"/>
                  </a:lnTo>
                  <a:lnTo>
                    <a:pt x="622850" y="64724"/>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42" name="Google Shape;442;p12"/>
          <p:cNvSpPr txBox="1"/>
          <p:nvPr/>
        </p:nvSpPr>
        <p:spPr>
          <a:xfrm>
            <a:off x="467359" y="4508703"/>
            <a:ext cx="125603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464646"/>
                </a:solidFill>
                <a:latin typeface="Arial"/>
                <a:ea typeface="Arial"/>
                <a:cs typeface="Arial"/>
                <a:sym typeface="Arial"/>
              </a:rPr>
              <a:t>DAS	SAN</a:t>
            </a:r>
            <a:endParaRPr sz="1800">
              <a:solidFill>
                <a:schemeClr val="dk1"/>
              </a:solidFill>
              <a:latin typeface="Arial"/>
              <a:ea typeface="Arial"/>
              <a:cs typeface="Arial"/>
              <a:sym typeface="Arial"/>
            </a:endParaRPr>
          </a:p>
        </p:txBody>
      </p:sp>
      <p:grpSp>
        <p:nvGrpSpPr>
          <p:cNvPr id="443" name="Google Shape;443;p12"/>
          <p:cNvGrpSpPr/>
          <p:nvPr/>
        </p:nvGrpSpPr>
        <p:grpSpPr>
          <a:xfrm>
            <a:off x="1902825" y="4279397"/>
            <a:ext cx="612775" cy="585592"/>
            <a:chOff x="1902825" y="4279397"/>
            <a:chExt cx="612775" cy="585592"/>
          </a:xfrm>
        </p:grpSpPr>
        <p:sp>
          <p:nvSpPr>
            <p:cNvPr id="444" name="Google Shape;444;p12"/>
            <p:cNvSpPr/>
            <p:nvPr/>
          </p:nvSpPr>
          <p:spPr>
            <a:xfrm>
              <a:off x="1902825" y="4352544"/>
              <a:ext cx="612775" cy="512445"/>
            </a:xfrm>
            <a:custGeom>
              <a:rect b="b" l="l" r="r" t="t"/>
              <a:pathLst>
                <a:path extrusionOk="0" h="512445" w="612775">
                  <a:moveTo>
                    <a:pt x="306389" y="0"/>
                  </a:moveTo>
                  <a:lnTo>
                    <a:pt x="236136" y="1690"/>
                  </a:lnTo>
                  <a:lnTo>
                    <a:pt x="171646" y="6505"/>
                  </a:lnTo>
                  <a:lnTo>
                    <a:pt x="114758" y="14061"/>
                  </a:lnTo>
                  <a:lnTo>
                    <a:pt x="67310" y="23973"/>
                  </a:lnTo>
                  <a:lnTo>
                    <a:pt x="8091" y="49329"/>
                  </a:lnTo>
                  <a:lnTo>
                    <a:pt x="0" y="64003"/>
                  </a:lnTo>
                  <a:lnTo>
                    <a:pt x="0" y="448027"/>
                  </a:lnTo>
                  <a:lnTo>
                    <a:pt x="31141" y="476174"/>
                  </a:lnTo>
                  <a:lnTo>
                    <a:pt x="114758" y="497970"/>
                  </a:lnTo>
                  <a:lnTo>
                    <a:pt x="171646" y="505526"/>
                  </a:lnTo>
                  <a:lnTo>
                    <a:pt x="236136" y="510341"/>
                  </a:lnTo>
                  <a:lnTo>
                    <a:pt x="306389" y="512031"/>
                  </a:lnTo>
                  <a:lnTo>
                    <a:pt x="376641" y="510341"/>
                  </a:lnTo>
                  <a:lnTo>
                    <a:pt x="441131" y="505526"/>
                  </a:lnTo>
                  <a:lnTo>
                    <a:pt x="498019" y="497970"/>
                  </a:lnTo>
                  <a:lnTo>
                    <a:pt x="545468" y="488058"/>
                  </a:lnTo>
                  <a:lnTo>
                    <a:pt x="604686" y="462703"/>
                  </a:lnTo>
                  <a:lnTo>
                    <a:pt x="612778" y="448027"/>
                  </a:lnTo>
                  <a:lnTo>
                    <a:pt x="612778" y="64003"/>
                  </a:lnTo>
                  <a:lnTo>
                    <a:pt x="581636" y="35857"/>
                  </a:lnTo>
                  <a:lnTo>
                    <a:pt x="498019" y="14061"/>
                  </a:lnTo>
                  <a:lnTo>
                    <a:pt x="441131" y="6505"/>
                  </a:lnTo>
                  <a:lnTo>
                    <a:pt x="376641" y="1690"/>
                  </a:lnTo>
                  <a:lnTo>
                    <a:pt x="30638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 name="Google Shape;445;p12"/>
            <p:cNvSpPr/>
            <p:nvPr/>
          </p:nvSpPr>
          <p:spPr>
            <a:xfrm>
              <a:off x="1902825" y="4352544"/>
              <a:ext cx="612775" cy="512445"/>
            </a:xfrm>
            <a:custGeom>
              <a:rect b="b" l="l" r="r" t="t"/>
              <a:pathLst>
                <a:path extrusionOk="0" h="512445" w="612775">
                  <a:moveTo>
                    <a:pt x="0" y="67051"/>
                  </a:moveTo>
                  <a:lnTo>
                    <a:pt x="0" y="451075"/>
                  </a:lnTo>
                  <a:lnTo>
                    <a:pt x="0" y="448027"/>
                  </a:lnTo>
                  <a:lnTo>
                    <a:pt x="8091" y="462703"/>
                  </a:lnTo>
                  <a:lnTo>
                    <a:pt x="67310" y="488058"/>
                  </a:lnTo>
                  <a:lnTo>
                    <a:pt x="114758" y="497970"/>
                  </a:lnTo>
                  <a:lnTo>
                    <a:pt x="171646" y="505526"/>
                  </a:lnTo>
                  <a:lnTo>
                    <a:pt x="236136" y="510341"/>
                  </a:lnTo>
                  <a:lnTo>
                    <a:pt x="306389" y="512031"/>
                  </a:lnTo>
                  <a:lnTo>
                    <a:pt x="376641" y="510341"/>
                  </a:lnTo>
                  <a:lnTo>
                    <a:pt x="441131" y="505526"/>
                  </a:lnTo>
                  <a:lnTo>
                    <a:pt x="498019" y="497970"/>
                  </a:lnTo>
                  <a:lnTo>
                    <a:pt x="545468" y="488058"/>
                  </a:lnTo>
                  <a:lnTo>
                    <a:pt x="604686" y="462703"/>
                  </a:lnTo>
                  <a:lnTo>
                    <a:pt x="612778" y="448027"/>
                  </a:lnTo>
                  <a:lnTo>
                    <a:pt x="612778" y="451075"/>
                  </a:lnTo>
                  <a:lnTo>
                    <a:pt x="612778" y="67051"/>
                  </a:lnTo>
                  <a:lnTo>
                    <a:pt x="612778" y="64003"/>
                  </a:lnTo>
                  <a:lnTo>
                    <a:pt x="604686" y="49329"/>
                  </a:lnTo>
                  <a:lnTo>
                    <a:pt x="545468" y="23973"/>
                  </a:lnTo>
                  <a:lnTo>
                    <a:pt x="498019" y="14061"/>
                  </a:lnTo>
                  <a:lnTo>
                    <a:pt x="441131" y="6505"/>
                  </a:lnTo>
                  <a:lnTo>
                    <a:pt x="376641" y="1690"/>
                  </a:lnTo>
                  <a:lnTo>
                    <a:pt x="306389" y="0"/>
                  </a:lnTo>
                  <a:lnTo>
                    <a:pt x="236136" y="1690"/>
                  </a:lnTo>
                  <a:lnTo>
                    <a:pt x="171646" y="6505"/>
                  </a:lnTo>
                  <a:lnTo>
                    <a:pt x="114758" y="14061"/>
                  </a:lnTo>
                  <a:lnTo>
                    <a:pt x="67310" y="23973"/>
                  </a:lnTo>
                  <a:lnTo>
                    <a:pt x="8091" y="49329"/>
                  </a:lnTo>
                  <a:lnTo>
                    <a:pt x="0" y="64003"/>
                  </a:lnTo>
                  <a:lnTo>
                    <a:pt x="8091" y="78678"/>
                  </a:lnTo>
                  <a:lnTo>
                    <a:pt x="67310" y="104034"/>
                  </a:lnTo>
                  <a:lnTo>
                    <a:pt x="114758" y="113946"/>
                  </a:lnTo>
                  <a:lnTo>
                    <a:pt x="171646" y="121502"/>
                  </a:lnTo>
                  <a:lnTo>
                    <a:pt x="236136" y="126317"/>
                  </a:lnTo>
                  <a:lnTo>
                    <a:pt x="306389" y="128007"/>
                  </a:lnTo>
                  <a:lnTo>
                    <a:pt x="376641" y="126317"/>
                  </a:lnTo>
                  <a:lnTo>
                    <a:pt x="441131" y="121502"/>
                  </a:lnTo>
                  <a:lnTo>
                    <a:pt x="498019" y="113946"/>
                  </a:lnTo>
                  <a:lnTo>
                    <a:pt x="545468" y="104034"/>
                  </a:lnTo>
                  <a:lnTo>
                    <a:pt x="604686" y="78678"/>
                  </a:lnTo>
                  <a:lnTo>
                    <a:pt x="612778" y="64003"/>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p12"/>
            <p:cNvSpPr/>
            <p:nvPr/>
          </p:nvSpPr>
          <p:spPr>
            <a:xfrm>
              <a:off x="2092495" y="4279397"/>
              <a:ext cx="233439" cy="170677"/>
            </a:xfrm>
            <a:prstGeom prst="rect">
              <a:avLst/>
            </a:prstGeom>
            <a:blipFill rotWithShape="1">
              <a:blip r:embed="rId4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 name="Google Shape;447;p12"/>
            <p:cNvSpPr/>
            <p:nvPr/>
          </p:nvSpPr>
          <p:spPr>
            <a:xfrm>
              <a:off x="2092495" y="4279397"/>
              <a:ext cx="233679" cy="170815"/>
            </a:xfrm>
            <a:custGeom>
              <a:rect b="b" l="l" r="r" t="t"/>
              <a:pathLst>
                <a:path extrusionOk="0" h="170814" w="233680">
                  <a:moveTo>
                    <a:pt x="0" y="170677"/>
                  </a:moveTo>
                  <a:lnTo>
                    <a:pt x="233439" y="170677"/>
                  </a:lnTo>
                  <a:lnTo>
                    <a:pt x="233439" y="0"/>
                  </a:lnTo>
                  <a:lnTo>
                    <a:pt x="0" y="0"/>
                  </a:lnTo>
                  <a:lnTo>
                    <a:pt x="0" y="170677"/>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48" name="Google Shape;448;p12"/>
          <p:cNvSpPr txBox="1"/>
          <p:nvPr/>
        </p:nvSpPr>
        <p:spPr>
          <a:xfrm>
            <a:off x="1967610" y="4496206"/>
            <a:ext cx="495934"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464646"/>
                </a:solidFill>
                <a:latin typeface="Arial"/>
                <a:ea typeface="Arial"/>
                <a:cs typeface="Arial"/>
                <a:sym typeface="Arial"/>
              </a:rPr>
              <a:t>NAS</a:t>
            </a:r>
            <a:endParaRPr sz="1800">
              <a:solidFill>
                <a:schemeClr val="dk1"/>
              </a:solidFill>
              <a:latin typeface="Arial"/>
              <a:ea typeface="Arial"/>
              <a:cs typeface="Arial"/>
              <a:sym typeface="Arial"/>
            </a:endParaRPr>
          </a:p>
        </p:txBody>
      </p:sp>
      <p:grpSp>
        <p:nvGrpSpPr>
          <p:cNvPr id="449" name="Google Shape;449;p12"/>
          <p:cNvGrpSpPr/>
          <p:nvPr/>
        </p:nvGrpSpPr>
        <p:grpSpPr>
          <a:xfrm>
            <a:off x="5748528" y="4179144"/>
            <a:ext cx="2049933" cy="468230"/>
            <a:chOff x="5748528" y="4179144"/>
            <a:chExt cx="2049933" cy="468230"/>
          </a:xfrm>
        </p:grpSpPr>
        <p:sp>
          <p:nvSpPr>
            <p:cNvPr id="450" name="Google Shape;450;p12"/>
            <p:cNvSpPr/>
            <p:nvPr/>
          </p:nvSpPr>
          <p:spPr>
            <a:xfrm>
              <a:off x="7606974" y="4259862"/>
              <a:ext cx="160655" cy="305435"/>
            </a:xfrm>
            <a:custGeom>
              <a:rect b="b" l="l" r="r" t="t"/>
              <a:pathLst>
                <a:path extrusionOk="0" h="305435" w="160654">
                  <a:moveTo>
                    <a:pt x="160334" y="0"/>
                  </a:moveTo>
                  <a:lnTo>
                    <a:pt x="0" y="39432"/>
                  </a:lnTo>
                  <a:lnTo>
                    <a:pt x="0" y="265563"/>
                  </a:lnTo>
                  <a:lnTo>
                    <a:pt x="160334" y="304999"/>
                  </a:lnTo>
                  <a:lnTo>
                    <a:pt x="160334" y="0"/>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 name="Google Shape;451;p12"/>
            <p:cNvSpPr/>
            <p:nvPr/>
          </p:nvSpPr>
          <p:spPr>
            <a:xfrm>
              <a:off x="7446036" y="4179150"/>
              <a:ext cx="352425" cy="467359"/>
            </a:xfrm>
            <a:custGeom>
              <a:rect b="b" l="l" r="r" t="t"/>
              <a:pathLst>
                <a:path extrusionOk="0" h="467360" w="352425">
                  <a:moveTo>
                    <a:pt x="230517" y="332117"/>
                  </a:moveTo>
                  <a:lnTo>
                    <a:pt x="160934" y="349364"/>
                  </a:lnTo>
                  <a:lnTo>
                    <a:pt x="160934" y="467055"/>
                  </a:lnTo>
                  <a:lnTo>
                    <a:pt x="230517" y="431927"/>
                  </a:lnTo>
                  <a:lnTo>
                    <a:pt x="230517" y="332117"/>
                  </a:lnTo>
                  <a:close/>
                </a:path>
                <a:path extrusionOk="0" h="467360" w="352425">
                  <a:moveTo>
                    <a:pt x="230517" y="183616"/>
                  </a:moveTo>
                  <a:lnTo>
                    <a:pt x="160934" y="174993"/>
                  </a:lnTo>
                  <a:lnTo>
                    <a:pt x="160934" y="120154"/>
                  </a:lnTo>
                  <a:lnTo>
                    <a:pt x="0" y="80721"/>
                  </a:lnTo>
                  <a:lnTo>
                    <a:pt x="0" y="385711"/>
                  </a:lnTo>
                  <a:lnTo>
                    <a:pt x="160934" y="346278"/>
                  </a:lnTo>
                  <a:lnTo>
                    <a:pt x="160934" y="292684"/>
                  </a:lnTo>
                  <a:lnTo>
                    <a:pt x="230517" y="283438"/>
                  </a:lnTo>
                  <a:lnTo>
                    <a:pt x="230517" y="183616"/>
                  </a:lnTo>
                  <a:close/>
                </a:path>
                <a:path extrusionOk="0" h="467360" w="352425">
                  <a:moveTo>
                    <a:pt x="230517" y="35128"/>
                  </a:moveTo>
                  <a:lnTo>
                    <a:pt x="160934" y="0"/>
                  </a:lnTo>
                  <a:lnTo>
                    <a:pt x="160934" y="117690"/>
                  </a:lnTo>
                  <a:lnTo>
                    <a:pt x="230517" y="135559"/>
                  </a:lnTo>
                  <a:lnTo>
                    <a:pt x="230517" y="35128"/>
                  </a:lnTo>
                  <a:close/>
                </a:path>
                <a:path extrusionOk="0" h="467360" w="352425">
                  <a:moveTo>
                    <a:pt x="352120" y="96735"/>
                  </a:moveTo>
                  <a:lnTo>
                    <a:pt x="321271" y="80721"/>
                  </a:lnTo>
                  <a:lnTo>
                    <a:pt x="321271" y="385711"/>
                  </a:lnTo>
                  <a:lnTo>
                    <a:pt x="352120" y="370319"/>
                  </a:lnTo>
                  <a:lnTo>
                    <a:pt x="352120" y="96735"/>
                  </a:lnTo>
                  <a:close/>
                </a:path>
              </a:pathLst>
            </a:custGeom>
            <a:solidFill>
              <a:srgbClr val="E03C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 name="Google Shape;452;p12"/>
            <p:cNvSpPr/>
            <p:nvPr/>
          </p:nvSpPr>
          <p:spPr>
            <a:xfrm>
              <a:off x="7415784" y="4259872"/>
              <a:ext cx="191770" cy="386715"/>
            </a:xfrm>
            <a:custGeom>
              <a:rect b="b" l="l" r="r" t="t"/>
              <a:pathLst>
                <a:path extrusionOk="0" h="386714" w="191770">
                  <a:moveTo>
                    <a:pt x="30251" y="0"/>
                  </a:moveTo>
                  <a:lnTo>
                    <a:pt x="0" y="16014"/>
                  </a:lnTo>
                  <a:lnTo>
                    <a:pt x="0" y="289598"/>
                  </a:lnTo>
                  <a:lnTo>
                    <a:pt x="30251" y="304990"/>
                  </a:lnTo>
                  <a:lnTo>
                    <a:pt x="30251" y="0"/>
                  </a:lnTo>
                  <a:close/>
                </a:path>
                <a:path extrusionOk="0" h="386714" w="191770">
                  <a:moveTo>
                    <a:pt x="191185" y="268643"/>
                  </a:moveTo>
                  <a:lnTo>
                    <a:pt x="121005" y="251396"/>
                  </a:lnTo>
                  <a:lnTo>
                    <a:pt x="121005" y="351205"/>
                  </a:lnTo>
                  <a:lnTo>
                    <a:pt x="191185" y="386334"/>
                  </a:lnTo>
                  <a:lnTo>
                    <a:pt x="191185" y="268643"/>
                  </a:lnTo>
                  <a:close/>
                </a:path>
                <a:path extrusionOk="0" h="386714" w="191770">
                  <a:moveTo>
                    <a:pt x="191185" y="94272"/>
                  </a:moveTo>
                  <a:lnTo>
                    <a:pt x="121005" y="102895"/>
                  </a:lnTo>
                  <a:lnTo>
                    <a:pt x="121005" y="202717"/>
                  </a:lnTo>
                  <a:lnTo>
                    <a:pt x="191185" y="211963"/>
                  </a:lnTo>
                  <a:lnTo>
                    <a:pt x="191185" y="94272"/>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 name="Google Shape;453;p12"/>
            <p:cNvSpPr/>
            <p:nvPr/>
          </p:nvSpPr>
          <p:spPr>
            <a:xfrm>
              <a:off x="7536790" y="4179144"/>
              <a:ext cx="139764" cy="147882"/>
            </a:xfrm>
            <a:prstGeom prst="rect">
              <a:avLst/>
            </a:prstGeom>
            <a:blipFill rotWithShape="1">
              <a:blip r:embed="rId4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 name="Google Shape;454;p12"/>
            <p:cNvSpPr/>
            <p:nvPr/>
          </p:nvSpPr>
          <p:spPr>
            <a:xfrm>
              <a:off x="7536790" y="4498317"/>
              <a:ext cx="140335" cy="30480"/>
            </a:xfrm>
            <a:custGeom>
              <a:rect b="b" l="l" r="r" t="t"/>
              <a:pathLst>
                <a:path extrusionOk="0" h="30479" w="140334">
                  <a:moveTo>
                    <a:pt x="70184" y="0"/>
                  </a:moveTo>
                  <a:lnTo>
                    <a:pt x="0" y="12938"/>
                  </a:lnTo>
                  <a:lnTo>
                    <a:pt x="70184" y="30193"/>
                  </a:lnTo>
                  <a:lnTo>
                    <a:pt x="139764" y="12938"/>
                  </a:lnTo>
                  <a:lnTo>
                    <a:pt x="70184" y="0"/>
                  </a:lnTo>
                  <a:close/>
                </a:path>
              </a:pathLst>
            </a:custGeom>
            <a:solidFill>
              <a:srgbClr val="F3A1A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 name="Google Shape;455;p12"/>
            <p:cNvSpPr/>
            <p:nvPr/>
          </p:nvSpPr>
          <p:spPr>
            <a:xfrm>
              <a:off x="5748528" y="4195571"/>
              <a:ext cx="321945" cy="434340"/>
            </a:xfrm>
            <a:custGeom>
              <a:rect b="b" l="l" r="r" t="t"/>
              <a:pathLst>
                <a:path extrusionOk="0" h="434339" w="321945">
                  <a:moveTo>
                    <a:pt x="314185" y="40322"/>
                  </a:moveTo>
                  <a:lnTo>
                    <a:pt x="273939" y="0"/>
                  </a:lnTo>
                  <a:lnTo>
                    <a:pt x="47205" y="0"/>
                  </a:lnTo>
                  <a:lnTo>
                    <a:pt x="4114" y="40322"/>
                  </a:lnTo>
                  <a:lnTo>
                    <a:pt x="314185" y="40322"/>
                  </a:lnTo>
                  <a:close/>
                </a:path>
                <a:path extrusionOk="0" h="434339" w="321945">
                  <a:moveTo>
                    <a:pt x="321411" y="79616"/>
                  </a:moveTo>
                  <a:lnTo>
                    <a:pt x="0" y="79616"/>
                  </a:lnTo>
                  <a:lnTo>
                    <a:pt x="0" y="433730"/>
                  </a:lnTo>
                  <a:lnTo>
                    <a:pt x="321411" y="433730"/>
                  </a:lnTo>
                  <a:lnTo>
                    <a:pt x="321411" y="79616"/>
                  </a:lnTo>
                  <a:close/>
                </a:path>
              </a:pathLst>
            </a:custGeom>
            <a:solidFill>
              <a:srgbClr val="E0524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 name="Google Shape;456;p12"/>
            <p:cNvSpPr/>
            <p:nvPr/>
          </p:nvSpPr>
          <p:spPr>
            <a:xfrm>
              <a:off x="5748528" y="4235894"/>
              <a:ext cx="321945" cy="411480"/>
            </a:xfrm>
            <a:custGeom>
              <a:rect b="b" l="l" r="r" t="t"/>
              <a:pathLst>
                <a:path extrusionOk="0" h="411479" w="321945">
                  <a:moveTo>
                    <a:pt x="314185" y="0"/>
                  </a:moveTo>
                  <a:lnTo>
                    <a:pt x="4114" y="0"/>
                  </a:lnTo>
                  <a:lnTo>
                    <a:pt x="4114" y="17068"/>
                  </a:lnTo>
                  <a:lnTo>
                    <a:pt x="314185" y="17068"/>
                  </a:lnTo>
                  <a:lnTo>
                    <a:pt x="314185" y="0"/>
                  </a:lnTo>
                  <a:close/>
                </a:path>
                <a:path extrusionOk="0" h="411479" w="321945">
                  <a:moveTo>
                    <a:pt x="321411" y="393407"/>
                  </a:moveTo>
                  <a:lnTo>
                    <a:pt x="0" y="393407"/>
                  </a:lnTo>
                  <a:lnTo>
                    <a:pt x="0" y="410984"/>
                  </a:lnTo>
                  <a:lnTo>
                    <a:pt x="321411" y="410984"/>
                  </a:lnTo>
                  <a:lnTo>
                    <a:pt x="321411" y="393407"/>
                  </a:lnTo>
                  <a:close/>
                </a:path>
              </a:pathLst>
            </a:custGeom>
            <a:solidFill>
              <a:srgbClr val="8B332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57" name="Google Shape;457;p12"/>
          <p:cNvSpPr txBox="1"/>
          <p:nvPr/>
        </p:nvSpPr>
        <p:spPr>
          <a:xfrm>
            <a:off x="5615432" y="4613859"/>
            <a:ext cx="585470" cy="391160"/>
          </a:xfrm>
          <a:prstGeom prst="rect">
            <a:avLst/>
          </a:prstGeom>
          <a:noFill/>
          <a:ln>
            <a:noFill/>
          </a:ln>
        </p:spPr>
        <p:txBody>
          <a:bodyPr anchorCtr="0" anchor="t" bIns="0" lIns="0" spcFirstLastPara="1" rIns="0" wrap="square" tIns="12700">
            <a:spAutoFit/>
          </a:bodyPr>
          <a:lstStyle/>
          <a:p>
            <a:pPr indent="-127000" lvl="0" marL="139065" marR="5080" rtl="0" algn="l">
              <a:lnSpc>
                <a:spcPct val="100000"/>
              </a:lnSpc>
              <a:spcBef>
                <a:spcPts val="0"/>
              </a:spcBef>
              <a:spcAft>
                <a:spcPts val="0"/>
              </a:spcAft>
              <a:buNone/>
            </a:pPr>
            <a:r>
              <a:rPr lang="en-US" sz="1200">
                <a:solidFill>
                  <a:srgbClr val="464646"/>
                </a:solidFill>
                <a:latin typeface="Arial"/>
                <a:ea typeface="Arial"/>
                <a:cs typeface="Arial"/>
                <a:sym typeface="Arial"/>
              </a:rPr>
              <a:t>Amazon  EBS</a:t>
            </a:r>
            <a:endParaRPr sz="1200">
              <a:solidFill>
                <a:schemeClr val="dk1"/>
              </a:solidFill>
              <a:latin typeface="Arial"/>
              <a:ea typeface="Arial"/>
              <a:cs typeface="Arial"/>
              <a:sym typeface="Arial"/>
            </a:endParaRPr>
          </a:p>
        </p:txBody>
      </p:sp>
      <p:grpSp>
        <p:nvGrpSpPr>
          <p:cNvPr id="458" name="Google Shape;458;p12"/>
          <p:cNvGrpSpPr/>
          <p:nvPr/>
        </p:nvGrpSpPr>
        <p:grpSpPr>
          <a:xfrm>
            <a:off x="3703320" y="4174235"/>
            <a:ext cx="5000527" cy="766571"/>
            <a:chOff x="3703320" y="4174235"/>
            <a:chExt cx="5000527" cy="766571"/>
          </a:xfrm>
        </p:grpSpPr>
        <p:sp>
          <p:nvSpPr>
            <p:cNvPr id="459" name="Google Shape;459;p12"/>
            <p:cNvSpPr/>
            <p:nvPr/>
          </p:nvSpPr>
          <p:spPr>
            <a:xfrm>
              <a:off x="8279891" y="4217187"/>
              <a:ext cx="49530" cy="382270"/>
            </a:xfrm>
            <a:custGeom>
              <a:rect b="b" l="l" r="r" t="t"/>
              <a:pathLst>
                <a:path extrusionOk="0" h="382270" w="49529">
                  <a:moveTo>
                    <a:pt x="49083" y="0"/>
                  </a:moveTo>
                  <a:lnTo>
                    <a:pt x="0" y="58119"/>
                  </a:lnTo>
                  <a:lnTo>
                    <a:pt x="0" y="324051"/>
                  </a:lnTo>
                  <a:lnTo>
                    <a:pt x="49083" y="382169"/>
                  </a:lnTo>
                  <a:lnTo>
                    <a:pt x="49083" y="0"/>
                  </a:lnTo>
                  <a:close/>
                </a:path>
              </a:pathLst>
            </a:custGeom>
            <a:solidFill>
              <a:srgbClr val="24446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 name="Google Shape;460;p12"/>
            <p:cNvSpPr/>
            <p:nvPr/>
          </p:nvSpPr>
          <p:spPr>
            <a:xfrm>
              <a:off x="8328975" y="4174236"/>
              <a:ext cx="95250" cy="472440"/>
            </a:xfrm>
            <a:custGeom>
              <a:rect b="b" l="l" r="r" t="t"/>
              <a:pathLst>
                <a:path extrusionOk="0" h="472439" w="95250">
                  <a:moveTo>
                    <a:pt x="95025" y="0"/>
                  </a:moveTo>
                  <a:lnTo>
                    <a:pt x="87311" y="0"/>
                  </a:lnTo>
                  <a:lnTo>
                    <a:pt x="0" y="42950"/>
                  </a:lnTo>
                  <a:lnTo>
                    <a:pt x="0" y="425120"/>
                  </a:lnTo>
                  <a:lnTo>
                    <a:pt x="95025" y="471864"/>
                  </a:lnTo>
                  <a:lnTo>
                    <a:pt x="95025" y="0"/>
                  </a:lnTo>
                  <a:close/>
                </a:path>
              </a:pathLst>
            </a:custGeom>
            <a:solidFill>
              <a:srgbClr val="2E569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 name="Google Shape;461;p12"/>
            <p:cNvSpPr/>
            <p:nvPr/>
          </p:nvSpPr>
          <p:spPr>
            <a:xfrm>
              <a:off x="8653682" y="4217187"/>
              <a:ext cx="50165" cy="382270"/>
            </a:xfrm>
            <a:custGeom>
              <a:rect b="b" l="l" r="r" t="t"/>
              <a:pathLst>
                <a:path extrusionOk="0" h="382270" w="50165">
                  <a:moveTo>
                    <a:pt x="0" y="0"/>
                  </a:moveTo>
                  <a:lnTo>
                    <a:pt x="0" y="382169"/>
                  </a:lnTo>
                  <a:lnTo>
                    <a:pt x="49714" y="324051"/>
                  </a:lnTo>
                  <a:lnTo>
                    <a:pt x="49714" y="58119"/>
                  </a:lnTo>
                  <a:lnTo>
                    <a:pt x="0" y="0"/>
                  </a:lnTo>
                  <a:close/>
                </a:path>
              </a:pathLst>
            </a:custGeom>
            <a:solidFill>
              <a:srgbClr val="3D6D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 name="Google Shape;462;p12"/>
            <p:cNvSpPr/>
            <p:nvPr/>
          </p:nvSpPr>
          <p:spPr>
            <a:xfrm>
              <a:off x="8559296" y="4174236"/>
              <a:ext cx="94615" cy="472440"/>
            </a:xfrm>
            <a:custGeom>
              <a:rect b="b" l="l" r="r" t="t"/>
              <a:pathLst>
                <a:path extrusionOk="0" h="472439" w="94615">
                  <a:moveTo>
                    <a:pt x="7661" y="0"/>
                  </a:moveTo>
                  <a:lnTo>
                    <a:pt x="0" y="0"/>
                  </a:lnTo>
                  <a:lnTo>
                    <a:pt x="0" y="471864"/>
                  </a:lnTo>
                  <a:lnTo>
                    <a:pt x="94385" y="425120"/>
                  </a:lnTo>
                  <a:lnTo>
                    <a:pt x="94385" y="42950"/>
                  </a:lnTo>
                  <a:lnTo>
                    <a:pt x="7661" y="0"/>
                  </a:lnTo>
                  <a:close/>
                </a:path>
              </a:pathLst>
            </a:custGeom>
            <a:solidFill>
              <a:srgbClr val="5C92D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 name="Google Shape;463;p12"/>
            <p:cNvSpPr/>
            <p:nvPr/>
          </p:nvSpPr>
          <p:spPr>
            <a:xfrm>
              <a:off x="8424000" y="4174236"/>
              <a:ext cx="135890" cy="472440"/>
            </a:xfrm>
            <a:custGeom>
              <a:rect b="b" l="l" r="r" t="t"/>
              <a:pathLst>
                <a:path extrusionOk="0" h="472439" w="135890">
                  <a:moveTo>
                    <a:pt x="0" y="472438"/>
                  </a:moveTo>
                  <a:lnTo>
                    <a:pt x="135295" y="472438"/>
                  </a:lnTo>
                  <a:lnTo>
                    <a:pt x="135295" y="0"/>
                  </a:lnTo>
                  <a:lnTo>
                    <a:pt x="0" y="0"/>
                  </a:lnTo>
                  <a:lnTo>
                    <a:pt x="0" y="472438"/>
                  </a:lnTo>
                  <a:close/>
                </a:path>
              </a:pathLst>
            </a:custGeom>
            <a:solidFill>
              <a:srgbClr val="3D6D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 name="Google Shape;464;p12"/>
            <p:cNvSpPr/>
            <p:nvPr/>
          </p:nvSpPr>
          <p:spPr>
            <a:xfrm>
              <a:off x="3703320" y="4241291"/>
              <a:ext cx="326136" cy="699515"/>
            </a:xfrm>
            <a:prstGeom prst="rect">
              <a:avLst/>
            </a:prstGeom>
            <a:blipFill rotWithShape="1">
              <a:blip r:embed="rId4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 name="Google Shape;465;p12"/>
            <p:cNvSpPr/>
            <p:nvPr/>
          </p:nvSpPr>
          <p:spPr>
            <a:xfrm>
              <a:off x="3745992" y="4261103"/>
              <a:ext cx="241300" cy="614680"/>
            </a:xfrm>
            <a:custGeom>
              <a:rect b="b" l="l" r="r" t="t"/>
              <a:pathLst>
                <a:path extrusionOk="0" h="614679" w="241300">
                  <a:moveTo>
                    <a:pt x="240792" y="0"/>
                  </a:moveTo>
                  <a:lnTo>
                    <a:pt x="0" y="307086"/>
                  </a:lnTo>
                  <a:lnTo>
                    <a:pt x="240792" y="614172"/>
                  </a:lnTo>
                  <a:lnTo>
                    <a:pt x="240792" y="0"/>
                  </a:lnTo>
                  <a:close/>
                </a:path>
              </a:pathLst>
            </a:custGeom>
            <a:solidFill>
              <a:srgbClr val="7E7E7E">
                <a:alpha val="4156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 name="Google Shape;466;p12"/>
            <p:cNvSpPr/>
            <p:nvPr/>
          </p:nvSpPr>
          <p:spPr>
            <a:xfrm>
              <a:off x="5262372" y="4229099"/>
              <a:ext cx="326136" cy="701040"/>
            </a:xfrm>
            <a:prstGeom prst="rect">
              <a:avLst/>
            </a:prstGeom>
            <a:blipFill rotWithShape="1">
              <a:blip r:embed="rId4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 name="Google Shape;467;p12"/>
            <p:cNvSpPr/>
            <p:nvPr/>
          </p:nvSpPr>
          <p:spPr>
            <a:xfrm>
              <a:off x="5305044" y="4248911"/>
              <a:ext cx="241300" cy="615950"/>
            </a:xfrm>
            <a:custGeom>
              <a:rect b="b" l="l" r="r" t="t"/>
              <a:pathLst>
                <a:path extrusionOk="0" h="615950" w="241300">
                  <a:moveTo>
                    <a:pt x="0" y="0"/>
                  </a:moveTo>
                  <a:lnTo>
                    <a:pt x="0" y="615696"/>
                  </a:lnTo>
                  <a:lnTo>
                    <a:pt x="240791" y="307847"/>
                  </a:lnTo>
                  <a:lnTo>
                    <a:pt x="0" y="0"/>
                  </a:lnTo>
                  <a:close/>
                </a:path>
              </a:pathLst>
            </a:custGeom>
            <a:solidFill>
              <a:srgbClr val="7E7E7E">
                <a:alpha val="4156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 name="Google Shape;468;p12"/>
            <p:cNvSpPr/>
            <p:nvPr/>
          </p:nvSpPr>
          <p:spPr>
            <a:xfrm>
              <a:off x="6525768" y="4174235"/>
              <a:ext cx="393192" cy="472439"/>
            </a:xfrm>
            <a:prstGeom prst="rect">
              <a:avLst/>
            </a:prstGeom>
            <a:blipFill rotWithShape="1">
              <a:blip r:embed="rId4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69" name="Google Shape;469;p12"/>
          <p:cNvSpPr txBox="1"/>
          <p:nvPr/>
        </p:nvSpPr>
        <p:spPr>
          <a:xfrm>
            <a:off x="6430136" y="4629403"/>
            <a:ext cx="585470" cy="391160"/>
          </a:xfrm>
          <a:prstGeom prst="rect">
            <a:avLst/>
          </a:prstGeom>
          <a:noFill/>
          <a:ln>
            <a:noFill/>
          </a:ln>
        </p:spPr>
        <p:txBody>
          <a:bodyPr anchorCtr="0" anchor="t" bIns="0" lIns="0" spcFirstLastPara="1" rIns="0" wrap="square" tIns="12700">
            <a:spAutoFit/>
          </a:bodyPr>
          <a:lstStyle/>
          <a:p>
            <a:pPr indent="-131445" lvl="0" marL="143510" marR="5080" rtl="0" algn="l">
              <a:lnSpc>
                <a:spcPct val="100000"/>
              </a:lnSpc>
              <a:spcBef>
                <a:spcPts val="0"/>
              </a:spcBef>
              <a:spcAft>
                <a:spcPts val="0"/>
              </a:spcAft>
              <a:buNone/>
            </a:pPr>
            <a:r>
              <a:rPr lang="en-US" sz="1200">
                <a:solidFill>
                  <a:srgbClr val="464646"/>
                </a:solidFill>
                <a:latin typeface="Arial"/>
                <a:ea typeface="Arial"/>
                <a:cs typeface="Arial"/>
                <a:sym typeface="Arial"/>
              </a:rPr>
              <a:t>Amazon  EFS</a:t>
            </a:r>
            <a:endParaRPr sz="1200">
              <a:solidFill>
                <a:schemeClr val="dk1"/>
              </a:solidFill>
              <a:latin typeface="Arial"/>
              <a:ea typeface="Arial"/>
              <a:cs typeface="Arial"/>
              <a:sym typeface="Arial"/>
            </a:endParaRPr>
          </a:p>
        </p:txBody>
      </p:sp>
      <p:sp>
        <p:nvSpPr>
          <p:cNvPr id="470" name="Google Shape;470;p12"/>
          <p:cNvSpPr txBox="1"/>
          <p:nvPr/>
        </p:nvSpPr>
        <p:spPr>
          <a:xfrm>
            <a:off x="7314692" y="4634585"/>
            <a:ext cx="585470" cy="391160"/>
          </a:xfrm>
          <a:prstGeom prst="rect">
            <a:avLst/>
          </a:prstGeom>
          <a:noFill/>
          <a:ln>
            <a:noFill/>
          </a:ln>
        </p:spPr>
        <p:txBody>
          <a:bodyPr anchorCtr="0" anchor="t" bIns="0" lIns="0" spcFirstLastPara="1" rIns="0" wrap="square" tIns="12700">
            <a:spAutoFit/>
          </a:bodyPr>
          <a:lstStyle/>
          <a:p>
            <a:pPr indent="-186055" lvl="0" marL="198120" marR="5080" rtl="0" algn="l">
              <a:lnSpc>
                <a:spcPct val="100000"/>
              </a:lnSpc>
              <a:spcBef>
                <a:spcPts val="0"/>
              </a:spcBef>
              <a:spcAft>
                <a:spcPts val="0"/>
              </a:spcAft>
              <a:buNone/>
            </a:pPr>
            <a:r>
              <a:rPr lang="en-US" sz="1200">
                <a:solidFill>
                  <a:srgbClr val="464646"/>
                </a:solidFill>
                <a:latin typeface="Arial"/>
                <a:ea typeface="Arial"/>
                <a:cs typeface="Arial"/>
                <a:sym typeface="Arial"/>
              </a:rPr>
              <a:t>Amazon  S3</a:t>
            </a:r>
            <a:endParaRPr sz="1200">
              <a:solidFill>
                <a:schemeClr val="dk1"/>
              </a:solidFill>
              <a:latin typeface="Arial"/>
              <a:ea typeface="Arial"/>
              <a:cs typeface="Arial"/>
              <a:sym typeface="Arial"/>
            </a:endParaRPr>
          </a:p>
        </p:txBody>
      </p:sp>
      <p:sp>
        <p:nvSpPr>
          <p:cNvPr id="471" name="Google Shape;471;p12"/>
          <p:cNvSpPr txBox="1"/>
          <p:nvPr/>
        </p:nvSpPr>
        <p:spPr>
          <a:xfrm>
            <a:off x="8199246" y="4604715"/>
            <a:ext cx="58547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464646"/>
                </a:solidFill>
                <a:latin typeface="Arial"/>
                <a:ea typeface="Arial"/>
                <a:cs typeface="Arial"/>
                <a:sym typeface="Arial"/>
              </a:rPr>
              <a:t>Amazon</a:t>
            </a:r>
            <a:endParaRPr sz="1200">
              <a:solidFill>
                <a:schemeClr val="dk1"/>
              </a:solidFill>
              <a:latin typeface="Arial"/>
              <a:ea typeface="Arial"/>
              <a:cs typeface="Arial"/>
              <a:sym typeface="Arial"/>
            </a:endParaRPr>
          </a:p>
        </p:txBody>
      </p:sp>
      <p:sp>
        <p:nvSpPr>
          <p:cNvPr id="472" name="Google Shape;472;p12"/>
          <p:cNvSpPr txBox="1"/>
          <p:nvPr/>
        </p:nvSpPr>
        <p:spPr>
          <a:xfrm>
            <a:off x="8318118" y="4787595"/>
            <a:ext cx="34671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464646"/>
                </a:solidFill>
                <a:latin typeface="Arial"/>
                <a:ea typeface="Arial"/>
                <a:cs typeface="Arial"/>
                <a:sym typeface="Arial"/>
              </a:rPr>
              <a:t>RDS</a:t>
            </a:r>
            <a:endParaRPr sz="1200">
              <a:solidFill>
                <a:schemeClr val="dk1"/>
              </a:solidFill>
              <a:latin typeface="Arial"/>
              <a:ea typeface="Arial"/>
              <a:cs typeface="Arial"/>
              <a:sym typeface="Arial"/>
            </a:endParaRPr>
          </a:p>
        </p:txBody>
      </p:sp>
      <p:grpSp>
        <p:nvGrpSpPr>
          <p:cNvPr id="473" name="Google Shape;473;p12"/>
          <p:cNvGrpSpPr/>
          <p:nvPr/>
        </p:nvGrpSpPr>
        <p:grpSpPr>
          <a:xfrm>
            <a:off x="140208" y="2167127"/>
            <a:ext cx="8877300" cy="840105"/>
            <a:chOff x="140208" y="2167127"/>
            <a:chExt cx="8877300" cy="840105"/>
          </a:xfrm>
        </p:grpSpPr>
        <p:sp>
          <p:nvSpPr>
            <p:cNvPr id="474" name="Google Shape;474;p12"/>
            <p:cNvSpPr/>
            <p:nvPr/>
          </p:nvSpPr>
          <p:spPr>
            <a:xfrm>
              <a:off x="140208" y="2167127"/>
              <a:ext cx="8877300" cy="840105"/>
            </a:xfrm>
            <a:custGeom>
              <a:rect b="b" l="l" r="r" t="t"/>
              <a:pathLst>
                <a:path extrusionOk="0" h="840105" w="8877300">
                  <a:moveTo>
                    <a:pt x="4340352" y="48133"/>
                  </a:moveTo>
                  <a:lnTo>
                    <a:pt x="4336554" y="29425"/>
                  </a:lnTo>
                  <a:lnTo>
                    <a:pt x="4326229" y="14122"/>
                  </a:lnTo>
                  <a:lnTo>
                    <a:pt x="4310926" y="3797"/>
                  </a:lnTo>
                  <a:lnTo>
                    <a:pt x="4292219" y="0"/>
                  </a:lnTo>
                  <a:lnTo>
                    <a:pt x="139954" y="0"/>
                  </a:lnTo>
                  <a:lnTo>
                    <a:pt x="95707" y="7137"/>
                  </a:lnTo>
                  <a:lnTo>
                    <a:pt x="57289" y="27000"/>
                  </a:lnTo>
                  <a:lnTo>
                    <a:pt x="27000" y="57289"/>
                  </a:lnTo>
                  <a:lnTo>
                    <a:pt x="7124" y="95707"/>
                  </a:lnTo>
                  <a:lnTo>
                    <a:pt x="0" y="139954"/>
                  </a:lnTo>
                  <a:lnTo>
                    <a:pt x="0" y="791591"/>
                  </a:lnTo>
                  <a:lnTo>
                    <a:pt x="3784" y="810310"/>
                  </a:lnTo>
                  <a:lnTo>
                    <a:pt x="14097" y="825614"/>
                  </a:lnTo>
                  <a:lnTo>
                    <a:pt x="29413" y="835939"/>
                  </a:lnTo>
                  <a:lnTo>
                    <a:pt x="48158" y="839724"/>
                  </a:lnTo>
                  <a:lnTo>
                    <a:pt x="4200398" y="839724"/>
                  </a:lnTo>
                  <a:lnTo>
                    <a:pt x="4244645" y="832599"/>
                  </a:lnTo>
                  <a:lnTo>
                    <a:pt x="4283062" y="812736"/>
                  </a:lnTo>
                  <a:lnTo>
                    <a:pt x="4313352" y="782447"/>
                  </a:lnTo>
                  <a:lnTo>
                    <a:pt x="4333214" y="744029"/>
                  </a:lnTo>
                  <a:lnTo>
                    <a:pt x="4340352" y="699770"/>
                  </a:lnTo>
                  <a:lnTo>
                    <a:pt x="4340352" y="48133"/>
                  </a:lnTo>
                  <a:close/>
                </a:path>
                <a:path extrusionOk="0" h="840105" w="8877300">
                  <a:moveTo>
                    <a:pt x="8877300" y="51054"/>
                  </a:moveTo>
                  <a:lnTo>
                    <a:pt x="8873528" y="32359"/>
                  </a:lnTo>
                  <a:lnTo>
                    <a:pt x="8863241" y="17106"/>
                  </a:lnTo>
                  <a:lnTo>
                    <a:pt x="8847988" y="6819"/>
                  </a:lnTo>
                  <a:lnTo>
                    <a:pt x="8829294" y="3048"/>
                  </a:lnTo>
                  <a:lnTo>
                    <a:pt x="4676394" y="3048"/>
                  </a:lnTo>
                  <a:lnTo>
                    <a:pt x="4632337" y="10172"/>
                  </a:lnTo>
                  <a:lnTo>
                    <a:pt x="4594060" y="29972"/>
                  </a:lnTo>
                  <a:lnTo>
                    <a:pt x="4563859" y="60172"/>
                  </a:lnTo>
                  <a:lnTo>
                    <a:pt x="4544060" y="98450"/>
                  </a:lnTo>
                  <a:lnTo>
                    <a:pt x="4536948" y="142494"/>
                  </a:lnTo>
                  <a:lnTo>
                    <a:pt x="4536948" y="791718"/>
                  </a:lnTo>
                  <a:lnTo>
                    <a:pt x="4540707" y="810425"/>
                  </a:lnTo>
                  <a:lnTo>
                    <a:pt x="4550994" y="825677"/>
                  </a:lnTo>
                  <a:lnTo>
                    <a:pt x="4566247" y="835964"/>
                  </a:lnTo>
                  <a:lnTo>
                    <a:pt x="4584954" y="839724"/>
                  </a:lnTo>
                  <a:lnTo>
                    <a:pt x="8737854" y="839724"/>
                  </a:lnTo>
                  <a:lnTo>
                    <a:pt x="8781898" y="832612"/>
                  </a:lnTo>
                  <a:lnTo>
                    <a:pt x="8820175" y="812812"/>
                  </a:lnTo>
                  <a:lnTo>
                    <a:pt x="8850376" y="782612"/>
                  </a:lnTo>
                  <a:lnTo>
                    <a:pt x="8870175" y="744334"/>
                  </a:lnTo>
                  <a:lnTo>
                    <a:pt x="8877300" y="700278"/>
                  </a:lnTo>
                  <a:lnTo>
                    <a:pt x="8877300" y="51054"/>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 name="Google Shape;475;p12"/>
            <p:cNvSpPr/>
            <p:nvPr/>
          </p:nvSpPr>
          <p:spPr>
            <a:xfrm>
              <a:off x="3813048" y="2343911"/>
              <a:ext cx="1551431" cy="501395"/>
            </a:xfrm>
            <a:prstGeom prst="rect">
              <a:avLst/>
            </a:prstGeom>
            <a:blipFill rotWithShape="1">
              <a:blip r:embed="rId4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76" name="Google Shape;476;p12"/>
          <p:cNvSpPr txBox="1"/>
          <p:nvPr/>
        </p:nvSpPr>
        <p:spPr>
          <a:xfrm>
            <a:off x="3878579" y="2409444"/>
            <a:ext cx="1420495" cy="370840"/>
          </a:xfrm>
          <a:prstGeom prst="rect">
            <a:avLst/>
          </a:prstGeom>
          <a:solidFill>
            <a:srgbClr val="FFFFFF"/>
          </a:solidFill>
          <a:ln>
            <a:noFill/>
          </a:ln>
        </p:spPr>
        <p:txBody>
          <a:bodyPr anchorCtr="0" anchor="t" bIns="0" lIns="0" spcFirstLastPara="1" rIns="0" wrap="square" tIns="33000">
            <a:spAutoFit/>
          </a:bodyPr>
          <a:lstStyle/>
          <a:p>
            <a:pPr indent="0" lvl="0" marL="152400" marR="0" rtl="0" algn="l">
              <a:lnSpc>
                <a:spcPct val="100000"/>
              </a:lnSpc>
              <a:spcBef>
                <a:spcPts val="0"/>
              </a:spcBef>
              <a:spcAft>
                <a:spcPts val="0"/>
              </a:spcAft>
              <a:buNone/>
            </a:pPr>
            <a:r>
              <a:rPr b="1" lang="en-US" sz="1800">
                <a:solidFill>
                  <a:srgbClr val="464646"/>
                </a:solidFill>
                <a:latin typeface="Carlito"/>
                <a:ea typeface="Carlito"/>
                <a:cs typeface="Carlito"/>
                <a:sym typeface="Carlito"/>
              </a:rPr>
              <a:t>Networking</a:t>
            </a:r>
            <a:endParaRPr sz="1800">
              <a:solidFill>
                <a:schemeClr val="dk1"/>
              </a:solidFill>
              <a:latin typeface="Carlito"/>
              <a:ea typeface="Carlito"/>
              <a:cs typeface="Carlito"/>
              <a:sym typeface="Carlito"/>
            </a:endParaRPr>
          </a:p>
        </p:txBody>
      </p:sp>
      <p:grpSp>
        <p:nvGrpSpPr>
          <p:cNvPr id="477" name="Google Shape;477;p12"/>
          <p:cNvGrpSpPr/>
          <p:nvPr/>
        </p:nvGrpSpPr>
        <p:grpSpPr>
          <a:xfrm>
            <a:off x="691895" y="2259420"/>
            <a:ext cx="4896612" cy="607223"/>
            <a:chOff x="691895" y="2259420"/>
            <a:chExt cx="4896612" cy="607223"/>
          </a:xfrm>
        </p:grpSpPr>
        <p:sp>
          <p:nvSpPr>
            <p:cNvPr id="478" name="Google Shape;478;p12"/>
            <p:cNvSpPr/>
            <p:nvPr/>
          </p:nvSpPr>
          <p:spPr>
            <a:xfrm>
              <a:off x="691895" y="2417063"/>
              <a:ext cx="585216" cy="36576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 name="Google Shape;479;p12"/>
            <p:cNvSpPr/>
            <p:nvPr/>
          </p:nvSpPr>
          <p:spPr>
            <a:xfrm>
              <a:off x="2971800" y="2389631"/>
              <a:ext cx="554736" cy="4023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0" name="Google Shape;480;p12"/>
            <p:cNvSpPr/>
            <p:nvPr/>
          </p:nvSpPr>
          <p:spPr>
            <a:xfrm>
              <a:off x="1712539" y="2259420"/>
              <a:ext cx="835025" cy="524510"/>
            </a:xfrm>
            <a:custGeom>
              <a:rect b="b" l="l" r="r" t="t"/>
              <a:pathLst>
                <a:path extrusionOk="0" h="524510" w="835025">
                  <a:moveTo>
                    <a:pt x="0" y="0"/>
                  </a:moveTo>
                  <a:lnTo>
                    <a:pt x="0" y="262215"/>
                  </a:lnTo>
                  <a:lnTo>
                    <a:pt x="421879" y="262215"/>
                  </a:lnTo>
                </a:path>
                <a:path extrusionOk="0" h="524510" w="835025">
                  <a:moveTo>
                    <a:pt x="202150" y="524431"/>
                  </a:moveTo>
                  <a:lnTo>
                    <a:pt x="202150" y="262215"/>
                  </a:lnTo>
                  <a:lnTo>
                    <a:pt x="421879" y="262215"/>
                  </a:lnTo>
                </a:path>
                <a:path extrusionOk="0" h="524510" w="835025">
                  <a:moveTo>
                    <a:pt x="632818" y="524431"/>
                  </a:moveTo>
                  <a:lnTo>
                    <a:pt x="632818" y="262215"/>
                  </a:lnTo>
                  <a:lnTo>
                    <a:pt x="421879" y="262215"/>
                  </a:lnTo>
                </a:path>
                <a:path extrusionOk="0" h="524510" w="835025">
                  <a:moveTo>
                    <a:pt x="421879" y="0"/>
                  </a:moveTo>
                  <a:lnTo>
                    <a:pt x="421879" y="262215"/>
                  </a:lnTo>
                </a:path>
                <a:path extrusionOk="0" h="524510" w="835025">
                  <a:moveTo>
                    <a:pt x="834969" y="0"/>
                  </a:moveTo>
                  <a:lnTo>
                    <a:pt x="834969" y="262215"/>
                  </a:ln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 extrusionOk="0" h="524510" w="835025">
                  <a:moveTo>
                    <a:pt x="738288" y="262215"/>
                  </a:moveTo>
                  <a:lnTo>
                    <a:pt x="421879" y="262215"/>
                  </a:lnTo>
                </a:path>
                <a:path extrusionOk="0" h="524510" w="835025">
                  <a:moveTo>
                    <a:pt x="105469" y="262215"/>
                  </a:moveTo>
                  <a:lnTo>
                    <a:pt x="421879" y="262215"/>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1" name="Google Shape;481;p12"/>
            <p:cNvSpPr/>
            <p:nvPr/>
          </p:nvSpPr>
          <p:spPr>
            <a:xfrm>
              <a:off x="1497204" y="2434231"/>
              <a:ext cx="1265579" cy="174810"/>
            </a:xfrm>
            <a:prstGeom prst="rect">
              <a:avLst/>
            </a:prstGeom>
            <a:blipFill rotWithShape="1">
              <a:blip r:embed="rId4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 name="Google Shape;482;p12"/>
            <p:cNvSpPr/>
            <p:nvPr/>
          </p:nvSpPr>
          <p:spPr>
            <a:xfrm>
              <a:off x="2674106" y="2447410"/>
              <a:ext cx="72002" cy="148451"/>
            </a:xfrm>
            <a:prstGeom prst="rect">
              <a:avLst/>
            </a:prstGeom>
            <a:blipFill rotWithShape="1">
              <a:blip r:embed="rId4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 name="Google Shape;483;p12"/>
            <p:cNvSpPr/>
            <p:nvPr/>
          </p:nvSpPr>
          <p:spPr>
            <a:xfrm>
              <a:off x="1497204" y="2434231"/>
              <a:ext cx="1266190" cy="175260"/>
            </a:xfrm>
            <a:custGeom>
              <a:rect b="b" l="l" r="r" t="t"/>
              <a:pathLst>
                <a:path extrusionOk="0" h="175260" w="1266189">
                  <a:moveTo>
                    <a:pt x="57129" y="0"/>
                  </a:moveTo>
                  <a:lnTo>
                    <a:pt x="1217297" y="0"/>
                  </a:lnTo>
                  <a:lnTo>
                    <a:pt x="1212844" y="0"/>
                  </a:lnTo>
                  <a:lnTo>
                    <a:pt x="1233394" y="6868"/>
                  </a:lnTo>
                  <a:lnTo>
                    <a:pt x="1250154" y="25598"/>
                  </a:lnTo>
                  <a:lnTo>
                    <a:pt x="1261442" y="53381"/>
                  </a:lnTo>
                  <a:lnTo>
                    <a:pt x="1265579" y="87405"/>
                  </a:lnTo>
                  <a:lnTo>
                    <a:pt x="1261442" y="121429"/>
                  </a:lnTo>
                  <a:lnTo>
                    <a:pt x="1250154" y="149211"/>
                  </a:lnTo>
                  <a:lnTo>
                    <a:pt x="1233394" y="167942"/>
                  </a:lnTo>
                  <a:lnTo>
                    <a:pt x="1212844" y="174810"/>
                  </a:lnTo>
                  <a:lnTo>
                    <a:pt x="1217297" y="174810"/>
                  </a:lnTo>
                  <a:lnTo>
                    <a:pt x="57129" y="174810"/>
                  </a:lnTo>
                  <a:lnTo>
                    <a:pt x="52734" y="174810"/>
                  </a:lnTo>
                  <a:lnTo>
                    <a:pt x="32208" y="167942"/>
                  </a:lnTo>
                  <a:lnTo>
                    <a:pt x="15445" y="149211"/>
                  </a:lnTo>
                  <a:lnTo>
                    <a:pt x="4144" y="121429"/>
                  </a:lnTo>
                  <a:lnTo>
                    <a:pt x="0" y="87405"/>
                  </a:lnTo>
                  <a:lnTo>
                    <a:pt x="4144" y="53381"/>
                  </a:lnTo>
                  <a:lnTo>
                    <a:pt x="15445" y="25598"/>
                  </a:lnTo>
                  <a:lnTo>
                    <a:pt x="32208" y="6868"/>
                  </a:lnTo>
                  <a:lnTo>
                    <a:pt x="52734" y="0"/>
                  </a:lnTo>
                  <a:lnTo>
                    <a:pt x="57129" y="0"/>
                  </a:lnTo>
                  <a:close/>
                </a:path>
              </a:pathLst>
            </a:custGeom>
            <a:noFill/>
            <a:ln cap="flat" cmpd="sng" w="9525">
              <a:solidFill>
                <a:srgbClr val="37377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 name="Google Shape;484;p12"/>
            <p:cNvSpPr/>
            <p:nvPr/>
          </p:nvSpPr>
          <p:spPr>
            <a:xfrm>
              <a:off x="1497204" y="2434231"/>
              <a:ext cx="1266190" cy="175260"/>
            </a:xfrm>
            <a:custGeom>
              <a:rect b="b" l="l" r="r" t="t"/>
              <a:pathLst>
                <a:path extrusionOk="0" h="175260" w="1266189">
                  <a:moveTo>
                    <a:pt x="57129" y="0"/>
                  </a:moveTo>
                  <a:lnTo>
                    <a:pt x="1217297" y="0"/>
                  </a:lnTo>
                  <a:lnTo>
                    <a:pt x="1212844" y="0"/>
                  </a:lnTo>
                  <a:lnTo>
                    <a:pt x="1233394" y="6868"/>
                  </a:lnTo>
                  <a:lnTo>
                    <a:pt x="1250154" y="25598"/>
                  </a:lnTo>
                  <a:lnTo>
                    <a:pt x="1261442" y="53381"/>
                  </a:lnTo>
                  <a:lnTo>
                    <a:pt x="1265579" y="87405"/>
                  </a:lnTo>
                  <a:lnTo>
                    <a:pt x="1261442" y="121429"/>
                  </a:lnTo>
                  <a:lnTo>
                    <a:pt x="1250154" y="149211"/>
                  </a:lnTo>
                  <a:lnTo>
                    <a:pt x="1233394" y="167942"/>
                  </a:lnTo>
                  <a:lnTo>
                    <a:pt x="1212844" y="174810"/>
                  </a:lnTo>
                  <a:lnTo>
                    <a:pt x="1217297" y="174810"/>
                  </a:lnTo>
                  <a:lnTo>
                    <a:pt x="57129" y="174810"/>
                  </a:lnTo>
                  <a:lnTo>
                    <a:pt x="52734" y="174810"/>
                  </a:lnTo>
                  <a:lnTo>
                    <a:pt x="32208" y="167942"/>
                  </a:lnTo>
                  <a:lnTo>
                    <a:pt x="15445" y="149211"/>
                  </a:lnTo>
                  <a:lnTo>
                    <a:pt x="4144" y="121429"/>
                  </a:lnTo>
                  <a:lnTo>
                    <a:pt x="0" y="87405"/>
                  </a:lnTo>
                  <a:lnTo>
                    <a:pt x="4144" y="53381"/>
                  </a:lnTo>
                  <a:lnTo>
                    <a:pt x="15445" y="25598"/>
                  </a:lnTo>
                  <a:lnTo>
                    <a:pt x="32208" y="6868"/>
                  </a:lnTo>
                  <a:lnTo>
                    <a:pt x="52734" y="0"/>
                  </a:lnTo>
                </a:path>
              </a:pathLst>
            </a:custGeom>
            <a:noFill/>
            <a:ln cap="flat" cmpd="sng" w="146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 name="Google Shape;485;p12"/>
            <p:cNvSpPr/>
            <p:nvPr/>
          </p:nvSpPr>
          <p:spPr>
            <a:xfrm>
              <a:off x="5271516" y="2400299"/>
              <a:ext cx="316991" cy="466344"/>
            </a:xfrm>
            <a:prstGeom prst="rect">
              <a:avLst/>
            </a:prstGeom>
            <a:blipFill rotWithShape="1">
              <a:blip r:embed="rId4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 name="Google Shape;486;p12"/>
            <p:cNvSpPr/>
            <p:nvPr/>
          </p:nvSpPr>
          <p:spPr>
            <a:xfrm>
              <a:off x="5314187" y="2420111"/>
              <a:ext cx="231775" cy="381000"/>
            </a:xfrm>
            <a:custGeom>
              <a:rect b="b" l="l" r="r" t="t"/>
              <a:pathLst>
                <a:path extrusionOk="0" h="381000" w="231775">
                  <a:moveTo>
                    <a:pt x="0" y="0"/>
                  </a:moveTo>
                  <a:lnTo>
                    <a:pt x="0" y="381000"/>
                  </a:lnTo>
                  <a:lnTo>
                    <a:pt x="231648" y="190500"/>
                  </a:lnTo>
                  <a:lnTo>
                    <a:pt x="0" y="0"/>
                  </a:lnTo>
                  <a:close/>
                </a:path>
              </a:pathLst>
            </a:custGeom>
            <a:solidFill>
              <a:srgbClr val="7E7E7E">
                <a:alpha val="4156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 name="Google Shape;487;p12"/>
            <p:cNvSpPr/>
            <p:nvPr/>
          </p:nvSpPr>
          <p:spPr>
            <a:xfrm>
              <a:off x="3579875" y="2374391"/>
              <a:ext cx="318515" cy="467868"/>
            </a:xfrm>
            <a:prstGeom prst="rect">
              <a:avLst/>
            </a:prstGeom>
            <a:blipFill rotWithShape="1">
              <a:blip r:embed="rId3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8" name="Google Shape;488;p12"/>
            <p:cNvSpPr/>
            <p:nvPr/>
          </p:nvSpPr>
          <p:spPr>
            <a:xfrm>
              <a:off x="3622547" y="2394203"/>
              <a:ext cx="233679" cy="382905"/>
            </a:xfrm>
            <a:custGeom>
              <a:rect b="b" l="l" r="r" t="t"/>
              <a:pathLst>
                <a:path extrusionOk="0" h="382905" w="233679">
                  <a:moveTo>
                    <a:pt x="233172" y="0"/>
                  </a:moveTo>
                  <a:lnTo>
                    <a:pt x="0" y="191262"/>
                  </a:lnTo>
                  <a:lnTo>
                    <a:pt x="233172" y="382523"/>
                  </a:lnTo>
                  <a:lnTo>
                    <a:pt x="233172" y="0"/>
                  </a:lnTo>
                  <a:close/>
                </a:path>
              </a:pathLst>
            </a:custGeom>
            <a:solidFill>
              <a:srgbClr val="7E7E7E">
                <a:alpha val="4156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89" name="Google Shape;489;p12"/>
          <p:cNvSpPr txBox="1"/>
          <p:nvPr/>
        </p:nvSpPr>
        <p:spPr>
          <a:xfrm>
            <a:off x="6809358" y="2379091"/>
            <a:ext cx="1154430" cy="614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464646"/>
                </a:solidFill>
                <a:latin typeface="Carlito"/>
                <a:ea typeface="Carlito"/>
                <a:cs typeface="Carlito"/>
                <a:sym typeface="Carlito"/>
              </a:rPr>
              <a:t>Network</a:t>
            </a:r>
            <a:endParaRPr sz="1800">
              <a:solidFill>
                <a:schemeClr val="dk1"/>
              </a:solidFill>
              <a:latin typeface="Carlito"/>
              <a:ea typeface="Carlito"/>
              <a:cs typeface="Carlito"/>
              <a:sym typeface="Carlito"/>
            </a:endParaRPr>
          </a:p>
          <a:p>
            <a:pPr indent="0" lvl="0" marL="0" marR="5080" rtl="0" algn="r">
              <a:lnSpc>
                <a:spcPct val="100000"/>
              </a:lnSpc>
              <a:spcBef>
                <a:spcPts val="1040"/>
              </a:spcBef>
              <a:spcAft>
                <a:spcPts val="0"/>
              </a:spcAft>
              <a:buNone/>
            </a:pPr>
            <a:r>
              <a:rPr lang="en-US" sz="1200">
                <a:solidFill>
                  <a:srgbClr val="50504F"/>
                </a:solidFill>
                <a:latin typeface="Arial"/>
                <a:ea typeface="Arial"/>
                <a:cs typeface="Arial"/>
                <a:sym typeface="Arial"/>
              </a:rPr>
              <a:t>VPC</a:t>
            </a:r>
            <a:endParaRPr sz="1200">
              <a:solidFill>
                <a:schemeClr val="dk1"/>
              </a:solidFill>
              <a:latin typeface="Arial"/>
              <a:ea typeface="Arial"/>
              <a:cs typeface="Arial"/>
              <a:sym typeface="Arial"/>
            </a:endParaRPr>
          </a:p>
        </p:txBody>
      </p:sp>
      <p:sp>
        <p:nvSpPr>
          <p:cNvPr id="490" name="Google Shape;490;p12"/>
          <p:cNvSpPr txBox="1"/>
          <p:nvPr/>
        </p:nvSpPr>
        <p:spPr>
          <a:xfrm>
            <a:off x="6070472" y="2785364"/>
            <a:ext cx="31432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464646"/>
                </a:solidFill>
                <a:latin typeface="Arial"/>
                <a:ea typeface="Arial"/>
                <a:cs typeface="Arial"/>
                <a:sym typeface="Arial"/>
              </a:rPr>
              <a:t>ELB</a:t>
            </a:r>
            <a:endParaRPr sz="1200">
              <a:solidFill>
                <a:schemeClr val="dk1"/>
              </a:solidFill>
              <a:latin typeface="Arial"/>
              <a:ea typeface="Arial"/>
              <a:cs typeface="Arial"/>
              <a:sym typeface="Arial"/>
            </a:endParaRPr>
          </a:p>
        </p:txBody>
      </p:sp>
      <p:sp>
        <p:nvSpPr>
          <p:cNvPr id="491" name="Google Shape;491;p12"/>
          <p:cNvSpPr txBox="1"/>
          <p:nvPr/>
        </p:nvSpPr>
        <p:spPr>
          <a:xfrm>
            <a:off x="740765" y="2783585"/>
            <a:ext cx="48450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464646"/>
                </a:solidFill>
                <a:latin typeface="Arial"/>
                <a:ea typeface="Arial"/>
                <a:cs typeface="Arial"/>
                <a:sym typeface="Arial"/>
              </a:rPr>
              <a:t>Router</a:t>
            </a:r>
            <a:endParaRPr sz="1200">
              <a:solidFill>
                <a:schemeClr val="dk1"/>
              </a:solidFill>
              <a:latin typeface="Arial"/>
              <a:ea typeface="Arial"/>
              <a:cs typeface="Arial"/>
              <a:sym typeface="Arial"/>
            </a:endParaRPr>
          </a:p>
        </p:txBody>
      </p:sp>
      <p:sp>
        <p:nvSpPr>
          <p:cNvPr id="492" name="Google Shape;492;p12"/>
          <p:cNvSpPr txBox="1"/>
          <p:nvPr/>
        </p:nvSpPr>
        <p:spPr>
          <a:xfrm>
            <a:off x="1530858" y="2782951"/>
            <a:ext cx="116903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464646"/>
                </a:solidFill>
                <a:latin typeface="Arial"/>
                <a:ea typeface="Arial"/>
                <a:cs typeface="Arial"/>
                <a:sym typeface="Arial"/>
              </a:rPr>
              <a:t>Network Pipeline</a:t>
            </a:r>
            <a:endParaRPr sz="1200">
              <a:solidFill>
                <a:schemeClr val="dk1"/>
              </a:solidFill>
              <a:latin typeface="Arial"/>
              <a:ea typeface="Arial"/>
              <a:cs typeface="Arial"/>
              <a:sym typeface="Arial"/>
            </a:endParaRPr>
          </a:p>
        </p:txBody>
      </p:sp>
      <p:sp>
        <p:nvSpPr>
          <p:cNvPr id="493" name="Google Shape;493;p12"/>
          <p:cNvSpPr txBox="1"/>
          <p:nvPr/>
        </p:nvSpPr>
        <p:spPr>
          <a:xfrm>
            <a:off x="3009645" y="2782061"/>
            <a:ext cx="47307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464646"/>
                </a:solidFill>
                <a:latin typeface="Arial"/>
                <a:ea typeface="Arial"/>
                <a:cs typeface="Arial"/>
                <a:sym typeface="Arial"/>
              </a:rPr>
              <a:t>Switch</a:t>
            </a:r>
            <a:endParaRPr sz="1200">
              <a:solidFill>
                <a:schemeClr val="dk1"/>
              </a:solidFill>
              <a:latin typeface="Arial"/>
              <a:ea typeface="Arial"/>
              <a:cs typeface="Arial"/>
              <a:sym typeface="Arial"/>
            </a:endParaRPr>
          </a:p>
        </p:txBody>
      </p:sp>
      <p:sp>
        <p:nvSpPr>
          <p:cNvPr id="494" name="Google Shape;494;p12"/>
          <p:cNvSpPr/>
          <p:nvPr/>
        </p:nvSpPr>
        <p:spPr>
          <a:xfrm>
            <a:off x="5990844" y="2199132"/>
            <a:ext cx="525779" cy="629412"/>
          </a:xfrm>
          <a:prstGeom prst="rect">
            <a:avLst/>
          </a:prstGeom>
          <a:blipFill rotWithShape="1">
            <a:blip r:embed="rId4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 name="Google Shape;495;p12"/>
          <p:cNvSpPr/>
          <p:nvPr/>
        </p:nvSpPr>
        <p:spPr>
          <a:xfrm>
            <a:off x="7546847" y="2188464"/>
            <a:ext cx="530351" cy="644651"/>
          </a:xfrm>
          <a:prstGeom prst="rect">
            <a:avLst/>
          </a:prstGeom>
          <a:blipFill rotWithShape="1">
            <a:blip r:embed="rId5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5" name="Shape 3255"/>
        <p:cNvGrpSpPr/>
        <p:nvPr/>
      </p:nvGrpSpPr>
      <p:grpSpPr>
        <a:xfrm>
          <a:off x="0" y="0"/>
          <a:ext cx="0" cy="0"/>
          <a:chOff x="0" y="0"/>
          <a:chExt cx="0" cy="0"/>
        </a:xfrm>
      </p:grpSpPr>
      <p:sp>
        <p:nvSpPr>
          <p:cNvPr id="3256" name="Google Shape;3256;p120"/>
          <p:cNvSpPr txBox="1"/>
          <p:nvPr/>
        </p:nvSpPr>
        <p:spPr>
          <a:xfrm>
            <a:off x="415544" y="139065"/>
            <a:ext cx="5391785" cy="45212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800">
                <a:solidFill>
                  <a:srgbClr val="4D4D4B"/>
                </a:solidFill>
                <a:latin typeface="Arial"/>
                <a:ea typeface="Arial"/>
                <a:cs typeface="Arial"/>
                <a:sym typeface="Arial"/>
              </a:rPr>
              <a:t>Simple Application Architecture</a:t>
            </a:r>
            <a:endParaRPr sz="2800">
              <a:solidFill>
                <a:schemeClr val="dk1"/>
              </a:solidFill>
              <a:latin typeface="Arial"/>
              <a:ea typeface="Arial"/>
              <a:cs typeface="Arial"/>
              <a:sym typeface="Arial"/>
            </a:endParaRPr>
          </a:p>
        </p:txBody>
      </p:sp>
      <p:sp>
        <p:nvSpPr>
          <p:cNvPr id="3257" name="Google Shape;3257;p120"/>
          <p:cNvSpPr txBox="1"/>
          <p:nvPr/>
        </p:nvSpPr>
        <p:spPr>
          <a:xfrm>
            <a:off x="3487039" y="2902965"/>
            <a:ext cx="714375" cy="330200"/>
          </a:xfrm>
          <a:prstGeom prst="rect">
            <a:avLst/>
          </a:prstGeom>
          <a:noFill/>
          <a:ln>
            <a:noFill/>
          </a:ln>
        </p:spPr>
        <p:txBody>
          <a:bodyPr anchorCtr="0" anchor="t" bIns="0" lIns="0" spcFirstLastPara="1" rIns="0" wrap="square" tIns="12050">
            <a:spAutoFit/>
          </a:bodyPr>
          <a:lstStyle/>
          <a:p>
            <a:pPr indent="-67310" lvl="0" marL="79375" marR="5080" rtl="0" algn="l">
              <a:lnSpc>
                <a:spcPct val="100000"/>
              </a:lnSpc>
              <a:spcBef>
                <a:spcPts val="0"/>
              </a:spcBef>
              <a:spcAft>
                <a:spcPts val="0"/>
              </a:spcAft>
              <a:buNone/>
            </a:pPr>
            <a:r>
              <a:rPr lang="en-US" sz="1000">
                <a:solidFill>
                  <a:srgbClr val="464646"/>
                </a:solidFill>
                <a:latin typeface="Arial"/>
                <a:ea typeface="Arial"/>
                <a:cs typeface="Arial"/>
                <a:sym typeface="Arial"/>
              </a:rPr>
              <a:t>Elastic Load  Balancing</a:t>
            </a:r>
            <a:endParaRPr sz="1000">
              <a:solidFill>
                <a:schemeClr val="dk1"/>
              </a:solidFill>
              <a:latin typeface="Arial"/>
              <a:ea typeface="Arial"/>
              <a:cs typeface="Arial"/>
              <a:sym typeface="Arial"/>
            </a:endParaRPr>
          </a:p>
        </p:txBody>
      </p:sp>
      <p:sp>
        <p:nvSpPr>
          <p:cNvPr id="3258" name="Google Shape;3258;p120"/>
          <p:cNvSpPr/>
          <p:nvPr/>
        </p:nvSpPr>
        <p:spPr>
          <a:xfrm>
            <a:off x="4959766" y="2246951"/>
            <a:ext cx="657026" cy="74408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9" name="Google Shape;3259;p120"/>
          <p:cNvSpPr txBox="1"/>
          <p:nvPr/>
        </p:nvSpPr>
        <p:spPr>
          <a:xfrm>
            <a:off x="4960111" y="3047745"/>
            <a:ext cx="803910" cy="330200"/>
          </a:xfrm>
          <a:prstGeom prst="rect">
            <a:avLst/>
          </a:prstGeom>
          <a:noFill/>
          <a:ln>
            <a:noFill/>
          </a:ln>
        </p:spPr>
        <p:txBody>
          <a:bodyPr anchorCtr="0" anchor="t" bIns="0" lIns="0" spcFirstLastPara="1" rIns="0" wrap="square" tIns="12050">
            <a:spAutoFit/>
          </a:bodyPr>
          <a:lstStyle/>
          <a:p>
            <a:pPr indent="17780" lvl="0" marL="12700" marR="5080" rtl="0" algn="l">
              <a:lnSpc>
                <a:spcPct val="100000"/>
              </a:lnSpc>
              <a:spcBef>
                <a:spcPts val="0"/>
              </a:spcBef>
              <a:spcAft>
                <a:spcPts val="0"/>
              </a:spcAft>
              <a:buNone/>
            </a:pPr>
            <a:r>
              <a:rPr lang="en-US" sz="1000">
                <a:solidFill>
                  <a:srgbClr val="464646"/>
                </a:solidFill>
                <a:latin typeface="Arial"/>
                <a:ea typeface="Arial"/>
                <a:cs typeface="Arial"/>
                <a:sym typeface="Arial"/>
              </a:rPr>
              <a:t>Amazon EC2  app instances</a:t>
            </a:r>
            <a:endParaRPr sz="1000">
              <a:solidFill>
                <a:schemeClr val="dk1"/>
              </a:solidFill>
              <a:latin typeface="Arial"/>
              <a:ea typeface="Arial"/>
              <a:cs typeface="Arial"/>
              <a:sym typeface="Arial"/>
            </a:endParaRPr>
          </a:p>
        </p:txBody>
      </p:sp>
      <p:grpSp>
        <p:nvGrpSpPr>
          <p:cNvPr id="3260" name="Google Shape;3260;p120"/>
          <p:cNvGrpSpPr/>
          <p:nvPr/>
        </p:nvGrpSpPr>
        <p:grpSpPr>
          <a:xfrm>
            <a:off x="1530671" y="1447895"/>
            <a:ext cx="5953502" cy="2550534"/>
            <a:chOff x="1530671" y="1447895"/>
            <a:chExt cx="5953502" cy="2550534"/>
          </a:xfrm>
        </p:grpSpPr>
        <p:sp>
          <p:nvSpPr>
            <p:cNvPr id="3261" name="Google Shape;3261;p120"/>
            <p:cNvSpPr/>
            <p:nvPr/>
          </p:nvSpPr>
          <p:spPr>
            <a:xfrm>
              <a:off x="3910583" y="2449067"/>
              <a:ext cx="1199388" cy="31546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2" name="Google Shape;3262;p120"/>
            <p:cNvSpPr/>
            <p:nvPr/>
          </p:nvSpPr>
          <p:spPr>
            <a:xfrm>
              <a:off x="4068317" y="2526919"/>
              <a:ext cx="884555" cy="120650"/>
            </a:xfrm>
            <a:custGeom>
              <a:rect b="b" l="l" r="r" t="t"/>
              <a:pathLst>
                <a:path extrusionOk="0" h="120650" w="884554">
                  <a:moveTo>
                    <a:pt x="102997" y="0"/>
                  </a:moveTo>
                  <a:lnTo>
                    <a:pt x="0" y="60070"/>
                  </a:lnTo>
                  <a:lnTo>
                    <a:pt x="102997" y="120142"/>
                  </a:lnTo>
                  <a:lnTo>
                    <a:pt x="110998" y="118110"/>
                  </a:lnTo>
                  <a:lnTo>
                    <a:pt x="114554" y="111887"/>
                  </a:lnTo>
                  <a:lnTo>
                    <a:pt x="118110" y="105791"/>
                  </a:lnTo>
                  <a:lnTo>
                    <a:pt x="116078" y="97789"/>
                  </a:lnTo>
                  <a:lnTo>
                    <a:pt x="109855" y="94233"/>
                  </a:lnTo>
                  <a:lnTo>
                    <a:pt x="73496" y="73025"/>
                  </a:lnTo>
                  <a:lnTo>
                    <a:pt x="25654" y="73025"/>
                  </a:lnTo>
                  <a:lnTo>
                    <a:pt x="25654" y="47117"/>
                  </a:lnTo>
                  <a:lnTo>
                    <a:pt x="73496" y="47117"/>
                  </a:lnTo>
                  <a:lnTo>
                    <a:pt x="109855" y="25907"/>
                  </a:lnTo>
                  <a:lnTo>
                    <a:pt x="116078" y="22351"/>
                  </a:lnTo>
                  <a:lnTo>
                    <a:pt x="118110" y="14350"/>
                  </a:lnTo>
                  <a:lnTo>
                    <a:pt x="114554" y="8255"/>
                  </a:lnTo>
                  <a:lnTo>
                    <a:pt x="110998" y="2031"/>
                  </a:lnTo>
                  <a:lnTo>
                    <a:pt x="102997" y="0"/>
                  </a:lnTo>
                  <a:close/>
                </a:path>
                <a:path extrusionOk="0" h="120650" w="884554">
                  <a:moveTo>
                    <a:pt x="832884" y="60070"/>
                  </a:moveTo>
                  <a:lnTo>
                    <a:pt x="774319" y="94233"/>
                  </a:lnTo>
                  <a:lnTo>
                    <a:pt x="768096" y="97789"/>
                  </a:lnTo>
                  <a:lnTo>
                    <a:pt x="766064" y="105791"/>
                  </a:lnTo>
                  <a:lnTo>
                    <a:pt x="769620" y="111887"/>
                  </a:lnTo>
                  <a:lnTo>
                    <a:pt x="773303" y="118110"/>
                  </a:lnTo>
                  <a:lnTo>
                    <a:pt x="781177" y="120142"/>
                  </a:lnTo>
                  <a:lnTo>
                    <a:pt x="787400" y="116586"/>
                  </a:lnTo>
                  <a:lnTo>
                    <a:pt x="862089" y="73025"/>
                  </a:lnTo>
                  <a:lnTo>
                    <a:pt x="858520" y="73025"/>
                  </a:lnTo>
                  <a:lnTo>
                    <a:pt x="858520" y="71247"/>
                  </a:lnTo>
                  <a:lnTo>
                    <a:pt x="852043" y="71247"/>
                  </a:lnTo>
                  <a:lnTo>
                    <a:pt x="832884" y="60070"/>
                  </a:lnTo>
                  <a:close/>
                </a:path>
                <a:path extrusionOk="0" h="120650" w="884554">
                  <a:moveTo>
                    <a:pt x="73496" y="47117"/>
                  </a:moveTo>
                  <a:lnTo>
                    <a:pt x="25654" y="47117"/>
                  </a:lnTo>
                  <a:lnTo>
                    <a:pt x="25654" y="73025"/>
                  </a:lnTo>
                  <a:lnTo>
                    <a:pt x="73496" y="73025"/>
                  </a:lnTo>
                  <a:lnTo>
                    <a:pt x="70448" y="71247"/>
                  </a:lnTo>
                  <a:lnTo>
                    <a:pt x="32131" y="71247"/>
                  </a:lnTo>
                  <a:lnTo>
                    <a:pt x="32131" y="48894"/>
                  </a:lnTo>
                  <a:lnTo>
                    <a:pt x="70448" y="48894"/>
                  </a:lnTo>
                  <a:lnTo>
                    <a:pt x="73496" y="47117"/>
                  </a:lnTo>
                  <a:close/>
                </a:path>
                <a:path extrusionOk="0" h="120650" w="884554">
                  <a:moveTo>
                    <a:pt x="810677" y="47117"/>
                  </a:moveTo>
                  <a:lnTo>
                    <a:pt x="73496" y="47117"/>
                  </a:lnTo>
                  <a:lnTo>
                    <a:pt x="51289" y="60070"/>
                  </a:lnTo>
                  <a:lnTo>
                    <a:pt x="73496" y="73025"/>
                  </a:lnTo>
                  <a:lnTo>
                    <a:pt x="810677" y="73025"/>
                  </a:lnTo>
                  <a:lnTo>
                    <a:pt x="832884" y="60070"/>
                  </a:lnTo>
                  <a:lnTo>
                    <a:pt x="810677" y="47117"/>
                  </a:lnTo>
                  <a:close/>
                </a:path>
                <a:path extrusionOk="0" h="120650" w="884554">
                  <a:moveTo>
                    <a:pt x="862089" y="47117"/>
                  </a:moveTo>
                  <a:lnTo>
                    <a:pt x="858520" y="47117"/>
                  </a:lnTo>
                  <a:lnTo>
                    <a:pt x="858520" y="73025"/>
                  </a:lnTo>
                  <a:lnTo>
                    <a:pt x="862089" y="73025"/>
                  </a:lnTo>
                  <a:lnTo>
                    <a:pt x="884301" y="60070"/>
                  </a:lnTo>
                  <a:lnTo>
                    <a:pt x="862089" y="47117"/>
                  </a:lnTo>
                  <a:close/>
                </a:path>
                <a:path extrusionOk="0" h="120650" w="884554">
                  <a:moveTo>
                    <a:pt x="32131" y="48894"/>
                  </a:moveTo>
                  <a:lnTo>
                    <a:pt x="32131" y="71247"/>
                  </a:lnTo>
                  <a:lnTo>
                    <a:pt x="51289" y="60070"/>
                  </a:lnTo>
                  <a:lnTo>
                    <a:pt x="32131" y="48894"/>
                  </a:lnTo>
                  <a:close/>
                </a:path>
                <a:path extrusionOk="0" h="120650" w="884554">
                  <a:moveTo>
                    <a:pt x="51289" y="60070"/>
                  </a:moveTo>
                  <a:lnTo>
                    <a:pt x="32131" y="71247"/>
                  </a:lnTo>
                  <a:lnTo>
                    <a:pt x="70448" y="71247"/>
                  </a:lnTo>
                  <a:lnTo>
                    <a:pt x="51289" y="60070"/>
                  </a:lnTo>
                  <a:close/>
                </a:path>
                <a:path extrusionOk="0" h="120650" w="884554">
                  <a:moveTo>
                    <a:pt x="852043" y="48894"/>
                  </a:moveTo>
                  <a:lnTo>
                    <a:pt x="832884" y="60070"/>
                  </a:lnTo>
                  <a:lnTo>
                    <a:pt x="852043" y="71247"/>
                  </a:lnTo>
                  <a:lnTo>
                    <a:pt x="852043" y="48894"/>
                  </a:lnTo>
                  <a:close/>
                </a:path>
                <a:path extrusionOk="0" h="120650" w="884554">
                  <a:moveTo>
                    <a:pt x="858520" y="48894"/>
                  </a:moveTo>
                  <a:lnTo>
                    <a:pt x="852043" y="48894"/>
                  </a:lnTo>
                  <a:lnTo>
                    <a:pt x="852043" y="71247"/>
                  </a:lnTo>
                  <a:lnTo>
                    <a:pt x="858520" y="71247"/>
                  </a:lnTo>
                  <a:lnTo>
                    <a:pt x="858520" y="48894"/>
                  </a:lnTo>
                  <a:close/>
                </a:path>
                <a:path extrusionOk="0" h="120650" w="884554">
                  <a:moveTo>
                    <a:pt x="70448" y="48894"/>
                  </a:moveTo>
                  <a:lnTo>
                    <a:pt x="32131" y="48894"/>
                  </a:lnTo>
                  <a:lnTo>
                    <a:pt x="51289" y="60070"/>
                  </a:lnTo>
                  <a:lnTo>
                    <a:pt x="70448" y="48894"/>
                  </a:lnTo>
                  <a:close/>
                </a:path>
                <a:path extrusionOk="0" h="120650" w="884554">
                  <a:moveTo>
                    <a:pt x="781177" y="0"/>
                  </a:moveTo>
                  <a:lnTo>
                    <a:pt x="773303" y="2031"/>
                  </a:lnTo>
                  <a:lnTo>
                    <a:pt x="769620" y="8255"/>
                  </a:lnTo>
                  <a:lnTo>
                    <a:pt x="766064" y="14350"/>
                  </a:lnTo>
                  <a:lnTo>
                    <a:pt x="768096" y="22351"/>
                  </a:lnTo>
                  <a:lnTo>
                    <a:pt x="774319" y="25907"/>
                  </a:lnTo>
                  <a:lnTo>
                    <a:pt x="832884" y="60070"/>
                  </a:lnTo>
                  <a:lnTo>
                    <a:pt x="852043" y="48894"/>
                  </a:lnTo>
                  <a:lnTo>
                    <a:pt x="858520" y="48894"/>
                  </a:lnTo>
                  <a:lnTo>
                    <a:pt x="858520" y="47117"/>
                  </a:lnTo>
                  <a:lnTo>
                    <a:pt x="862089" y="47117"/>
                  </a:lnTo>
                  <a:lnTo>
                    <a:pt x="787400" y="3556"/>
                  </a:lnTo>
                  <a:lnTo>
                    <a:pt x="781177"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3" name="Google Shape;3263;p120"/>
            <p:cNvSpPr/>
            <p:nvPr/>
          </p:nvSpPr>
          <p:spPr>
            <a:xfrm>
              <a:off x="5466587" y="2490216"/>
              <a:ext cx="931163" cy="31546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4" name="Google Shape;3264;p120"/>
            <p:cNvSpPr/>
            <p:nvPr/>
          </p:nvSpPr>
          <p:spPr>
            <a:xfrm>
              <a:off x="5624322" y="2568066"/>
              <a:ext cx="614680" cy="120650"/>
            </a:xfrm>
            <a:custGeom>
              <a:rect b="b" l="l" r="r" t="t"/>
              <a:pathLst>
                <a:path extrusionOk="0" h="120650" w="614679">
                  <a:moveTo>
                    <a:pt x="102997" y="0"/>
                  </a:moveTo>
                  <a:lnTo>
                    <a:pt x="0" y="60070"/>
                  </a:lnTo>
                  <a:lnTo>
                    <a:pt x="102997" y="120141"/>
                  </a:lnTo>
                  <a:lnTo>
                    <a:pt x="110998" y="118109"/>
                  </a:lnTo>
                  <a:lnTo>
                    <a:pt x="114553" y="111887"/>
                  </a:lnTo>
                  <a:lnTo>
                    <a:pt x="118110" y="105790"/>
                  </a:lnTo>
                  <a:lnTo>
                    <a:pt x="116077" y="97789"/>
                  </a:lnTo>
                  <a:lnTo>
                    <a:pt x="109854" y="94233"/>
                  </a:lnTo>
                  <a:lnTo>
                    <a:pt x="73496" y="73025"/>
                  </a:lnTo>
                  <a:lnTo>
                    <a:pt x="25653" y="73025"/>
                  </a:lnTo>
                  <a:lnTo>
                    <a:pt x="25653" y="47116"/>
                  </a:lnTo>
                  <a:lnTo>
                    <a:pt x="73496" y="47116"/>
                  </a:lnTo>
                  <a:lnTo>
                    <a:pt x="109854" y="25907"/>
                  </a:lnTo>
                  <a:lnTo>
                    <a:pt x="116077" y="22351"/>
                  </a:lnTo>
                  <a:lnTo>
                    <a:pt x="118110" y="14350"/>
                  </a:lnTo>
                  <a:lnTo>
                    <a:pt x="114553" y="8255"/>
                  </a:lnTo>
                  <a:lnTo>
                    <a:pt x="110998" y="2031"/>
                  </a:lnTo>
                  <a:lnTo>
                    <a:pt x="102997" y="0"/>
                  </a:lnTo>
                  <a:close/>
                </a:path>
                <a:path extrusionOk="0" h="120650" w="614679">
                  <a:moveTo>
                    <a:pt x="563263" y="60070"/>
                  </a:moveTo>
                  <a:lnTo>
                    <a:pt x="504698" y="94233"/>
                  </a:lnTo>
                  <a:lnTo>
                    <a:pt x="498475" y="97789"/>
                  </a:lnTo>
                  <a:lnTo>
                    <a:pt x="496442" y="105790"/>
                  </a:lnTo>
                  <a:lnTo>
                    <a:pt x="499999" y="111887"/>
                  </a:lnTo>
                  <a:lnTo>
                    <a:pt x="503554" y="118109"/>
                  </a:lnTo>
                  <a:lnTo>
                    <a:pt x="511555" y="120141"/>
                  </a:lnTo>
                  <a:lnTo>
                    <a:pt x="517778" y="116585"/>
                  </a:lnTo>
                  <a:lnTo>
                    <a:pt x="592468" y="73025"/>
                  </a:lnTo>
                  <a:lnTo>
                    <a:pt x="588899" y="73025"/>
                  </a:lnTo>
                  <a:lnTo>
                    <a:pt x="588899" y="71246"/>
                  </a:lnTo>
                  <a:lnTo>
                    <a:pt x="582422" y="71246"/>
                  </a:lnTo>
                  <a:lnTo>
                    <a:pt x="563263" y="60070"/>
                  </a:lnTo>
                  <a:close/>
                </a:path>
                <a:path extrusionOk="0" h="120650" w="614679">
                  <a:moveTo>
                    <a:pt x="73496" y="47116"/>
                  </a:moveTo>
                  <a:lnTo>
                    <a:pt x="25653" y="47116"/>
                  </a:lnTo>
                  <a:lnTo>
                    <a:pt x="25653" y="73025"/>
                  </a:lnTo>
                  <a:lnTo>
                    <a:pt x="73496" y="73025"/>
                  </a:lnTo>
                  <a:lnTo>
                    <a:pt x="70448" y="71246"/>
                  </a:lnTo>
                  <a:lnTo>
                    <a:pt x="32130" y="71246"/>
                  </a:lnTo>
                  <a:lnTo>
                    <a:pt x="32130" y="48894"/>
                  </a:lnTo>
                  <a:lnTo>
                    <a:pt x="70448" y="48894"/>
                  </a:lnTo>
                  <a:lnTo>
                    <a:pt x="73496" y="47116"/>
                  </a:lnTo>
                  <a:close/>
                </a:path>
                <a:path extrusionOk="0" h="120650" w="614679">
                  <a:moveTo>
                    <a:pt x="541056" y="47116"/>
                  </a:moveTo>
                  <a:lnTo>
                    <a:pt x="73496" y="47116"/>
                  </a:lnTo>
                  <a:lnTo>
                    <a:pt x="51289" y="60070"/>
                  </a:lnTo>
                  <a:lnTo>
                    <a:pt x="73496" y="73025"/>
                  </a:lnTo>
                  <a:lnTo>
                    <a:pt x="541056" y="73025"/>
                  </a:lnTo>
                  <a:lnTo>
                    <a:pt x="563263" y="60070"/>
                  </a:lnTo>
                  <a:lnTo>
                    <a:pt x="541056" y="47116"/>
                  </a:lnTo>
                  <a:close/>
                </a:path>
                <a:path extrusionOk="0" h="120650" w="614679">
                  <a:moveTo>
                    <a:pt x="592468" y="47116"/>
                  </a:moveTo>
                  <a:lnTo>
                    <a:pt x="588899" y="47116"/>
                  </a:lnTo>
                  <a:lnTo>
                    <a:pt x="588899" y="73025"/>
                  </a:lnTo>
                  <a:lnTo>
                    <a:pt x="592468" y="73025"/>
                  </a:lnTo>
                  <a:lnTo>
                    <a:pt x="614679" y="60070"/>
                  </a:lnTo>
                  <a:lnTo>
                    <a:pt x="592468" y="47116"/>
                  </a:lnTo>
                  <a:close/>
                </a:path>
                <a:path extrusionOk="0" h="120650" w="614679">
                  <a:moveTo>
                    <a:pt x="32130" y="48894"/>
                  </a:moveTo>
                  <a:lnTo>
                    <a:pt x="32130" y="71246"/>
                  </a:lnTo>
                  <a:lnTo>
                    <a:pt x="51289" y="60070"/>
                  </a:lnTo>
                  <a:lnTo>
                    <a:pt x="32130" y="48894"/>
                  </a:lnTo>
                  <a:close/>
                </a:path>
                <a:path extrusionOk="0" h="120650" w="614679">
                  <a:moveTo>
                    <a:pt x="51289" y="60070"/>
                  </a:moveTo>
                  <a:lnTo>
                    <a:pt x="32130" y="71246"/>
                  </a:lnTo>
                  <a:lnTo>
                    <a:pt x="70448" y="71246"/>
                  </a:lnTo>
                  <a:lnTo>
                    <a:pt x="51289" y="60070"/>
                  </a:lnTo>
                  <a:close/>
                </a:path>
                <a:path extrusionOk="0" h="120650" w="614679">
                  <a:moveTo>
                    <a:pt x="582422" y="48894"/>
                  </a:moveTo>
                  <a:lnTo>
                    <a:pt x="563263" y="60070"/>
                  </a:lnTo>
                  <a:lnTo>
                    <a:pt x="582422" y="71246"/>
                  </a:lnTo>
                  <a:lnTo>
                    <a:pt x="582422" y="48894"/>
                  </a:lnTo>
                  <a:close/>
                </a:path>
                <a:path extrusionOk="0" h="120650" w="614679">
                  <a:moveTo>
                    <a:pt x="588899" y="48894"/>
                  </a:moveTo>
                  <a:lnTo>
                    <a:pt x="582422" y="48894"/>
                  </a:lnTo>
                  <a:lnTo>
                    <a:pt x="582422" y="71246"/>
                  </a:lnTo>
                  <a:lnTo>
                    <a:pt x="588899" y="71246"/>
                  </a:lnTo>
                  <a:lnTo>
                    <a:pt x="588899" y="48894"/>
                  </a:lnTo>
                  <a:close/>
                </a:path>
                <a:path extrusionOk="0" h="120650" w="614679">
                  <a:moveTo>
                    <a:pt x="70448" y="48894"/>
                  </a:moveTo>
                  <a:lnTo>
                    <a:pt x="32130" y="48894"/>
                  </a:lnTo>
                  <a:lnTo>
                    <a:pt x="51289" y="60070"/>
                  </a:lnTo>
                  <a:lnTo>
                    <a:pt x="70448" y="48894"/>
                  </a:lnTo>
                  <a:close/>
                </a:path>
                <a:path extrusionOk="0" h="120650" w="614679">
                  <a:moveTo>
                    <a:pt x="511555" y="0"/>
                  </a:moveTo>
                  <a:lnTo>
                    <a:pt x="503554" y="2031"/>
                  </a:lnTo>
                  <a:lnTo>
                    <a:pt x="499999" y="8255"/>
                  </a:lnTo>
                  <a:lnTo>
                    <a:pt x="496442" y="14350"/>
                  </a:lnTo>
                  <a:lnTo>
                    <a:pt x="498475" y="22351"/>
                  </a:lnTo>
                  <a:lnTo>
                    <a:pt x="504698" y="25907"/>
                  </a:lnTo>
                  <a:lnTo>
                    <a:pt x="563263" y="60070"/>
                  </a:lnTo>
                  <a:lnTo>
                    <a:pt x="582422" y="48894"/>
                  </a:lnTo>
                  <a:lnTo>
                    <a:pt x="588899" y="48894"/>
                  </a:lnTo>
                  <a:lnTo>
                    <a:pt x="588899" y="47116"/>
                  </a:lnTo>
                  <a:lnTo>
                    <a:pt x="592468" y="47116"/>
                  </a:lnTo>
                  <a:lnTo>
                    <a:pt x="517778" y="3556"/>
                  </a:lnTo>
                  <a:lnTo>
                    <a:pt x="511555"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5" name="Google Shape;3265;p120"/>
            <p:cNvSpPr/>
            <p:nvPr/>
          </p:nvSpPr>
          <p:spPr>
            <a:xfrm>
              <a:off x="6367272" y="2327147"/>
              <a:ext cx="693420" cy="69341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6" name="Google Shape;3266;p120"/>
            <p:cNvSpPr/>
            <p:nvPr/>
          </p:nvSpPr>
          <p:spPr>
            <a:xfrm>
              <a:off x="7102062" y="1447895"/>
              <a:ext cx="382111" cy="42962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7" name="Google Shape;3267;p120"/>
            <p:cNvSpPr/>
            <p:nvPr/>
          </p:nvSpPr>
          <p:spPr>
            <a:xfrm>
              <a:off x="6224777" y="1689354"/>
              <a:ext cx="993775" cy="2197735"/>
            </a:xfrm>
            <a:custGeom>
              <a:rect b="b" l="l" r="r" t="t"/>
              <a:pathLst>
                <a:path extrusionOk="0" h="2197735" w="993775">
                  <a:moveTo>
                    <a:pt x="0" y="97536"/>
                  </a:moveTo>
                  <a:lnTo>
                    <a:pt x="7667" y="59578"/>
                  </a:lnTo>
                  <a:lnTo>
                    <a:pt x="28575" y="28575"/>
                  </a:lnTo>
                  <a:lnTo>
                    <a:pt x="59578" y="7667"/>
                  </a:lnTo>
                  <a:lnTo>
                    <a:pt x="97536" y="0"/>
                  </a:lnTo>
                  <a:lnTo>
                    <a:pt x="896112" y="0"/>
                  </a:lnTo>
                  <a:lnTo>
                    <a:pt x="934069" y="7667"/>
                  </a:lnTo>
                  <a:lnTo>
                    <a:pt x="965073" y="28575"/>
                  </a:lnTo>
                  <a:lnTo>
                    <a:pt x="985980" y="59578"/>
                  </a:lnTo>
                  <a:lnTo>
                    <a:pt x="993648" y="97536"/>
                  </a:lnTo>
                  <a:lnTo>
                    <a:pt x="993648" y="2100072"/>
                  </a:lnTo>
                  <a:lnTo>
                    <a:pt x="985980" y="2138029"/>
                  </a:lnTo>
                  <a:lnTo>
                    <a:pt x="965073" y="2169033"/>
                  </a:lnTo>
                  <a:lnTo>
                    <a:pt x="934069" y="2189940"/>
                  </a:lnTo>
                  <a:lnTo>
                    <a:pt x="896112" y="2197608"/>
                  </a:lnTo>
                  <a:lnTo>
                    <a:pt x="97536" y="2197608"/>
                  </a:lnTo>
                  <a:lnTo>
                    <a:pt x="59578" y="2189940"/>
                  </a:lnTo>
                  <a:lnTo>
                    <a:pt x="28575" y="2169033"/>
                  </a:lnTo>
                  <a:lnTo>
                    <a:pt x="7667" y="2138029"/>
                  </a:lnTo>
                  <a:lnTo>
                    <a:pt x="0" y="2100072"/>
                  </a:lnTo>
                  <a:lnTo>
                    <a:pt x="0" y="97536"/>
                  </a:lnTo>
                  <a:close/>
                </a:path>
              </a:pathLst>
            </a:custGeom>
            <a:noFill/>
            <a:ln cap="flat" cmpd="sng" w="19800">
              <a:solidFill>
                <a:srgbClr val="464646"/>
              </a:solidFill>
              <a:prstDash val="dot"/>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8" name="Google Shape;3268;p120"/>
            <p:cNvSpPr/>
            <p:nvPr/>
          </p:nvSpPr>
          <p:spPr>
            <a:xfrm>
              <a:off x="1530671" y="3446339"/>
              <a:ext cx="547489" cy="55209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9" name="Google Shape;3269;p120"/>
            <p:cNvSpPr/>
            <p:nvPr/>
          </p:nvSpPr>
          <p:spPr>
            <a:xfrm>
              <a:off x="1612018" y="2588327"/>
              <a:ext cx="363459" cy="55209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0" name="Google Shape;3270;p120"/>
            <p:cNvSpPr/>
            <p:nvPr/>
          </p:nvSpPr>
          <p:spPr>
            <a:xfrm>
              <a:off x="1624210" y="1718123"/>
              <a:ext cx="363459" cy="55209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71" name="Google Shape;3271;p120"/>
          <p:cNvSpPr txBox="1"/>
          <p:nvPr/>
        </p:nvSpPr>
        <p:spPr>
          <a:xfrm>
            <a:off x="1597913" y="4081373"/>
            <a:ext cx="41084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Clients</a:t>
            </a:r>
            <a:endParaRPr sz="1000">
              <a:solidFill>
                <a:schemeClr val="dk1"/>
              </a:solidFill>
              <a:latin typeface="Arial"/>
              <a:ea typeface="Arial"/>
              <a:cs typeface="Arial"/>
              <a:sym typeface="Arial"/>
            </a:endParaRPr>
          </a:p>
        </p:txBody>
      </p:sp>
      <p:sp>
        <p:nvSpPr>
          <p:cNvPr id="3272" name="Google Shape;3272;p120"/>
          <p:cNvSpPr txBox="1"/>
          <p:nvPr/>
        </p:nvSpPr>
        <p:spPr>
          <a:xfrm>
            <a:off x="6388989" y="3105150"/>
            <a:ext cx="670560" cy="330200"/>
          </a:xfrm>
          <a:prstGeom prst="rect">
            <a:avLst/>
          </a:prstGeom>
          <a:noFill/>
          <a:ln>
            <a:noFill/>
          </a:ln>
        </p:spPr>
        <p:txBody>
          <a:bodyPr anchorCtr="0" anchor="t" bIns="0" lIns="0" spcFirstLastPara="1" rIns="0" wrap="square" tIns="12050">
            <a:spAutoFit/>
          </a:bodyPr>
          <a:lstStyle/>
          <a:p>
            <a:pPr indent="89535" lvl="0" marL="12700" marR="5080" rtl="0" algn="l">
              <a:lnSpc>
                <a:spcPct val="100000"/>
              </a:lnSpc>
              <a:spcBef>
                <a:spcPts val="0"/>
              </a:spcBef>
              <a:spcAft>
                <a:spcPts val="0"/>
              </a:spcAft>
              <a:buNone/>
            </a:pPr>
            <a:r>
              <a:rPr lang="en-US" sz="1000">
                <a:solidFill>
                  <a:srgbClr val="464646"/>
                </a:solidFill>
                <a:latin typeface="Arial"/>
                <a:ea typeface="Arial"/>
                <a:cs typeface="Arial"/>
                <a:sym typeface="Arial"/>
              </a:rPr>
              <a:t>Amazon  DynamoDB</a:t>
            </a:r>
            <a:endParaRPr sz="1000">
              <a:solidFill>
                <a:schemeClr val="dk1"/>
              </a:solidFill>
              <a:latin typeface="Arial"/>
              <a:ea typeface="Arial"/>
              <a:cs typeface="Arial"/>
              <a:sym typeface="Arial"/>
            </a:endParaRPr>
          </a:p>
        </p:txBody>
      </p:sp>
      <p:grpSp>
        <p:nvGrpSpPr>
          <p:cNvPr id="3273" name="Google Shape;3273;p120"/>
          <p:cNvGrpSpPr/>
          <p:nvPr/>
        </p:nvGrpSpPr>
        <p:grpSpPr>
          <a:xfrm>
            <a:off x="1874520" y="896111"/>
            <a:ext cx="5846445" cy="3368167"/>
            <a:chOff x="1874520" y="896111"/>
            <a:chExt cx="5846445" cy="3368167"/>
          </a:xfrm>
        </p:grpSpPr>
        <p:sp>
          <p:nvSpPr>
            <p:cNvPr id="3274" name="Google Shape;3274;p120"/>
            <p:cNvSpPr/>
            <p:nvPr/>
          </p:nvSpPr>
          <p:spPr>
            <a:xfrm>
              <a:off x="3368040" y="1281683"/>
              <a:ext cx="4352925" cy="2982595"/>
            </a:xfrm>
            <a:custGeom>
              <a:rect b="b" l="l" r="r" t="t"/>
              <a:pathLst>
                <a:path extrusionOk="0" h="2982595" w="4352925">
                  <a:moveTo>
                    <a:pt x="0" y="292862"/>
                  </a:moveTo>
                  <a:lnTo>
                    <a:pt x="3831" y="245344"/>
                  </a:lnTo>
                  <a:lnTo>
                    <a:pt x="14925" y="200273"/>
                  </a:lnTo>
                  <a:lnTo>
                    <a:pt x="32678" y="158250"/>
                  </a:lnTo>
                  <a:lnTo>
                    <a:pt x="56489" y="119877"/>
                  </a:lnTo>
                  <a:lnTo>
                    <a:pt x="85756" y="85756"/>
                  </a:lnTo>
                  <a:lnTo>
                    <a:pt x="119877" y="56489"/>
                  </a:lnTo>
                  <a:lnTo>
                    <a:pt x="158250" y="32678"/>
                  </a:lnTo>
                  <a:lnTo>
                    <a:pt x="200273" y="14925"/>
                  </a:lnTo>
                  <a:lnTo>
                    <a:pt x="245344" y="3831"/>
                  </a:lnTo>
                  <a:lnTo>
                    <a:pt x="292862" y="0"/>
                  </a:lnTo>
                  <a:lnTo>
                    <a:pt x="4059682" y="0"/>
                  </a:lnTo>
                  <a:lnTo>
                    <a:pt x="4107199" y="3831"/>
                  </a:lnTo>
                  <a:lnTo>
                    <a:pt x="4152270" y="14925"/>
                  </a:lnTo>
                  <a:lnTo>
                    <a:pt x="4194293" y="32678"/>
                  </a:lnTo>
                  <a:lnTo>
                    <a:pt x="4232666" y="56489"/>
                  </a:lnTo>
                  <a:lnTo>
                    <a:pt x="4266787" y="85756"/>
                  </a:lnTo>
                  <a:lnTo>
                    <a:pt x="4296054" y="119877"/>
                  </a:lnTo>
                  <a:lnTo>
                    <a:pt x="4319865" y="158250"/>
                  </a:lnTo>
                  <a:lnTo>
                    <a:pt x="4337618" y="200273"/>
                  </a:lnTo>
                  <a:lnTo>
                    <a:pt x="4348712" y="245344"/>
                  </a:lnTo>
                  <a:lnTo>
                    <a:pt x="4352544" y="292862"/>
                  </a:lnTo>
                  <a:lnTo>
                    <a:pt x="4352544" y="2689656"/>
                  </a:lnTo>
                  <a:lnTo>
                    <a:pt x="4348712" y="2737150"/>
                  </a:lnTo>
                  <a:lnTo>
                    <a:pt x="4337618" y="2782205"/>
                  </a:lnTo>
                  <a:lnTo>
                    <a:pt x="4319865" y="2824217"/>
                  </a:lnTo>
                  <a:lnTo>
                    <a:pt x="4296054" y="2862584"/>
                  </a:lnTo>
                  <a:lnTo>
                    <a:pt x="4266787" y="2896703"/>
                  </a:lnTo>
                  <a:lnTo>
                    <a:pt x="4232666" y="2925970"/>
                  </a:lnTo>
                  <a:lnTo>
                    <a:pt x="4194293" y="2949783"/>
                  </a:lnTo>
                  <a:lnTo>
                    <a:pt x="4152270" y="2967539"/>
                  </a:lnTo>
                  <a:lnTo>
                    <a:pt x="4107199" y="2978635"/>
                  </a:lnTo>
                  <a:lnTo>
                    <a:pt x="4059682" y="2982467"/>
                  </a:lnTo>
                  <a:lnTo>
                    <a:pt x="292862" y="2982467"/>
                  </a:lnTo>
                  <a:lnTo>
                    <a:pt x="245344" y="2978635"/>
                  </a:lnTo>
                  <a:lnTo>
                    <a:pt x="200273" y="2967539"/>
                  </a:lnTo>
                  <a:lnTo>
                    <a:pt x="158250" y="2949783"/>
                  </a:lnTo>
                  <a:lnTo>
                    <a:pt x="119877" y="2925970"/>
                  </a:lnTo>
                  <a:lnTo>
                    <a:pt x="85756" y="2896703"/>
                  </a:lnTo>
                  <a:lnTo>
                    <a:pt x="56489" y="2862584"/>
                  </a:lnTo>
                  <a:lnTo>
                    <a:pt x="32678" y="2824217"/>
                  </a:lnTo>
                  <a:lnTo>
                    <a:pt x="14925" y="2782205"/>
                  </a:lnTo>
                  <a:lnTo>
                    <a:pt x="3831" y="2737150"/>
                  </a:lnTo>
                  <a:lnTo>
                    <a:pt x="0" y="2689656"/>
                  </a:lnTo>
                  <a:lnTo>
                    <a:pt x="0" y="292862"/>
                  </a:lnTo>
                  <a:close/>
                </a:path>
              </a:pathLst>
            </a:custGeom>
            <a:noFill/>
            <a:ln cap="flat" cmpd="sng" w="9525">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5" name="Google Shape;3275;p120"/>
            <p:cNvSpPr/>
            <p:nvPr/>
          </p:nvSpPr>
          <p:spPr>
            <a:xfrm>
              <a:off x="3698748" y="896111"/>
              <a:ext cx="603503" cy="603503"/>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6" name="Google Shape;3276;p120"/>
            <p:cNvSpPr/>
            <p:nvPr/>
          </p:nvSpPr>
          <p:spPr>
            <a:xfrm>
              <a:off x="2013204" y="2391155"/>
              <a:ext cx="1684020" cy="1507236"/>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7" name="Google Shape;3277;p120"/>
            <p:cNvSpPr/>
            <p:nvPr/>
          </p:nvSpPr>
          <p:spPr>
            <a:xfrm>
              <a:off x="2170938" y="2529077"/>
              <a:ext cx="1369060" cy="1191895"/>
            </a:xfrm>
            <a:custGeom>
              <a:rect b="b" l="l" r="r" t="t"/>
              <a:pathLst>
                <a:path extrusionOk="0" h="1191895" w="1369060">
                  <a:moveTo>
                    <a:pt x="45593" y="1074928"/>
                  </a:moveTo>
                  <a:lnTo>
                    <a:pt x="38226" y="1078484"/>
                  </a:lnTo>
                  <a:lnTo>
                    <a:pt x="35941" y="1085342"/>
                  </a:lnTo>
                  <a:lnTo>
                    <a:pt x="0" y="1191514"/>
                  </a:lnTo>
                  <a:lnTo>
                    <a:pt x="36703" y="1184529"/>
                  </a:lnTo>
                  <a:lnTo>
                    <a:pt x="27812" y="1184529"/>
                  </a:lnTo>
                  <a:lnTo>
                    <a:pt x="10794" y="1164971"/>
                  </a:lnTo>
                  <a:lnTo>
                    <a:pt x="46961" y="1133487"/>
                  </a:lnTo>
                  <a:lnTo>
                    <a:pt x="62737" y="1086866"/>
                  </a:lnTo>
                  <a:lnTo>
                    <a:pt x="59181" y="1079500"/>
                  </a:lnTo>
                  <a:lnTo>
                    <a:pt x="45593" y="1074928"/>
                  </a:lnTo>
                  <a:close/>
                </a:path>
                <a:path extrusionOk="0" h="1191895" w="1369060">
                  <a:moveTo>
                    <a:pt x="46961" y="1133487"/>
                  </a:moveTo>
                  <a:lnTo>
                    <a:pt x="10794" y="1164971"/>
                  </a:lnTo>
                  <a:lnTo>
                    <a:pt x="27812" y="1184529"/>
                  </a:lnTo>
                  <a:lnTo>
                    <a:pt x="34378" y="1178814"/>
                  </a:lnTo>
                  <a:lnTo>
                    <a:pt x="31623" y="1178814"/>
                  </a:lnTo>
                  <a:lnTo>
                    <a:pt x="16891" y="1161923"/>
                  </a:lnTo>
                  <a:lnTo>
                    <a:pt x="38741" y="1157778"/>
                  </a:lnTo>
                  <a:lnTo>
                    <a:pt x="46961" y="1133487"/>
                  </a:lnTo>
                  <a:close/>
                </a:path>
                <a:path extrusionOk="0" h="1191895" w="1369060">
                  <a:moveTo>
                    <a:pt x="112394" y="1143762"/>
                  </a:moveTo>
                  <a:lnTo>
                    <a:pt x="64056" y="1152977"/>
                  </a:lnTo>
                  <a:lnTo>
                    <a:pt x="27812" y="1184529"/>
                  </a:lnTo>
                  <a:lnTo>
                    <a:pt x="36703" y="1184529"/>
                  </a:lnTo>
                  <a:lnTo>
                    <a:pt x="110109" y="1170559"/>
                  </a:lnTo>
                  <a:lnTo>
                    <a:pt x="117220" y="1169289"/>
                  </a:lnTo>
                  <a:lnTo>
                    <a:pt x="121793" y="1162431"/>
                  </a:lnTo>
                  <a:lnTo>
                    <a:pt x="120523" y="1155446"/>
                  </a:lnTo>
                  <a:lnTo>
                    <a:pt x="119125" y="1148461"/>
                  </a:lnTo>
                  <a:lnTo>
                    <a:pt x="112394" y="1143762"/>
                  </a:lnTo>
                  <a:close/>
                </a:path>
                <a:path extrusionOk="0" h="1191895" w="1369060">
                  <a:moveTo>
                    <a:pt x="38741" y="1157778"/>
                  </a:moveTo>
                  <a:lnTo>
                    <a:pt x="16891" y="1161923"/>
                  </a:lnTo>
                  <a:lnTo>
                    <a:pt x="31623" y="1178814"/>
                  </a:lnTo>
                  <a:lnTo>
                    <a:pt x="38741" y="1157778"/>
                  </a:lnTo>
                  <a:close/>
                </a:path>
                <a:path extrusionOk="0" h="1191895" w="1369060">
                  <a:moveTo>
                    <a:pt x="64056" y="1152977"/>
                  </a:moveTo>
                  <a:lnTo>
                    <a:pt x="38741" y="1157778"/>
                  </a:lnTo>
                  <a:lnTo>
                    <a:pt x="31623" y="1178814"/>
                  </a:lnTo>
                  <a:lnTo>
                    <a:pt x="34378" y="1178814"/>
                  </a:lnTo>
                  <a:lnTo>
                    <a:pt x="64056" y="1152977"/>
                  </a:lnTo>
                  <a:close/>
                </a:path>
                <a:path extrusionOk="0" h="1191895" w="1369060">
                  <a:moveTo>
                    <a:pt x="1330042" y="33715"/>
                  </a:moveTo>
                  <a:lnTo>
                    <a:pt x="1304808" y="38500"/>
                  </a:lnTo>
                  <a:lnTo>
                    <a:pt x="46961" y="1133487"/>
                  </a:lnTo>
                  <a:lnTo>
                    <a:pt x="38741" y="1157778"/>
                  </a:lnTo>
                  <a:lnTo>
                    <a:pt x="64056" y="1152977"/>
                  </a:lnTo>
                  <a:lnTo>
                    <a:pt x="1321747" y="58127"/>
                  </a:lnTo>
                  <a:lnTo>
                    <a:pt x="1330042" y="33715"/>
                  </a:lnTo>
                  <a:close/>
                </a:path>
                <a:path extrusionOk="0" h="1191895" w="1369060">
                  <a:moveTo>
                    <a:pt x="1366398" y="7112"/>
                  </a:moveTo>
                  <a:lnTo>
                    <a:pt x="1340865" y="7112"/>
                  </a:lnTo>
                  <a:lnTo>
                    <a:pt x="1357884" y="26670"/>
                  </a:lnTo>
                  <a:lnTo>
                    <a:pt x="1321747" y="58127"/>
                  </a:lnTo>
                  <a:lnTo>
                    <a:pt x="1305940" y="104648"/>
                  </a:lnTo>
                  <a:lnTo>
                    <a:pt x="1309624" y="112014"/>
                  </a:lnTo>
                  <a:lnTo>
                    <a:pt x="1323213" y="116586"/>
                  </a:lnTo>
                  <a:lnTo>
                    <a:pt x="1330578" y="113030"/>
                  </a:lnTo>
                  <a:lnTo>
                    <a:pt x="1332864" y="106172"/>
                  </a:lnTo>
                  <a:lnTo>
                    <a:pt x="1366398" y="7112"/>
                  </a:lnTo>
                  <a:close/>
                </a:path>
                <a:path extrusionOk="0" h="1191895" w="1369060">
                  <a:moveTo>
                    <a:pt x="1345728" y="12700"/>
                  </a:moveTo>
                  <a:lnTo>
                    <a:pt x="1337183" y="12700"/>
                  </a:lnTo>
                  <a:lnTo>
                    <a:pt x="1351788" y="29591"/>
                  </a:lnTo>
                  <a:lnTo>
                    <a:pt x="1330042" y="33715"/>
                  </a:lnTo>
                  <a:lnTo>
                    <a:pt x="1321747" y="58127"/>
                  </a:lnTo>
                  <a:lnTo>
                    <a:pt x="1357884" y="26670"/>
                  </a:lnTo>
                  <a:lnTo>
                    <a:pt x="1345728" y="12700"/>
                  </a:lnTo>
                  <a:close/>
                </a:path>
                <a:path extrusionOk="0" h="1191895" w="1369060">
                  <a:moveTo>
                    <a:pt x="1368806" y="0"/>
                  </a:moveTo>
                  <a:lnTo>
                    <a:pt x="1251585" y="22352"/>
                  </a:lnTo>
                  <a:lnTo>
                    <a:pt x="1246886" y="29083"/>
                  </a:lnTo>
                  <a:lnTo>
                    <a:pt x="1249679" y="43180"/>
                  </a:lnTo>
                  <a:lnTo>
                    <a:pt x="1256411" y="47752"/>
                  </a:lnTo>
                  <a:lnTo>
                    <a:pt x="1263396" y="46355"/>
                  </a:lnTo>
                  <a:lnTo>
                    <a:pt x="1304808" y="38500"/>
                  </a:lnTo>
                  <a:lnTo>
                    <a:pt x="1340865" y="7112"/>
                  </a:lnTo>
                  <a:lnTo>
                    <a:pt x="1366398" y="7112"/>
                  </a:lnTo>
                  <a:lnTo>
                    <a:pt x="1368806" y="0"/>
                  </a:lnTo>
                  <a:close/>
                </a:path>
                <a:path extrusionOk="0" h="1191895" w="1369060">
                  <a:moveTo>
                    <a:pt x="1340865" y="7112"/>
                  </a:moveTo>
                  <a:lnTo>
                    <a:pt x="1304808" y="38500"/>
                  </a:lnTo>
                  <a:lnTo>
                    <a:pt x="1330042" y="33715"/>
                  </a:lnTo>
                  <a:lnTo>
                    <a:pt x="1337183" y="12700"/>
                  </a:lnTo>
                  <a:lnTo>
                    <a:pt x="1345728" y="12700"/>
                  </a:lnTo>
                  <a:lnTo>
                    <a:pt x="1340865" y="7112"/>
                  </a:lnTo>
                  <a:close/>
                </a:path>
                <a:path extrusionOk="0" h="1191895" w="1369060">
                  <a:moveTo>
                    <a:pt x="1337183" y="12700"/>
                  </a:moveTo>
                  <a:lnTo>
                    <a:pt x="1330042" y="33715"/>
                  </a:lnTo>
                  <a:lnTo>
                    <a:pt x="1351788" y="29591"/>
                  </a:lnTo>
                  <a:lnTo>
                    <a:pt x="1337183" y="1270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8" name="Google Shape;3278;p120"/>
            <p:cNvSpPr/>
            <p:nvPr/>
          </p:nvSpPr>
          <p:spPr>
            <a:xfrm>
              <a:off x="1874520" y="2391155"/>
              <a:ext cx="1822704" cy="605028"/>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9" name="Google Shape;3279;p120"/>
            <p:cNvSpPr/>
            <p:nvPr/>
          </p:nvSpPr>
          <p:spPr>
            <a:xfrm>
              <a:off x="2032254" y="2489453"/>
              <a:ext cx="1506855" cy="368935"/>
            </a:xfrm>
            <a:custGeom>
              <a:rect b="b" l="l" r="r" t="t"/>
              <a:pathLst>
                <a:path extrusionOk="0" h="368935" w="1506854">
                  <a:moveTo>
                    <a:pt x="89788" y="250316"/>
                  </a:moveTo>
                  <a:lnTo>
                    <a:pt x="0" y="328802"/>
                  </a:lnTo>
                  <a:lnTo>
                    <a:pt x="112521" y="368426"/>
                  </a:lnTo>
                  <a:lnTo>
                    <a:pt x="119887" y="364870"/>
                  </a:lnTo>
                  <a:lnTo>
                    <a:pt x="124713" y="351408"/>
                  </a:lnTo>
                  <a:lnTo>
                    <a:pt x="121157" y="344043"/>
                  </a:lnTo>
                  <a:lnTo>
                    <a:pt x="100326" y="336676"/>
                  </a:lnTo>
                  <a:lnTo>
                    <a:pt x="27558" y="336676"/>
                  </a:lnTo>
                  <a:lnTo>
                    <a:pt x="22732" y="311276"/>
                  </a:lnTo>
                  <a:lnTo>
                    <a:pt x="69760" y="302248"/>
                  </a:lnTo>
                  <a:lnTo>
                    <a:pt x="101472" y="274573"/>
                  </a:lnTo>
                  <a:lnTo>
                    <a:pt x="106933" y="269875"/>
                  </a:lnTo>
                  <a:lnTo>
                    <a:pt x="107441" y="261619"/>
                  </a:lnTo>
                  <a:lnTo>
                    <a:pt x="102743" y="256285"/>
                  </a:lnTo>
                  <a:lnTo>
                    <a:pt x="98043" y="250825"/>
                  </a:lnTo>
                  <a:lnTo>
                    <a:pt x="89788" y="250316"/>
                  </a:lnTo>
                  <a:close/>
                </a:path>
                <a:path extrusionOk="0" h="368935" w="1506854">
                  <a:moveTo>
                    <a:pt x="69760" y="302248"/>
                  </a:moveTo>
                  <a:lnTo>
                    <a:pt x="22732" y="311276"/>
                  </a:lnTo>
                  <a:lnTo>
                    <a:pt x="27558" y="336676"/>
                  </a:lnTo>
                  <a:lnTo>
                    <a:pt x="42774" y="333756"/>
                  </a:lnTo>
                  <a:lnTo>
                    <a:pt x="33654" y="333756"/>
                  </a:lnTo>
                  <a:lnTo>
                    <a:pt x="29463" y="311784"/>
                  </a:lnTo>
                  <a:lnTo>
                    <a:pt x="58832" y="311784"/>
                  </a:lnTo>
                  <a:lnTo>
                    <a:pt x="69760" y="302248"/>
                  </a:lnTo>
                  <a:close/>
                </a:path>
                <a:path extrusionOk="0" h="368935" w="1506854">
                  <a:moveTo>
                    <a:pt x="74611" y="327644"/>
                  </a:moveTo>
                  <a:lnTo>
                    <a:pt x="27558" y="336676"/>
                  </a:lnTo>
                  <a:lnTo>
                    <a:pt x="100326" y="336676"/>
                  </a:lnTo>
                  <a:lnTo>
                    <a:pt x="74611" y="327644"/>
                  </a:lnTo>
                  <a:close/>
                </a:path>
                <a:path extrusionOk="0" h="368935" w="1506854">
                  <a:moveTo>
                    <a:pt x="29463" y="311784"/>
                  </a:moveTo>
                  <a:lnTo>
                    <a:pt x="33654" y="333756"/>
                  </a:lnTo>
                  <a:lnTo>
                    <a:pt x="50403" y="319140"/>
                  </a:lnTo>
                  <a:lnTo>
                    <a:pt x="29463" y="311784"/>
                  </a:lnTo>
                  <a:close/>
                </a:path>
                <a:path extrusionOk="0" h="368935" w="1506854">
                  <a:moveTo>
                    <a:pt x="50403" y="319140"/>
                  </a:moveTo>
                  <a:lnTo>
                    <a:pt x="33654" y="333756"/>
                  </a:lnTo>
                  <a:lnTo>
                    <a:pt x="42774" y="333756"/>
                  </a:lnTo>
                  <a:lnTo>
                    <a:pt x="74611" y="327644"/>
                  </a:lnTo>
                  <a:lnTo>
                    <a:pt x="50403" y="319140"/>
                  </a:lnTo>
                  <a:close/>
                </a:path>
                <a:path extrusionOk="0" h="368935" w="1506854">
                  <a:moveTo>
                    <a:pt x="1431691" y="40767"/>
                  </a:moveTo>
                  <a:lnTo>
                    <a:pt x="69760" y="302248"/>
                  </a:lnTo>
                  <a:lnTo>
                    <a:pt x="50403" y="319140"/>
                  </a:lnTo>
                  <a:lnTo>
                    <a:pt x="74611" y="327644"/>
                  </a:lnTo>
                  <a:lnTo>
                    <a:pt x="1436511" y="66192"/>
                  </a:lnTo>
                  <a:lnTo>
                    <a:pt x="1455875" y="49262"/>
                  </a:lnTo>
                  <a:lnTo>
                    <a:pt x="1431691" y="40767"/>
                  </a:lnTo>
                  <a:close/>
                </a:path>
                <a:path extrusionOk="0" h="368935" w="1506854">
                  <a:moveTo>
                    <a:pt x="58832" y="311784"/>
                  </a:moveTo>
                  <a:lnTo>
                    <a:pt x="29463" y="311784"/>
                  </a:lnTo>
                  <a:lnTo>
                    <a:pt x="50403" y="319140"/>
                  </a:lnTo>
                  <a:lnTo>
                    <a:pt x="58832" y="311784"/>
                  </a:lnTo>
                  <a:close/>
                </a:path>
                <a:path extrusionOk="0" h="368935" w="1506854">
                  <a:moveTo>
                    <a:pt x="1483961" y="31750"/>
                  </a:moveTo>
                  <a:lnTo>
                    <a:pt x="1478660" y="31750"/>
                  </a:lnTo>
                  <a:lnTo>
                    <a:pt x="1483613" y="57150"/>
                  </a:lnTo>
                  <a:lnTo>
                    <a:pt x="1436511" y="66192"/>
                  </a:lnTo>
                  <a:lnTo>
                    <a:pt x="1404873" y="93852"/>
                  </a:lnTo>
                  <a:lnTo>
                    <a:pt x="1399412" y="98551"/>
                  </a:lnTo>
                  <a:lnTo>
                    <a:pt x="1398905" y="106806"/>
                  </a:lnTo>
                  <a:lnTo>
                    <a:pt x="1403604" y="112140"/>
                  </a:lnTo>
                  <a:lnTo>
                    <a:pt x="1408303" y="117601"/>
                  </a:lnTo>
                  <a:lnTo>
                    <a:pt x="1416431" y="118109"/>
                  </a:lnTo>
                  <a:lnTo>
                    <a:pt x="1421892" y="113410"/>
                  </a:lnTo>
                  <a:lnTo>
                    <a:pt x="1506346" y="39623"/>
                  </a:lnTo>
                  <a:lnTo>
                    <a:pt x="1483961" y="31750"/>
                  </a:lnTo>
                  <a:close/>
                </a:path>
                <a:path extrusionOk="0" h="368935" w="1506854">
                  <a:moveTo>
                    <a:pt x="1455875" y="49262"/>
                  </a:moveTo>
                  <a:lnTo>
                    <a:pt x="1436511" y="66192"/>
                  </a:lnTo>
                  <a:lnTo>
                    <a:pt x="1483613" y="57150"/>
                  </a:lnTo>
                  <a:lnTo>
                    <a:pt x="1483514" y="56641"/>
                  </a:lnTo>
                  <a:lnTo>
                    <a:pt x="1476883" y="56641"/>
                  </a:lnTo>
                  <a:lnTo>
                    <a:pt x="1455875" y="49262"/>
                  </a:lnTo>
                  <a:close/>
                </a:path>
                <a:path extrusionOk="0" h="368935" w="1506854">
                  <a:moveTo>
                    <a:pt x="1472565" y="34670"/>
                  </a:moveTo>
                  <a:lnTo>
                    <a:pt x="1455875" y="49262"/>
                  </a:lnTo>
                  <a:lnTo>
                    <a:pt x="1476883" y="56641"/>
                  </a:lnTo>
                  <a:lnTo>
                    <a:pt x="1472565" y="34670"/>
                  </a:lnTo>
                  <a:close/>
                </a:path>
                <a:path extrusionOk="0" h="368935" w="1506854">
                  <a:moveTo>
                    <a:pt x="1479230" y="34670"/>
                  </a:moveTo>
                  <a:lnTo>
                    <a:pt x="1472565" y="34670"/>
                  </a:lnTo>
                  <a:lnTo>
                    <a:pt x="1476883" y="56641"/>
                  </a:lnTo>
                  <a:lnTo>
                    <a:pt x="1483514" y="56641"/>
                  </a:lnTo>
                  <a:lnTo>
                    <a:pt x="1479230" y="34670"/>
                  </a:lnTo>
                  <a:close/>
                </a:path>
                <a:path extrusionOk="0" h="368935" w="1506854">
                  <a:moveTo>
                    <a:pt x="1478660" y="31750"/>
                  </a:moveTo>
                  <a:lnTo>
                    <a:pt x="1431691" y="40767"/>
                  </a:lnTo>
                  <a:lnTo>
                    <a:pt x="1455875" y="49262"/>
                  </a:lnTo>
                  <a:lnTo>
                    <a:pt x="1472565" y="34670"/>
                  </a:lnTo>
                  <a:lnTo>
                    <a:pt x="1479230" y="34670"/>
                  </a:lnTo>
                  <a:lnTo>
                    <a:pt x="1478660" y="31750"/>
                  </a:lnTo>
                  <a:close/>
                </a:path>
                <a:path extrusionOk="0" h="368935" w="1506854">
                  <a:moveTo>
                    <a:pt x="1393824" y="0"/>
                  </a:moveTo>
                  <a:lnTo>
                    <a:pt x="1386458" y="3556"/>
                  </a:lnTo>
                  <a:lnTo>
                    <a:pt x="1381633" y="17018"/>
                  </a:lnTo>
                  <a:lnTo>
                    <a:pt x="1385188" y="24383"/>
                  </a:lnTo>
                  <a:lnTo>
                    <a:pt x="1431691" y="40767"/>
                  </a:lnTo>
                  <a:lnTo>
                    <a:pt x="1478660" y="31750"/>
                  </a:lnTo>
                  <a:lnTo>
                    <a:pt x="1483961" y="31750"/>
                  </a:lnTo>
                  <a:lnTo>
                    <a:pt x="1393824"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0" name="Google Shape;3280;p120"/>
            <p:cNvSpPr/>
            <p:nvPr/>
          </p:nvSpPr>
          <p:spPr>
            <a:xfrm>
              <a:off x="1874520" y="1795272"/>
              <a:ext cx="1822704" cy="912876"/>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1" name="Google Shape;3281;p120"/>
            <p:cNvSpPr/>
            <p:nvPr/>
          </p:nvSpPr>
          <p:spPr>
            <a:xfrm>
              <a:off x="2032254" y="1915286"/>
              <a:ext cx="1506855" cy="633095"/>
            </a:xfrm>
            <a:custGeom>
              <a:rect b="b" l="l" r="r" t="t"/>
              <a:pathLst>
                <a:path extrusionOk="0" h="633094" w="1506854">
                  <a:moveTo>
                    <a:pt x="1433087" y="599888"/>
                  </a:moveTo>
                  <a:lnTo>
                    <a:pt x="1391538" y="606170"/>
                  </a:lnTo>
                  <a:lnTo>
                    <a:pt x="1384554" y="607313"/>
                  </a:lnTo>
                  <a:lnTo>
                    <a:pt x="1379600" y="613918"/>
                  </a:lnTo>
                  <a:lnTo>
                    <a:pt x="1380744" y="621030"/>
                  </a:lnTo>
                  <a:lnTo>
                    <a:pt x="1381759" y="628014"/>
                  </a:lnTo>
                  <a:lnTo>
                    <a:pt x="1388363" y="632968"/>
                  </a:lnTo>
                  <a:lnTo>
                    <a:pt x="1488841" y="617601"/>
                  </a:lnTo>
                  <a:lnTo>
                    <a:pt x="1477771" y="617601"/>
                  </a:lnTo>
                  <a:lnTo>
                    <a:pt x="1433087" y="599888"/>
                  </a:lnTo>
                  <a:close/>
                </a:path>
                <a:path extrusionOk="0" h="633094" w="1506854">
                  <a:moveTo>
                    <a:pt x="1458572" y="596034"/>
                  </a:moveTo>
                  <a:lnTo>
                    <a:pt x="1433087" y="599888"/>
                  </a:lnTo>
                  <a:lnTo>
                    <a:pt x="1477771" y="617601"/>
                  </a:lnTo>
                  <a:lnTo>
                    <a:pt x="1479376" y="613537"/>
                  </a:lnTo>
                  <a:lnTo>
                    <a:pt x="1472310" y="613537"/>
                  </a:lnTo>
                  <a:lnTo>
                    <a:pt x="1458572" y="596034"/>
                  </a:lnTo>
                  <a:close/>
                </a:path>
                <a:path extrusionOk="0" h="633094" w="1506854">
                  <a:moveTo>
                    <a:pt x="1424558" y="520064"/>
                  </a:moveTo>
                  <a:lnTo>
                    <a:pt x="1418970" y="524510"/>
                  </a:lnTo>
                  <a:lnTo>
                    <a:pt x="1413256" y="528955"/>
                  </a:lnTo>
                  <a:lnTo>
                    <a:pt x="1412367" y="537082"/>
                  </a:lnTo>
                  <a:lnTo>
                    <a:pt x="1416684" y="542670"/>
                  </a:lnTo>
                  <a:lnTo>
                    <a:pt x="1442681" y="575789"/>
                  </a:lnTo>
                  <a:lnTo>
                    <a:pt x="1487296" y="593470"/>
                  </a:lnTo>
                  <a:lnTo>
                    <a:pt x="1477771" y="617601"/>
                  </a:lnTo>
                  <a:lnTo>
                    <a:pt x="1488841" y="617601"/>
                  </a:lnTo>
                  <a:lnTo>
                    <a:pt x="1506346" y="614933"/>
                  </a:lnTo>
                  <a:lnTo>
                    <a:pt x="1437132" y="526795"/>
                  </a:lnTo>
                  <a:lnTo>
                    <a:pt x="1432686" y="521081"/>
                  </a:lnTo>
                  <a:lnTo>
                    <a:pt x="1424558" y="520064"/>
                  </a:lnTo>
                  <a:close/>
                </a:path>
                <a:path extrusionOk="0" h="633094" w="1506854">
                  <a:moveTo>
                    <a:pt x="1480566" y="592708"/>
                  </a:moveTo>
                  <a:lnTo>
                    <a:pt x="1458572" y="596034"/>
                  </a:lnTo>
                  <a:lnTo>
                    <a:pt x="1472310" y="613537"/>
                  </a:lnTo>
                  <a:lnTo>
                    <a:pt x="1480566" y="592708"/>
                  </a:lnTo>
                  <a:close/>
                </a:path>
                <a:path extrusionOk="0" h="633094" w="1506854">
                  <a:moveTo>
                    <a:pt x="1485374" y="592708"/>
                  </a:moveTo>
                  <a:lnTo>
                    <a:pt x="1480566" y="592708"/>
                  </a:lnTo>
                  <a:lnTo>
                    <a:pt x="1472310" y="613537"/>
                  </a:lnTo>
                  <a:lnTo>
                    <a:pt x="1479376" y="613537"/>
                  </a:lnTo>
                  <a:lnTo>
                    <a:pt x="1487296" y="593470"/>
                  </a:lnTo>
                  <a:lnTo>
                    <a:pt x="1485374" y="592708"/>
                  </a:lnTo>
                  <a:close/>
                </a:path>
                <a:path extrusionOk="0" h="633094" w="1506854">
                  <a:moveTo>
                    <a:pt x="73034" y="32986"/>
                  </a:moveTo>
                  <a:lnTo>
                    <a:pt x="47746" y="36810"/>
                  </a:lnTo>
                  <a:lnTo>
                    <a:pt x="63572" y="57018"/>
                  </a:lnTo>
                  <a:lnTo>
                    <a:pt x="1433087" y="599888"/>
                  </a:lnTo>
                  <a:lnTo>
                    <a:pt x="1458572" y="596034"/>
                  </a:lnTo>
                  <a:lnTo>
                    <a:pt x="1442681" y="575789"/>
                  </a:lnTo>
                  <a:lnTo>
                    <a:pt x="73034" y="32986"/>
                  </a:lnTo>
                  <a:close/>
                </a:path>
                <a:path extrusionOk="0" h="633094" w="1506854">
                  <a:moveTo>
                    <a:pt x="1442681" y="575789"/>
                  </a:moveTo>
                  <a:lnTo>
                    <a:pt x="1458572" y="596034"/>
                  </a:lnTo>
                  <a:lnTo>
                    <a:pt x="1480566" y="592708"/>
                  </a:lnTo>
                  <a:lnTo>
                    <a:pt x="1485374" y="592708"/>
                  </a:lnTo>
                  <a:lnTo>
                    <a:pt x="1442681" y="575789"/>
                  </a:lnTo>
                  <a:close/>
                </a:path>
                <a:path extrusionOk="0" h="633094" w="1506854">
                  <a:moveTo>
                    <a:pt x="117982" y="0"/>
                  </a:moveTo>
                  <a:lnTo>
                    <a:pt x="0" y="17906"/>
                  </a:lnTo>
                  <a:lnTo>
                    <a:pt x="69214" y="106171"/>
                  </a:lnTo>
                  <a:lnTo>
                    <a:pt x="73659" y="111760"/>
                  </a:lnTo>
                  <a:lnTo>
                    <a:pt x="81787" y="112775"/>
                  </a:lnTo>
                  <a:lnTo>
                    <a:pt x="92963" y="103886"/>
                  </a:lnTo>
                  <a:lnTo>
                    <a:pt x="93979" y="95757"/>
                  </a:lnTo>
                  <a:lnTo>
                    <a:pt x="89534" y="90169"/>
                  </a:lnTo>
                  <a:lnTo>
                    <a:pt x="63572" y="57018"/>
                  </a:lnTo>
                  <a:lnTo>
                    <a:pt x="19050" y="39369"/>
                  </a:lnTo>
                  <a:lnTo>
                    <a:pt x="28575" y="15367"/>
                  </a:lnTo>
                  <a:lnTo>
                    <a:pt x="126164" y="15367"/>
                  </a:lnTo>
                  <a:lnTo>
                    <a:pt x="125602" y="11937"/>
                  </a:lnTo>
                  <a:lnTo>
                    <a:pt x="124587" y="4825"/>
                  </a:lnTo>
                  <a:lnTo>
                    <a:pt x="117982" y="0"/>
                  </a:lnTo>
                  <a:close/>
                </a:path>
                <a:path extrusionOk="0" h="633094" w="1506854">
                  <a:moveTo>
                    <a:pt x="28575" y="15367"/>
                  </a:moveTo>
                  <a:lnTo>
                    <a:pt x="19050" y="39369"/>
                  </a:lnTo>
                  <a:lnTo>
                    <a:pt x="63572" y="57018"/>
                  </a:lnTo>
                  <a:lnTo>
                    <a:pt x="50347" y="40131"/>
                  </a:lnTo>
                  <a:lnTo>
                    <a:pt x="25781" y="40131"/>
                  </a:lnTo>
                  <a:lnTo>
                    <a:pt x="34035" y="19304"/>
                  </a:lnTo>
                  <a:lnTo>
                    <a:pt x="38509" y="19304"/>
                  </a:lnTo>
                  <a:lnTo>
                    <a:pt x="28575" y="15367"/>
                  </a:lnTo>
                  <a:close/>
                </a:path>
                <a:path extrusionOk="0" h="633094" w="1506854">
                  <a:moveTo>
                    <a:pt x="34035" y="19304"/>
                  </a:moveTo>
                  <a:lnTo>
                    <a:pt x="25781" y="40131"/>
                  </a:lnTo>
                  <a:lnTo>
                    <a:pt x="47746" y="36810"/>
                  </a:lnTo>
                  <a:lnTo>
                    <a:pt x="34035" y="19304"/>
                  </a:lnTo>
                  <a:close/>
                </a:path>
                <a:path extrusionOk="0" h="633094" w="1506854">
                  <a:moveTo>
                    <a:pt x="47746" y="36810"/>
                  </a:moveTo>
                  <a:lnTo>
                    <a:pt x="25781" y="40131"/>
                  </a:lnTo>
                  <a:lnTo>
                    <a:pt x="50347" y="40131"/>
                  </a:lnTo>
                  <a:lnTo>
                    <a:pt x="47746" y="36810"/>
                  </a:lnTo>
                  <a:close/>
                </a:path>
                <a:path extrusionOk="0" h="633094" w="1506854">
                  <a:moveTo>
                    <a:pt x="38509" y="19304"/>
                  </a:moveTo>
                  <a:lnTo>
                    <a:pt x="34035" y="19304"/>
                  </a:lnTo>
                  <a:lnTo>
                    <a:pt x="47746" y="36810"/>
                  </a:lnTo>
                  <a:lnTo>
                    <a:pt x="73034" y="32986"/>
                  </a:lnTo>
                  <a:lnTo>
                    <a:pt x="38509" y="19304"/>
                  </a:lnTo>
                  <a:close/>
                </a:path>
                <a:path extrusionOk="0" h="633094" w="1506854">
                  <a:moveTo>
                    <a:pt x="126164" y="15367"/>
                  </a:moveTo>
                  <a:lnTo>
                    <a:pt x="28575" y="15367"/>
                  </a:lnTo>
                  <a:lnTo>
                    <a:pt x="73034" y="32986"/>
                  </a:lnTo>
                  <a:lnTo>
                    <a:pt x="114807" y="26669"/>
                  </a:lnTo>
                  <a:lnTo>
                    <a:pt x="121793" y="25526"/>
                  </a:lnTo>
                  <a:lnTo>
                    <a:pt x="126745" y="18923"/>
                  </a:lnTo>
                  <a:lnTo>
                    <a:pt x="126164" y="15367"/>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82" name="Google Shape;3282;p120"/>
          <p:cNvSpPr txBox="1"/>
          <p:nvPr/>
        </p:nvSpPr>
        <p:spPr>
          <a:xfrm>
            <a:off x="4555616" y="1671573"/>
            <a:ext cx="132207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464646"/>
                </a:solidFill>
                <a:latin typeface="Arial"/>
                <a:ea typeface="Arial"/>
                <a:cs typeface="Arial"/>
                <a:sym typeface="Arial"/>
              </a:rPr>
              <a:t>Business logic</a:t>
            </a:r>
            <a:endParaRPr sz="1600">
              <a:solidFill>
                <a:schemeClr val="dk1"/>
              </a:solidFill>
              <a:latin typeface="Arial"/>
              <a:ea typeface="Arial"/>
              <a:cs typeface="Arial"/>
              <a:sym typeface="Arial"/>
            </a:endParaRPr>
          </a:p>
        </p:txBody>
      </p:sp>
      <p:grpSp>
        <p:nvGrpSpPr>
          <p:cNvPr id="3283" name="Google Shape;3283;p120"/>
          <p:cNvGrpSpPr/>
          <p:nvPr/>
        </p:nvGrpSpPr>
        <p:grpSpPr>
          <a:xfrm>
            <a:off x="7881365" y="105917"/>
            <a:ext cx="1096010" cy="1000125"/>
            <a:chOff x="7881365" y="105917"/>
            <a:chExt cx="1096010" cy="1000125"/>
          </a:xfrm>
        </p:grpSpPr>
        <p:sp>
          <p:nvSpPr>
            <p:cNvPr id="3284" name="Google Shape;3284;p120"/>
            <p:cNvSpPr/>
            <p:nvPr/>
          </p:nvSpPr>
          <p:spPr>
            <a:xfrm>
              <a:off x="7881365" y="105917"/>
              <a:ext cx="1096010" cy="1000125"/>
            </a:xfrm>
            <a:custGeom>
              <a:rect b="b" l="l" r="r" t="t"/>
              <a:pathLst>
                <a:path extrusionOk="0" h="1000125" w="1096009">
                  <a:moveTo>
                    <a:pt x="0" y="98171"/>
                  </a:moveTo>
                  <a:lnTo>
                    <a:pt x="7713" y="59953"/>
                  </a:lnTo>
                  <a:lnTo>
                    <a:pt x="28749" y="28749"/>
                  </a:lnTo>
                  <a:lnTo>
                    <a:pt x="59953" y="7713"/>
                  </a:lnTo>
                  <a:lnTo>
                    <a:pt x="98170" y="0"/>
                  </a:lnTo>
                  <a:lnTo>
                    <a:pt x="997584" y="0"/>
                  </a:lnTo>
                  <a:lnTo>
                    <a:pt x="1035802" y="7713"/>
                  </a:lnTo>
                  <a:lnTo>
                    <a:pt x="1067006" y="28749"/>
                  </a:lnTo>
                  <a:lnTo>
                    <a:pt x="1088042" y="59953"/>
                  </a:lnTo>
                  <a:lnTo>
                    <a:pt x="1095755" y="98171"/>
                  </a:lnTo>
                  <a:lnTo>
                    <a:pt x="1095755" y="901573"/>
                  </a:lnTo>
                  <a:lnTo>
                    <a:pt x="1088042" y="939790"/>
                  </a:lnTo>
                  <a:lnTo>
                    <a:pt x="1067006" y="970994"/>
                  </a:lnTo>
                  <a:lnTo>
                    <a:pt x="1035802" y="992030"/>
                  </a:lnTo>
                  <a:lnTo>
                    <a:pt x="997584" y="999744"/>
                  </a:lnTo>
                  <a:lnTo>
                    <a:pt x="98170" y="999744"/>
                  </a:lnTo>
                  <a:lnTo>
                    <a:pt x="59953" y="992030"/>
                  </a:lnTo>
                  <a:lnTo>
                    <a:pt x="28749" y="970994"/>
                  </a:lnTo>
                  <a:lnTo>
                    <a:pt x="7713" y="939790"/>
                  </a:lnTo>
                  <a:lnTo>
                    <a:pt x="0" y="901573"/>
                  </a:lnTo>
                  <a:lnTo>
                    <a:pt x="0" y="98171"/>
                  </a:lnTo>
                  <a:close/>
                </a:path>
              </a:pathLst>
            </a:custGeom>
            <a:noFill/>
            <a:ln cap="flat" cmpd="sng" w="19800">
              <a:solidFill>
                <a:srgbClr val="0D28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5" name="Google Shape;3285;p120"/>
            <p:cNvSpPr/>
            <p:nvPr/>
          </p:nvSpPr>
          <p:spPr>
            <a:xfrm>
              <a:off x="8119871" y="254507"/>
              <a:ext cx="633983" cy="707136"/>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86" name="Google Shape;3286;p120"/>
          <p:cNvSpPr/>
          <p:nvPr/>
        </p:nvSpPr>
        <p:spPr>
          <a:xfrm>
            <a:off x="3555491" y="2267711"/>
            <a:ext cx="544067" cy="653795"/>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7" name="Google Shape;3287;p120"/>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3288" name="Google Shape;3288;p120"/>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2" name="Shape 3292"/>
        <p:cNvGrpSpPr/>
        <p:nvPr/>
      </p:nvGrpSpPr>
      <p:grpSpPr>
        <a:xfrm>
          <a:off x="0" y="0"/>
          <a:ext cx="0" cy="0"/>
          <a:chOff x="0" y="0"/>
          <a:chExt cx="0" cy="0"/>
        </a:xfrm>
      </p:grpSpPr>
      <p:sp>
        <p:nvSpPr>
          <p:cNvPr id="3293" name="Google Shape;3293;p121"/>
          <p:cNvSpPr txBox="1"/>
          <p:nvPr>
            <p:ph type="title"/>
          </p:nvPr>
        </p:nvSpPr>
        <p:spPr>
          <a:xfrm>
            <a:off x="415544" y="139065"/>
            <a:ext cx="6468600" cy="8742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RDS and Amazon DynamoDB</a:t>
            </a:r>
            <a:endParaRPr/>
          </a:p>
        </p:txBody>
      </p:sp>
      <p:grpSp>
        <p:nvGrpSpPr>
          <p:cNvPr id="3294" name="Google Shape;3294;p121"/>
          <p:cNvGrpSpPr/>
          <p:nvPr/>
        </p:nvGrpSpPr>
        <p:grpSpPr>
          <a:xfrm>
            <a:off x="269875" y="634999"/>
            <a:ext cx="8874667" cy="4020821"/>
            <a:chOff x="269875" y="634999"/>
            <a:chExt cx="8874667" cy="4020821"/>
          </a:xfrm>
        </p:grpSpPr>
        <p:sp>
          <p:nvSpPr>
            <p:cNvPr id="3295" name="Google Shape;3295;p121"/>
            <p:cNvSpPr/>
            <p:nvPr/>
          </p:nvSpPr>
          <p:spPr>
            <a:xfrm>
              <a:off x="276225" y="641311"/>
              <a:ext cx="1654810" cy="295275"/>
            </a:xfrm>
            <a:custGeom>
              <a:rect b="b" l="l" r="r" t="t"/>
              <a:pathLst>
                <a:path extrusionOk="0" h="295275" w="1654810">
                  <a:moveTo>
                    <a:pt x="0" y="294805"/>
                  </a:moveTo>
                  <a:lnTo>
                    <a:pt x="1654683" y="294805"/>
                  </a:lnTo>
                  <a:lnTo>
                    <a:pt x="1654683" y="0"/>
                  </a:lnTo>
                  <a:lnTo>
                    <a:pt x="0" y="0"/>
                  </a:lnTo>
                  <a:lnTo>
                    <a:pt x="0" y="294805"/>
                  </a:lnTo>
                  <a:close/>
                </a:path>
              </a:pathLst>
            </a:custGeom>
            <a:solidFill>
              <a:srgbClr val="6CADE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6" name="Google Shape;3296;p121"/>
            <p:cNvSpPr/>
            <p:nvPr/>
          </p:nvSpPr>
          <p:spPr>
            <a:xfrm>
              <a:off x="1930907" y="641311"/>
              <a:ext cx="2694305" cy="295275"/>
            </a:xfrm>
            <a:custGeom>
              <a:rect b="b" l="l" r="r" t="t"/>
              <a:pathLst>
                <a:path extrusionOk="0" h="295275" w="2694304">
                  <a:moveTo>
                    <a:pt x="0" y="294805"/>
                  </a:moveTo>
                  <a:lnTo>
                    <a:pt x="2693710" y="294805"/>
                  </a:lnTo>
                  <a:lnTo>
                    <a:pt x="2693710" y="0"/>
                  </a:lnTo>
                  <a:lnTo>
                    <a:pt x="0" y="0"/>
                  </a:lnTo>
                  <a:lnTo>
                    <a:pt x="0" y="294805"/>
                  </a:lnTo>
                  <a:close/>
                </a:path>
              </a:pathLst>
            </a:custGeom>
            <a:solidFill>
              <a:srgbClr val="6CAD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7" name="Google Shape;3297;p121"/>
            <p:cNvSpPr/>
            <p:nvPr/>
          </p:nvSpPr>
          <p:spPr>
            <a:xfrm>
              <a:off x="276225" y="974216"/>
              <a:ext cx="1654810" cy="782955"/>
            </a:xfrm>
            <a:custGeom>
              <a:rect b="b" l="l" r="r" t="t"/>
              <a:pathLst>
                <a:path extrusionOk="0" h="782955" w="1654810">
                  <a:moveTo>
                    <a:pt x="0" y="782574"/>
                  </a:moveTo>
                  <a:lnTo>
                    <a:pt x="1654683" y="782574"/>
                  </a:lnTo>
                  <a:lnTo>
                    <a:pt x="1654683" y="0"/>
                  </a:lnTo>
                  <a:lnTo>
                    <a:pt x="0" y="0"/>
                  </a:lnTo>
                  <a:lnTo>
                    <a:pt x="0" y="782574"/>
                  </a:lnTo>
                  <a:close/>
                </a:path>
              </a:pathLst>
            </a:custGeom>
            <a:solidFill>
              <a:srgbClr val="6CADE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8" name="Google Shape;3298;p121"/>
            <p:cNvSpPr/>
            <p:nvPr/>
          </p:nvSpPr>
          <p:spPr>
            <a:xfrm>
              <a:off x="4798491" y="641311"/>
              <a:ext cx="3784600" cy="295275"/>
            </a:xfrm>
            <a:custGeom>
              <a:rect b="b" l="l" r="r" t="t"/>
              <a:pathLst>
                <a:path extrusionOk="0" h="295275" w="3784600">
                  <a:moveTo>
                    <a:pt x="3783990" y="0"/>
                  </a:moveTo>
                  <a:lnTo>
                    <a:pt x="465150" y="0"/>
                  </a:lnTo>
                  <a:lnTo>
                    <a:pt x="0" y="0"/>
                  </a:lnTo>
                  <a:lnTo>
                    <a:pt x="0" y="294805"/>
                  </a:lnTo>
                  <a:lnTo>
                    <a:pt x="465150" y="294805"/>
                  </a:lnTo>
                  <a:lnTo>
                    <a:pt x="3783990" y="294805"/>
                  </a:lnTo>
                  <a:lnTo>
                    <a:pt x="3783990" y="0"/>
                  </a:lnTo>
                  <a:close/>
                </a:path>
              </a:pathLst>
            </a:custGeom>
            <a:solidFill>
              <a:srgbClr val="6CAD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9" name="Google Shape;3299;p121"/>
            <p:cNvSpPr/>
            <p:nvPr/>
          </p:nvSpPr>
          <p:spPr>
            <a:xfrm>
              <a:off x="1930908" y="974216"/>
              <a:ext cx="3333115" cy="782955"/>
            </a:xfrm>
            <a:custGeom>
              <a:rect b="b" l="l" r="r" t="t"/>
              <a:pathLst>
                <a:path extrusionOk="0" h="782955" w="3333115">
                  <a:moveTo>
                    <a:pt x="3332734" y="0"/>
                  </a:moveTo>
                  <a:lnTo>
                    <a:pt x="0" y="0"/>
                  </a:lnTo>
                  <a:lnTo>
                    <a:pt x="0" y="212979"/>
                  </a:lnTo>
                  <a:lnTo>
                    <a:pt x="0" y="782574"/>
                  </a:lnTo>
                  <a:lnTo>
                    <a:pt x="3332734" y="782574"/>
                  </a:lnTo>
                  <a:lnTo>
                    <a:pt x="3332734" y="212979"/>
                  </a:lnTo>
                  <a:lnTo>
                    <a:pt x="3332734" y="0"/>
                  </a:lnTo>
                  <a:close/>
                </a:path>
              </a:pathLst>
            </a:custGeom>
            <a:solidFill>
              <a:srgbClr val="D2E7F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0" name="Google Shape;3300;p121"/>
            <p:cNvSpPr/>
            <p:nvPr/>
          </p:nvSpPr>
          <p:spPr>
            <a:xfrm>
              <a:off x="8757827" y="641311"/>
              <a:ext cx="386715" cy="295275"/>
            </a:xfrm>
            <a:custGeom>
              <a:rect b="b" l="l" r="r" t="t"/>
              <a:pathLst>
                <a:path extrusionOk="0" h="295275" w="386715">
                  <a:moveTo>
                    <a:pt x="0" y="294805"/>
                  </a:moveTo>
                  <a:lnTo>
                    <a:pt x="386172" y="294805"/>
                  </a:lnTo>
                  <a:lnTo>
                    <a:pt x="386172" y="0"/>
                  </a:lnTo>
                  <a:lnTo>
                    <a:pt x="0" y="0"/>
                  </a:lnTo>
                  <a:lnTo>
                    <a:pt x="0" y="294805"/>
                  </a:lnTo>
                  <a:close/>
                </a:path>
              </a:pathLst>
            </a:custGeom>
            <a:solidFill>
              <a:srgbClr val="6CAD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1" name="Google Shape;3301;p121"/>
            <p:cNvSpPr/>
            <p:nvPr/>
          </p:nvSpPr>
          <p:spPr>
            <a:xfrm>
              <a:off x="5263642" y="974216"/>
              <a:ext cx="3880485" cy="782955"/>
            </a:xfrm>
            <a:custGeom>
              <a:rect b="b" l="l" r="r" t="t"/>
              <a:pathLst>
                <a:path extrusionOk="0" h="782955" w="3880484">
                  <a:moveTo>
                    <a:pt x="3880358" y="0"/>
                  </a:moveTo>
                  <a:lnTo>
                    <a:pt x="0" y="0"/>
                  </a:lnTo>
                  <a:lnTo>
                    <a:pt x="0" y="200799"/>
                  </a:lnTo>
                  <a:lnTo>
                    <a:pt x="0" y="782574"/>
                  </a:lnTo>
                  <a:lnTo>
                    <a:pt x="3880358" y="782574"/>
                  </a:lnTo>
                  <a:lnTo>
                    <a:pt x="3880358" y="200799"/>
                  </a:lnTo>
                  <a:lnTo>
                    <a:pt x="3880358" y="0"/>
                  </a:lnTo>
                  <a:close/>
                </a:path>
              </a:pathLst>
            </a:custGeom>
            <a:solidFill>
              <a:srgbClr val="D2E7F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2" name="Google Shape;3302;p121"/>
            <p:cNvSpPr/>
            <p:nvPr/>
          </p:nvSpPr>
          <p:spPr>
            <a:xfrm>
              <a:off x="276225" y="1756752"/>
              <a:ext cx="1654810" cy="1045844"/>
            </a:xfrm>
            <a:custGeom>
              <a:rect b="b" l="l" r="r" t="t"/>
              <a:pathLst>
                <a:path extrusionOk="0" h="1045844" w="1654810">
                  <a:moveTo>
                    <a:pt x="1654683" y="0"/>
                  </a:moveTo>
                  <a:lnTo>
                    <a:pt x="0" y="0"/>
                  </a:lnTo>
                  <a:lnTo>
                    <a:pt x="0" y="1045375"/>
                  </a:lnTo>
                  <a:lnTo>
                    <a:pt x="1654683" y="1045375"/>
                  </a:lnTo>
                  <a:lnTo>
                    <a:pt x="1654683" y="0"/>
                  </a:lnTo>
                  <a:close/>
                </a:path>
              </a:pathLst>
            </a:custGeom>
            <a:solidFill>
              <a:srgbClr val="6CADE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3" name="Google Shape;3303;p121"/>
            <p:cNvSpPr/>
            <p:nvPr/>
          </p:nvSpPr>
          <p:spPr>
            <a:xfrm>
              <a:off x="1930908" y="1756752"/>
              <a:ext cx="7213600" cy="1045844"/>
            </a:xfrm>
            <a:custGeom>
              <a:rect b="b" l="l" r="r" t="t"/>
              <a:pathLst>
                <a:path extrusionOk="0" h="1045844" w="7213600">
                  <a:moveTo>
                    <a:pt x="7213092" y="0"/>
                  </a:moveTo>
                  <a:lnTo>
                    <a:pt x="3332734" y="0"/>
                  </a:lnTo>
                  <a:lnTo>
                    <a:pt x="0" y="0"/>
                  </a:lnTo>
                  <a:lnTo>
                    <a:pt x="0" y="1045375"/>
                  </a:lnTo>
                  <a:lnTo>
                    <a:pt x="3332734" y="1045375"/>
                  </a:lnTo>
                  <a:lnTo>
                    <a:pt x="7213092" y="1045375"/>
                  </a:lnTo>
                  <a:lnTo>
                    <a:pt x="7213092" y="0"/>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4" name="Google Shape;3304;p121"/>
            <p:cNvSpPr/>
            <p:nvPr/>
          </p:nvSpPr>
          <p:spPr>
            <a:xfrm>
              <a:off x="276225" y="2802089"/>
              <a:ext cx="1654810" cy="558165"/>
            </a:xfrm>
            <a:custGeom>
              <a:rect b="b" l="l" r="r" t="t"/>
              <a:pathLst>
                <a:path extrusionOk="0" h="558164" w="1654810">
                  <a:moveTo>
                    <a:pt x="1654683" y="0"/>
                  </a:moveTo>
                  <a:lnTo>
                    <a:pt x="0" y="0"/>
                  </a:lnTo>
                  <a:lnTo>
                    <a:pt x="0" y="557695"/>
                  </a:lnTo>
                  <a:lnTo>
                    <a:pt x="1654683" y="557695"/>
                  </a:lnTo>
                  <a:lnTo>
                    <a:pt x="1654683" y="0"/>
                  </a:lnTo>
                  <a:close/>
                </a:path>
              </a:pathLst>
            </a:custGeom>
            <a:solidFill>
              <a:srgbClr val="6CADE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5" name="Google Shape;3305;p121"/>
            <p:cNvSpPr/>
            <p:nvPr/>
          </p:nvSpPr>
          <p:spPr>
            <a:xfrm>
              <a:off x="1930908" y="2802089"/>
              <a:ext cx="7213600" cy="558165"/>
            </a:xfrm>
            <a:custGeom>
              <a:rect b="b" l="l" r="r" t="t"/>
              <a:pathLst>
                <a:path extrusionOk="0" h="558164" w="7213600">
                  <a:moveTo>
                    <a:pt x="7213092" y="0"/>
                  </a:moveTo>
                  <a:lnTo>
                    <a:pt x="3332734" y="0"/>
                  </a:lnTo>
                  <a:lnTo>
                    <a:pt x="0" y="0"/>
                  </a:lnTo>
                  <a:lnTo>
                    <a:pt x="0" y="557695"/>
                  </a:lnTo>
                  <a:lnTo>
                    <a:pt x="3332734" y="557695"/>
                  </a:lnTo>
                  <a:lnTo>
                    <a:pt x="7213092" y="557695"/>
                  </a:lnTo>
                  <a:lnTo>
                    <a:pt x="7213092" y="0"/>
                  </a:lnTo>
                  <a:close/>
                </a:path>
              </a:pathLst>
            </a:custGeom>
            <a:solidFill>
              <a:srgbClr val="D2E7F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6" name="Google Shape;3306;p121"/>
            <p:cNvSpPr/>
            <p:nvPr/>
          </p:nvSpPr>
          <p:spPr>
            <a:xfrm>
              <a:off x="276225" y="3359835"/>
              <a:ext cx="1654810" cy="1289685"/>
            </a:xfrm>
            <a:custGeom>
              <a:rect b="b" l="l" r="r" t="t"/>
              <a:pathLst>
                <a:path extrusionOk="0" h="1289685" w="1654810">
                  <a:moveTo>
                    <a:pt x="1654683" y="0"/>
                  </a:moveTo>
                  <a:lnTo>
                    <a:pt x="0" y="0"/>
                  </a:lnTo>
                  <a:lnTo>
                    <a:pt x="0" y="1289177"/>
                  </a:lnTo>
                  <a:lnTo>
                    <a:pt x="1654683" y="1289177"/>
                  </a:lnTo>
                  <a:lnTo>
                    <a:pt x="1654683" y="0"/>
                  </a:lnTo>
                  <a:close/>
                </a:path>
              </a:pathLst>
            </a:custGeom>
            <a:solidFill>
              <a:srgbClr val="6CADE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7" name="Google Shape;3307;p121"/>
            <p:cNvSpPr/>
            <p:nvPr/>
          </p:nvSpPr>
          <p:spPr>
            <a:xfrm>
              <a:off x="1930908" y="3359835"/>
              <a:ext cx="7213600" cy="1289685"/>
            </a:xfrm>
            <a:custGeom>
              <a:rect b="b" l="l" r="r" t="t"/>
              <a:pathLst>
                <a:path extrusionOk="0" h="1289685" w="7213600">
                  <a:moveTo>
                    <a:pt x="7213092" y="0"/>
                  </a:moveTo>
                  <a:lnTo>
                    <a:pt x="3332734" y="0"/>
                  </a:lnTo>
                  <a:lnTo>
                    <a:pt x="0" y="0"/>
                  </a:lnTo>
                  <a:lnTo>
                    <a:pt x="0" y="1289177"/>
                  </a:lnTo>
                  <a:lnTo>
                    <a:pt x="3332734" y="1289177"/>
                  </a:lnTo>
                  <a:lnTo>
                    <a:pt x="7213092" y="1289177"/>
                  </a:lnTo>
                  <a:lnTo>
                    <a:pt x="7213092" y="0"/>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8" name="Google Shape;3308;p121"/>
            <p:cNvSpPr/>
            <p:nvPr/>
          </p:nvSpPr>
          <p:spPr>
            <a:xfrm>
              <a:off x="1930907" y="635000"/>
              <a:ext cx="3333115" cy="4020820"/>
            </a:xfrm>
            <a:custGeom>
              <a:rect b="b" l="l" r="r" t="t"/>
              <a:pathLst>
                <a:path extrusionOk="0" h="4020820" w="3333115">
                  <a:moveTo>
                    <a:pt x="0" y="0"/>
                  </a:moveTo>
                  <a:lnTo>
                    <a:pt x="0" y="4020362"/>
                  </a:lnTo>
                </a:path>
                <a:path extrusionOk="0" h="4020820" w="3333115">
                  <a:moveTo>
                    <a:pt x="3332733" y="0"/>
                  </a:moveTo>
                  <a:lnTo>
                    <a:pt x="3332733" y="4020362"/>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9" name="Google Shape;3309;p121"/>
            <p:cNvSpPr/>
            <p:nvPr/>
          </p:nvSpPr>
          <p:spPr>
            <a:xfrm>
              <a:off x="269875" y="936116"/>
              <a:ext cx="8874125" cy="2430145"/>
            </a:xfrm>
            <a:custGeom>
              <a:rect b="b" l="l" r="r" t="t"/>
              <a:pathLst>
                <a:path extrusionOk="0" h="2430145" w="8874125">
                  <a:moveTo>
                    <a:pt x="4354741" y="0"/>
                  </a:moveTo>
                  <a:lnTo>
                    <a:pt x="0" y="0"/>
                  </a:lnTo>
                  <a:lnTo>
                    <a:pt x="0" y="38100"/>
                  </a:lnTo>
                  <a:lnTo>
                    <a:pt x="4354741" y="38100"/>
                  </a:lnTo>
                  <a:lnTo>
                    <a:pt x="4354741" y="0"/>
                  </a:lnTo>
                  <a:close/>
                </a:path>
                <a:path extrusionOk="0" h="2430145" w="8874125">
                  <a:moveTo>
                    <a:pt x="8312607" y="0"/>
                  </a:moveTo>
                  <a:lnTo>
                    <a:pt x="4528617" y="0"/>
                  </a:lnTo>
                  <a:lnTo>
                    <a:pt x="4528617" y="38100"/>
                  </a:lnTo>
                  <a:lnTo>
                    <a:pt x="8312607" y="38100"/>
                  </a:lnTo>
                  <a:lnTo>
                    <a:pt x="8312607" y="0"/>
                  </a:lnTo>
                  <a:close/>
                </a:path>
                <a:path extrusionOk="0" h="2430145" w="8874125">
                  <a:moveTo>
                    <a:pt x="8874112" y="2417318"/>
                  </a:moveTo>
                  <a:lnTo>
                    <a:pt x="0" y="2417318"/>
                  </a:lnTo>
                  <a:lnTo>
                    <a:pt x="0" y="2430018"/>
                  </a:lnTo>
                  <a:lnTo>
                    <a:pt x="8874112" y="2430018"/>
                  </a:lnTo>
                  <a:lnTo>
                    <a:pt x="8874112" y="2417318"/>
                  </a:lnTo>
                  <a:close/>
                </a:path>
                <a:path extrusionOk="0" h="2430145" w="8874125">
                  <a:moveTo>
                    <a:pt x="8874112" y="1859661"/>
                  </a:moveTo>
                  <a:lnTo>
                    <a:pt x="0" y="1859661"/>
                  </a:lnTo>
                  <a:lnTo>
                    <a:pt x="0" y="1872361"/>
                  </a:lnTo>
                  <a:lnTo>
                    <a:pt x="8874112" y="1872361"/>
                  </a:lnTo>
                  <a:lnTo>
                    <a:pt x="8874112" y="1859661"/>
                  </a:lnTo>
                  <a:close/>
                </a:path>
                <a:path extrusionOk="0" h="2430145" w="8874125">
                  <a:moveTo>
                    <a:pt x="8874112" y="814324"/>
                  </a:moveTo>
                  <a:lnTo>
                    <a:pt x="0" y="814324"/>
                  </a:lnTo>
                  <a:lnTo>
                    <a:pt x="0" y="827024"/>
                  </a:lnTo>
                  <a:lnTo>
                    <a:pt x="8874112" y="827024"/>
                  </a:lnTo>
                  <a:lnTo>
                    <a:pt x="8874112" y="814324"/>
                  </a:lnTo>
                  <a:close/>
                </a:path>
                <a:path extrusionOk="0" h="2430145" w="8874125">
                  <a:moveTo>
                    <a:pt x="8874112" y="0"/>
                  </a:moveTo>
                  <a:lnTo>
                    <a:pt x="8487943" y="0"/>
                  </a:lnTo>
                  <a:lnTo>
                    <a:pt x="8487943" y="38100"/>
                  </a:lnTo>
                  <a:lnTo>
                    <a:pt x="8874112" y="38100"/>
                  </a:lnTo>
                  <a:lnTo>
                    <a:pt x="887411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0" name="Google Shape;3310;p121"/>
            <p:cNvSpPr/>
            <p:nvPr/>
          </p:nvSpPr>
          <p:spPr>
            <a:xfrm>
              <a:off x="276225" y="635000"/>
              <a:ext cx="0" cy="4020820"/>
            </a:xfrm>
            <a:custGeom>
              <a:rect b="b" l="l" r="r" t="t"/>
              <a:pathLst>
                <a:path extrusionOk="0" h="4020820" w="120000">
                  <a:moveTo>
                    <a:pt x="0" y="0"/>
                  </a:moveTo>
                  <a:lnTo>
                    <a:pt x="0" y="4020362"/>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1" name="Google Shape;3311;p121"/>
            <p:cNvSpPr/>
            <p:nvPr/>
          </p:nvSpPr>
          <p:spPr>
            <a:xfrm>
              <a:off x="9144000" y="635000"/>
              <a:ext cx="0" cy="4020820"/>
            </a:xfrm>
            <a:custGeom>
              <a:rect b="b" l="l" r="r" t="t"/>
              <a:pathLst>
                <a:path extrusionOk="0" h="4020820" w="120000">
                  <a:moveTo>
                    <a:pt x="0" y="0"/>
                  </a:moveTo>
                  <a:lnTo>
                    <a:pt x="0" y="4020362"/>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2" name="Google Shape;3312;p121"/>
            <p:cNvSpPr/>
            <p:nvPr/>
          </p:nvSpPr>
          <p:spPr>
            <a:xfrm>
              <a:off x="269875" y="634999"/>
              <a:ext cx="8874125" cy="4020820"/>
            </a:xfrm>
            <a:custGeom>
              <a:rect b="b" l="l" r="r" t="t"/>
              <a:pathLst>
                <a:path extrusionOk="0" h="4020820" w="8874125">
                  <a:moveTo>
                    <a:pt x="4354741" y="0"/>
                  </a:moveTo>
                  <a:lnTo>
                    <a:pt x="0" y="0"/>
                  </a:lnTo>
                  <a:lnTo>
                    <a:pt x="0" y="12700"/>
                  </a:lnTo>
                  <a:lnTo>
                    <a:pt x="4354741" y="12700"/>
                  </a:lnTo>
                  <a:lnTo>
                    <a:pt x="4354741" y="0"/>
                  </a:lnTo>
                  <a:close/>
                </a:path>
                <a:path extrusionOk="0" h="4020820" w="8874125">
                  <a:moveTo>
                    <a:pt x="8312607" y="0"/>
                  </a:moveTo>
                  <a:lnTo>
                    <a:pt x="4528617" y="0"/>
                  </a:lnTo>
                  <a:lnTo>
                    <a:pt x="4528617" y="12700"/>
                  </a:lnTo>
                  <a:lnTo>
                    <a:pt x="8312607" y="12700"/>
                  </a:lnTo>
                  <a:lnTo>
                    <a:pt x="8312607" y="0"/>
                  </a:lnTo>
                  <a:close/>
                </a:path>
                <a:path extrusionOk="0" h="4020820" w="8874125">
                  <a:moveTo>
                    <a:pt x="8874112" y="4007662"/>
                  </a:moveTo>
                  <a:lnTo>
                    <a:pt x="0" y="4007662"/>
                  </a:lnTo>
                  <a:lnTo>
                    <a:pt x="0" y="4020362"/>
                  </a:lnTo>
                  <a:lnTo>
                    <a:pt x="8874112" y="4020362"/>
                  </a:lnTo>
                  <a:lnTo>
                    <a:pt x="8874112" y="4007662"/>
                  </a:lnTo>
                  <a:close/>
                </a:path>
                <a:path extrusionOk="0" h="4020820" w="8874125">
                  <a:moveTo>
                    <a:pt x="8874112" y="0"/>
                  </a:moveTo>
                  <a:lnTo>
                    <a:pt x="8487943" y="0"/>
                  </a:lnTo>
                  <a:lnTo>
                    <a:pt x="8487943" y="12700"/>
                  </a:lnTo>
                  <a:lnTo>
                    <a:pt x="8874112" y="12700"/>
                  </a:lnTo>
                  <a:lnTo>
                    <a:pt x="887411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13" name="Google Shape;3313;p121"/>
          <p:cNvSpPr txBox="1"/>
          <p:nvPr/>
        </p:nvSpPr>
        <p:spPr>
          <a:xfrm>
            <a:off x="333552" y="659384"/>
            <a:ext cx="7823834"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FFFFFF"/>
                </a:solidFill>
                <a:latin typeface="Arial"/>
                <a:ea typeface="Arial"/>
                <a:cs typeface="Arial"/>
                <a:sym typeface="Arial"/>
              </a:rPr>
              <a:t>Factors	Relational (Amazon RDS)	NoSQL (Amazon DynamoDB)</a:t>
            </a:r>
            <a:endParaRPr sz="1600">
              <a:solidFill>
                <a:schemeClr val="dk1"/>
              </a:solidFill>
              <a:latin typeface="Arial"/>
              <a:ea typeface="Arial"/>
              <a:cs typeface="Arial"/>
              <a:sym typeface="Arial"/>
            </a:endParaRPr>
          </a:p>
        </p:txBody>
      </p:sp>
      <p:sp>
        <p:nvSpPr>
          <p:cNvPr id="3314" name="Google Shape;3314;p121"/>
          <p:cNvSpPr txBox="1"/>
          <p:nvPr/>
        </p:nvSpPr>
        <p:spPr>
          <a:xfrm>
            <a:off x="333552" y="1095248"/>
            <a:ext cx="1124585" cy="51308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b="1" lang="en-US" sz="1600">
                <a:solidFill>
                  <a:srgbClr val="FFFFFF"/>
                </a:solidFill>
                <a:latin typeface="Arial"/>
                <a:ea typeface="Arial"/>
                <a:cs typeface="Arial"/>
                <a:sym typeface="Arial"/>
              </a:rPr>
              <a:t>Application  Type</a:t>
            </a:r>
            <a:endParaRPr sz="1600">
              <a:solidFill>
                <a:schemeClr val="dk1"/>
              </a:solidFill>
              <a:latin typeface="Arial"/>
              <a:ea typeface="Arial"/>
              <a:cs typeface="Arial"/>
              <a:sym typeface="Arial"/>
            </a:endParaRPr>
          </a:p>
        </p:txBody>
      </p:sp>
      <p:sp>
        <p:nvSpPr>
          <p:cNvPr id="3315" name="Google Shape;3315;p121"/>
          <p:cNvSpPr txBox="1"/>
          <p:nvPr/>
        </p:nvSpPr>
        <p:spPr>
          <a:xfrm>
            <a:off x="1988566" y="973328"/>
            <a:ext cx="2241550" cy="269240"/>
          </a:xfrm>
          <a:prstGeom prst="rect">
            <a:avLst/>
          </a:prstGeom>
          <a:noFill/>
          <a:ln>
            <a:noFill/>
          </a:ln>
        </p:spPr>
        <p:txBody>
          <a:bodyPr anchorCtr="0" anchor="t" bIns="0" lIns="0" spcFirstLastPara="1" rIns="0" wrap="square" tIns="12050">
            <a:spAutoFit/>
          </a:bodyPr>
          <a:lstStyle/>
          <a:p>
            <a:pPr indent="-117475" lvl="0" marL="129539" marR="0" rtl="0" algn="l">
              <a:lnSpc>
                <a:spcPct val="100000"/>
              </a:lnSpc>
              <a:spcBef>
                <a:spcPts val="0"/>
              </a:spcBef>
              <a:spcAft>
                <a:spcPts val="0"/>
              </a:spcAft>
              <a:buClr>
                <a:srgbClr val="464646"/>
              </a:buClr>
              <a:buSzPts val="1600"/>
              <a:buFont typeface="Arial"/>
              <a:buChar char="•"/>
            </a:pPr>
            <a:r>
              <a:rPr lang="en-US" sz="1600">
                <a:solidFill>
                  <a:srgbClr val="464646"/>
                </a:solidFill>
                <a:latin typeface="Arial"/>
                <a:ea typeface="Arial"/>
                <a:cs typeface="Arial"/>
                <a:sym typeface="Arial"/>
              </a:rPr>
              <a:t>Existing database apps</a:t>
            </a:r>
            <a:endParaRPr sz="1600">
              <a:solidFill>
                <a:schemeClr val="dk1"/>
              </a:solidFill>
              <a:latin typeface="Arial"/>
              <a:ea typeface="Arial"/>
              <a:cs typeface="Arial"/>
              <a:sym typeface="Arial"/>
            </a:endParaRPr>
          </a:p>
        </p:txBody>
      </p:sp>
      <p:sp>
        <p:nvSpPr>
          <p:cNvPr id="3316" name="Google Shape;3316;p121"/>
          <p:cNvSpPr txBox="1"/>
          <p:nvPr/>
        </p:nvSpPr>
        <p:spPr>
          <a:xfrm>
            <a:off x="1988566" y="1217167"/>
            <a:ext cx="2941320" cy="269240"/>
          </a:xfrm>
          <a:prstGeom prst="rect">
            <a:avLst/>
          </a:prstGeom>
          <a:noFill/>
          <a:ln>
            <a:noFill/>
          </a:ln>
        </p:spPr>
        <p:txBody>
          <a:bodyPr anchorCtr="0" anchor="t" bIns="0" lIns="0" spcFirstLastPara="1" rIns="0" wrap="square" tIns="12050">
            <a:spAutoFit/>
          </a:bodyPr>
          <a:lstStyle/>
          <a:p>
            <a:pPr indent="-117475" lvl="0" marL="129539" marR="0" rtl="0" algn="l">
              <a:lnSpc>
                <a:spcPct val="100000"/>
              </a:lnSpc>
              <a:spcBef>
                <a:spcPts val="0"/>
              </a:spcBef>
              <a:spcAft>
                <a:spcPts val="0"/>
              </a:spcAft>
              <a:buClr>
                <a:srgbClr val="464646"/>
              </a:buClr>
              <a:buSzPts val="1600"/>
              <a:buFont typeface="Arial"/>
              <a:buChar char="•"/>
            </a:pPr>
            <a:r>
              <a:rPr lang="en-US" sz="1600">
                <a:solidFill>
                  <a:srgbClr val="464646"/>
                </a:solidFill>
                <a:latin typeface="Arial"/>
                <a:ea typeface="Arial"/>
                <a:cs typeface="Arial"/>
                <a:sym typeface="Arial"/>
              </a:rPr>
              <a:t>Business process</a:t>
            </a:r>
            <a:r>
              <a:rPr lang="en-US" sz="1600">
                <a:solidFill>
                  <a:srgbClr val="222222"/>
                </a:solidFill>
                <a:latin typeface="Arial"/>
                <a:ea typeface="Arial"/>
                <a:cs typeface="Arial"/>
                <a:sym typeface="Arial"/>
              </a:rPr>
              <a:t>–</a:t>
            </a:r>
            <a:r>
              <a:rPr lang="en-US" sz="1600">
                <a:solidFill>
                  <a:srgbClr val="464646"/>
                </a:solidFill>
                <a:latin typeface="Arial"/>
                <a:ea typeface="Arial"/>
                <a:cs typeface="Arial"/>
                <a:sym typeface="Arial"/>
              </a:rPr>
              <a:t>centric apps</a:t>
            </a:r>
            <a:endParaRPr sz="1600">
              <a:solidFill>
                <a:schemeClr val="dk1"/>
              </a:solidFill>
              <a:latin typeface="Arial"/>
              <a:ea typeface="Arial"/>
              <a:cs typeface="Arial"/>
              <a:sym typeface="Arial"/>
            </a:endParaRPr>
          </a:p>
        </p:txBody>
      </p:sp>
      <p:sp>
        <p:nvSpPr>
          <p:cNvPr id="3317" name="Google Shape;3317;p121"/>
          <p:cNvSpPr txBox="1"/>
          <p:nvPr/>
        </p:nvSpPr>
        <p:spPr>
          <a:xfrm>
            <a:off x="5321934" y="973328"/>
            <a:ext cx="3201670" cy="756920"/>
          </a:xfrm>
          <a:prstGeom prst="rect">
            <a:avLst/>
          </a:prstGeom>
          <a:noFill/>
          <a:ln>
            <a:noFill/>
          </a:ln>
        </p:spPr>
        <p:txBody>
          <a:bodyPr anchorCtr="0" anchor="t" bIns="0" lIns="0" spcFirstLastPara="1" rIns="0" wrap="square" tIns="12050">
            <a:spAutoFit/>
          </a:bodyPr>
          <a:lstStyle/>
          <a:p>
            <a:pPr indent="-172720" lvl="0" marL="184785" marR="0" rtl="0" algn="l">
              <a:lnSpc>
                <a:spcPct val="100000"/>
              </a:lnSpc>
              <a:spcBef>
                <a:spcPts val="0"/>
              </a:spcBef>
              <a:spcAft>
                <a:spcPts val="0"/>
              </a:spcAft>
              <a:buClr>
                <a:srgbClr val="464646"/>
              </a:buClr>
              <a:buSzPts val="1600"/>
              <a:buFont typeface="Arial"/>
              <a:buChar char="•"/>
            </a:pPr>
            <a:r>
              <a:rPr lang="en-US" sz="1600">
                <a:solidFill>
                  <a:srgbClr val="464646"/>
                </a:solidFill>
                <a:latin typeface="Arial"/>
                <a:ea typeface="Arial"/>
                <a:cs typeface="Arial"/>
                <a:sym typeface="Arial"/>
              </a:rPr>
              <a:t>New web-scale applications</a:t>
            </a:r>
            <a:endParaRPr sz="1600">
              <a:solidFill>
                <a:schemeClr val="dk1"/>
              </a:solidFill>
              <a:latin typeface="Arial"/>
              <a:ea typeface="Arial"/>
              <a:cs typeface="Arial"/>
              <a:sym typeface="Arial"/>
            </a:endParaRPr>
          </a:p>
          <a:p>
            <a:pPr indent="-172720" lvl="0" marL="184785" marR="5080" rtl="0" algn="l">
              <a:lnSpc>
                <a:spcPct val="100000"/>
              </a:lnSpc>
              <a:spcBef>
                <a:spcPts val="0"/>
              </a:spcBef>
              <a:spcAft>
                <a:spcPts val="0"/>
              </a:spcAft>
              <a:buClr>
                <a:srgbClr val="464646"/>
              </a:buClr>
              <a:buSzPts val="1600"/>
              <a:buFont typeface="Arial"/>
              <a:buChar char="•"/>
            </a:pPr>
            <a:r>
              <a:rPr lang="en-US" sz="1600">
                <a:solidFill>
                  <a:srgbClr val="464646"/>
                </a:solidFill>
                <a:latin typeface="Arial"/>
                <a:ea typeface="Arial"/>
                <a:cs typeface="Arial"/>
                <a:sym typeface="Arial"/>
              </a:rPr>
              <a:t>Large number of small writes and  reads</a:t>
            </a:r>
            <a:endParaRPr sz="1600">
              <a:solidFill>
                <a:schemeClr val="dk1"/>
              </a:solidFill>
              <a:latin typeface="Arial"/>
              <a:ea typeface="Arial"/>
              <a:cs typeface="Arial"/>
              <a:sym typeface="Arial"/>
            </a:endParaRPr>
          </a:p>
        </p:txBody>
      </p:sp>
      <p:sp>
        <p:nvSpPr>
          <p:cNvPr id="3318" name="Google Shape;3318;p121"/>
          <p:cNvSpPr txBox="1"/>
          <p:nvPr/>
        </p:nvSpPr>
        <p:spPr>
          <a:xfrm>
            <a:off x="333552" y="2018791"/>
            <a:ext cx="1490345" cy="51308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b="1" lang="en-US" sz="1600">
                <a:solidFill>
                  <a:srgbClr val="FFFFFF"/>
                </a:solidFill>
                <a:latin typeface="Arial"/>
                <a:ea typeface="Arial"/>
                <a:cs typeface="Arial"/>
                <a:sym typeface="Arial"/>
              </a:rPr>
              <a:t>Application  Characteristics</a:t>
            </a:r>
            <a:endParaRPr sz="1600">
              <a:solidFill>
                <a:schemeClr val="dk1"/>
              </a:solidFill>
              <a:latin typeface="Arial"/>
              <a:ea typeface="Arial"/>
              <a:cs typeface="Arial"/>
              <a:sym typeface="Arial"/>
            </a:endParaRPr>
          </a:p>
        </p:txBody>
      </p:sp>
      <p:sp>
        <p:nvSpPr>
          <p:cNvPr id="3319" name="Google Shape;3319;p121"/>
          <p:cNvSpPr txBox="1"/>
          <p:nvPr/>
        </p:nvSpPr>
        <p:spPr>
          <a:xfrm>
            <a:off x="1988566" y="1774951"/>
            <a:ext cx="2703830" cy="1000760"/>
          </a:xfrm>
          <a:prstGeom prst="rect">
            <a:avLst/>
          </a:prstGeom>
          <a:noFill/>
          <a:ln>
            <a:noFill/>
          </a:ln>
        </p:spPr>
        <p:txBody>
          <a:bodyPr anchorCtr="0" anchor="t" bIns="0" lIns="0" spcFirstLastPara="1" rIns="0" wrap="square" tIns="12050">
            <a:spAutoFit/>
          </a:bodyPr>
          <a:lstStyle/>
          <a:p>
            <a:pPr indent="-117475" lvl="0" marL="129539" marR="373380" rtl="0" algn="l">
              <a:lnSpc>
                <a:spcPct val="100000"/>
              </a:lnSpc>
              <a:spcBef>
                <a:spcPts val="0"/>
              </a:spcBef>
              <a:spcAft>
                <a:spcPts val="0"/>
              </a:spcAft>
              <a:buClr>
                <a:srgbClr val="464646"/>
              </a:buClr>
              <a:buSzPts val="1600"/>
              <a:buFont typeface="Arial"/>
              <a:buChar char="•"/>
            </a:pPr>
            <a:r>
              <a:rPr b="1" lang="en-US" sz="1600">
                <a:solidFill>
                  <a:srgbClr val="464646"/>
                </a:solidFill>
                <a:latin typeface="Arial"/>
                <a:ea typeface="Arial"/>
                <a:cs typeface="Arial"/>
                <a:sym typeface="Arial"/>
              </a:rPr>
              <a:t>Relational </a:t>
            </a:r>
            <a:r>
              <a:rPr lang="en-US" sz="1600">
                <a:solidFill>
                  <a:srgbClr val="464646"/>
                </a:solidFill>
                <a:latin typeface="Arial"/>
                <a:ea typeface="Arial"/>
                <a:cs typeface="Arial"/>
                <a:sym typeface="Arial"/>
              </a:rPr>
              <a:t>data models,  transactions</a:t>
            </a:r>
            <a:endParaRPr sz="1600">
              <a:solidFill>
                <a:schemeClr val="dk1"/>
              </a:solidFill>
              <a:latin typeface="Arial"/>
              <a:ea typeface="Arial"/>
              <a:cs typeface="Arial"/>
              <a:sym typeface="Arial"/>
            </a:endParaRPr>
          </a:p>
          <a:p>
            <a:pPr indent="-117475" lvl="0" marL="129539" marR="5080" rtl="0" algn="l">
              <a:lnSpc>
                <a:spcPct val="100000"/>
              </a:lnSpc>
              <a:spcBef>
                <a:spcPts val="0"/>
              </a:spcBef>
              <a:spcAft>
                <a:spcPts val="0"/>
              </a:spcAft>
              <a:buClr>
                <a:srgbClr val="464646"/>
              </a:buClr>
              <a:buSzPts val="1600"/>
              <a:buFont typeface="Arial"/>
              <a:buChar char="•"/>
            </a:pPr>
            <a:r>
              <a:rPr b="1" lang="en-US" sz="1600">
                <a:solidFill>
                  <a:srgbClr val="464646"/>
                </a:solidFill>
                <a:latin typeface="Arial"/>
                <a:ea typeface="Arial"/>
                <a:cs typeface="Arial"/>
                <a:sym typeface="Arial"/>
              </a:rPr>
              <a:t>Complex </a:t>
            </a:r>
            <a:r>
              <a:rPr lang="en-US" sz="1600">
                <a:solidFill>
                  <a:srgbClr val="464646"/>
                </a:solidFill>
                <a:latin typeface="Arial"/>
                <a:ea typeface="Arial"/>
                <a:cs typeface="Arial"/>
                <a:sym typeface="Arial"/>
              </a:rPr>
              <a:t>queries, joins, and  updates</a:t>
            </a:r>
            <a:endParaRPr sz="1600">
              <a:solidFill>
                <a:schemeClr val="dk1"/>
              </a:solidFill>
              <a:latin typeface="Arial"/>
              <a:ea typeface="Arial"/>
              <a:cs typeface="Arial"/>
              <a:sym typeface="Arial"/>
            </a:endParaRPr>
          </a:p>
        </p:txBody>
      </p:sp>
      <p:sp>
        <p:nvSpPr>
          <p:cNvPr id="3320" name="Google Shape;3320;p121"/>
          <p:cNvSpPr txBox="1"/>
          <p:nvPr/>
        </p:nvSpPr>
        <p:spPr>
          <a:xfrm>
            <a:off x="5321934" y="1774951"/>
            <a:ext cx="3133725" cy="513080"/>
          </a:xfrm>
          <a:prstGeom prst="rect">
            <a:avLst/>
          </a:prstGeom>
          <a:noFill/>
          <a:ln>
            <a:noFill/>
          </a:ln>
        </p:spPr>
        <p:txBody>
          <a:bodyPr anchorCtr="0" anchor="t" bIns="0" lIns="0" spcFirstLastPara="1" rIns="0" wrap="square" tIns="12050">
            <a:spAutoFit/>
          </a:bodyPr>
          <a:lstStyle/>
          <a:p>
            <a:pPr indent="-117475" lvl="0" marL="129539" marR="0" rtl="0" algn="l">
              <a:lnSpc>
                <a:spcPct val="100000"/>
              </a:lnSpc>
              <a:spcBef>
                <a:spcPts val="0"/>
              </a:spcBef>
              <a:spcAft>
                <a:spcPts val="0"/>
              </a:spcAft>
              <a:buClr>
                <a:srgbClr val="464646"/>
              </a:buClr>
              <a:buSzPts val="1600"/>
              <a:buFont typeface="Arial"/>
              <a:buChar char="•"/>
            </a:pPr>
            <a:r>
              <a:rPr lang="en-US" sz="1600">
                <a:solidFill>
                  <a:srgbClr val="464646"/>
                </a:solidFill>
                <a:latin typeface="Arial"/>
                <a:ea typeface="Arial"/>
                <a:cs typeface="Arial"/>
                <a:sym typeface="Arial"/>
              </a:rPr>
              <a:t>Simple data models, transactions</a:t>
            </a:r>
            <a:endParaRPr sz="1600">
              <a:solidFill>
                <a:schemeClr val="dk1"/>
              </a:solidFill>
              <a:latin typeface="Arial"/>
              <a:ea typeface="Arial"/>
              <a:cs typeface="Arial"/>
              <a:sym typeface="Arial"/>
            </a:endParaRPr>
          </a:p>
          <a:p>
            <a:pPr indent="-117475" lvl="0" marL="129539" marR="0" rtl="0" algn="l">
              <a:lnSpc>
                <a:spcPct val="100000"/>
              </a:lnSpc>
              <a:spcBef>
                <a:spcPts val="0"/>
              </a:spcBef>
              <a:spcAft>
                <a:spcPts val="0"/>
              </a:spcAft>
              <a:buClr>
                <a:srgbClr val="464646"/>
              </a:buClr>
              <a:buSzPts val="1600"/>
              <a:buFont typeface="Arial"/>
              <a:buChar char="•"/>
            </a:pPr>
            <a:r>
              <a:rPr lang="en-US" sz="1600">
                <a:solidFill>
                  <a:srgbClr val="464646"/>
                </a:solidFill>
                <a:latin typeface="Arial"/>
                <a:ea typeface="Arial"/>
                <a:cs typeface="Arial"/>
                <a:sym typeface="Arial"/>
              </a:rPr>
              <a:t>Range queries, simple updates</a:t>
            </a:r>
            <a:endParaRPr sz="1600">
              <a:solidFill>
                <a:schemeClr val="dk1"/>
              </a:solidFill>
              <a:latin typeface="Arial"/>
              <a:ea typeface="Arial"/>
              <a:cs typeface="Arial"/>
              <a:sym typeface="Arial"/>
            </a:endParaRPr>
          </a:p>
        </p:txBody>
      </p:sp>
      <p:sp>
        <p:nvSpPr>
          <p:cNvPr id="3321" name="Google Shape;3321;p121"/>
          <p:cNvSpPr txBox="1"/>
          <p:nvPr/>
        </p:nvSpPr>
        <p:spPr>
          <a:xfrm>
            <a:off x="333552" y="2942589"/>
            <a:ext cx="74676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FFFFFF"/>
                </a:solidFill>
                <a:latin typeface="Arial"/>
                <a:ea typeface="Arial"/>
                <a:cs typeface="Arial"/>
                <a:sym typeface="Arial"/>
              </a:rPr>
              <a:t>Scaling</a:t>
            </a:r>
            <a:endParaRPr sz="1600">
              <a:solidFill>
                <a:schemeClr val="dk1"/>
              </a:solidFill>
              <a:latin typeface="Arial"/>
              <a:ea typeface="Arial"/>
              <a:cs typeface="Arial"/>
              <a:sym typeface="Arial"/>
            </a:endParaRPr>
          </a:p>
        </p:txBody>
      </p:sp>
      <p:sp>
        <p:nvSpPr>
          <p:cNvPr id="3322" name="Google Shape;3322;p121"/>
          <p:cNvSpPr txBox="1"/>
          <p:nvPr/>
        </p:nvSpPr>
        <p:spPr>
          <a:xfrm>
            <a:off x="1988566" y="2820669"/>
            <a:ext cx="2940050" cy="51308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464646"/>
                </a:solidFill>
                <a:latin typeface="Arial"/>
                <a:ea typeface="Arial"/>
                <a:cs typeface="Arial"/>
                <a:sym typeface="Arial"/>
              </a:rPr>
              <a:t>Application or </a:t>
            </a:r>
            <a:r>
              <a:rPr b="1" lang="en-US" sz="1600">
                <a:solidFill>
                  <a:srgbClr val="464646"/>
                </a:solidFill>
                <a:latin typeface="Arial"/>
                <a:ea typeface="Arial"/>
                <a:cs typeface="Arial"/>
                <a:sym typeface="Arial"/>
              </a:rPr>
              <a:t>DBA</a:t>
            </a:r>
            <a:r>
              <a:rPr lang="en-US" sz="1600">
                <a:solidFill>
                  <a:srgbClr val="222222"/>
                </a:solidFill>
                <a:latin typeface="Arial"/>
                <a:ea typeface="Arial"/>
                <a:cs typeface="Arial"/>
                <a:sym typeface="Arial"/>
              </a:rPr>
              <a:t>–</a:t>
            </a:r>
            <a:r>
              <a:rPr b="1" lang="en-US" sz="1600">
                <a:solidFill>
                  <a:srgbClr val="464646"/>
                </a:solidFill>
                <a:latin typeface="Arial"/>
                <a:ea typeface="Arial"/>
                <a:cs typeface="Arial"/>
                <a:sym typeface="Arial"/>
              </a:rPr>
              <a:t>architected</a:t>
            </a:r>
            <a:endParaRPr sz="16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US" sz="1600">
                <a:solidFill>
                  <a:srgbClr val="464646"/>
                </a:solidFill>
                <a:latin typeface="Arial"/>
                <a:ea typeface="Arial"/>
                <a:cs typeface="Arial"/>
                <a:sym typeface="Arial"/>
              </a:rPr>
              <a:t>(clustering, partitions, sharding)</a:t>
            </a:r>
            <a:endParaRPr sz="1600">
              <a:solidFill>
                <a:schemeClr val="dk1"/>
              </a:solidFill>
              <a:latin typeface="Arial"/>
              <a:ea typeface="Arial"/>
              <a:cs typeface="Arial"/>
              <a:sym typeface="Arial"/>
            </a:endParaRPr>
          </a:p>
        </p:txBody>
      </p:sp>
      <p:sp>
        <p:nvSpPr>
          <p:cNvPr id="3323" name="Google Shape;3323;p121"/>
          <p:cNvSpPr txBox="1"/>
          <p:nvPr/>
        </p:nvSpPr>
        <p:spPr>
          <a:xfrm>
            <a:off x="5321934" y="2820669"/>
            <a:ext cx="3538220" cy="51308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b="1" lang="en-US" sz="1600">
                <a:solidFill>
                  <a:srgbClr val="464646"/>
                </a:solidFill>
                <a:latin typeface="Arial"/>
                <a:ea typeface="Arial"/>
                <a:cs typeface="Arial"/>
                <a:sym typeface="Arial"/>
              </a:rPr>
              <a:t>Seamless, on-demand scaling </a:t>
            </a:r>
            <a:r>
              <a:rPr lang="en-US" sz="1600">
                <a:solidFill>
                  <a:srgbClr val="464646"/>
                </a:solidFill>
                <a:latin typeface="Arial"/>
                <a:ea typeface="Arial"/>
                <a:cs typeface="Arial"/>
                <a:sym typeface="Arial"/>
              </a:rPr>
              <a:t>based  on application requirements</a:t>
            </a:r>
            <a:endParaRPr sz="1600">
              <a:solidFill>
                <a:schemeClr val="dk1"/>
              </a:solidFill>
              <a:latin typeface="Arial"/>
              <a:ea typeface="Arial"/>
              <a:cs typeface="Arial"/>
              <a:sym typeface="Arial"/>
            </a:endParaRPr>
          </a:p>
        </p:txBody>
      </p:sp>
      <p:sp>
        <p:nvSpPr>
          <p:cNvPr id="3324" name="Google Shape;3324;p121"/>
          <p:cNvSpPr txBox="1"/>
          <p:nvPr/>
        </p:nvSpPr>
        <p:spPr>
          <a:xfrm>
            <a:off x="333552" y="3866184"/>
            <a:ext cx="44132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FFFFFF"/>
                </a:solidFill>
                <a:latin typeface="Arial"/>
                <a:ea typeface="Arial"/>
                <a:cs typeface="Arial"/>
                <a:sym typeface="Arial"/>
              </a:rPr>
              <a:t>QoS</a:t>
            </a:r>
            <a:endParaRPr sz="1600">
              <a:solidFill>
                <a:schemeClr val="dk1"/>
              </a:solidFill>
              <a:latin typeface="Arial"/>
              <a:ea typeface="Arial"/>
              <a:cs typeface="Arial"/>
              <a:sym typeface="Arial"/>
            </a:endParaRPr>
          </a:p>
        </p:txBody>
      </p:sp>
      <p:sp>
        <p:nvSpPr>
          <p:cNvPr id="3325" name="Google Shape;3325;p121"/>
          <p:cNvSpPr txBox="1"/>
          <p:nvPr/>
        </p:nvSpPr>
        <p:spPr>
          <a:xfrm>
            <a:off x="1988566" y="3378453"/>
            <a:ext cx="2986405" cy="1244600"/>
          </a:xfrm>
          <a:prstGeom prst="rect">
            <a:avLst/>
          </a:prstGeom>
          <a:noFill/>
          <a:ln>
            <a:noFill/>
          </a:ln>
        </p:spPr>
        <p:txBody>
          <a:bodyPr anchorCtr="0" anchor="t" bIns="0" lIns="0" spcFirstLastPara="1" rIns="0" wrap="square" tIns="12050">
            <a:spAutoFit/>
          </a:bodyPr>
          <a:lstStyle/>
          <a:p>
            <a:pPr indent="-172720" lvl="0" marL="184785" marR="5080" rtl="0" algn="l">
              <a:lnSpc>
                <a:spcPct val="100000"/>
              </a:lnSpc>
              <a:spcBef>
                <a:spcPts val="0"/>
              </a:spcBef>
              <a:spcAft>
                <a:spcPts val="0"/>
              </a:spcAft>
              <a:buClr>
                <a:srgbClr val="464646"/>
              </a:buClr>
              <a:buSzPts val="1600"/>
              <a:buFont typeface="Arial"/>
              <a:buChar char="•"/>
            </a:pPr>
            <a:r>
              <a:rPr lang="en-US" sz="1600">
                <a:solidFill>
                  <a:srgbClr val="464646"/>
                </a:solidFill>
                <a:latin typeface="Arial"/>
                <a:ea typeface="Arial"/>
                <a:cs typeface="Arial"/>
                <a:sym typeface="Arial"/>
              </a:rPr>
              <a:t>Performance</a:t>
            </a:r>
            <a:r>
              <a:rPr lang="en-US" sz="1600">
                <a:solidFill>
                  <a:srgbClr val="222222"/>
                </a:solidFill>
                <a:latin typeface="Arial"/>
                <a:ea typeface="Arial"/>
                <a:cs typeface="Arial"/>
                <a:sym typeface="Arial"/>
              </a:rPr>
              <a:t>–</a:t>
            </a:r>
            <a:r>
              <a:rPr lang="en-US" sz="1600">
                <a:solidFill>
                  <a:srgbClr val="464646"/>
                </a:solidFill>
                <a:latin typeface="Arial"/>
                <a:ea typeface="Arial"/>
                <a:cs typeface="Arial"/>
                <a:sym typeface="Arial"/>
              </a:rPr>
              <a:t>depends on data  model, indexing, query, and  storage optimization</a:t>
            </a:r>
            <a:endParaRPr sz="1600">
              <a:solidFill>
                <a:schemeClr val="dk1"/>
              </a:solidFill>
              <a:latin typeface="Arial"/>
              <a:ea typeface="Arial"/>
              <a:cs typeface="Arial"/>
              <a:sym typeface="Arial"/>
            </a:endParaRPr>
          </a:p>
          <a:p>
            <a:pPr indent="-172720" lvl="0" marL="184785" marR="0" rtl="0" algn="l">
              <a:lnSpc>
                <a:spcPct val="100000"/>
              </a:lnSpc>
              <a:spcBef>
                <a:spcPts val="0"/>
              </a:spcBef>
              <a:spcAft>
                <a:spcPts val="0"/>
              </a:spcAft>
              <a:buClr>
                <a:srgbClr val="464646"/>
              </a:buClr>
              <a:buSzPts val="1600"/>
              <a:buFont typeface="Arial"/>
              <a:buChar char="•"/>
            </a:pPr>
            <a:r>
              <a:rPr lang="en-US" sz="1600">
                <a:solidFill>
                  <a:srgbClr val="464646"/>
                </a:solidFill>
                <a:latin typeface="Arial"/>
                <a:ea typeface="Arial"/>
                <a:cs typeface="Arial"/>
                <a:sym typeface="Arial"/>
              </a:rPr>
              <a:t>Reliability and availability</a:t>
            </a:r>
            <a:endParaRPr sz="1600">
              <a:solidFill>
                <a:schemeClr val="dk1"/>
              </a:solidFill>
              <a:latin typeface="Arial"/>
              <a:ea typeface="Arial"/>
              <a:cs typeface="Arial"/>
              <a:sym typeface="Arial"/>
            </a:endParaRPr>
          </a:p>
          <a:p>
            <a:pPr indent="-172720" lvl="0" marL="184785" marR="0" rtl="0" algn="l">
              <a:lnSpc>
                <a:spcPct val="100000"/>
              </a:lnSpc>
              <a:spcBef>
                <a:spcPts val="0"/>
              </a:spcBef>
              <a:spcAft>
                <a:spcPts val="0"/>
              </a:spcAft>
              <a:buClr>
                <a:srgbClr val="464646"/>
              </a:buClr>
              <a:buSzPts val="1600"/>
              <a:buFont typeface="Arial"/>
              <a:buChar char="•"/>
            </a:pPr>
            <a:r>
              <a:rPr lang="en-US" sz="1600">
                <a:solidFill>
                  <a:srgbClr val="464646"/>
                </a:solidFill>
                <a:latin typeface="Arial"/>
                <a:ea typeface="Arial"/>
                <a:cs typeface="Arial"/>
                <a:sym typeface="Arial"/>
              </a:rPr>
              <a:t>Durability</a:t>
            </a:r>
            <a:endParaRPr sz="1600">
              <a:solidFill>
                <a:schemeClr val="dk1"/>
              </a:solidFill>
              <a:latin typeface="Arial"/>
              <a:ea typeface="Arial"/>
              <a:cs typeface="Arial"/>
              <a:sym typeface="Arial"/>
            </a:endParaRPr>
          </a:p>
        </p:txBody>
      </p:sp>
      <p:sp>
        <p:nvSpPr>
          <p:cNvPr id="3326" name="Google Shape;3326;p121"/>
          <p:cNvSpPr txBox="1"/>
          <p:nvPr/>
        </p:nvSpPr>
        <p:spPr>
          <a:xfrm>
            <a:off x="5321934" y="3378453"/>
            <a:ext cx="2801620" cy="1000760"/>
          </a:xfrm>
          <a:prstGeom prst="rect">
            <a:avLst/>
          </a:prstGeom>
          <a:noFill/>
          <a:ln>
            <a:noFill/>
          </a:ln>
        </p:spPr>
        <p:txBody>
          <a:bodyPr anchorCtr="0" anchor="t" bIns="0" lIns="0" spcFirstLastPara="1" rIns="0" wrap="square" tIns="12050">
            <a:spAutoFit/>
          </a:bodyPr>
          <a:lstStyle/>
          <a:p>
            <a:pPr indent="-172720" lvl="0" marL="184785" marR="5080" rtl="0" algn="l">
              <a:lnSpc>
                <a:spcPct val="100000"/>
              </a:lnSpc>
              <a:spcBef>
                <a:spcPts val="0"/>
              </a:spcBef>
              <a:spcAft>
                <a:spcPts val="0"/>
              </a:spcAft>
              <a:buClr>
                <a:srgbClr val="464646"/>
              </a:buClr>
              <a:buSzPts val="1600"/>
              <a:buFont typeface="Arial"/>
              <a:buChar char="•"/>
            </a:pPr>
            <a:r>
              <a:rPr lang="en-US" sz="1600">
                <a:solidFill>
                  <a:srgbClr val="464646"/>
                </a:solidFill>
                <a:latin typeface="Arial"/>
                <a:ea typeface="Arial"/>
                <a:cs typeface="Arial"/>
                <a:sym typeface="Arial"/>
              </a:rPr>
              <a:t>Performance</a:t>
            </a:r>
            <a:r>
              <a:rPr lang="en-US" sz="1600">
                <a:solidFill>
                  <a:srgbClr val="222222"/>
                </a:solidFill>
                <a:latin typeface="Arial"/>
                <a:ea typeface="Arial"/>
                <a:cs typeface="Arial"/>
                <a:sym typeface="Arial"/>
              </a:rPr>
              <a:t>–</a:t>
            </a:r>
            <a:r>
              <a:rPr b="1" lang="en-US" sz="1600">
                <a:solidFill>
                  <a:srgbClr val="464646"/>
                </a:solidFill>
                <a:latin typeface="Arial"/>
                <a:ea typeface="Arial"/>
                <a:cs typeface="Arial"/>
                <a:sym typeface="Arial"/>
              </a:rPr>
              <a:t>Automatically  optimized </a:t>
            </a:r>
            <a:r>
              <a:rPr lang="en-US" sz="1600">
                <a:solidFill>
                  <a:srgbClr val="464646"/>
                </a:solidFill>
                <a:latin typeface="Arial"/>
                <a:ea typeface="Arial"/>
                <a:cs typeface="Arial"/>
                <a:sym typeface="Arial"/>
              </a:rPr>
              <a:t>by the system</a:t>
            </a:r>
            <a:endParaRPr sz="1600">
              <a:solidFill>
                <a:schemeClr val="dk1"/>
              </a:solidFill>
              <a:latin typeface="Arial"/>
              <a:ea typeface="Arial"/>
              <a:cs typeface="Arial"/>
              <a:sym typeface="Arial"/>
            </a:endParaRPr>
          </a:p>
          <a:p>
            <a:pPr indent="-172720" lvl="0" marL="184785" marR="0" rtl="0" algn="l">
              <a:lnSpc>
                <a:spcPct val="100000"/>
              </a:lnSpc>
              <a:spcBef>
                <a:spcPts val="0"/>
              </a:spcBef>
              <a:spcAft>
                <a:spcPts val="0"/>
              </a:spcAft>
              <a:buClr>
                <a:srgbClr val="464646"/>
              </a:buClr>
              <a:buSzPts val="1600"/>
              <a:buFont typeface="Arial"/>
              <a:buChar char="•"/>
            </a:pPr>
            <a:r>
              <a:rPr lang="en-US" sz="1600">
                <a:solidFill>
                  <a:srgbClr val="464646"/>
                </a:solidFill>
                <a:latin typeface="Arial"/>
                <a:ea typeface="Arial"/>
                <a:cs typeface="Arial"/>
                <a:sym typeface="Arial"/>
              </a:rPr>
              <a:t>Reliability and availability</a:t>
            </a:r>
            <a:endParaRPr sz="1600">
              <a:solidFill>
                <a:schemeClr val="dk1"/>
              </a:solidFill>
              <a:latin typeface="Arial"/>
              <a:ea typeface="Arial"/>
              <a:cs typeface="Arial"/>
              <a:sym typeface="Arial"/>
            </a:endParaRPr>
          </a:p>
          <a:p>
            <a:pPr indent="-172720" lvl="0" marL="184785" marR="0" rtl="0" algn="l">
              <a:lnSpc>
                <a:spcPct val="100000"/>
              </a:lnSpc>
              <a:spcBef>
                <a:spcPts val="0"/>
              </a:spcBef>
              <a:spcAft>
                <a:spcPts val="0"/>
              </a:spcAft>
              <a:buClr>
                <a:srgbClr val="464646"/>
              </a:buClr>
              <a:buSzPts val="1600"/>
              <a:buFont typeface="Arial"/>
              <a:buChar char="•"/>
            </a:pPr>
            <a:r>
              <a:rPr lang="en-US" sz="1600">
                <a:solidFill>
                  <a:srgbClr val="464646"/>
                </a:solidFill>
                <a:latin typeface="Arial"/>
                <a:ea typeface="Arial"/>
                <a:cs typeface="Arial"/>
                <a:sym typeface="Arial"/>
              </a:rPr>
              <a:t>Durability</a:t>
            </a:r>
            <a:endParaRPr sz="1600">
              <a:solidFill>
                <a:schemeClr val="dk1"/>
              </a:solidFill>
              <a:latin typeface="Arial"/>
              <a:ea typeface="Arial"/>
              <a:cs typeface="Arial"/>
              <a:sym typeface="Arial"/>
            </a:endParaRPr>
          </a:p>
        </p:txBody>
      </p:sp>
      <p:grpSp>
        <p:nvGrpSpPr>
          <p:cNvPr id="3327" name="Google Shape;3327;p121"/>
          <p:cNvGrpSpPr/>
          <p:nvPr/>
        </p:nvGrpSpPr>
        <p:grpSpPr>
          <a:xfrm>
            <a:off x="4439412" y="560834"/>
            <a:ext cx="4503750" cy="626878"/>
            <a:chOff x="4439412" y="560834"/>
            <a:chExt cx="4503750" cy="626878"/>
          </a:xfrm>
        </p:grpSpPr>
        <p:sp>
          <p:nvSpPr>
            <p:cNvPr id="3328" name="Google Shape;3328;p121"/>
            <p:cNvSpPr/>
            <p:nvPr/>
          </p:nvSpPr>
          <p:spPr>
            <a:xfrm>
              <a:off x="8757827" y="560834"/>
              <a:ext cx="123189" cy="614045"/>
            </a:xfrm>
            <a:custGeom>
              <a:rect b="b" l="l" r="r" t="t"/>
              <a:pathLst>
                <a:path extrusionOk="0" h="614044" w="123190">
                  <a:moveTo>
                    <a:pt x="9996" y="0"/>
                  </a:moveTo>
                  <a:lnTo>
                    <a:pt x="0" y="0"/>
                  </a:lnTo>
                  <a:lnTo>
                    <a:pt x="0" y="613422"/>
                  </a:lnTo>
                  <a:lnTo>
                    <a:pt x="123139" y="552654"/>
                  </a:lnTo>
                  <a:lnTo>
                    <a:pt x="123139" y="55835"/>
                  </a:lnTo>
                  <a:lnTo>
                    <a:pt x="9996" y="0"/>
                  </a:lnTo>
                  <a:close/>
                </a:path>
              </a:pathLst>
            </a:custGeom>
            <a:solidFill>
              <a:srgbClr val="5C92D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9" name="Google Shape;3329;p121"/>
            <p:cNvSpPr/>
            <p:nvPr/>
          </p:nvSpPr>
          <p:spPr>
            <a:xfrm>
              <a:off x="8459329" y="560834"/>
              <a:ext cx="123189" cy="614045"/>
            </a:xfrm>
            <a:custGeom>
              <a:rect b="b" l="l" r="r" t="t"/>
              <a:pathLst>
                <a:path extrusionOk="0" h="614044" w="123190">
                  <a:moveTo>
                    <a:pt x="123153" y="0"/>
                  </a:moveTo>
                  <a:lnTo>
                    <a:pt x="113155" y="0"/>
                  </a:lnTo>
                  <a:lnTo>
                    <a:pt x="0" y="55835"/>
                  </a:lnTo>
                  <a:lnTo>
                    <a:pt x="0" y="552654"/>
                  </a:lnTo>
                  <a:lnTo>
                    <a:pt x="123153" y="613422"/>
                  </a:lnTo>
                  <a:lnTo>
                    <a:pt x="123153" y="0"/>
                  </a:lnTo>
                  <a:close/>
                </a:path>
              </a:pathLst>
            </a:custGeom>
            <a:solidFill>
              <a:srgbClr val="2E569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0" name="Google Shape;3330;p121"/>
            <p:cNvSpPr/>
            <p:nvPr/>
          </p:nvSpPr>
          <p:spPr>
            <a:xfrm>
              <a:off x="8582482" y="560844"/>
              <a:ext cx="360680" cy="614680"/>
            </a:xfrm>
            <a:custGeom>
              <a:rect b="b" l="l" r="r" t="t"/>
              <a:pathLst>
                <a:path extrusionOk="0" h="614680" w="360679">
                  <a:moveTo>
                    <a:pt x="175336" y="0"/>
                  </a:moveTo>
                  <a:lnTo>
                    <a:pt x="0" y="0"/>
                  </a:lnTo>
                  <a:lnTo>
                    <a:pt x="0" y="614172"/>
                  </a:lnTo>
                  <a:lnTo>
                    <a:pt x="175336" y="614172"/>
                  </a:lnTo>
                  <a:lnTo>
                    <a:pt x="175336" y="0"/>
                  </a:lnTo>
                  <a:close/>
                </a:path>
                <a:path extrusionOk="0" h="614680" w="360679">
                  <a:moveTo>
                    <a:pt x="360349" y="413270"/>
                  </a:moveTo>
                  <a:lnTo>
                    <a:pt x="298475" y="458216"/>
                  </a:lnTo>
                  <a:lnTo>
                    <a:pt x="298475" y="552653"/>
                  </a:lnTo>
                  <a:lnTo>
                    <a:pt x="360349" y="480098"/>
                  </a:lnTo>
                  <a:lnTo>
                    <a:pt x="360349" y="413270"/>
                  </a:lnTo>
                  <a:close/>
                </a:path>
                <a:path extrusionOk="0" h="614680" w="360679">
                  <a:moveTo>
                    <a:pt x="360349" y="318020"/>
                  </a:moveTo>
                  <a:lnTo>
                    <a:pt x="298475" y="323532"/>
                  </a:lnTo>
                  <a:lnTo>
                    <a:pt x="298475" y="417982"/>
                  </a:lnTo>
                  <a:lnTo>
                    <a:pt x="360349" y="384860"/>
                  </a:lnTo>
                  <a:lnTo>
                    <a:pt x="360349" y="318020"/>
                  </a:lnTo>
                  <a:close/>
                </a:path>
                <a:path extrusionOk="0" h="614680" w="360679">
                  <a:moveTo>
                    <a:pt x="360349" y="222808"/>
                  </a:moveTo>
                  <a:lnTo>
                    <a:pt x="298475" y="189687"/>
                  </a:lnTo>
                  <a:lnTo>
                    <a:pt x="298475" y="284124"/>
                  </a:lnTo>
                  <a:lnTo>
                    <a:pt x="360349" y="289636"/>
                  </a:lnTo>
                  <a:lnTo>
                    <a:pt x="360349" y="222808"/>
                  </a:lnTo>
                  <a:close/>
                </a:path>
                <a:path extrusionOk="0" h="614680" w="360679">
                  <a:moveTo>
                    <a:pt x="360349" y="128384"/>
                  </a:moveTo>
                  <a:lnTo>
                    <a:pt x="298475" y="55829"/>
                  </a:lnTo>
                  <a:lnTo>
                    <a:pt x="298475" y="150266"/>
                  </a:lnTo>
                  <a:lnTo>
                    <a:pt x="360349" y="194424"/>
                  </a:lnTo>
                  <a:lnTo>
                    <a:pt x="360349" y="128384"/>
                  </a:lnTo>
                  <a:close/>
                </a:path>
              </a:pathLst>
            </a:custGeom>
            <a:solidFill>
              <a:srgbClr val="3D6D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1" name="Google Shape;3331;p121"/>
            <p:cNvSpPr/>
            <p:nvPr/>
          </p:nvSpPr>
          <p:spPr>
            <a:xfrm>
              <a:off x="4439412" y="616673"/>
              <a:ext cx="4503420" cy="509905"/>
            </a:xfrm>
            <a:custGeom>
              <a:rect b="b" l="l" r="r" t="t"/>
              <a:pathLst>
                <a:path extrusionOk="0" h="509905" w="4503420">
                  <a:moveTo>
                    <a:pt x="63080" y="19126"/>
                  </a:moveTo>
                  <a:lnTo>
                    <a:pt x="0" y="93738"/>
                  </a:lnTo>
                  <a:lnTo>
                    <a:pt x="0" y="435165"/>
                  </a:lnTo>
                  <a:lnTo>
                    <a:pt x="63080" y="509778"/>
                  </a:lnTo>
                  <a:lnTo>
                    <a:pt x="63080" y="19126"/>
                  </a:lnTo>
                  <a:close/>
                </a:path>
                <a:path extrusionOk="0" h="509905" w="4503420">
                  <a:moveTo>
                    <a:pt x="4503420" y="138595"/>
                  </a:moveTo>
                  <a:lnTo>
                    <a:pt x="4457662" y="105943"/>
                  </a:lnTo>
                  <a:lnTo>
                    <a:pt x="4441545" y="94437"/>
                  </a:lnTo>
                  <a:lnTo>
                    <a:pt x="4318406" y="55854"/>
                  </a:lnTo>
                  <a:lnTo>
                    <a:pt x="4143070" y="55854"/>
                  </a:lnTo>
                  <a:lnTo>
                    <a:pt x="4019905" y="94437"/>
                  </a:lnTo>
                  <a:lnTo>
                    <a:pt x="4019905" y="0"/>
                  </a:lnTo>
                  <a:lnTo>
                    <a:pt x="3956304" y="75552"/>
                  </a:lnTo>
                  <a:lnTo>
                    <a:pt x="3956304" y="140423"/>
                  </a:lnTo>
                  <a:lnTo>
                    <a:pt x="3975062" y="142887"/>
                  </a:lnTo>
                  <a:lnTo>
                    <a:pt x="3975062" y="158496"/>
                  </a:lnTo>
                  <a:lnTo>
                    <a:pt x="3956304" y="168351"/>
                  </a:lnTo>
                  <a:lnTo>
                    <a:pt x="3956304" y="234035"/>
                  </a:lnTo>
                  <a:lnTo>
                    <a:pt x="3975062" y="234861"/>
                  </a:lnTo>
                  <a:lnTo>
                    <a:pt x="3975062" y="261962"/>
                  </a:lnTo>
                  <a:lnTo>
                    <a:pt x="3956304" y="261962"/>
                  </a:lnTo>
                  <a:lnTo>
                    <a:pt x="3956304" y="327660"/>
                  </a:lnTo>
                  <a:lnTo>
                    <a:pt x="3975062" y="337515"/>
                  </a:lnTo>
                  <a:lnTo>
                    <a:pt x="3975062" y="353936"/>
                  </a:lnTo>
                  <a:lnTo>
                    <a:pt x="3956304" y="355574"/>
                  </a:lnTo>
                  <a:lnTo>
                    <a:pt x="3956304" y="421271"/>
                  </a:lnTo>
                  <a:lnTo>
                    <a:pt x="4019905" y="496824"/>
                  </a:lnTo>
                  <a:lnTo>
                    <a:pt x="4019905" y="402386"/>
                  </a:lnTo>
                  <a:lnTo>
                    <a:pt x="4143070" y="440156"/>
                  </a:lnTo>
                  <a:lnTo>
                    <a:pt x="4318406" y="440156"/>
                  </a:lnTo>
                  <a:lnTo>
                    <a:pt x="4441545" y="402386"/>
                  </a:lnTo>
                  <a:lnTo>
                    <a:pt x="4457382" y="390880"/>
                  </a:lnTo>
                  <a:lnTo>
                    <a:pt x="4503420" y="357441"/>
                  </a:lnTo>
                  <a:lnTo>
                    <a:pt x="4503420" y="355358"/>
                  </a:lnTo>
                  <a:lnTo>
                    <a:pt x="4486414" y="353936"/>
                  </a:lnTo>
                  <a:lnTo>
                    <a:pt x="4486414" y="338328"/>
                  </a:lnTo>
                  <a:lnTo>
                    <a:pt x="4441545" y="362153"/>
                  </a:lnTo>
                  <a:lnTo>
                    <a:pt x="4318406" y="390880"/>
                  </a:lnTo>
                  <a:lnTo>
                    <a:pt x="4143070" y="390880"/>
                  </a:lnTo>
                  <a:lnTo>
                    <a:pt x="4019905" y="362153"/>
                  </a:lnTo>
                  <a:lnTo>
                    <a:pt x="4019905" y="267703"/>
                  </a:lnTo>
                  <a:lnTo>
                    <a:pt x="4143070" y="272643"/>
                  </a:lnTo>
                  <a:lnTo>
                    <a:pt x="4318406" y="272643"/>
                  </a:lnTo>
                  <a:lnTo>
                    <a:pt x="4441545" y="267703"/>
                  </a:lnTo>
                  <a:lnTo>
                    <a:pt x="4503420" y="262191"/>
                  </a:lnTo>
                  <a:lnTo>
                    <a:pt x="4503420" y="261962"/>
                  </a:lnTo>
                  <a:lnTo>
                    <a:pt x="4486414" y="261962"/>
                  </a:lnTo>
                  <a:lnTo>
                    <a:pt x="4486414" y="234861"/>
                  </a:lnTo>
                  <a:lnTo>
                    <a:pt x="4503420" y="234149"/>
                  </a:lnTo>
                  <a:lnTo>
                    <a:pt x="4503420" y="233807"/>
                  </a:lnTo>
                  <a:lnTo>
                    <a:pt x="4441545" y="228295"/>
                  </a:lnTo>
                  <a:lnTo>
                    <a:pt x="4318406" y="223367"/>
                  </a:lnTo>
                  <a:lnTo>
                    <a:pt x="4143070" y="223367"/>
                  </a:lnTo>
                  <a:lnTo>
                    <a:pt x="4019905" y="228295"/>
                  </a:lnTo>
                  <a:lnTo>
                    <a:pt x="4019905" y="133858"/>
                  </a:lnTo>
                  <a:lnTo>
                    <a:pt x="4143070" y="105943"/>
                  </a:lnTo>
                  <a:lnTo>
                    <a:pt x="4318406" y="105943"/>
                  </a:lnTo>
                  <a:lnTo>
                    <a:pt x="4441545" y="133858"/>
                  </a:lnTo>
                  <a:lnTo>
                    <a:pt x="4486414" y="158496"/>
                  </a:lnTo>
                  <a:lnTo>
                    <a:pt x="4486414" y="142887"/>
                  </a:lnTo>
                  <a:lnTo>
                    <a:pt x="4503420" y="140754"/>
                  </a:lnTo>
                  <a:lnTo>
                    <a:pt x="4503420" y="138595"/>
                  </a:lnTo>
                  <a:close/>
                </a:path>
              </a:pathLst>
            </a:custGeom>
            <a:solidFill>
              <a:srgbClr val="24446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2" name="Google Shape;3332;p121"/>
            <p:cNvSpPr/>
            <p:nvPr/>
          </p:nvSpPr>
          <p:spPr>
            <a:xfrm>
              <a:off x="4502493" y="580652"/>
              <a:ext cx="122555" cy="606425"/>
            </a:xfrm>
            <a:custGeom>
              <a:rect b="b" l="l" r="r" t="t"/>
              <a:pathLst>
                <a:path extrusionOk="0" h="606425" w="122554">
                  <a:moveTo>
                    <a:pt x="122124" y="0"/>
                  </a:moveTo>
                  <a:lnTo>
                    <a:pt x="112211" y="0"/>
                  </a:lnTo>
                  <a:lnTo>
                    <a:pt x="0" y="55142"/>
                  </a:lnTo>
                  <a:lnTo>
                    <a:pt x="0" y="545793"/>
                  </a:lnTo>
                  <a:lnTo>
                    <a:pt x="122124" y="605806"/>
                  </a:lnTo>
                  <a:lnTo>
                    <a:pt x="122124" y="0"/>
                  </a:lnTo>
                  <a:close/>
                </a:path>
              </a:pathLst>
            </a:custGeom>
            <a:solidFill>
              <a:srgbClr val="2E569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3" name="Google Shape;3333;p121"/>
            <p:cNvSpPr/>
            <p:nvPr/>
          </p:nvSpPr>
          <p:spPr>
            <a:xfrm>
              <a:off x="4919800" y="635794"/>
              <a:ext cx="64135" cy="490855"/>
            </a:xfrm>
            <a:custGeom>
              <a:rect b="b" l="l" r="r" t="t"/>
              <a:pathLst>
                <a:path extrusionOk="0" h="490855" w="64135">
                  <a:moveTo>
                    <a:pt x="0" y="0"/>
                  </a:moveTo>
                  <a:lnTo>
                    <a:pt x="0" y="490650"/>
                  </a:lnTo>
                  <a:lnTo>
                    <a:pt x="63892" y="416035"/>
                  </a:lnTo>
                  <a:lnTo>
                    <a:pt x="63892" y="74617"/>
                  </a:lnTo>
                  <a:lnTo>
                    <a:pt x="0" y="0"/>
                  </a:lnTo>
                  <a:close/>
                </a:path>
              </a:pathLst>
            </a:custGeom>
            <a:solidFill>
              <a:srgbClr val="3D6D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4" name="Google Shape;3334;p121"/>
            <p:cNvSpPr/>
            <p:nvPr/>
          </p:nvSpPr>
          <p:spPr>
            <a:xfrm>
              <a:off x="4798497" y="580652"/>
              <a:ext cx="121920" cy="606425"/>
            </a:xfrm>
            <a:custGeom>
              <a:rect b="b" l="l" r="r" t="t"/>
              <a:pathLst>
                <a:path extrusionOk="0" h="606425" w="121920">
                  <a:moveTo>
                    <a:pt x="9846" y="0"/>
                  </a:moveTo>
                  <a:lnTo>
                    <a:pt x="0" y="0"/>
                  </a:lnTo>
                  <a:lnTo>
                    <a:pt x="0" y="605806"/>
                  </a:lnTo>
                  <a:lnTo>
                    <a:pt x="121303" y="545793"/>
                  </a:lnTo>
                  <a:lnTo>
                    <a:pt x="121303" y="55142"/>
                  </a:lnTo>
                  <a:lnTo>
                    <a:pt x="9846" y="0"/>
                  </a:lnTo>
                  <a:close/>
                </a:path>
              </a:pathLst>
            </a:custGeom>
            <a:solidFill>
              <a:srgbClr val="5C92D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5" name="Google Shape;3335;p121"/>
            <p:cNvSpPr/>
            <p:nvPr/>
          </p:nvSpPr>
          <p:spPr>
            <a:xfrm>
              <a:off x="4624618" y="580652"/>
              <a:ext cx="173990" cy="607060"/>
            </a:xfrm>
            <a:custGeom>
              <a:rect b="b" l="l" r="r" t="t"/>
              <a:pathLst>
                <a:path extrusionOk="0" h="607060" w="173989">
                  <a:moveTo>
                    <a:pt x="0" y="606543"/>
                  </a:moveTo>
                  <a:lnTo>
                    <a:pt x="173879" y="606543"/>
                  </a:lnTo>
                  <a:lnTo>
                    <a:pt x="173879" y="0"/>
                  </a:lnTo>
                  <a:lnTo>
                    <a:pt x="0" y="0"/>
                  </a:lnTo>
                  <a:lnTo>
                    <a:pt x="0" y="606543"/>
                  </a:lnTo>
                  <a:close/>
                </a:path>
              </a:pathLst>
            </a:custGeom>
            <a:solidFill>
              <a:srgbClr val="3D6D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36" name="Google Shape;3336;p121"/>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3337" name="Google Shape;3337;p121"/>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1" name="Shape 3341"/>
        <p:cNvGrpSpPr/>
        <p:nvPr/>
      </p:nvGrpSpPr>
      <p:grpSpPr>
        <a:xfrm>
          <a:off x="0" y="0"/>
          <a:ext cx="0" cy="0"/>
          <a:chOff x="0" y="0"/>
          <a:chExt cx="0" cy="0"/>
        </a:xfrm>
      </p:grpSpPr>
      <p:sp>
        <p:nvSpPr>
          <p:cNvPr id="3342" name="Google Shape;3342;p122"/>
          <p:cNvSpPr txBox="1"/>
          <p:nvPr>
            <p:ph type="title"/>
          </p:nvPr>
        </p:nvSpPr>
        <p:spPr>
          <a:xfrm>
            <a:off x="415544" y="139065"/>
            <a:ext cx="42933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Database Considerations</a:t>
            </a:r>
            <a:endParaRPr/>
          </a:p>
        </p:txBody>
      </p:sp>
      <p:grpSp>
        <p:nvGrpSpPr>
          <p:cNvPr id="3343" name="Google Shape;3343;p122"/>
          <p:cNvGrpSpPr/>
          <p:nvPr/>
        </p:nvGrpSpPr>
        <p:grpSpPr>
          <a:xfrm>
            <a:off x="2501645" y="1018413"/>
            <a:ext cx="6311900" cy="3318535"/>
            <a:chOff x="2501645" y="1018413"/>
            <a:chExt cx="6311900" cy="3318535"/>
          </a:xfrm>
        </p:grpSpPr>
        <p:sp>
          <p:nvSpPr>
            <p:cNvPr id="3344" name="Google Shape;3344;p122"/>
            <p:cNvSpPr/>
            <p:nvPr/>
          </p:nvSpPr>
          <p:spPr>
            <a:xfrm>
              <a:off x="2501645" y="1018413"/>
              <a:ext cx="6311900" cy="1402080"/>
            </a:xfrm>
            <a:custGeom>
              <a:rect b="b" l="l" r="r" t="t"/>
              <a:pathLst>
                <a:path extrusionOk="0" h="1402080" w="6311900">
                  <a:moveTo>
                    <a:pt x="6311900" y="0"/>
                  </a:moveTo>
                  <a:lnTo>
                    <a:pt x="0" y="0"/>
                  </a:lnTo>
                  <a:lnTo>
                    <a:pt x="0" y="1402080"/>
                  </a:lnTo>
                  <a:lnTo>
                    <a:pt x="6311900" y="1402080"/>
                  </a:lnTo>
                  <a:lnTo>
                    <a:pt x="6311900" y="0"/>
                  </a:lnTo>
                  <a:close/>
                </a:path>
              </a:pathLst>
            </a:custGeom>
            <a:solidFill>
              <a:srgbClr val="D2E7F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5" name="Google Shape;3345;p122"/>
            <p:cNvSpPr/>
            <p:nvPr/>
          </p:nvSpPr>
          <p:spPr>
            <a:xfrm>
              <a:off x="2501645" y="2420493"/>
              <a:ext cx="6311900" cy="1066800"/>
            </a:xfrm>
            <a:custGeom>
              <a:rect b="b" l="l" r="r" t="t"/>
              <a:pathLst>
                <a:path extrusionOk="0" h="1066800" w="6311900">
                  <a:moveTo>
                    <a:pt x="6311900" y="0"/>
                  </a:moveTo>
                  <a:lnTo>
                    <a:pt x="0" y="0"/>
                  </a:lnTo>
                  <a:lnTo>
                    <a:pt x="0" y="1066800"/>
                  </a:lnTo>
                  <a:lnTo>
                    <a:pt x="6311900" y="1066800"/>
                  </a:lnTo>
                  <a:lnTo>
                    <a:pt x="6311900" y="0"/>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6" name="Google Shape;3346;p122"/>
            <p:cNvSpPr/>
            <p:nvPr/>
          </p:nvSpPr>
          <p:spPr>
            <a:xfrm>
              <a:off x="2501645" y="3487318"/>
              <a:ext cx="6311900" cy="849630"/>
            </a:xfrm>
            <a:custGeom>
              <a:rect b="b" l="l" r="r" t="t"/>
              <a:pathLst>
                <a:path extrusionOk="0" h="849629" w="6311900">
                  <a:moveTo>
                    <a:pt x="6311900" y="0"/>
                  </a:moveTo>
                  <a:lnTo>
                    <a:pt x="0" y="0"/>
                  </a:lnTo>
                  <a:lnTo>
                    <a:pt x="0" y="849553"/>
                  </a:lnTo>
                  <a:lnTo>
                    <a:pt x="6311900" y="849553"/>
                  </a:lnTo>
                  <a:lnTo>
                    <a:pt x="6311900" y="0"/>
                  </a:lnTo>
                  <a:close/>
                </a:path>
              </a:pathLst>
            </a:custGeom>
            <a:solidFill>
              <a:srgbClr val="D2E7F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aphicFrame>
        <p:nvGraphicFramePr>
          <p:cNvPr id="3347" name="Google Shape;3347;p122"/>
          <p:cNvGraphicFramePr/>
          <p:nvPr/>
        </p:nvGraphicFramePr>
        <p:xfrm>
          <a:off x="330441" y="592201"/>
          <a:ext cx="3000000" cy="3000000"/>
        </p:xfrm>
        <a:graphic>
          <a:graphicData uri="http://schemas.openxmlformats.org/drawingml/2006/table">
            <a:tbl>
              <a:tblPr bandRow="1" firstRow="1">
                <a:noFill/>
                <a:tableStyleId>{C154F79E-6D79-4C7C-A1F2-0E12EC4E2F2D}</a:tableStyleId>
              </a:tblPr>
              <a:tblGrid>
                <a:gridCol w="2164725"/>
                <a:gridCol w="6311900"/>
              </a:tblGrid>
              <a:tr h="419850">
                <a:tc>
                  <a:txBody>
                    <a:bodyPr/>
                    <a:lstStyle/>
                    <a:p>
                      <a:pPr indent="0" lvl="0" marL="91440" marR="0" rtl="0" algn="l">
                        <a:lnSpc>
                          <a:spcPct val="100000"/>
                        </a:lnSpc>
                        <a:spcBef>
                          <a:spcPts val="0"/>
                        </a:spcBef>
                        <a:spcAft>
                          <a:spcPts val="0"/>
                        </a:spcAft>
                        <a:buNone/>
                      </a:pPr>
                      <a:r>
                        <a:rPr b="1" lang="en-US" sz="1600" u="none" cap="none" strike="noStrike">
                          <a:solidFill>
                            <a:srgbClr val="FFFFFF"/>
                          </a:solidFill>
                          <a:latin typeface="Arial"/>
                          <a:ea typeface="Arial"/>
                          <a:cs typeface="Arial"/>
                          <a:sym typeface="Arial"/>
                        </a:rPr>
                        <a:t>If You Need</a:t>
                      </a:r>
                      <a:endParaRPr sz="1600" u="none" cap="none" strike="noStrike">
                        <a:latin typeface="Arial"/>
                        <a:ea typeface="Arial"/>
                        <a:cs typeface="Arial"/>
                        <a:sym typeface="Arial"/>
                      </a:endParaRPr>
                    </a:p>
                  </a:txBody>
                  <a:tcPr marT="40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6CADE0"/>
                    </a:solidFill>
                  </a:tcPr>
                </a:tc>
                <a:tc>
                  <a:txBody>
                    <a:bodyPr/>
                    <a:lstStyle/>
                    <a:p>
                      <a:pPr indent="0" lvl="0" marL="91440" marR="0" rtl="0" algn="l">
                        <a:lnSpc>
                          <a:spcPct val="100000"/>
                        </a:lnSpc>
                        <a:spcBef>
                          <a:spcPts val="0"/>
                        </a:spcBef>
                        <a:spcAft>
                          <a:spcPts val="0"/>
                        </a:spcAft>
                        <a:buNone/>
                      </a:pPr>
                      <a:r>
                        <a:rPr b="1" lang="en-US" sz="1600" u="none" cap="none" strike="noStrike">
                          <a:solidFill>
                            <a:srgbClr val="FFFFFF"/>
                          </a:solidFill>
                          <a:latin typeface="Arial"/>
                          <a:ea typeface="Arial"/>
                          <a:cs typeface="Arial"/>
                          <a:sym typeface="Arial"/>
                        </a:rPr>
                        <a:t>Consider Using</a:t>
                      </a:r>
                      <a:endParaRPr sz="1600" u="none" cap="none" strike="noStrike">
                        <a:latin typeface="Arial"/>
                        <a:ea typeface="Arial"/>
                        <a:cs typeface="Arial"/>
                        <a:sym typeface="Arial"/>
                      </a:endParaRPr>
                    </a:p>
                  </a:txBody>
                  <a:tcPr marT="40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6CADE0"/>
                    </a:solidFill>
                  </a:tcPr>
                </a:tc>
              </a:tr>
              <a:tr h="1402075">
                <a:tc>
                  <a:txBody>
                    <a:bodyPr/>
                    <a:lstStyle/>
                    <a:p>
                      <a:pPr indent="0" lvl="0" marL="91440" marR="170180" rtl="0" algn="l">
                        <a:lnSpc>
                          <a:spcPct val="100000"/>
                        </a:lnSpc>
                        <a:spcBef>
                          <a:spcPts val="0"/>
                        </a:spcBef>
                        <a:spcAft>
                          <a:spcPts val="0"/>
                        </a:spcAft>
                        <a:buNone/>
                      </a:pPr>
                      <a:r>
                        <a:rPr lang="en-US" sz="1600" u="none" cap="none" strike="noStrike">
                          <a:solidFill>
                            <a:srgbClr val="464646"/>
                          </a:solidFill>
                          <a:latin typeface="Arial"/>
                          <a:ea typeface="Arial"/>
                          <a:cs typeface="Arial"/>
                          <a:sym typeface="Arial"/>
                        </a:rPr>
                        <a:t>A relational database  service with minimal  administration</a:t>
                      </a:r>
                      <a:endParaRPr sz="1600" u="none" cap="none" strike="noStrike">
                        <a:latin typeface="Arial"/>
                        <a:ea typeface="Arial"/>
                        <a:cs typeface="Arial"/>
                        <a:sym typeface="Arial"/>
                      </a:endParaRPr>
                    </a:p>
                  </a:txBody>
                  <a:tcPr marT="40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2E7F6"/>
                    </a:solidFill>
                  </a:tcPr>
                </a:tc>
                <a:tc>
                  <a:txBody>
                    <a:bodyPr/>
                    <a:lstStyle/>
                    <a:p>
                      <a:pPr indent="0" lvl="0" marL="114300" marR="0" rtl="0" algn="l">
                        <a:lnSpc>
                          <a:spcPct val="100000"/>
                        </a:lnSpc>
                        <a:spcBef>
                          <a:spcPts val="0"/>
                        </a:spcBef>
                        <a:spcAft>
                          <a:spcPts val="0"/>
                        </a:spcAft>
                        <a:buNone/>
                      </a:pPr>
                      <a:r>
                        <a:rPr b="1" lang="en-US" sz="1600" u="none" cap="none" strike="noStrike">
                          <a:solidFill>
                            <a:srgbClr val="464646"/>
                          </a:solidFill>
                          <a:latin typeface="Arial"/>
                          <a:ea typeface="Arial"/>
                          <a:cs typeface="Arial"/>
                          <a:sym typeface="Arial"/>
                        </a:rPr>
                        <a:t>Amazon RDS</a:t>
                      </a:r>
                      <a:endParaRPr sz="1600" u="none" cap="none" strike="noStrike">
                        <a:latin typeface="Arial"/>
                        <a:ea typeface="Arial"/>
                        <a:cs typeface="Arial"/>
                        <a:sym typeface="Arial"/>
                      </a:endParaRPr>
                    </a:p>
                    <a:p>
                      <a:pPr indent="-285115" lvl="0" marL="399415" marR="965200" rtl="0" algn="l">
                        <a:lnSpc>
                          <a:spcPct val="114999"/>
                        </a:lnSpc>
                        <a:spcBef>
                          <a:spcPts val="5"/>
                        </a:spcBef>
                        <a:spcAft>
                          <a:spcPts val="0"/>
                        </a:spcAft>
                        <a:buClr>
                          <a:srgbClr val="464646"/>
                        </a:buClr>
                        <a:buSzPts val="1600"/>
                        <a:buFont typeface="Arial"/>
                        <a:buChar char="•"/>
                      </a:pPr>
                      <a:r>
                        <a:rPr lang="en-US" sz="1600" u="none" cap="none" strike="noStrike">
                          <a:solidFill>
                            <a:srgbClr val="464646"/>
                          </a:solidFill>
                          <a:latin typeface="Arial"/>
                          <a:ea typeface="Arial"/>
                          <a:cs typeface="Arial"/>
                          <a:sym typeface="Arial"/>
                        </a:rPr>
                        <a:t>Choice of Amazon Aurora, MySQL, MariaDB, Microsoft  SQL Server, Oracle, or PostgreSQL database engines</a:t>
                      </a:r>
                      <a:endParaRPr sz="1600" u="none" cap="none" strike="noStrike">
                        <a:latin typeface="Arial"/>
                        <a:ea typeface="Arial"/>
                        <a:cs typeface="Arial"/>
                        <a:sym typeface="Arial"/>
                      </a:endParaRPr>
                    </a:p>
                    <a:p>
                      <a:pPr indent="-287020" lvl="0" marL="401320" marR="0" rtl="0" algn="l">
                        <a:lnSpc>
                          <a:spcPct val="100000"/>
                        </a:lnSpc>
                        <a:spcBef>
                          <a:spcPts val="285"/>
                        </a:spcBef>
                        <a:spcAft>
                          <a:spcPts val="0"/>
                        </a:spcAft>
                        <a:buClr>
                          <a:srgbClr val="464646"/>
                        </a:buClr>
                        <a:buSzPts val="1600"/>
                        <a:buFont typeface="Arial"/>
                        <a:buChar char="•"/>
                      </a:pPr>
                      <a:r>
                        <a:rPr lang="en-US" sz="1600" u="none" cap="none" strike="noStrike">
                          <a:solidFill>
                            <a:srgbClr val="464646"/>
                          </a:solidFill>
                          <a:latin typeface="Arial"/>
                          <a:ea typeface="Arial"/>
                          <a:cs typeface="Arial"/>
                          <a:sym typeface="Arial"/>
                        </a:rPr>
                        <a:t>Scale compute and storage</a:t>
                      </a:r>
                      <a:endParaRPr sz="1600" u="none" cap="none" strike="noStrike">
                        <a:latin typeface="Arial"/>
                        <a:ea typeface="Arial"/>
                        <a:cs typeface="Arial"/>
                        <a:sym typeface="Arial"/>
                      </a:endParaRPr>
                    </a:p>
                    <a:p>
                      <a:pPr indent="-287020" lvl="0" marL="401320" marR="0" rtl="0" algn="l">
                        <a:lnSpc>
                          <a:spcPct val="100000"/>
                        </a:lnSpc>
                        <a:spcBef>
                          <a:spcPts val="290"/>
                        </a:spcBef>
                        <a:spcAft>
                          <a:spcPts val="0"/>
                        </a:spcAft>
                        <a:buClr>
                          <a:srgbClr val="464646"/>
                        </a:buClr>
                        <a:buSzPts val="1600"/>
                        <a:buFont typeface="Arial"/>
                        <a:buChar char="•"/>
                      </a:pPr>
                      <a:r>
                        <a:rPr lang="en-US" sz="1600" u="none" cap="none" strike="noStrike">
                          <a:solidFill>
                            <a:srgbClr val="464646"/>
                          </a:solidFill>
                          <a:latin typeface="Arial"/>
                          <a:ea typeface="Arial"/>
                          <a:cs typeface="Arial"/>
                          <a:sym typeface="Arial"/>
                        </a:rPr>
                        <a:t>Multi-AZ availability</a:t>
                      </a:r>
                      <a:endParaRPr sz="1600" u="none" cap="none" strike="noStrike">
                        <a:latin typeface="Arial"/>
                        <a:ea typeface="Arial"/>
                        <a:cs typeface="Arial"/>
                        <a:sym typeface="Arial"/>
                      </a:endParaRPr>
                    </a:p>
                  </a:txBody>
                  <a:tcPr marT="6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066800">
                <a:tc>
                  <a:txBody>
                    <a:bodyPr/>
                    <a:lstStyle/>
                    <a:p>
                      <a:pPr indent="0" lvl="0" marL="91440" marR="110489" rtl="0" algn="l">
                        <a:lnSpc>
                          <a:spcPct val="100000"/>
                        </a:lnSpc>
                        <a:spcBef>
                          <a:spcPts val="0"/>
                        </a:spcBef>
                        <a:spcAft>
                          <a:spcPts val="0"/>
                        </a:spcAft>
                        <a:buNone/>
                      </a:pPr>
                      <a:r>
                        <a:rPr lang="en-US" sz="1600" u="none" cap="none" strike="noStrike">
                          <a:solidFill>
                            <a:srgbClr val="464646"/>
                          </a:solidFill>
                          <a:latin typeface="Arial"/>
                          <a:ea typeface="Arial"/>
                          <a:cs typeface="Arial"/>
                          <a:sym typeface="Arial"/>
                        </a:rPr>
                        <a:t>A fast, highly scalable  NoSQL database  service</a:t>
                      </a:r>
                      <a:endParaRPr sz="16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1F1F1"/>
                    </a:solidFill>
                  </a:tcPr>
                </a:tc>
                <a:tc>
                  <a:txBody>
                    <a:bodyPr/>
                    <a:lstStyle/>
                    <a:p>
                      <a:pPr indent="0" lvl="0" marL="91440" marR="0" rtl="0" algn="l">
                        <a:lnSpc>
                          <a:spcPct val="100000"/>
                        </a:lnSpc>
                        <a:spcBef>
                          <a:spcPts val="0"/>
                        </a:spcBef>
                        <a:spcAft>
                          <a:spcPts val="0"/>
                        </a:spcAft>
                        <a:buNone/>
                      </a:pPr>
                      <a:r>
                        <a:rPr b="1" lang="en-US" sz="1600" u="none" cap="none" strike="noStrike">
                          <a:solidFill>
                            <a:srgbClr val="464646"/>
                          </a:solidFill>
                          <a:latin typeface="Arial"/>
                          <a:ea typeface="Arial"/>
                          <a:cs typeface="Arial"/>
                          <a:sym typeface="Arial"/>
                        </a:rPr>
                        <a:t>Amazon DynamoDB</a:t>
                      </a:r>
                      <a:endParaRPr sz="1600" u="none" cap="none" strike="noStrike">
                        <a:latin typeface="Arial"/>
                        <a:ea typeface="Arial"/>
                        <a:cs typeface="Arial"/>
                        <a:sym typeface="Arial"/>
                      </a:endParaRPr>
                    </a:p>
                    <a:p>
                      <a:pPr indent="-287019" lvl="0" marL="378460" marR="0" rtl="0" algn="l">
                        <a:lnSpc>
                          <a:spcPct val="100000"/>
                        </a:lnSpc>
                        <a:spcBef>
                          <a:spcPts val="0"/>
                        </a:spcBef>
                        <a:spcAft>
                          <a:spcPts val="0"/>
                        </a:spcAft>
                        <a:buClr>
                          <a:srgbClr val="464646"/>
                        </a:buClr>
                        <a:buSzPts val="1600"/>
                        <a:buFont typeface="Arial"/>
                        <a:buChar char="•"/>
                      </a:pPr>
                      <a:r>
                        <a:rPr lang="en-US" sz="1600" u="none" cap="none" strike="noStrike">
                          <a:solidFill>
                            <a:srgbClr val="464646"/>
                          </a:solidFill>
                          <a:latin typeface="Arial"/>
                          <a:ea typeface="Arial"/>
                          <a:cs typeface="Arial"/>
                          <a:sym typeface="Arial"/>
                        </a:rPr>
                        <a:t>Extremely fast performance</a:t>
                      </a:r>
                      <a:endParaRPr sz="1600" u="none" cap="none" strike="noStrike">
                        <a:latin typeface="Arial"/>
                        <a:ea typeface="Arial"/>
                        <a:cs typeface="Arial"/>
                        <a:sym typeface="Arial"/>
                      </a:endParaRPr>
                    </a:p>
                    <a:p>
                      <a:pPr indent="-287019" lvl="0" marL="378460" marR="0" rtl="0" algn="l">
                        <a:lnSpc>
                          <a:spcPct val="100000"/>
                        </a:lnSpc>
                        <a:spcBef>
                          <a:spcPts val="0"/>
                        </a:spcBef>
                        <a:spcAft>
                          <a:spcPts val="0"/>
                        </a:spcAft>
                        <a:buClr>
                          <a:srgbClr val="464646"/>
                        </a:buClr>
                        <a:buSzPts val="1600"/>
                        <a:buFont typeface="Arial"/>
                        <a:buChar char="•"/>
                      </a:pPr>
                      <a:r>
                        <a:rPr lang="en-US" sz="1600" u="none" cap="none" strike="noStrike">
                          <a:solidFill>
                            <a:srgbClr val="464646"/>
                          </a:solidFill>
                          <a:latin typeface="Arial"/>
                          <a:ea typeface="Arial"/>
                          <a:cs typeface="Arial"/>
                          <a:sym typeface="Arial"/>
                        </a:rPr>
                        <a:t>Seamless scalability and reliability</a:t>
                      </a:r>
                      <a:endParaRPr sz="1600" u="none" cap="none" strike="noStrike">
                        <a:latin typeface="Arial"/>
                        <a:ea typeface="Arial"/>
                        <a:cs typeface="Arial"/>
                        <a:sym typeface="Arial"/>
                      </a:endParaRPr>
                    </a:p>
                    <a:p>
                      <a:pPr indent="-287019" lvl="0" marL="378460" marR="0" rtl="0" algn="l">
                        <a:lnSpc>
                          <a:spcPct val="100000"/>
                        </a:lnSpc>
                        <a:spcBef>
                          <a:spcPts val="0"/>
                        </a:spcBef>
                        <a:spcAft>
                          <a:spcPts val="0"/>
                        </a:spcAft>
                        <a:buClr>
                          <a:srgbClr val="464646"/>
                        </a:buClr>
                        <a:buSzPts val="1600"/>
                        <a:buFont typeface="Arial"/>
                        <a:buChar char="•"/>
                      </a:pPr>
                      <a:r>
                        <a:rPr lang="en-US" sz="1600" u="none" cap="none" strike="noStrike">
                          <a:solidFill>
                            <a:srgbClr val="464646"/>
                          </a:solidFill>
                          <a:latin typeface="Arial"/>
                          <a:ea typeface="Arial"/>
                          <a:cs typeface="Arial"/>
                          <a:sym typeface="Arial"/>
                        </a:rPr>
                        <a:t>Low cost</a:t>
                      </a:r>
                      <a:endParaRPr sz="16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849575">
                <a:tc>
                  <a:txBody>
                    <a:bodyPr/>
                    <a:lstStyle/>
                    <a:p>
                      <a:pPr indent="0" lvl="0" marL="91440" marR="170180" rtl="0" algn="l">
                        <a:lnSpc>
                          <a:spcPct val="100000"/>
                        </a:lnSpc>
                        <a:spcBef>
                          <a:spcPts val="0"/>
                        </a:spcBef>
                        <a:spcAft>
                          <a:spcPts val="0"/>
                        </a:spcAft>
                        <a:buNone/>
                      </a:pPr>
                      <a:r>
                        <a:rPr lang="en-US" sz="1600" u="none" cap="none" strike="noStrike">
                          <a:solidFill>
                            <a:srgbClr val="464646"/>
                          </a:solidFill>
                          <a:latin typeface="Arial"/>
                          <a:ea typeface="Arial"/>
                          <a:cs typeface="Arial"/>
                          <a:sym typeface="Arial"/>
                        </a:rPr>
                        <a:t>A database you can  manage on your own</a:t>
                      </a:r>
                      <a:endParaRPr sz="16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2E7F6"/>
                    </a:solidFill>
                  </a:tcPr>
                </a:tc>
                <a:tc>
                  <a:txBody>
                    <a:bodyPr/>
                    <a:lstStyle/>
                    <a:p>
                      <a:pPr indent="0" lvl="0" marL="114300" marR="0" rtl="0" algn="l">
                        <a:lnSpc>
                          <a:spcPct val="100000"/>
                        </a:lnSpc>
                        <a:spcBef>
                          <a:spcPts val="0"/>
                        </a:spcBef>
                        <a:spcAft>
                          <a:spcPts val="0"/>
                        </a:spcAft>
                        <a:buNone/>
                      </a:pPr>
                      <a:r>
                        <a:rPr lang="en-US" sz="1600" u="none" cap="none" strike="noStrike">
                          <a:solidFill>
                            <a:srgbClr val="464646"/>
                          </a:solidFill>
                          <a:latin typeface="Arial"/>
                          <a:ea typeface="Arial"/>
                          <a:cs typeface="Arial"/>
                          <a:sym typeface="Arial"/>
                        </a:rPr>
                        <a:t>Your choice of </a:t>
                      </a:r>
                      <a:r>
                        <a:rPr b="1" lang="en-US" sz="1600" u="none" cap="none" strike="noStrike">
                          <a:solidFill>
                            <a:srgbClr val="464646"/>
                          </a:solidFill>
                          <a:latin typeface="Arial"/>
                          <a:ea typeface="Arial"/>
                          <a:cs typeface="Arial"/>
                          <a:sym typeface="Arial"/>
                        </a:rPr>
                        <a:t>AMIs </a:t>
                      </a:r>
                      <a:r>
                        <a:rPr lang="en-US" sz="1600" u="none" cap="none" strike="noStrike">
                          <a:solidFill>
                            <a:srgbClr val="464646"/>
                          </a:solidFill>
                          <a:latin typeface="Arial"/>
                          <a:ea typeface="Arial"/>
                          <a:cs typeface="Arial"/>
                          <a:sym typeface="Arial"/>
                        </a:rPr>
                        <a:t>on Amazon EC2</a:t>
                      </a:r>
                      <a:endParaRPr sz="1600" u="none" cap="none" strike="noStrike">
                        <a:latin typeface="Arial"/>
                        <a:ea typeface="Arial"/>
                        <a:cs typeface="Arial"/>
                        <a:sym typeface="Arial"/>
                      </a:endParaRPr>
                    </a:p>
                    <a:p>
                      <a:pPr indent="0" lvl="0" marL="114300" marR="0" rtl="0" algn="l">
                        <a:lnSpc>
                          <a:spcPct val="100000"/>
                        </a:lnSpc>
                        <a:spcBef>
                          <a:spcPts val="290"/>
                        </a:spcBef>
                        <a:spcAft>
                          <a:spcPts val="0"/>
                        </a:spcAft>
                        <a:buNone/>
                      </a:pPr>
                      <a:r>
                        <a:rPr lang="en-US" sz="1600" u="none" cap="none" strike="noStrike">
                          <a:solidFill>
                            <a:srgbClr val="464646"/>
                          </a:solidFill>
                          <a:latin typeface="Arial"/>
                          <a:ea typeface="Arial"/>
                          <a:cs typeface="Arial"/>
                          <a:sym typeface="Arial"/>
                        </a:rPr>
                        <a:t>and Amazon EBS that provide scale compute and</a:t>
                      </a:r>
                      <a:endParaRPr sz="1600" u="none" cap="none" strike="noStrike">
                        <a:latin typeface="Arial"/>
                        <a:ea typeface="Arial"/>
                        <a:cs typeface="Arial"/>
                        <a:sym typeface="Arial"/>
                      </a:endParaRPr>
                    </a:p>
                    <a:p>
                      <a:pPr indent="0" lvl="0" marL="114300" marR="0" rtl="0" algn="l">
                        <a:lnSpc>
                          <a:spcPct val="100000"/>
                        </a:lnSpc>
                        <a:spcBef>
                          <a:spcPts val="290"/>
                        </a:spcBef>
                        <a:spcAft>
                          <a:spcPts val="0"/>
                        </a:spcAft>
                        <a:buNone/>
                      </a:pPr>
                      <a:r>
                        <a:rPr lang="en-US" sz="1600" u="none" cap="none" strike="noStrike">
                          <a:solidFill>
                            <a:srgbClr val="464646"/>
                          </a:solidFill>
                          <a:latin typeface="Arial"/>
                          <a:ea typeface="Arial"/>
                          <a:cs typeface="Arial"/>
                          <a:sym typeface="Arial"/>
                        </a:rPr>
                        <a:t>storage, complete control over instances, and more.</a:t>
                      </a:r>
                      <a:endParaRPr sz="1600" u="none" cap="none" strike="noStrike">
                        <a:latin typeface="Arial"/>
                        <a:ea typeface="Arial"/>
                        <a:cs typeface="Arial"/>
                        <a:sym typeface="Arial"/>
                      </a:endParaRPr>
                    </a:p>
                  </a:txBody>
                  <a:tcPr marT="120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bl>
          </a:graphicData>
        </a:graphic>
      </p:graphicFrame>
      <p:grpSp>
        <p:nvGrpSpPr>
          <p:cNvPr id="3348" name="Google Shape;3348;p122"/>
          <p:cNvGrpSpPr/>
          <p:nvPr/>
        </p:nvGrpSpPr>
        <p:grpSpPr>
          <a:xfrm>
            <a:off x="7984236" y="1335026"/>
            <a:ext cx="568871" cy="2920134"/>
            <a:chOff x="7984236" y="1335026"/>
            <a:chExt cx="568871" cy="2920134"/>
          </a:xfrm>
        </p:grpSpPr>
        <p:sp>
          <p:nvSpPr>
            <p:cNvPr id="3349" name="Google Shape;3349;p122"/>
            <p:cNvSpPr/>
            <p:nvPr/>
          </p:nvSpPr>
          <p:spPr>
            <a:xfrm>
              <a:off x="8357015" y="2624336"/>
              <a:ext cx="123189" cy="610870"/>
            </a:xfrm>
            <a:custGeom>
              <a:rect b="b" l="l" r="r" t="t"/>
              <a:pathLst>
                <a:path extrusionOk="0" h="610869" w="123190">
                  <a:moveTo>
                    <a:pt x="9995" y="0"/>
                  </a:moveTo>
                  <a:lnTo>
                    <a:pt x="0" y="0"/>
                  </a:lnTo>
                  <a:lnTo>
                    <a:pt x="0" y="610372"/>
                  </a:lnTo>
                  <a:lnTo>
                    <a:pt x="123139" y="549907"/>
                  </a:lnTo>
                  <a:lnTo>
                    <a:pt x="123139" y="55557"/>
                  </a:lnTo>
                  <a:lnTo>
                    <a:pt x="9995" y="0"/>
                  </a:lnTo>
                  <a:close/>
                </a:path>
              </a:pathLst>
            </a:custGeom>
            <a:solidFill>
              <a:srgbClr val="5C92D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0" name="Google Shape;3350;p122"/>
            <p:cNvSpPr/>
            <p:nvPr/>
          </p:nvSpPr>
          <p:spPr>
            <a:xfrm>
              <a:off x="8058517" y="2624336"/>
              <a:ext cx="123189" cy="610870"/>
            </a:xfrm>
            <a:custGeom>
              <a:rect b="b" l="l" r="r" t="t"/>
              <a:pathLst>
                <a:path extrusionOk="0" h="610869" w="123190">
                  <a:moveTo>
                    <a:pt x="123153" y="0"/>
                  </a:moveTo>
                  <a:lnTo>
                    <a:pt x="113156" y="0"/>
                  </a:lnTo>
                  <a:lnTo>
                    <a:pt x="0" y="55557"/>
                  </a:lnTo>
                  <a:lnTo>
                    <a:pt x="0" y="549907"/>
                  </a:lnTo>
                  <a:lnTo>
                    <a:pt x="123153" y="610372"/>
                  </a:lnTo>
                  <a:lnTo>
                    <a:pt x="123153" y="0"/>
                  </a:lnTo>
                  <a:close/>
                </a:path>
              </a:pathLst>
            </a:custGeom>
            <a:solidFill>
              <a:srgbClr val="2E569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1" name="Google Shape;3351;p122"/>
            <p:cNvSpPr/>
            <p:nvPr/>
          </p:nvSpPr>
          <p:spPr>
            <a:xfrm>
              <a:off x="8181670" y="2624340"/>
              <a:ext cx="360680" cy="611505"/>
            </a:xfrm>
            <a:custGeom>
              <a:rect b="b" l="l" r="r" t="t"/>
              <a:pathLst>
                <a:path extrusionOk="0" h="611505" w="360679">
                  <a:moveTo>
                    <a:pt x="175336" y="0"/>
                  </a:moveTo>
                  <a:lnTo>
                    <a:pt x="0" y="0"/>
                  </a:lnTo>
                  <a:lnTo>
                    <a:pt x="0" y="611111"/>
                  </a:lnTo>
                  <a:lnTo>
                    <a:pt x="175336" y="611111"/>
                  </a:lnTo>
                  <a:lnTo>
                    <a:pt x="175336" y="0"/>
                  </a:lnTo>
                  <a:close/>
                </a:path>
                <a:path extrusionOk="0" h="611505" w="360679">
                  <a:moveTo>
                    <a:pt x="360349" y="411226"/>
                  </a:moveTo>
                  <a:lnTo>
                    <a:pt x="298475" y="455942"/>
                  </a:lnTo>
                  <a:lnTo>
                    <a:pt x="298475" y="549910"/>
                  </a:lnTo>
                  <a:lnTo>
                    <a:pt x="360349" y="477723"/>
                  </a:lnTo>
                  <a:lnTo>
                    <a:pt x="360349" y="411226"/>
                  </a:lnTo>
                  <a:close/>
                </a:path>
                <a:path extrusionOk="0" h="611505" w="360679">
                  <a:moveTo>
                    <a:pt x="360349" y="316445"/>
                  </a:moveTo>
                  <a:lnTo>
                    <a:pt x="298475" y="321932"/>
                  </a:lnTo>
                  <a:lnTo>
                    <a:pt x="298475" y="415912"/>
                  </a:lnTo>
                  <a:lnTo>
                    <a:pt x="360349" y="382943"/>
                  </a:lnTo>
                  <a:lnTo>
                    <a:pt x="360349" y="316445"/>
                  </a:lnTo>
                  <a:close/>
                </a:path>
                <a:path extrusionOk="0" h="611505" w="360679">
                  <a:moveTo>
                    <a:pt x="360349" y="221703"/>
                  </a:moveTo>
                  <a:lnTo>
                    <a:pt x="298475" y="188747"/>
                  </a:lnTo>
                  <a:lnTo>
                    <a:pt x="298475" y="282727"/>
                  </a:lnTo>
                  <a:lnTo>
                    <a:pt x="360349" y="288213"/>
                  </a:lnTo>
                  <a:lnTo>
                    <a:pt x="360349" y="221703"/>
                  </a:lnTo>
                  <a:close/>
                </a:path>
                <a:path extrusionOk="0" h="611505" w="360679">
                  <a:moveTo>
                    <a:pt x="360349" y="127749"/>
                  </a:moveTo>
                  <a:lnTo>
                    <a:pt x="298475" y="55562"/>
                  </a:lnTo>
                  <a:lnTo>
                    <a:pt x="298475" y="149529"/>
                  </a:lnTo>
                  <a:lnTo>
                    <a:pt x="360349" y="193471"/>
                  </a:lnTo>
                  <a:lnTo>
                    <a:pt x="360349" y="127749"/>
                  </a:lnTo>
                  <a:close/>
                </a:path>
              </a:pathLst>
            </a:custGeom>
            <a:solidFill>
              <a:srgbClr val="3D6D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2" name="Google Shape;3352;p122"/>
            <p:cNvSpPr/>
            <p:nvPr/>
          </p:nvSpPr>
          <p:spPr>
            <a:xfrm>
              <a:off x="7994904" y="1390040"/>
              <a:ext cx="547370" cy="1784350"/>
            </a:xfrm>
            <a:custGeom>
              <a:rect b="b" l="l" r="r" t="t"/>
              <a:pathLst>
                <a:path extrusionOk="0" h="1784350" w="547370">
                  <a:moveTo>
                    <a:pt x="67652" y="0"/>
                  </a:moveTo>
                  <a:lnTo>
                    <a:pt x="4572" y="74422"/>
                  </a:lnTo>
                  <a:lnTo>
                    <a:pt x="4572" y="414985"/>
                  </a:lnTo>
                  <a:lnTo>
                    <a:pt x="67652" y="489419"/>
                  </a:lnTo>
                  <a:lnTo>
                    <a:pt x="67652" y="0"/>
                  </a:lnTo>
                  <a:close/>
                </a:path>
                <a:path extrusionOk="0" h="1784350" w="547370">
                  <a:moveTo>
                    <a:pt x="547116" y="1427772"/>
                  </a:moveTo>
                  <a:lnTo>
                    <a:pt x="501357" y="1395272"/>
                  </a:lnTo>
                  <a:lnTo>
                    <a:pt x="485241" y="1383830"/>
                  </a:lnTo>
                  <a:lnTo>
                    <a:pt x="362102" y="1345425"/>
                  </a:lnTo>
                  <a:lnTo>
                    <a:pt x="186766" y="1345425"/>
                  </a:lnTo>
                  <a:lnTo>
                    <a:pt x="63601" y="1383830"/>
                  </a:lnTo>
                  <a:lnTo>
                    <a:pt x="63601" y="1289862"/>
                  </a:lnTo>
                  <a:lnTo>
                    <a:pt x="0" y="1365034"/>
                  </a:lnTo>
                  <a:lnTo>
                    <a:pt x="0" y="1429588"/>
                  </a:lnTo>
                  <a:lnTo>
                    <a:pt x="18757" y="1432039"/>
                  </a:lnTo>
                  <a:lnTo>
                    <a:pt x="18757" y="1447571"/>
                  </a:lnTo>
                  <a:lnTo>
                    <a:pt x="0" y="1457375"/>
                  </a:lnTo>
                  <a:lnTo>
                    <a:pt x="0" y="1522730"/>
                  </a:lnTo>
                  <a:lnTo>
                    <a:pt x="18757" y="1523555"/>
                  </a:lnTo>
                  <a:lnTo>
                    <a:pt x="18757" y="1550517"/>
                  </a:lnTo>
                  <a:lnTo>
                    <a:pt x="0" y="1550517"/>
                  </a:lnTo>
                  <a:lnTo>
                    <a:pt x="0" y="1615884"/>
                  </a:lnTo>
                  <a:lnTo>
                    <a:pt x="18757" y="1625688"/>
                  </a:lnTo>
                  <a:lnTo>
                    <a:pt x="18757" y="1642033"/>
                  </a:lnTo>
                  <a:lnTo>
                    <a:pt x="0" y="1643672"/>
                  </a:lnTo>
                  <a:lnTo>
                    <a:pt x="0" y="1709026"/>
                  </a:lnTo>
                  <a:lnTo>
                    <a:pt x="63601" y="1784210"/>
                  </a:lnTo>
                  <a:lnTo>
                    <a:pt x="63601" y="1690243"/>
                  </a:lnTo>
                  <a:lnTo>
                    <a:pt x="186766" y="1727822"/>
                  </a:lnTo>
                  <a:lnTo>
                    <a:pt x="362102" y="1727822"/>
                  </a:lnTo>
                  <a:lnTo>
                    <a:pt x="485241" y="1690243"/>
                  </a:lnTo>
                  <a:lnTo>
                    <a:pt x="501078" y="1678800"/>
                  </a:lnTo>
                  <a:lnTo>
                    <a:pt x="547116" y="1645526"/>
                  </a:lnTo>
                  <a:lnTo>
                    <a:pt x="547116" y="1643456"/>
                  </a:lnTo>
                  <a:lnTo>
                    <a:pt x="530110" y="1642033"/>
                  </a:lnTo>
                  <a:lnTo>
                    <a:pt x="530110" y="1626501"/>
                  </a:lnTo>
                  <a:lnTo>
                    <a:pt x="485241" y="1650212"/>
                  </a:lnTo>
                  <a:lnTo>
                    <a:pt x="362102" y="1678800"/>
                  </a:lnTo>
                  <a:lnTo>
                    <a:pt x="186766" y="1678800"/>
                  </a:lnTo>
                  <a:lnTo>
                    <a:pt x="63601" y="1650212"/>
                  </a:lnTo>
                  <a:lnTo>
                    <a:pt x="63601" y="1556232"/>
                  </a:lnTo>
                  <a:lnTo>
                    <a:pt x="186766" y="1561147"/>
                  </a:lnTo>
                  <a:lnTo>
                    <a:pt x="362102" y="1561147"/>
                  </a:lnTo>
                  <a:lnTo>
                    <a:pt x="485241" y="1556232"/>
                  </a:lnTo>
                  <a:lnTo>
                    <a:pt x="547116" y="1550746"/>
                  </a:lnTo>
                  <a:lnTo>
                    <a:pt x="547116" y="1550517"/>
                  </a:lnTo>
                  <a:lnTo>
                    <a:pt x="530110" y="1550517"/>
                  </a:lnTo>
                  <a:lnTo>
                    <a:pt x="530110" y="1523555"/>
                  </a:lnTo>
                  <a:lnTo>
                    <a:pt x="547116" y="1522844"/>
                  </a:lnTo>
                  <a:lnTo>
                    <a:pt x="547116" y="1522514"/>
                  </a:lnTo>
                  <a:lnTo>
                    <a:pt x="485241" y="1517027"/>
                  </a:lnTo>
                  <a:lnTo>
                    <a:pt x="362102" y="1512112"/>
                  </a:lnTo>
                  <a:lnTo>
                    <a:pt x="186766" y="1512112"/>
                  </a:lnTo>
                  <a:lnTo>
                    <a:pt x="63601" y="1517027"/>
                  </a:lnTo>
                  <a:lnTo>
                    <a:pt x="63601" y="1423047"/>
                  </a:lnTo>
                  <a:lnTo>
                    <a:pt x="186766" y="1395272"/>
                  </a:lnTo>
                  <a:lnTo>
                    <a:pt x="362102" y="1395272"/>
                  </a:lnTo>
                  <a:lnTo>
                    <a:pt x="485241" y="1423047"/>
                  </a:lnTo>
                  <a:lnTo>
                    <a:pt x="530110" y="1447571"/>
                  </a:lnTo>
                  <a:lnTo>
                    <a:pt x="530110" y="1432039"/>
                  </a:lnTo>
                  <a:lnTo>
                    <a:pt x="547116" y="1429905"/>
                  </a:lnTo>
                  <a:lnTo>
                    <a:pt x="547116" y="1427772"/>
                  </a:lnTo>
                  <a:close/>
                </a:path>
              </a:pathLst>
            </a:custGeom>
            <a:solidFill>
              <a:srgbClr val="24446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3" name="Google Shape;3353;p122"/>
            <p:cNvSpPr/>
            <p:nvPr/>
          </p:nvSpPr>
          <p:spPr>
            <a:xfrm>
              <a:off x="8062557" y="1335026"/>
              <a:ext cx="122555" cy="604520"/>
            </a:xfrm>
            <a:custGeom>
              <a:rect b="b" l="l" r="r" t="t"/>
              <a:pathLst>
                <a:path extrusionOk="0" h="604519" w="122554">
                  <a:moveTo>
                    <a:pt x="122124" y="0"/>
                  </a:moveTo>
                  <a:lnTo>
                    <a:pt x="112211" y="0"/>
                  </a:lnTo>
                  <a:lnTo>
                    <a:pt x="0" y="55004"/>
                  </a:lnTo>
                  <a:lnTo>
                    <a:pt x="0" y="544427"/>
                  </a:lnTo>
                  <a:lnTo>
                    <a:pt x="122124" y="604290"/>
                  </a:lnTo>
                  <a:lnTo>
                    <a:pt x="122124" y="0"/>
                  </a:lnTo>
                  <a:close/>
                </a:path>
              </a:pathLst>
            </a:custGeom>
            <a:solidFill>
              <a:srgbClr val="2E569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4" name="Google Shape;3354;p122"/>
            <p:cNvSpPr/>
            <p:nvPr/>
          </p:nvSpPr>
          <p:spPr>
            <a:xfrm>
              <a:off x="8479864" y="1390030"/>
              <a:ext cx="64135" cy="489584"/>
            </a:xfrm>
            <a:custGeom>
              <a:rect b="b" l="l" r="r" t="t"/>
              <a:pathLst>
                <a:path extrusionOk="0" h="489585" w="64134">
                  <a:moveTo>
                    <a:pt x="0" y="0"/>
                  </a:moveTo>
                  <a:lnTo>
                    <a:pt x="0" y="489423"/>
                  </a:lnTo>
                  <a:lnTo>
                    <a:pt x="63892" y="414994"/>
                  </a:lnTo>
                  <a:lnTo>
                    <a:pt x="63892" y="74430"/>
                  </a:lnTo>
                  <a:lnTo>
                    <a:pt x="0" y="0"/>
                  </a:lnTo>
                  <a:close/>
                </a:path>
              </a:pathLst>
            </a:custGeom>
            <a:solidFill>
              <a:srgbClr val="3D6D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5" name="Google Shape;3355;p122"/>
            <p:cNvSpPr/>
            <p:nvPr/>
          </p:nvSpPr>
          <p:spPr>
            <a:xfrm>
              <a:off x="8358561" y="1335026"/>
              <a:ext cx="121920" cy="604520"/>
            </a:xfrm>
            <a:custGeom>
              <a:rect b="b" l="l" r="r" t="t"/>
              <a:pathLst>
                <a:path extrusionOk="0" h="604519" w="121920">
                  <a:moveTo>
                    <a:pt x="9846" y="0"/>
                  </a:moveTo>
                  <a:lnTo>
                    <a:pt x="0" y="0"/>
                  </a:lnTo>
                  <a:lnTo>
                    <a:pt x="0" y="604290"/>
                  </a:lnTo>
                  <a:lnTo>
                    <a:pt x="121303" y="544427"/>
                  </a:lnTo>
                  <a:lnTo>
                    <a:pt x="121303" y="55004"/>
                  </a:lnTo>
                  <a:lnTo>
                    <a:pt x="9846" y="0"/>
                  </a:lnTo>
                  <a:close/>
                </a:path>
              </a:pathLst>
            </a:custGeom>
            <a:solidFill>
              <a:srgbClr val="5C92D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6" name="Google Shape;3356;p122"/>
            <p:cNvSpPr/>
            <p:nvPr/>
          </p:nvSpPr>
          <p:spPr>
            <a:xfrm>
              <a:off x="8184682" y="1335026"/>
              <a:ext cx="173990" cy="605155"/>
            </a:xfrm>
            <a:custGeom>
              <a:rect b="b" l="l" r="r" t="t"/>
              <a:pathLst>
                <a:path extrusionOk="0" h="605155" w="173990">
                  <a:moveTo>
                    <a:pt x="0" y="605025"/>
                  </a:moveTo>
                  <a:lnTo>
                    <a:pt x="173879" y="605025"/>
                  </a:lnTo>
                  <a:lnTo>
                    <a:pt x="173879" y="0"/>
                  </a:lnTo>
                  <a:lnTo>
                    <a:pt x="0" y="0"/>
                  </a:lnTo>
                  <a:lnTo>
                    <a:pt x="0" y="605025"/>
                  </a:lnTo>
                  <a:close/>
                </a:path>
              </a:pathLst>
            </a:custGeom>
            <a:solidFill>
              <a:srgbClr val="3D6D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7" name="Google Shape;3357;p122"/>
            <p:cNvSpPr/>
            <p:nvPr/>
          </p:nvSpPr>
          <p:spPr>
            <a:xfrm>
              <a:off x="8012087" y="3581425"/>
              <a:ext cx="541020" cy="673735"/>
            </a:xfrm>
            <a:custGeom>
              <a:rect b="b" l="l" r="r" t="t"/>
              <a:pathLst>
                <a:path extrusionOk="0" h="673735" w="541020">
                  <a:moveTo>
                    <a:pt x="540588" y="135890"/>
                  </a:moveTo>
                  <a:lnTo>
                    <a:pt x="262445" y="0"/>
                  </a:lnTo>
                  <a:lnTo>
                    <a:pt x="256984" y="0"/>
                  </a:lnTo>
                  <a:lnTo>
                    <a:pt x="256984" y="87134"/>
                  </a:lnTo>
                  <a:lnTo>
                    <a:pt x="150050" y="48895"/>
                  </a:lnTo>
                  <a:lnTo>
                    <a:pt x="150050" y="112915"/>
                  </a:lnTo>
                  <a:lnTo>
                    <a:pt x="67386" y="89801"/>
                  </a:lnTo>
                  <a:lnTo>
                    <a:pt x="67386" y="136918"/>
                  </a:lnTo>
                  <a:lnTo>
                    <a:pt x="0" y="122707"/>
                  </a:lnTo>
                  <a:lnTo>
                    <a:pt x="0" y="546811"/>
                  </a:lnTo>
                  <a:lnTo>
                    <a:pt x="67386" y="531710"/>
                  </a:lnTo>
                  <a:lnTo>
                    <a:pt x="67386" y="580605"/>
                  </a:lnTo>
                  <a:lnTo>
                    <a:pt x="150050" y="556602"/>
                  </a:lnTo>
                  <a:lnTo>
                    <a:pt x="150050" y="621512"/>
                  </a:lnTo>
                  <a:lnTo>
                    <a:pt x="256984" y="582383"/>
                  </a:lnTo>
                  <a:lnTo>
                    <a:pt x="256984" y="673582"/>
                  </a:lnTo>
                  <a:lnTo>
                    <a:pt x="257759" y="673582"/>
                  </a:lnTo>
                  <a:lnTo>
                    <a:pt x="540588" y="534530"/>
                  </a:lnTo>
                  <a:lnTo>
                    <a:pt x="540588" y="135890"/>
                  </a:lnTo>
                  <a:close/>
                </a:path>
              </a:pathLst>
            </a:custGeom>
            <a:solidFill>
              <a:srgbClr val="F474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8" name="Google Shape;3358;p122"/>
            <p:cNvSpPr/>
            <p:nvPr/>
          </p:nvSpPr>
          <p:spPr>
            <a:xfrm>
              <a:off x="7984236" y="3581425"/>
              <a:ext cx="285115" cy="673735"/>
            </a:xfrm>
            <a:custGeom>
              <a:rect b="b" l="l" r="r" t="t"/>
              <a:pathLst>
                <a:path extrusionOk="0" h="673735" w="285115">
                  <a:moveTo>
                    <a:pt x="27851" y="122707"/>
                  </a:moveTo>
                  <a:lnTo>
                    <a:pt x="0" y="136029"/>
                  </a:lnTo>
                  <a:lnTo>
                    <a:pt x="0" y="533488"/>
                  </a:lnTo>
                  <a:lnTo>
                    <a:pt x="27851" y="547700"/>
                  </a:lnTo>
                  <a:lnTo>
                    <a:pt x="27851" y="122707"/>
                  </a:lnTo>
                  <a:close/>
                </a:path>
                <a:path extrusionOk="0" h="673735" w="285115">
                  <a:moveTo>
                    <a:pt x="95237" y="89801"/>
                  </a:moveTo>
                  <a:lnTo>
                    <a:pt x="60198" y="106692"/>
                  </a:lnTo>
                  <a:lnTo>
                    <a:pt x="60198" y="562825"/>
                  </a:lnTo>
                  <a:lnTo>
                    <a:pt x="95237" y="579716"/>
                  </a:lnTo>
                  <a:lnTo>
                    <a:pt x="95237" y="89801"/>
                  </a:lnTo>
                  <a:close/>
                </a:path>
                <a:path extrusionOk="0" h="673735" w="285115">
                  <a:moveTo>
                    <a:pt x="177901" y="48895"/>
                  </a:moveTo>
                  <a:lnTo>
                    <a:pt x="133883" y="70243"/>
                  </a:lnTo>
                  <a:lnTo>
                    <a:pt x="133883" y="599287"/>
                  </a:lnTo>
                  <a:lnTo>
                    <a:pt x="177901" y="620623"/>
                  </a:lnTo>
                  <a:lnTo>
                    <a:pt x="177901" y="48895"/>
                  </a:lnTo>
                  <a:close/>
                </a:path>
                <a:path extrusionOk="0" h="673735" w="285115">
                  <a:moveTo>
                    <a:pt x="284835" y="0"/>
                  </a:moveTo>
                  <a:lnTo>
                    <a:pt x="279171" y="0"/>
                  </a:lnTo>
                  <a:lnTo>
                    <a:pt x="228219" y="24003"/>
                  </a:lnTo>
                  <a:lnTo>
                    <a:pt x="228219" y="645515"/>
                  </a:lnTo>
                  <a:lnTo>
                    <a:pt x="284073" y="673582"/>
                  </a:lnTo>
                  <a:lnTo>
                    <a:pt x="284835" y="673582"/>
                  </a:lnTo>
                  <a:lnTo>
                    <a:pt x="284835" y="0"/>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59" name="Google Shape;3359;p122"/>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3360" name="Google Shape;3360;p122"/>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4" name="Shape 3364"/>
        <p:cNvGrpSpPr/>
        <p:nvPr/>
      </p:nvGrpSpPr>
      <p:grpSpPr>
        <a:xfrm>
          <a:off x="0" y="0"/>
          <a:ext cx="0" cy="0"/>
          <a:chOff x="0" y="0"/>
          <a:chExt cx="0" cy="0"/>
        </a:xfrm>
      </p:grpSpPr>
      <p:sp>
        <p:nvSpPr>
          <p:cNvPr id="3365" name="Google Shape;3365;p123"/>
          <p:cNvSpPr txBox="1"/>
          <p:nvPr>
            <p:ph type="title"/>
          </p:nvPr>
        </p:nvSpPr>
        <p:spPr>
          <a:xfrm>
            <a:off x="415544" y="139065"/>
            <a:ext cx="30873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Knowledge Check</a:t>
            </a:r>
            <a:endParaRPr/>
          </a:p>
        </p:txBody>
      </p:sp>
      <p:sp>
        <p:nvSpPr>
          <p:cNvPr id="3366" name="Google Shape;3366;p123"/>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3367" name="Google Shape;3367;p123"/>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3368" name="Google Shape;3368;p123"/>
          <p:cNvSpPr txBox="1"/>
          <p:nvPr/>
        </p:nvSpPr>
        <p:spPr>
          <a:xfrm>
            <a:off x="419506" y="978788"/>
            <a:ext cx="7947025" cy="3592829"/>
          </a:xfrm>
          <a:prstGeom prst="rect">
            <a:avLst/>
          </a:prstGeom>
          <a:noFill/>
          <a:ln>
            <a:noFill/>
          </a:ln>
        </p:spPr>
        <p:txBody>
          <a:bodyPr anchorCtr="0" anchor="t" bIns="0" lIns="0" spcFirstLastPara="1" rIns="0" wrap="square" tIns="69850">
            <a:spAutoFit/>
          </a:bodyPr>
          <a:lstStyle/>
          <a:p>
            <a:pPr indent="0" lvl="0" marL="12700" marR="470534" rtl="0" algn="l">
              <a:lnSpc>
                <a:spcPct val="80000"/>
              </a:lnSpc>
              <a:spcBef>
                <a:spcPts val="0"/>
              </a:spcBef>
              <a:spcAft>
                <a:spcPts val="0"/>
              </a:spcAft>
              <a:buNone/>
            </a:pPr>
            <a:r>
              <a:rPr b="1" lang="en-US" sz="1900">
                <a:solidFill>
                  <a:srgbClr val="4D4D4B"/>
                </a:solidFill>
                <a:latin typeface="Arial"/>
                <a:ea typeface="Arial"/>
                <a:cs typeface="Arial"/>
                <a:sym typeface="Arial"/>
              </a:rPr>
              <a:t>Q: </a:t>
            </a:r>
            <a:r>
              <a:rPr lang="en-US" sz="1900">
                <a:solidFill>
                  <a:srgbClr val="4D4D4B"/>
                </a:solidFill>
                <a:latin typeface="Arial"/>
                <a:ea typeface="Arial"/>
                <a:cs typeface="Arial"/>
                <a:sym typeface="Arial"/>
              </a:rPr>
              <a:t>What are the basic building blocks of Amazon Relational Database  Service (RDS)?</a:t>
            </a:r>
            <a:endParaRPr sz="1900">
              <a:solidFill>
                <a:schemeClr val="dk1"/>
              </a:solidFill>
              <a:latin typeface="Arial"/>
              <a:ea typeface="Arial"/>
              <a:cs typeface="Arial"/>
              <a:sym typeface="Arial"/>
            </a:endParaRPr>
          </a:p>
          <a:p>
            <a:pPr indent="0" lvl="0" marL="409575" marR="0" rtl="0" algn="l">
              <a:lnSpc>
                <a:spcPct val="111500"/>
              </a:lnSpc>
              <a:spcBef>
                <a:spcPts val="220"/>
              </a:spcBef>
              <a:spcAft>
                <a:spcPts val="0"/>
              </a:spcAft>
              <a:buNone/>
            </a:pPr>
            <a:r>
              <a:rPr b="1" lang="en-US" sz="2000">
                <a:solidFill>
                  <a:srgbClr val="FBB64B"/>
                </a:solidFill>
                <a:latin typeface="Arial"/>
                <a:ea typeface="Arial"/>
                <a:cs typeface="Arial"/>
                <a:sym typeface="Arial"/>
              </a:rPr>
              <a:t>DB Instances</a:t>
            </a:r>
            <a:endParaRPr sz="2000">
              <a:solidFill>
                <a:schemeClr val="dk1"/>
              </a:solidFill>
              <a:latin typeface="Arial"/>
              <a:ea typeface="Arial"/>
              <a:cs typeface="Arial"/>
              <a:sym typeface="Arial"/>
            </a:endParaRPr>
          </a:p>
          <a:p>
            <a:pPr indent="0" lvl="0" marL="12700" marR="0" rtl="0" algn="l">
              <a:lnSpc>
                <a:spcPct val="98947"/>
              </a:lnSpc>
              <a:spcBef>
                <a:spcPts val="0"/>
              </a:spcBef>
              <a:spcAft>
                <a:spcPts val="0"/>
              </a:spcAft>
              <a:buNone/>
            </a:pPr>
            <a:r>
              <a:rPr b="1" lang="en-US" sz="1900">
                <a:solidFill>
                  <a:srgbClr val="4D4D4B"/>
                </a:solidFill>
                <a:latin typeface="Arial"/>
                <a:ea typeface="Arial"/>
                <a:cs typeface="Arial"/>
                <a:sym typeface="Arial"/>
              </a:rPr>
              <a:t>True or False: </a:t>
            </a:r>
            <a:r>
              <a:rPr lang="en-US" sz="1900">
                <a:solidFill>
                  <a:srgbClr val="4D4D4B"/>
                </a:solidFill>
                <a:latin typeface="Arial"/>
                <a:ea typeface="Arial"/>
                <a:cs typeface="Arial"/>
                <a:sym typeface="Arial"/>
              </a:rPr>
              <a:t>Amazon DynamoDB allows you to store any amount of</a:t>
            </a:r>
            <a:endParaRPr sz="1900">
              <a:solidFill>
                <a:schemeClr val="dk1"/>
              </a:solidFill>
              <a:latin typeface="Arial"/>
              <a:ea typeface="Arial"/>
              <a:cs typeface="Arial"/>
              <a:sym typeface="Arial"/>
            </a:endParaRPr>
          </a:p>
          <a:p>
            <a:pPr indent="0" lvl="0" marL="12700" marR="0" rtl="0" algn="l">
              <a:lnSpc>
                <a:spcPct val="107894"/>
              </a:lnSpc>
              <a:spcBef>
                <a:spcPts val="0"/>
              </a:spcBef>
              <a:spcAft>
                <a:spcPts val="0"/>
              </a:spcAft>
              <a:buNone/>
            </a:pPr>
            <a:r>
              <a:rPr lang="en-US" sz="1900">
                <a:solidFill>
                  <a:srgbClr val="4D4D4B"/>
                </a:solidFill>
                <a:latin typeface="Arial"/>
                <a:ea typeface="Arial"/>
                <a:cs typeface="Arial"/>
                <a:sym typeface="Arial"/>
              </a:rPr>
              <a:t>data with no limits.</a:t>
            </a:r>
            <a:endParaRPr sz="1900">
              <a:solidFill>
                <a:schemeClr val="dk1"/>
              </a:solidFill>
              <a:latin typeface="Arial"/>
              <a:ea typeface="Arial"/>
              <a:cs typeface="Arial"/>
              <a:sym typeface="Arial"/>
            </a:endParaRPr>
          </a:p>
          <a:p>
            <a:pPr indent="0" lvl="0" marL="409575" marR="0" rtl="0" algn="l">
              <a:lnSpc>
                <a:spcPct val="112500"/>
              </a:lnSpc>
              <a:spcBef>
                <a:spcPts val="180"/>
              </a:spcBef>
              <a:spcAft>
                <a:spcPts val="0"/>
              </a:spcAft>
              <a:buNone/>
            </a:pPr>
            <a:r>
              <a:rPr b="1" lang="en-US" sz="2000">
                <a:solidFill>
                  <a:srgbClr val="FBB64B"/>
                </a:solidFill>
                <a:latin typeface="Arial"/>
                <a:ea typeface="Arial"/>
                <a:cs typeface="Arial"/>
                <a:sym typeface="Arial"/>
              </a:rPr>
              <a:t>True</a:t>
            </a:r>
            <a:endParaRPr sz="2000">
              <a:solidFill>
                <a:schemeClr val="dk1"/>
              </a:solidFill>
              <a:latin typeface="Arial"/>
              <a:ea typeface="Arial"/>
              <a:cs typeface="Arial"/>
              <a:sym typeface="Arial"/>
            </a:endParaRPr>
          </a:p>
          <a:p>
            <a:pPr indent="0" lvl="0" marL="12700" marR="559435" rtl="0" algn="l">
              <a:lnSpc>
                <a:spcPct val="80000"/>
              </a:lnSpc>
              <a:spcBef>
                <a:spcPts val="305"/>
              </a:spcBef>
              <a:spcAft>
                <a:spcPts val="0"/>
              </a:spcAft>
              <a:buNone/>
            </a:pPr>
            <a:r>
              <a:rPr b="1" lang="en-US" sz="1900">
                <a:solidFill>
                  <a:srgbClr val="4D4D4B"/>
                </a:solidFill>
                <a:latin typeface="Arial"/>
                <a:ea typeface="Arial"/>
                <a:cs typeface="Arial"/>
                <a:sym typeface="Arial"/>
              </a:rPr>
              <a:t>True or False: </a:t>
            </a:r>
            <a:r>
              <a:rPr lang="en-US" sz="1900">
                <a:solidFill>
                  <a:srgbClr val="4D4D4B"/>
                </a:solidFill>
                <a:latin typeface="Arial"/>
                <a:ea typeface="Arial"/>
                <a:cs typeface="Arial"/>
                <a:sym typeface="Arial"/>
              </a:rPr>
              <a:t>Scan is the most efficient way to retrieve items from a  DynamoDB table.</a:t>
            </a:r>
            <a:endParaRPr sz="1900">
              <a:solidFill>
                <a:schemeClr val="dk1"/>
              </a:solidFill>
              <a:latin typeface="Arial"/>
              <a:ea typeface="Arial"/>
              <a:cs typeface="Arial"/>
              <a:sym typeface="Arial"/>
            </a:endParaRPr>
          </a:p>
          <a:p>
            <a:pPr indent="0" lvl="0" marL="409575" marR="0" rtl="0" algn="l">
              <a:lnSpc>
                <a:spcPct val="113750"/>
              </a:lnSpc>
              <a:spcBef>
                <a:spcPts val="140"/>
              </a:spcBef>
              <a:spcAft>
                <a:spcPts val="0"/>
              </a:spcAft>
              <a:buNone/>
            </a:pPr>
            <a:r>
              <a:rPr b="1" lang="en-US" sz="2000">
                <a:solidFill>
                  <a:srgbClr val="FBB64B"/>
                </a:solidFill>
                <a:latin typeface="Arial"/>
                <a:ea typeface="Arial"/>
                <a:cs typeface="Arial"/>
                <a:sym typeface="Arial"/>
              </a:rPr>
              <a:t>False</a:t>
            </a:r>
            <a:endParaRPr sz="2000">
              <a:solidFill>
                <a:schemeClr val="dk1"/>
              </a:solidFill>
              <a:latin typeface="Arial"/>
              <a:ea typeface="Arial"/>
              <a:cs typeface="Arial"/>
              <a:sym typeface="Arial"/>
            </a:endParaRPr>
          </a:p>
          <a:p>
            <a:pPr indent="0" lvl="0" marL="12700" marR="5080" rtl="0" algn="l">
              <a:lnSpc>
                <a:spcPct val="95789"/>
              </a:lnSpc>
              <a:spcBef>
                <a:spcPts val="315"/>
              </a:spcBef>
              <a:spcAft>
                <a:spcPts val="0"/>
              </a:spcAft>
              <a:buNone/>
            </a:pPr>
            <a:r>
              <a:rPr b="1" lang="en-US" sz="1900">
                <a:solidFill>
                  <a:srgbClr val="4D4D4B"/>
                </a:solidFill>
                <a:latin typeface="Arial"/>
                <a:ea typeface="Arial"/>
                <a:cs typeface="Arial"/>
                <a:sym typeface="Arial"/>
              </a:rPr>
              <a:t>Q: </a:t>
            </a:r>
            <a:r>
              <a:rPr lang="en-US" sz="1900">
                <a:solidFill>
                  <a:srgbClr val="4D4D4B"/>
                </a:solidFill>
                <a:latin typeface="Arial"/>
                <a:ea typeface="Arial"/>
                <a:cs typeface="Arial"/>
                <a:sym typeface="Arial"/>
              </a:rPr>
              <a:t>You are creating a resilient, durable application using Amazon RDS.	In  addition to Amazon RDS’s automatic backups, what feature should you  use to ensure that your backups are durable retained?</a:t>
            </a:r>
            <a:endParaRPr sz="1900">
              <a:solidFill>
                <a:schemeClr val="dk1"/>
              </a:solidFill>
              <a:latin typeface="Arial"/>
              <a:ea typeface="Arial"/>
              <a:cs typeface="Arial"/>
              <a:sym typeface="Arial"/>
            </a:endParaRPr>
          </a:p>
          <a:p>
            <a:pPr indent="0" lvl="0" marL="409575" marR="0" rtl="0" algn="l">
              <a:lnSpc>
                <a:spcPct val="100000"/>
              </a:lnSpc>
              <a:spcBef>
                <a:spcPts val="630"/>
              </a:spcBef>
              <a:spcAft>
                <a:spcPts val="0"/>
              </a:spcAft>
              <a:buNone/>
            </a:pPr>
            <a:r>
              <a:rPr b="1" lang="en-US" sz="2000">
                <a:solidFill>
                  <a:srgbClr val="FBB64B"/>
                </a:solidFill>
                <a:latin typeface="Arial"/>
                <a:ea typeface="Arial"/>
                <a:cs typeface="Arial"/>
                <a:sym typeface="Arial"/>
              </a:rPr>
              <a:t>Manual Snapshots</a:t>
            </a:r>
            <a:endParaRPr sz="2000">
              <a:solidFill>
                <a:schemeClr val="dk1"/>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2" name="Shape 3372"/>
        <p:cNvGrpSpPr/>
        <p:nvPr/>
      </p:nvGrpSpPr>
      <p:grpSpPr>
        <a:xfrm>
          <a:off x="0" y="0"/>
          <a:ext cx="0" cy="0"/>
          <a:chOff x="0" y="0"/>
          <a:chExt cx="0" cy="0"/>
        </a:xfrm>
      </p:grpSpPr>
      <p:grpSp>
        <p:nvGrpSpPr>
          <p:cNvPr id="3373" name="Google Shape;3373;p124"/>
          <p:cNvGrpSpPr/>
          <p:nvPr/>
        </p:nvGrpSpPr>
        <p:grpSpPr>
          <a:xfrm>
            <a:off x="7990358" y="4055364"/>
            <a:ext cx="1153895" cy="621851"/>
            <a:chOff x="7990358" y="4055364"/>
            <a:chExt cx="1153895" cy="621851"/>
          </a:xfrm>
        </p:grpSpPr>
        <p:sp>
          <p:nvSpPr>
            <p:cNvPr id="3374" name="Google Shape;3374;p124"/>
            <p:cNvSpPr/>
            <p:nvPr/>
          </p:nvSpPr>
          <p:spPr>
            <a:xfrm>
              <a:off x="7990358" y="4232088"/>
              <a:ext cx="1027122" cy="44512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5" name="Google Shape;3375;p124"/>
            <p:cNvSpPr/>
            <p:nvPr/>
          </p:nvSpPr>
          <p:spPr>
            <a:xfrm>
              <a:off x="8023859" y="4242816"/>
              <a:ext cx="960120" cy="37795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6" name="Google Shape;3376;p124"/>
            <p:cNvSpPr/>
            <p:nvPr/>
          </p:nvSpPr>
          <p:spPr>
            <a:xfrm>
              <a:off x="8080247" y="4242816"/>
              <a:ext cx="816863" cy="32918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7" name="Google Shape;3377;p124"/>
            <p:cNvSpPr/>
            <p:nvPr/>
          </p:nvSpPr>
          <p:spPr>
            <a:xfrm>
              <a:off x="8753855" y="4055364"/>
              <a:ext cx="390144" cy="43129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8" name="Google Shape;3378;p124"/>
            <p:cNvSpPr/>
            <p:nvPr/>
          </p:nvSpPr>
          <p:spPr>
            <a:xfrm>
              <a:off x="8756903" y="4058412"/>
              <a:ext cx="387096" cy="480059"/>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9" name="Google Shape;3379;p124"/>
            <p:cNvSpPr/>
            <p:nvPr/>
          </p:nvSpPr>
          <p:spPr>
            <a:xfrm>
              <a:off x="8840723" y="4088892"/>
              <a:ext cx="303530" cy="311150"/>
            </a:xfrm>
            <a:custGeom>
              <a:rect b="b" l="l" r="r" t="t"/>
              <a:pathLst>
                <a:path extrusionOk="0" h="311150" w="303529">
                  <a:moveTo>
                    <a:pt x="151637" y="0"/>
                  </a:moveTo>
                  <a:lnTo>
                    <a:pt x="108076" y="47739"/>
                  </a:lnTo>
                  <a:lnTo>
                    <a:pt x="44450" y="45529"/>
                  </a:lnTo>
                  <a:lnTo>
                    <a:pt x="46608" y="110832"/>
                  </a:lnTo>
                  <a:lnTo>
                    <a:pt x="0" y="155448"/>
                  </a:lnTo>
                  <a:lnTo>
                    <a:pt x="46608" y="200063"/>
                  </a:lnTo>
                  <a:lnTo>
                    <a:pt x="44450" y="265366"/>
                  </a:lnTo>
                  <a:lnTo>
                    <a:pt x="108076" y="263156"/>
                  </a:lnTo>
                  <a:lnTo>
                    <a:pt x="151637" y="310896"/>
                  </a:lnTo>
                  <a:lnTo>
                    <a:pt x="195199" y="263156"/>
                  </a:lnTo>
                  <a:lnTo>
                    <a:pt x="258825" y="265366"/>
                  </a:lnTo>
                  <a:lnTo>
                    <a:pt x="256667" y="200063"/>
                  </a:lnTo>
                  <a:lnTo>
                    <a:pt x="303275" y="155448"/>
                  </a:lnTo>
                  <a:lnTo>
                    <a:pt x="256667" y="110832"/>
                  </a:lnTo>
                  <a:lnTo>
                    <a:pt x="258825" y="45529"/>
                  </a:lnTo>
                  <a:lnTo>
                    <a:pt x="195199" y="47739"/>
                  </a:lnTo>
                  <a:lnTo>
                    <a:pt x="151637" y="0"/>
                  </a:lnTo>
                  <a:close/>
                </a:path>
              </a:pathLst>
            </a:custGeom>
            <a:solidFill>
              <a:srgbClr val="F79F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0" name="Google Shape;3380;p124"/>
            <p:cNvSpPr/>
            <p:nvPr/>
          </p:nvSpPr>
          <p:spPr>
            <a:xfrm>
              <a:off x="8840723" y="4088892"/>
              <a:ext cx="303530" cy="311150"/>
            </a:xfrm>
            <a:custGeom>
              <a:rect b="b" l="l" r="r" t="t"/>
              <a:pathLst>
                <a:path extrusionOk="0" h="311150" w="303529">
                  <a:moveTo>
                    <a:pt x="0" y="155448"/>
                  </a:moveTo>
                  <a:lnTo>
                    <a:pt x="46608" y="110832"/>
                  </a:lnTo>
                  <a:lnTo>
                    <a:pt x="44450" y="45529"/>
                  </a:lnTo>
                  <a:lnTo>
                    <a:pt x="108076" y="47739"/>
                  </a:lnTo>
                  <a:lnTo>
                    <a:pt x="151637" y="0"/>
                  </a:lnTo>
                  <a:lnTo>
                    <a:pt x="195199" y="47739"/>
                  </a:lnTo>
                  <a:lnTo>
                    <a:pt x="258825" y="45529"/>
                  </a:lnTo>
                  <a:lnTo>
                    <a:pt x="256667" y="110832"/>
                  </a:lnTo>
                  <a:lnTo>
                    <a:pt x="303275" y="155448"/>
                  </a:lnTo>
                  <a:lnTo>
                    <a:pt x="256667" y="200063"/>
                  </a:lnTo>
                  <a:lnTo>
                    <a:pt x="258825" y="265366"/>
                  </a:lnTo>
                  <a:lnTo>
                    <a:pt x="195199" y="263156"/>
                  </a:lnTo>
                  <a:lnTo>
                    <a:pt x="151637" y="310896"/>
                  </a:lnTo>
                  <a:lnTo>
                    <a:pt x="108076" y="263156"/>
                  </a:lnTo>
                  <a:lnTo>
                    <a:pt x="44450" y="265366"/>
                  </a:lnTo>
                  <a:lnTo>
                    <a:pt x="46608" y="200063"/>
                  </a:lnTo>
                  <a:lnTo>
                    <a:pt x="0" y="155448"/>
                  </a:lnTo>
                  <a:close/>
                </a:path>
              </a:pathLst>
            </a:custGeom>
            <a:noFill/>
            <a:ln cap="flat" cmpd="sng" w="9525">
              <a:solidFill>
                <a:srgbClr val="F79F2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81" name="Google Shape;3381;p124"/>
          <p:cNvSpPr txBox="1"/>
          <p:nvPr/>
        </p:nvSpPr>
        <p:spPr>
          <a:xfrm>
            <a:off x="8718295" y="4803444"/>
            <a:ext cx="19494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464646"/>
                </a:solidFill>
                <a:latin typeface="Arial"/>
                <a:ea typeface="Arial"/>
                <a:cs typeface="Arial"/>
                <a:sym typeface="Arial"/>
              </a:rPr>
              <a:t>133</a:t>
            </a:r>
            <a:endParaRPr sz="800">
              <a:solidFill>
                <a:schemeClr val="dk1"/>
              </a:solidFill>
              <a:latin typeface="Arial"/>
              <a:ea typeface="Arial"/>
              <a:cs typeface="Arial"/>
              <a:sym typeface="Arial"/>
            </a:endParaRPr>
          </a:p>
        </p:txBody>
      </p:sp>
      <p:sp>
        <p:nvSpPr>
          <p:cNvPr id="3382" name="Google Shape;3382;p124"/>
          <p:cNvSpPr txBox="1"/>
          <p:nvPr>
            <p:ph type="title"/>
          </p:nvPr>
        </p:nvSpPr>
        <p:spPr>
          <a:xfrm>
            <a:off x="475284" y="1493596"/>
            <a:ext cx="7837800" cy="1860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t>Module 5</a:t>
            </a:r>
            <a:endParaRPr sz="4000"/>
          </a:p>
          <a:p>
            <a:pPr indent="0" lvl="0" marL="12700" marR="5080" rtl="0" algn="l">
              <a:lnSpc>
                <a:spcPct val="100000"/>
              </a:lnSpc>
              <a:spcBef>
                <a:spcPts val="5"/>
              </a:spcBef>
              <a:spcAft>
                <a:spcPts val="0"/>
              </a:spcAft>
              <a:buNone/>
            </a:pPr>
            <a:r>
              <a:rPr lang="en-US" sz="4000"/>
              <a:t>AWS Elasticity and Management  Tools</a:t>
            </a:r>
            <a:endParaRPr sz="4000"/>
          </a:p>
        </p:txBody>
      </p:sp>
      <p:sp>
        <p:nvSpPr>
          <p:cNvPr id="3383" name="Google Shape;3383;p124"/>
          <p:cNvSpPr txBox="1"/>
          <p:nvPr/>
        </p:nvSpPr>
        <p:spPr>
          <a:xfrm>
            <a:off x="8932291" y="4120388"/>
            <a:ext cx="12509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F8F8F8"/>
                </a:solidFill>
                <a:latin typeface="Arial"/>
                <a:ea typeface="Arial"/>
                <a:cs typeface="Arial"/>
                <a:sym typeface="Arial"/>
              </a:rPr>
              <a:t>3</a:t>
            </a:r>
            <a:endParaRPr sz="1400">
              <a:solidFill>
                <a:schemeClr val="dk1"/>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7" name="Shape 3387"/>
        <p:cNvGrpSpPr/>
        <p:nvPr/>
      </p:nvGrpSpPr>
      <p:grpSpPr>
        <a:xfrm>
          <a:off x="0" y="0"/>
          <a:ext cx="0" cy="0"/>
          <a:chOff x="0" y="0"/>
          <a:chExt cx="0" cy="0"/>
        </a:xfrm>
      </p:grpSpPr>
      <p:sp>
        <p:nvSpPr>
          <p:cNvPr id="3388" name="Google Shape;3388;p125"/>
          <p:cNvSpPr txBox="1"/>
          <p:nvPr>
            <p:ph type="title"/>
          </p:nvPr>
        </p:nvSpPr>
        <p:spPr>
          <a:xfrm>
            <a:off x="415544" y="139065"/>
            <a:ext cx="28722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Triad of Services</a:t>
            </a:r>
            <a:endParaRPr/>
          </a:p>
        </p:txBody>
      </p:sp>
      <p:grpSp>
        <p:nvGrpSpPr>
          <p:cNvPr id="3389" name="Google Shape;3389;p125"/>
          <p:cNvGrpSpPr/>
          <p:nvPr/>
        </p:nvGrpSpPr>
        <p:grpSpPr>
          <a:xfrm>
            <a:off x="2544952" y="1427352"/>
            <a:ext cx="4124706" cy="2642478"/>
            <a:chOff x="2544952" y="1427352"/>
            <a:chExt cx="4124706" cy="2642478"/>
          </a:xfrm>
        </p:grpSpPr>
        <p:sp>
          <p:nvSpPr>
            <p:cNvPr id="3390" name="Google Shape;3390;p125"/>
            <p:cNvSpPr/>
            <p:nvPr/>
          </p:nvSpPr>
          <p:spPr>
            <a:xfrm>
              <a:off x="4885308" y="1427352"/>
              <a:ext cx="1784350" cy="2065655"/>
            </a:xfrm>
            <a:custGeom>
              <a:rect b="b" l="l" r="r" t="t"/>
              <a:pathLst>
                <a:path extrusionOk="0" h="2065654" w="1784350">
                  <a:moveTo>
                    <a:pt x="43941" y="0"/>
                  </a:moveTo>
                  <a:lnTo>
                    <a:pt x="0" y="37846"/>
                  </a:lnTo>
                  <a:lnTo>
                    <a:pt x="113411" y="169418"/>
                  </a:lnTo>
                  <a:lnTo>
                    <a:pt x="157225" y="131699"/>
                  </a:lnTo>
                  <a:lnTo>
                    <a:pt x="43941" y="0"/>
                  </a:lnTo>
                  <a:close/>
                </a:path>
                <a:path extrusionOk="0" h="2065654" w="1784350">
                  <a:moveTo>
                    <a:pt x="195071" y="175513"/>
                  </a:moveTo>
                  <a:lnTo>
                    <a:pt x="151129" y="213360"/>
                  </a:lnTo>
                  <a:lnTo>
                    <a:pt x="264540" y="344932"/>
                  </a:lnTo>
                  <a:lnTo>
                    <a:pt x="308482" y="307213"/>
                  </a:lnTo>
                  <a:lnTo>
                    <a:pt x="195071" y="175513"/>
                  </a:lnTo>
                  <a:close/>
                </a:path>
                <a:path extrusionOk="0" h="2065654" w="1784350">
                  <a:moveTo>
                    <a:pt x="346201" y="351027"/>
                  </a:moveTo>
                  <a:lnTo>
                    <a:pt x="302387" y="388874"/>
                  </a:lnTo>
                  <a:lnTo>
                    <a:pt x="415670" y="520573"/>
                  </a:lnTo>
                  <a:lnTo>
                    <a:pt x="459613" y="482727"/>
                  </a:lnTo>
                  <a:lnTo>
                    <a:pt x="346201" y="351027"/>
                  </a:lnTo>
                  <a:close/>
                </a:path>
                <a:path extrusionOk="0" h="2065654" w="1784350">
                  <a:moveTo>
                    <a:pt x="497458" y="526669"/>
                  </a:moveTo>
                  <a:lnTo>
                    <a:pt x="453516" y="564388"/>
                  </a:lnTo>
                  <a:lnTo>
                    <a:pt x="566927" y="696087"/>
                  </a:lnTo>
                  <a:lnTo>
                    <a:pt x="610742" y="658241"/>
                  </a:lnTo>
                  <a:lnTo>
                    <a:pt x="497458" y="526669"/>
                  </a:lnTo>
                  <a:close/>
                </a:path>
                <a:path extrusionOk="0" h="2065654" w="1784350">
                  <a:moveTo>
                    <a:pt x="648588" y="702183"/>
                  </a:moveTo>
                  <a:lnTo>
                    <a:pt x="604646" y="739902"/>
                  </a:lnTo>
                  <a:lnTo>
                    <a:pt x="718057" y="871601"/>
                  </a:lnTo>
                  <a:lnTo>
                    <a:pt x="762000" y="833755"/>
                  </a:lnTo>
                  <a:lnTo>
                    <a:pt x="648588" y="702183"/>
                  </a:lnTo>
                  <a:close/>
                </a:path>
                <a:path extrusionOk="0" h="2065654" w="1784350">
                  <a:moveTo>
                    <a:pt x="799718" y="877697"/>
                  </a:moveTo>
                  <a:lnTo>
                    <a:pt x="755903" y="915416"/>
                  </a:lnTo>
                  <a:lnTo>
                    <a:pt x="869188" y="1047115"/>
                  </a:lnTo>
                  <a:lnTo>
                    <a:pt x="913129" y="1009269"/>
                  </a:lnTo>
                  <a:lnTo>
                    <a:pt x="799718" y="877697"/>
                  </a:lnTo>
                  <a:close/>
                </a:path>
                <a:path extrusionOk="0" h="2065654" w="1784350">
                  <a:moveTo>
                    <a:pt x="950849" y="1053211"/>
                  </a:moveTo>
                  <a:lnTo>
                    <a:pt x="907033" y="1090930"/>
                  </a:lnTo>
                  <a:lnTo>
                    <a:pt x="1020444" y="1222629"/>
                  </a:lnTo>
                  <a:lnTo>
                    <a:pt x="1064260" y="1184783"/>
                  </a:lnTo>
                  <a:lnTo>
                    <a:pt x="950849" y="1053211"/>
                  </a:lnTo>
                  <a:close/>
                </a:path>
                <a:path extrusionOk="0" h="2065654" w="1784350">
                  <a:moveTo>
                    <a:pt x="1102105" y="1228725"/>
                  </a:moveTo>
                  <a:lnTo>
                    <a:pt x="1058164" y="1266571"/>
                  </a:lnTo>
                  <a:lnTo>
                    <a:pt x="1171575" y="1398143"/>
                  </a:lnTo>
                  <a:lnTo>
                    <a:pt x="1215389" y="1360424"/>
                  </a:lnTo>
                  <a:lnTo>
                    <a:pt x="1102105" y="1228725"/>
                  </a:lnTo>
                  <a:close/>
                </a:path>
                <a:path extrusionOk="0" h="2065654" w="1784350">
                  <a:moveTo>
                    <a:pt x="1253236" y="1404239"/>
                  </a:moveTo>
                  <a:lnTo>
                    <a:pt x="1209293" y="1442085"/>
                  </a:lnTo>
                  <a:lnTo>
                    <a:pt x="1322704" y="1573657"/>
                  </a:lnTo>
                  <a:lnTo>
                    <a:pt x="1366646" y="1535938"/>
                  </a:lnTo>
                  <a:lnTo>
                    <a:pt x="1253236" y="1404239"/>
                  </a:lnTo>
                  <a:close/>
                </a:path>
                <a:path extrusionOk="0" h="2065654" w="1784350">
                  <a:moveTo>
                    <a:pt x="1404365" y="1579753"/>
                  </a:moveTo>
                  <a:lnTo>
                    <a:pt x="1360551" y="1617599"/>
                  </a:lnTo>
                  <a:lnTo>
                    <a:pt x="1473835" y="1749171"/>
                  </a:lnTo>
                  <a:lnTo>
                    <a:pt x="1517777" y="1711452"/>
                  </a:lnTo>
                  <a:lnTo>
                    <a:pt x="1404365" y="1579753"/>
                  </a:lnTo>
                  <a:close/>
                </a:path>
                <a:path extrusionOk="0" h="2065654" w="1784350">
                  <a:moveTo>
                    <a:pt x="1554511" y="1927225"/>
                  </a:moveTo>
                  <a:lnTo>
                    <a:pt x="1543780" y="1930082"/>
                  </a:lnTo>
                  <a:lnTo>
                    <a:pt x="1534906" y="1936750"/>
                  </a:lnTo>
                  <a:lnTo>
                    <a:pt x="1529079" y="1946656"/>
                  </a:lnTo>
                  <a:lnTo>
                    <a:pt x="1527575" y="1958054"/>
                  </a:lnTo>
                  <a:lnTo>
                    <a:pt x="1530477" y="1968785"/>
                  </a:lnTo>
                  <a:lnTo>
                    <a:pt x="1537188" y="1977659"/>
                  </a:lnTo>
                  <a:lnTo>
                    <a:pt x="1547114" y="1983486"/>
                  </a:lnTo>
                  <a:lnTo>
                    <a:pt x="1784222" y="2065147"/>
                  </a:lnTo>
                  <a:lnTo>
                    <a:pt x="1779666" y="2040509"/>
                  </a:lnTo>
                  <a:lnTo>
                    <a:pt x="1724787" y="2040509"/>
                  </a:lnTo>
                  <a:lnTo>
                    <a:pt x="1662811" y="1968627"/>
                  </a:lnTo>
                  <a:lnTo>
                    <a:pt x="1668201" y="1963984"/>
                  </a:lnTo>
                  <a:lnTo>
                    <a:pt x="1565910" y="1928749"/>
                  </a:lnTo>
                  <a:lnTo>
                    <a:pt x="1554511" y="1927225"/>
                  </a:lnTo>
                  <a:close/>
                </a:path>
                <a:path extrusionOk="0" h="2065654" w="1784350">
                  <a:moveTo>
                    <a:pt x="1668201" y="1963984"/>
                  </a:moveTo>
                  <a:lnTo>
                    <a:pt x="1662811" y="1968627"/>
                  </a:lnTo>
                  <a:lnTo>
                    <a:pt x="1724787" y="2040509"/>
                  </a:lnTo>
                  <a:lnTo>
                    <a:pt x="1740572" y="2026920"/>
                  </a:lnTo>
                  <a:lnTo>
                    <a:pt x="1718183" y="2026920"/>
                  </a:lnTo>
                  <a:lnTo>
                    <a:pt x="1709156" y="1978091"/>
                  </a:lnTo>
                  <a:lnTo>
                    <a:pt x="1668201" y="1963984"/>
                  </a:lnTo>
                  <a:close/>
                </a:path>
                <a:path extrusionOk="0" h="2065654" w="1784350">
                  <a:moveTo>
                    <a:pt x="1759371" y="1930781"/>
                  </a:moveTo>
                  <a:lnTo>
                    <a:pt x="1706752" y="1930781"/>
                  </a:lnTo>
                  <a:lnTo>
                    <a:pt x="1768601" y="2002790"/>
                  </a:lnTo>
                  <a:lnTo>
                    <a:pt x="1724787" y="2040509"/>
                  </a:lnTo>
                  <a:lnTo>
                    <a:pt x="1779666" y="2040509"/>
                  </a:lnTo>
                  <a:lnTo>
                    <a:pt x="1759371" y="1930781"/>
                  </a:lnTo>
                  <a:close/>
                </a:path>
                <a:path extrusionOk="0" h="2065654" w="1784350">
                  <a:moveTo>
                    <a:pt x="1709156" y="1978091"/>
                  </a:moveTo>
                  <a:lnTo>
                    <a:pt x="1718183" y="2026920"/>
                  </a:lnTo>
                  <a:lnTo>
                    <a:pt x="1756156" y="1994281"/>
                  </a:lnTo>
                  <a:lnTo>
                    <a:pt x="1709156" y="1978091"/>
                  </a:lnTo>
                  <a:close/>
                </a:path>
                <a:path extrusionOk="0" h="2065654" w="1784350">
                  <a:moveTo>
                    <a:pt x="1706752" y="1930781"/>
                  </a:moveTo>
                  <a:lnTo>
                    <a:pt x="1701282" y="1935492"/>
                  </a:lnTo>
                  <a:lnTo>
                    <a:pt x="1709156" y="1978091"/>
                  </a:lnTo>
                  <a:lnTo>
                    <a:pt x="1756156" y="1994281"/>
                  </a:lnTo>
                  <a:lnTo>
                    <a:pt x="1718183" y="2026920"/>
                  </a:lnTo>
                  <a:lnTo>
                    <a:pt x="1740572" y="2026920"/>
                  </a:lnTo>
                  <a:lnTo>
                    <a:pt x="1768601" y="2002790"/>
                  </a:lnTo>
                  <a:lnTo>
                    <a:pt x="1706752" y="1930781"/>
                  </a:lnTo>
                  <a:close/>
                </a:path>
                <a:path extrusionOk="0" h="2065654" w="1784350">
                  <a:moveTo>
                    <a:pt x="1701282" y="1935492"/>
                  </a:moveTo>
                  <a:lnTo>
                    <a:pt x="1668201" y="1963984"/>
                  </a:lnTo>
                  <a:lnTo>
                    <a:pt x="1709156" y="1978091"/>
                  </a:lnTo>
                  <a:lnTo>
                    <a:pt x="1701282" y="1935492"/>
                  </a:lnTo>
                  <a:close/>
                </a:path>
                <a:path extrusionOk="0" h="2065654" w="1784350">
                  <a:moveTo>
                    <a:pt x="1704847" y="1795399"/>
                  </a:moveTo>
                  <a:lnTo>
                    <a:pt x="1694162" y="1799693"/>
                  </a:lnTo>
                  <a:lnTo>
                    <a:pt x="1686226" y="1807464"/>
                  </a:lnTo>
                  <a:lnTo>
                    <a:pt x="1681791" y="1817616"/>
                  </a:lnTo>
                  <a:lnTo>
                    <a:pt x="1681607" y="1829054"/>
                  </a:lnTo>
                  <a:lnTo>
                    <a:pt x="1701282" y="1935492"/>
                  </a:lnTo>
                  <a:lnTo>
                    <a:pt x="1706752" y="1930781"/>
                  </a:lnTo>
                  <a:lnTo>
                    <a:pt x="1759371" y="1930781"/>
                  </a:lnTo>
                  <a:lnTo>
                    <a:pt x="1738630" y="1818640"/>
                  </a:lnTo>
                  <a:lnTo>
                    <a:pt x="1734333" y="1807954"/>
                  </a:lnTo>
                  <a:lnTo>
                    <a:pt x="1726549" y="1800018"/>
                  </a:lnTo>
                  <a:lnTo>
                    <a:pt x="1716359" y="1795583"/>
                  </a:lnTo>
                  <a:lnTo>
                    <a:pt x="1704847" y="1795399"/>
                  </a:lnTo>
                  <a:close/>
                </a:path>
                <a:path extrusionOk="0" h="2065654" w="1784350">
                  <a:moveTo>
                    <a:pt x="1555495" y="1755267"/>
                  </a:moveTo>
                  <a:lnTo>
                    <a:pt x="1511680" y="1793113"/>
                  </a:lnTo>
                  <a:lnTo>
                    <a:pt x="1625091" y="1924812"/>
                  </a:lnTo>
                  <a:lnTo>
                    <a:pt x="1668907" y="1886966"/>
                  </a:lnTo>
                  <a:lnTo>
                    <a:pt x="1555495" y="1755267"/>
                  </a:lnTo>
                  <a:close/>
                </a:path>
              </a:pathLst>
            </a:custGeom>
            <a:solidFill>
              <a:srgbClr val="F1920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1" name="Google Shape;3391;p125"/>
            <p:cNvSpPr/>
            <p:nvPr/>
          </p:nvSpPr>
          <p:spPr>
            <a:xfrm>
              <a:off x="3940048" y="2709925"/>
              <a:ext cx="2274570" cy="1016000"/>
            </a:xfrm>
            <a:custGeom>
              <a:rect b="b" l="l" r="r" t="t"/>
              <a:pathLst>
                <a:path extrusionOk="0" h="1016000" w="2274570">
                  <a:moveTo>
                    <a:pt x="51689" y="30988"/>
                  </a:moveTo>
                  <a:lnTo>
                    <a:pt x="5080" y="10668"/>
                  </a:lnTo>
                  <a:lnTo>
                    <a:pt x="0" y="22352"/>
                  </a:lnTo>
                  <a:lnTo>
                    <a:pt x="46609" y="42545"/>
                  </a:lnTo>
                  <a:lnTo>
                    <a:pt x="51689" y="30988"/>
                  </a:lnTo>
                  <a:close/>
                </a:path>
                <a:path extrusionOk="0" h="1016000" w="2274570">
                  <a:moveTo>
                    <a:pt x="133223" y="66421"/>
                  </a:moveTo>
                  <a:lnTo>
                    <a:pt x="86614" y="46101"/>
                  </a:lnTo>
                  <a:lnTo>
                    <a:pt x="81534" y="57785"/>
                  </a:lnTo>
                  <a:lnTo>
                    <a:pt x="128143" y="77978"/>
                  </a:lnTo>
                  <a:lnTo>
                    <a:pt x="133223" y="66421"/>
                  </a:lnTo>
                  <a:close/>
                </a:path>
                <a:path extrusionOk="0" h="1016000" w="2274570">
                  <a:moveTo>
                    <a:pt x="214757" y="101854"/>
                  </a:moveTo>
                  <a:lnTo>
                    <a:pt x="168148" y="81534"/>
                  </a:lnTo>
                  <a:lnTo>
                    <a:pt x="163068" y="93218"/>
                  </a:lnTo>
                  <a:lnTo>
                    <a:pt x="209677" y="113411"/>
                  </a:lnTo>
                  <a:lnTo>
                    <a:pt x="214757" y="101854"/>
                  </a:lnTo>
                  <a:close/>
                </a:path>
                <a:path extrusionOk="0" h="1016000" w="2274570">
                  <a:moveTo>
                    <a:pt x="296291" y="137287"/>
                  </a:moveTo>
                  <a:lnTo>
                    <a:pt x="249682" y="116967"/>
                  </a:lnTo>
                  <a:lnTo>
                    <a:pt x="244602" y="128651"/>
                  </a:lnTo>
                  <a:lnTo>
                    <a:pt x="291211" y="148844"/>
                  </a:lnTo>
                  <a:lnTo>
                    <a:pt x="296291" y="137287"/>
                  </a:lnTo>
                  <a:close/>
                </a:path>
                <a:path extrusionOk="0" h="1016000" w="2274570">
                  <a:moveTo>
                    <a:pt x="377825" y="172720"/>
                  </a:moveTo>
                  <a:lnTo>
                    <a:pt x="331216" y="152400"/>
                  </a:lnTo>
                  <a:lnTo>
                    <a:pt x="326136" y="164084"/>
                  </a:lnTo>
                  <a:lnTo>
                    <a:pt x="372745" y="184277"/>
                  </a:lnTo>
                  <a:lnTo>
                    <a:pt x="377825" y="172720"/>
                  </a:lnTo>
                  <a:close/>
                </a:path>
                <a:path extrusionOk="0" h="1016000" w="2274570">
                  <a:moveTo>
                    <a:pt x="459359" y="208153"/>
                  </a:moveTo>
                  <a:lnTo>
                    <a:pt x="412750" y="187833"/>
                  </a:lnTo>
                  <a:lnTo>
                    <a:pt x="407670" y="199517"/>
                  </a:lnTo>
                  <a:lnTo>
                    <a:pt x="454279" y="219710"/>
                  </a:lnTo>
                  <a:lnTo>
                    <a:pt x="459359" y="208153"/>
                  </a:lnTo>
                  <a:close/>
                </a:path>
                <a:path extrusionOk="0" h="1016000" w="2274570">
                  <a:moveTo>
                    <a:pt x="540893" y="243586"/>
                  </a:moveTo>
                  <a:lnTo>
                    <a:pt x="494284" y="223266"/>
                  </a:lnTo>
                  <a:lnTo>
                    <a:pt x="489204" y="234950"/>
                  </a:lnTo>
                  <a:lnTo>
                    <a:pt x="535813" y="255143"/>
                  </a:lnTo>
                  <a:lnTo>
                    <a:pt x="540893" y="243586"/>
                  </a:lnTo>
                  <a:close/>
                </a:path>
                <a:path extrusionOk="0" h="1016000" w="2274570">
                  <a:moveTo>
                    <a:pt x="622427" y="279019"/>
                  </a:moveTo>
                  <a:lnTo>
                    <a:pt x="575818" y="258699"/>
                  </a:lnTo>
                  <a:lnTo>
                    <a:pt x="570738" y="270383"/>
                  </a:lnTo>
                  <a:lnTo>
                    <a:pt x="617347" y="290576"/>
                  </a:lnTo>
                  <a:lnTo>
                    <a:pt x="622427" y="279019"/>
                  </a:lnTo>
                  <a:close/>
                </a:path>
                <a:path extrusionOk="0" h="1016000" w="2274570">
                  <a:moveTo>
                    <a:pt x="703961" y="314452"/>
                  </a:moveTo>
                  <a:lnTo>
                    <a:pt x="657352" y="294132"/>
                  </a:lnTo>
                  <a:lnTo>
                    <a:pt x="652272" y="305816"/>
                  </a:lnTo>
                  <a:lnTo>
                    <a:pt x="698881" y="326009"/>
                  </a:lnTo>
                  <a:lnTo>
                    <a:pt x="703961" y="314452"/>
                  </a:lnTo>
                  <a:close/>
                </a:path>
                <a:path extrusionOk="0" h="1016000" w="2274570">
                  <a:moveTo>
                    <a:pt x="785495" y="349885"/>
                  </a:moveTo>
                  <a:lnTo>
                    <a:pt x="738886" y="329565"/>
                  </a:lnTo>
                  <a:lnTo>
                    <a:pt x="733806" y="341249"/>
                  </a:lnTo>
                  <a:lnTo>
                    <a:pt x="780415" y="361442"/>
                  </a:lnTo>
                  <a:lnTo>
                    <a:pt x="785495" y="349885"/>
                  </a:lnTo>
                  <a:close/>
                </a:path>
                <a:path extrusionOk="0" h="1016000" w="2274570">
                  <a:moveTo>
                    <a:pt x="867029" y="385318"/>
                  </a:moveTo>
                  <a:lnTo>
                    <a:pt x="820420" y="364998"/>
                  </a:lnTo>
                  <a:lnTo>
                    <a:pt x="815340" y="376682"/>
                  </a:lnTo>
                  <a:lnTo>
                    <a:pt x="861949" y="396875"/>
                  </a:lnTo>
                  <a:lnTo>
                    <a:pt x="867029" y="385318"/>
                  </a:lnTo>
                  <a:close/>
                </a:path>
                <a:path extrusionOk="0" h="1016000" w="2274570">
                  <a:moveTo>
                    <a:pt x="948563" y="420751"/>
                  </a:moveTo>
                  <a:lnTo>
                    <a:pt x="901954" y="400431"/>
                  </a:lnTo>
                  <a:lnTo>
                    <a:pt x="896874" y="412115"/>
                  </a:lnTo>
                  <a:lnTo>
                    <a:pt x="943483" y="432308"/>
                  </a:lnTo>
                  <a:lnTo>
                    <a:pt x="948563" y="420751"/>
                  </a:lnTo>
                  <a:close/>
                </a:path>
                <a:path extrusionOk="0" h="1016000" w="2274570">
                  <a:moveTo>
                    <a:pt x="1030097" y="456184"/>
                  </a:moveTo>
                  <a:lnTo>
                    <a:pt x="983488" y="435864"/>
                  </a:lnTo>
                  <a:lnTo>
                    <a:pt x="978408" y="447548"/>
                  </a:lnTo>
                  <a:lnTo>
                    <a:pt x="1025017" y="467741"/>
                  </a:lnTo>
                  <a:lnTo>
                    <a:pt x="1030097" y="456184"/>
                  </a:lnTo>
                  <a:close/>
                </a:path>
                <a:path extrusionOk="0" h="1016000" w="2274570">
                  <a:moveTo>
                    <a:pt x="1087882" y="20701"/>
                  </a:moveTo>
                  <a:lnTo>
                    <a:pt x="1041400" y="0"/>
                  </a:lnTo>
                  <a:lnTo>
                    <a:pt x="1036320" y="11684"/>
                  </a:lnTo>
                  <a:lnTo>
                    <a:pt x="1082675" y="32258"/>
                  </a:lnTo>
                  <a:lnTo>
                    <a:pt x="1087882" y="20701"/>
                  </a:lnTo>
                  <a:close/>
                </a:path>
                <a:path extrusionOk="0" h="1016000" w="2274570">
                  <a:moveTo>
                    <a:pt x="1111631" y="491617"/>
                  </a:moveTo>
                  <a:lnTo>
                    <a:pt x="1065022" y="471297"/>
                  </a:lnTo>
                  <a:lnTo>
                    <a:pt x="1059942" y="482981"/>
                  </a:lnTo>
                  <a:lnTo>
                    <a:pt x="1106551" y="503174"/>
                  </a:lnTo>
                  <a:lnTo>
                    <a:pt x="1111631" y="491617"/>
                  </a:lnTo>
                  <a:close/>
                </a:path>
                <a:path extrusionOk="0" h="1016000" w="2274570">
                  <a:moveTo>
                    <a:pt x="1169035" y="56769"/>
                  </a:moveTo>
                  <a:lnTo>
                    <a:pt x="1122680" y="36195"/>
                  </a:lnTo>
                  <a:lnTo>
                    <a:pt x="1117473" y="47752"/>
                  </a:lnTo>
                  <a:lnTo>
                    <a:pt x="1163955" y="68453"/>
                  </a:lnTo>
                  <a:lnTo>
                    <a:pt x="1169035" y="56769"/>
                  </a:lnTo>
                  <a:close/>
                </a:path>
                <a:path extrusionOk="0" h="1016000" w="2274570">
                  <a:moveTo>
                    <a:pt x="1193165" y="527050"/>
                  </a:moveTo>
                  <a:lnTo>
                    <a:pt x="1146556" y="506730"/>
                  </a:lnTo>
                  <a:lnTo>
                    <a:pt x="1141476" y="518414"/>
                  </a:lnTo>
                  <a:lnTo>
                    <a:pt x="1188085" y="538607"/>
                  </a:lnTo>
                  <a:lnTo>
                    <a:pt x="1193165" y="527050"/>
                  </a:lnTo>
                  <a:close/>
                </a:path>
                <a:path extrusionOk="0" h="1016000" w="2274570">
                  <a:moveTo>
                    <a:pt x="1250315" y="92964"/>
                  </a:moveTo>
                  <a:lnTo>
                    <a:pt x="1203960" y="72263"/>
                  </a:lnTo>
                  <a:lnTo>
                    <a:pt x="1198753" y="83947"/>
                  </a:lnTo>
                  <a:lnTo>
                    <a:pt x="1245108" y="104521"/>
                  </a:lnTo>
                  <a:lnTo>
                    <a:pt x="1250315" y="92964"/>
                  </a:lnTo>
                  <a:close/>
                </a:path>
                <a:path extrusionOk="0" h="1016000" w="2274570">
                  <a:moveTo>
                    <a:pt x="1274699" y="562483"/>
                  </a:moveTo>
                  <a:lnTo>
                    <a:pt x="1228090" y="542163"/>
                  </a:lnTo>
                  <a:lnTo>
                    <a:pt x="1223010" y="553847"/>
                  </a:lnTo>
                  <a:lnTo>
                    <a:pt x="1269619" y="574040"/>
                  </a:lnTo>
                  <a:lnTo>
                    <a:pt x="1274699" y="562483"/>
                  </a:lnTo>
                  <a:close/>
                </a:path>
                <a:path extrusionOk="0" h="1016000" w="2274570">
                  <a:moveTo>
                    <a:pt x="1331595" y="129032"/>
                  </a:moveTo>
                  <a:lnTo>
                    <a:pt x="1285113" y="108458"/>
                  </a:lnTo>
                  <a:lnTo>
                    <a:pt x="1280033" y="120015"/>
                  </a:lnTo>
                  <a:lnTo>
                    <a:pt x="1326388" y="140589"/>
                  </a:lnTo>
                  <a:lnTo>
                    <a:pt x="1331595" y="129032"/>
                  </a:lnTo>
                  <a:close/>
                </a:path>
                <a:path extrusionOk="0" h="1016000" w="2274570">
                  <a:moveTo>
                    <a:pt x="1356233" y="597916"/>
                  </a:moveTo>
                  <a:lnTo>
                    <a:pt x="1309624" y="577596"/>
                  </a:lnTo>
                  <a:lnTo>
                    <a:pt x="1304544" y="589280"/>
                  </a:lnTo>
                  <a:lnTo>
                    <a:pt x="1351153" y="609473"/>
                  </a:lnTo>
                  <a:lnTo>
                    <a:pt x="1356233" y="597916"/>
                  </a:lnTo>
                  <a:close/>
                </a:path>
                <a:path extrusionOk="0" h="1016000" w="2274570">
                  <a:moveTo>
                    <a:pt x="1412748" y="165100"/>
                  </a:moveTo>
                  <a:lnTo>
                    <a:pt x="1366393" y="144526"/>
                  </a:lnTo>
                  <a:lnTo>
                    <a:pt x="1361186" y="156083"/>
                  </a:lnTo>
                  <a:lnTo>
                    <a:pt x="1407668" y="176784"/>
                  </a:lnTo>
                  <a:lnTo>
                    <a:pt x="1412748" y="165100"/>
                  </a:lnTo>
                  <a:close/>
                </a:path>
                <a:path extrusionOk="0" h="1016000" w="2274570">
                  <a:moveTo>
                    <a:pt x="1437767" y="633349"/>
                  </a:moveTo>
                  <a:lnTo>
                    <a:pt x="1391158" y="613029"/>
                  </a:lnTo>
                  <a:lnTo>
                    <a:pt x="1386078" y="624713"/>
                  </a:lnTo>
                  <a:lnTo>
                    <a:pt x="1432687" y="644906"/>
                  </a:lnTo>
                  <a:lnTo>
                    <a:pt x="1437767" y="633349"/>
                  </a:lnTo>
                  <a:close/>
                </a:path>
                <a:path extrusionOk="0" h="1016000" w="2274570">
                  <a:moveTo>
                    <a:pt x="1494028" y="201295"/>
                  </a:moveTo>
                  <a:lnTo>
                    <a:pt x="1447546" y="180594"/>
                  </a:lnTo>
                  <a:lnTo>
                    <a:pt x="1442466" y="192278"/>
                  </a:lnTo>
                  <a:lnTo>
                    <a:pt x="1488821" y="212852"/>
                  </a:lnTo>
                  <a:lnTo>
                    <a:pt x="1494028" y="201295"/>
                  </a:lnTo>
                  <a:close/>
                </a:path>
                <a:path extrusionOk="0" h="1016000" w="2274570">
                  <a:moveTo>
                    <a:pt x="1519301" y="668782"/>
                  </a:moveTo>
                  <a:lnTo>
                    <a:pt x="1472692" y="648462"/>
                  </a:lnTo>
                  <a:lnTo>
                    <a:pt x="1467612" y="660146"/>
                  </a:lnTo>
                  <a:lnTo>
                    <a:pt x="1514221" y="680339"/>
                  </a:lnTo>
                  <a:lnTo>
                    <a:pt x="1519301" y="668782"/>
                  </a:lnTo>
                  <a:close/>
                </a:path>
                <a:path extrusionOk="0" h="1016000" w="2274570">
                  <a:moveTo>
                    <a:pt x="1575181" y="237363"/>
                  </a:moveTo>
                  <a:lnTo>
                    <a:pt x="1528826" y="216789"/>
                  </a:lnTo>
                  <a:lnTo>
                    <a:pt x="1523619" y="228346"/>
                  </a:lnTo>
                  <a:lnTo>
                    <a:pt x="1570101" y="249047"/>
                  </a:lnTo>
                  <a:lnTo>
                    <a:pt x="1575181" y="237363"/>
                  </a:lnTo>
                  <a:close/>
                </a:path>
                <a:path extrusionOk="0" h="1016000" w="2274570">
                  <a:moveTo>
                    <a:pt x="1600835" y="704215"/>
                  </a:moveTo>
                  <a:lnTo>
                    <a:pt x="1554226" y="683895"/>
                  </a:lnTo>
                  <a:lnTo>
                    <a:pt x="1549146" y="695579"/>
                  </a:lnTo>
                  <a:lnTo>
                    <a:pt x="1595755" y="715772"/>
                  </a:lnTo>
                  <a:lnTo>
                    <a:pt x="1600835" y="704215"/>
                  </a:lnTo>
                  <a:close/>
                </a:path>
                <a:path extrusionOk="0" h="1016000" w="2274570">
                  <a:moveTo>
                    <a:pt x="1656461" y="273558"/>
                  </a:moveTo>
                  <a:lnTo>
                    <a:pt x="1610106" y="252857"/>
                  </a:lnTo>
                  <a:lnTo>
                    <a:pt x="1604899" y="264541"/>
                  </a:lnTo>
                  <a:lnTo>
                    <a:pt x="1651254" y="285115"/>
                  </a:lnTo>
                  <a:lnTo>
                    <a:pt x="1656461" y="273558"/>
                  </a:lnTo>
                  <a:close/>
                </a:path>
                <a:path extrusionOk="0" h="1016000" w="2274570">
                  <a:moveTo>
                    <a:pt x="1682369" y="739648"/>
                  </a:moveTo>
                  <a:lnTo>
                    <a:pt x="1635760" y="719328"/>
                  </a:lnTo>
                  <a:lnTo>
                    <a:pt x="1630680" y="731012"/>
                  </a:lnTo>
                  <a:lnTo>
                    <a:pt x="1677289" y="751205"/>
                  </a:lnTo>
                  <a:lnTo>
                    <a:pt x="1682369" y="739648"/>
                  </a:lnTo>
                  <a:close/>
                </a:path>
                <a:path extrusionOk="0" h="1016000" w="2274570">
                  <a:moveTo>
                    <a:pt x="1737741" y="309626"/>
                  </a:moveTo>
                  <a:lnTo>
                    <a:pt x="1691259" y="289052"/>
                  </a:lnTo>
                  <a:lnTo>
                    <a:pt x="1686179" y="300609"/>
                  </a:lnTo>
                  <a:lnTo>
                    <a:pt x="1732534" y="321310"/>
                  </a:lnTo>
                  <a:lnTo>
                    <a:pt x="1737741" y="309626"/>
                  </a:lnTo>
                  <a:close/>
                </a:path>
                <a:path extrusionOk="0" h="1016000" w="2274570">
                  <a:moveTo>
                    <a:pt x="1763903" y="775081"/>
                  </a:moveTo>
                  <a:lnTo>
                    <a:pt x="1717294" y="754761"/>
                  </a:lnTo>
                  <a:lnTo>
                    <a:pt x="1712214" y="766445"/>
                  </a:lnTo>
                  <a:lnTo>
                    <a:pt x="1758823" y="786638"/>
                  </a:lnTo>
                  <a:lnTo>
                    <a:pt x="1763903" y="775081"/>
                  </a:lnTo>
                  <a:close/>
                </a:path>
                <a:path extrusionOk="0" h="1016000" w="2274570">
                  <a:moveTo>
                    <a:pt x="1818894" y="345821"/>
                  </a:moveTo>
                  <a:lnTo>
                    <a:pt x="1772539" y="325120"/>
                  </a:lnTo>
                  <a:lnTo>
                    <a:pt x="1767332" y="336677"/>
                  </a:lnTo>
                  <a:lnTo>
                    <a:pt x="1813814" y="357378"/>
                  </a:lnTo>
                  <a:lnTo>
                    <a:pt x="1818894" y="345821"/>
                  </a:lnTo>
                  <a:close/>
                </a:path>
                <a:path extrusionOk="0" h="1016000" w="2274570">
                  <a:moveTo>
                    <a:pt x="1845437" y="810514"/>
                  </a:moveTo>
                  <a:lnTo>
                    <a:pt x="1798828" y="790194"/>
                  </a:lnTo>
                  <a:lnTo>
                    <a:pt x="1793748" y="801890"/>
                  </a:lnTo>
                  <a:lnTo>
                    <a:pt x="1840357" y="822071"/>
                  </a:lnTo>
                  <a:lnTo>
                    <a:pt x="1845437" y="810514"/>
                  </a:lnTo>
                  <a:close/>
                </a:path>
                <a:path extrusionOk="0" h="1016000" w="2274570">
                  <a:moveTo>
                    <a:pt x="1900174" y="381889"/>
                  </a:moveTo>
                  <a:lnTo>
                    <a:pt x="1853692" y="361188"/>
                  </a:lnTo>
                  <a:lnTo>
                    <a:pt x="1848612" y="372872"/>
                  </a:lnTo>
                  <a:lnTo>
                    <a:pt x="1894967" y="393446"/>
                  </a:lnTo>
                  <a:lnTo>
                    <a:pt x="1900174" y="381889"/>
                  </a:lnTo>
                  <a:close/>
                </a:path>
                <a:path extrusionOk="0" h="1016000" w="2274570">
                  <a:moveTo>
                    <a:pt x="1926971" y="845947"/>
                  </a:moveTo>
                  <a:lnTo>
                    <a:pt x="1880362" y="825627"/>
                  </a:lnTo>
                  <a:lnTo>
                    <a:pt x="1875282" y="837311"/>
                  </a:lnTo>
                  <a:lnTo>
                    <a:pt x="1921891" y="857504"/>
                  </a:lnTo>
                  <a:lnTo>
                    <a:pt x="1926971" y="845947"/>
                  </a:lnTo>
                  <a:close/>
                </a:path>
                <a:path extrusionOk="0" h="1016000" w="2274570">
                  <a:moveTo>
                    <a:pt x="1981454" y="417957"/>
                  </a:moveTo>
                  <a:lnTo>
                    <a:pt x="1934972" y="397383"/>
                  </a:lnTo>
                  <a:lnTo>
                    <a:pt x="1929765" y="408940"/>
                  </a:lnTo>
                  <a:lnTo>
                    <a:pt x="1976247" y="429641"/>
                  </a:lnTo>
                  <a:lnTo>
                    <a:pt x="1981454" y="417957"/>
                  </a:lnTo>
                  <a:close/>
                </a:path>
                <a:path extrusionOk="0" h="1016000" w="2274570">
                  <a:moveTo>
                    <a:pt x="2008505" y="881380"/>
                  </a:moveTo>
                  <a:lnTo>
                    <a:pt x="1961896" y="861060"/>
                  </a:lnTo>
                  <a:lnTo>
                    <a:pt x="1956816" y="872744"/>
                  </a:lnTo>
                  <a:lnTo>
                    <a:pt x="2003425" y="892937"/>
                  </a:lnTo>
                  <a:lnTo>
                    <a:pt x="2008505" y="881380"/>
                  </a:lnTo>
                  <a:close/>
                </a:path>
                <a:path extrusionOk="0" h="1016000" w="2274570">
                  <a:moveTo>
                    <a:pt x="2062607" y="454152"/>
                  </a:moveTo>
                  <a:lnTo>
                    <a:pt x="2016252" y="433451"/>
                  </a:lnTo>
                  <a:lnTo>
                    <a:pt x="2011045" y="445135"/>
                  </a:lnTo>
                  <a:lnTo>
                    <a:pt x="2057527" y="465709"/>
                  </a:lnTo>
                  <a:lnTo>
                    <a:pt x="2062607" y="454152"/>
                  </a:lnTo>
                  <a:close/>
                </a:path>
                <a:path extrusionOk="0" h="1016000" w="2274570">
                  <a:moveTo>
                    <a:pt x="2090039" y="916813"/>
                  </a:moveTo>
                  <a:lnTo>
                    <a:pt x="2043430" y="896493"/>
                  </a:lnTo>
                  <a:lnTo>
                    <a:pt x="2038350" y="908177"/>
                  </a:lnTo>
                  <a:lnTo>
                    <a:pt x="2084959" y="928370"/>
                  </a:lnTo>
                  <a:lnTo>
                    <a:pt x="2090039" y="916813"/>
                  </a:lnTo>
                  <a:close/>
                </a:path>
                <a:path extrusionOk="0" h="1016000" w="2274570">
                  <a:moveTo>
                    <a:pt x="2143887" y="490220"/>
                  </a:moveTo>
                  <a:lnTo>
                    <a:pt x="2097405" y="469646"/>
                  </a:lnTo>
                  <a:lnTo>
                    <a:pt x="2092325" y="481203"/>
                  </a:lnTo>
                  <a:lnTo>
                    <a:pt x="2138680" y="501904"/>
                  </a:lnTo>
                  <a:lnTo>
                    <a:pt x="2143887" y="490220"/>
                  </a:lnTo>
                  <a:close/>
                </a:path>
                <a:path extrusionOk="0" h="1016000" w="2274570">
                  <a:moveTo>
                    <a:pt x="2171573" y="952246"/>
                  </a:moveTo>
                  <a:lnTo>
                    <a:pt x="2124964" y="931926"/>
                  </a:lnTo>
                  <a:lnTo>
                    <a:pt x="2119884" y="943610"/>
                  </a:lnTo>
                  <a:lnTo>
                    <a:pt x="2166493" y="963803"/>
                  </a:lnTo>
                  <a:lnTo>
                    <a:pt x="2171573" y="952246"/>
                  </a:lnTo>
                  <a:close/>
                </a:path>
                <a:path extrusionOk="0" h="1016000" w="2274570">
                  <a:moveTo>
                    <a:pt x="2225040" y="526415"/>
                  </a:moveTo>
                  <a:lnTo>
                    <a:pt x="2178685" y="505714"/>
                  </a:lnTo>
                  <a:lnTo>
                    <a:pt x="2173478" y="517398"/>
                  </a:lnTo>
                  <a:lnTo>
                    <a:pt x="2219960" y="537972"/>
                  </a:lnTo>
                  <a:lnTo>
                    <a:pt x="2225040" y="526415"/>
                  </a:lnTo>
                  <a:close/>
                </a:path>
                <a:path extrusionOk="0" h="1016000" w="2274570">
                  <a:moveTo>
                    <a:pt x="2273554" y="554863"/>
                  </a:moveTo>
                  <a:lnTo>
                    <a:pt x="2264194" y="541909"/>
                  </a:lnTo>
                  <a:lnTo>
                    <a:pt x="2261108" y="537641"/>
                  </a:lnTo>
                  <a:lnTo>
                    <a:pt x="2261108" y="551738"/>
                  </a:lnTo>
                  <a:lnTo>
                    <a:pt x="2260346" y="553466"/>
                  </a:lnTo>
                  <a:lnTo>
                    <a:pt x="2256790" y="553466"/>
                  </a:lnTo>
                  <a:lnTo>
                    <a:pt x="2254758" y="553466"/>
                  </a:lnTo>
                  <a:lnTo>
                    <a:pt x="2255532" y="551738"/>
                  </a:lnTo>
                  <a:lnTo>
                    <a:pt x="2257552" y="551738"/>
                  </a:lnTo>
                  <a:lnTo>
                    <a:pt x="2261108" y="551738"/>
                  </a:lnTo>
                  <a:lnTo>
                    <a:pt x="2261108" y="537641"/>
                  </a:lnTo>
                  <a:lnTo>
                    <a:pt x="2215515" y="474472"/>
                  </a:lnTo>
                  <a:lnTo>
                    <a:pt x="2213483" y="471551"/>
                  </a:lnTo>
                  <a:lnTo>
                    <a:pt x="2209546" y="470916"/>
                  </a:lnTo>
                  <a:lnTo>
                    <a:pt x="2206752" y="472948"/>
                  </a:lnTo>
                  <a:lnTo>
                    <a:pt x="2203831" y="475107"/>
                  </a:lnTo>
                  <a:lnTo>
                    <a:pt x="2203196" y="479044"/>
                  </a:lnTo>
                  <a:lnTo>
                    <a:pt x="2205228" y="481838"/>
                  </a:lnTo>
                  <a:lnTo>
                    <a:pt x="2250414" y="544626"/>
                  </a:lnTo>
                  <a:lnTo>
                    <a:pt x="2170176" y="553466"/>
                  </a:lnTo>
                  <a:lnTo>
                    <a:pt x="2167636" y="556641"/>
                  </a:lnTo>
                  <a:lnTo>
                    <a:pt x="2168398" y="563499"/>
                  </a:lnTo>
                  <a:lnTo>
                    <a:pt x="2171446" y="566039"/>
                  </a:lnTo>
                  <a:lnTo>
                    <a:pt x="2267750" y="555498"/>
                  </a:lnTo>
                  <a:lnTo>
                    <a:pt x="2273554" y="554863"/>
                  </a:lnTo>
                  <a:close/>
                </a:path>
                <a:path extrusionOk="0" h="1016000" w="2274570">
                  <a:moveTo>
                    <a:pt x="2274316" y="1003808"/>
                  </a:moveTo>
                  <a:lnTo>
                    <a:pt x="2273376" y="1002538"/>
                  </a:lnTo>
                  <a:lnTo>
                    <a:pt x="2266023" y="992505"/>
                  </a:lnTo>
                  <a:lnTo>
                    <a:pt x="2251252" y="972350"/>
                  </a:lnTo>
                  <a:lnTo>
                    <a:pt x="2251252" y="993787"/>
                  </a:lnTo>
                  <a:lnTo>
                    <a:pt x="2250376" y="993889"/>
                  </a:lnTo>
                  <a:lnTo>
                    <a:pt x="2250732" y="993076"/>
                  </a:lnTo>
                  <a:lnTo>
                    <a:pt x="2251252" y="993787"/>
                  </a:lnTo>
                  <a:lnTo>
                    <a:pt x="2251252" y="972350"/>
                  </a:lnTo>
                  <a:lnTo>
                    <a:pt x="2213737" y="921131"/>
                  </a:lnTo>
                  <a:lnTo>
                    <a:pt x="2209673" y="920496"/>
                  </a:lnTo>
                  <a:lnTo>
                    <a:pt x="2204085" y="924560"/>
                  </a:lnTo>
                  <a:lnTo>
                    <a:pt x="2203450" y="928624"/>
                  </a:lnTo>
                  <a:lnTo>
                    <a:pt x="2205482" y="931418"/>
                  </a:lnTo>
                  <a:lnTo>
                    <a:pt x="2243785" y="983627"/>
                  </a:lnTo>
                  <a:lnTo>
                    <a:pt x="2206498" y="967359"/>
                  </a:lnTo>
                  <a:lnTo>
                    <a:pt x="2201418" y="979043"/>
                  </a:lnTo>
                  <a:lnTo>
                    <a:pt x="2238845" y="995260"/>
                  </a:lnTo>
                  <a:lnTo>
                    <a:pt x="2174494" y="1002919"/>
                  </a:lnTo>
                  <a:lnTo>
                    <a:pt x="2170938" y="1003300"/>
                  </a:lnTo>
                  <a:lnTo>
                    <a:pt x="2168525" y="1006475"/>
                  </a:lnTo>
                  <a:lnTo>
                    <a:pt x="2169287" y="1013460"/>
                  </a:lnTo>
                  <a:lnTo>
                    <a:pt x="2172462" y="1015873"/>
                  </a:lnTo>
                  <a:lnTo>
                    <a:pt x="2274316" y="1003808"/>
                  </a:lnTo>
                  <a:close/>
                </a:path>
              </a:pathLst>
            </a:custGeom>
            <a:solidFill>
              <a:srgbClr val="FAB3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2" name="Google Shape;3392;p125"/>
            <p:cNvSpPr/>
            <p:nvPr/>
          </p:nvSpPr>
          <p:spPr>
            <a:xfrm>
              <a:off x="2544952" y="3809480"/>
              <a:ext cx="3858260" cy="260350"/>
            </a:xfrm>
            <a:custGeom>
              <a:rect b="b" l="l" r="r" t="t"/>
              <a:pathLst>
                <a:path extrusionOk="0" h="260350" w="3858260">
                  <a:moveTo>
                    <a:pt x="3857752" y="101103"/>
                  </a:moveTo>
                  <a:lnTo>
                    <a:pt x="3684016" y="101103"/>
                  </a:lnTo>
                  <a:lnTo>
                    <a:pt x="3684016" y="159015"/>
                  </a:lnTo>
                  <a:lnTo>
                    <a:pt x="3857752" y="159015"/>
                  </a:lnTo>
                  <a:lnTo>
                    <a:pt x="3857752" y="101103"/>
                  </a:lnTo>
                  <a:close/>
                </a:path>
                <a:path extrusionOk="0" h="260350" w="3858260">
                  <a:moveTo>
                    <a:pt x="3626104" y="101103"/>
                  </a:moveTo>
                  <a:lnTo>
                    <a:pt x="3452368" y="101103"/>
                  </a:lnTo>
                  <a:lnTo>
                    <a:pt x="3452368" y="159015"/>
                  </a:lnTo>
                  <a:lnTo>
                    <a:pt x="3626104" y="159015"/>
                  </a:lnTo>
                  <a:lnTo>
                    <a:pt x="3626104" y="101103"/>
                  </a:lnTo>
                  <a:close/>
                </a:path>
                <a:path extrusionOk="0" h="260350" w="3858260">
                  <a:moveTo>
                    <a:pt x="3394456" y="101103"/>
                  </a:moveTo>
                  <a:lnTo>
                    <a:pt x="3220720" y="101103"/>
                  </a:lnTo>
                  <a:lnTo>
                    <a:pt x="3220720" y="159015"/>
                  </a:lnTo>
                  <a:lnTo>
                    <a:pt x="3394456" y="159015"/>
                  </a:lnTo>
                  <a:lnTo>
                    <a:pt x="3394456" y="101103"/>
                  </a:lnTo>
                  <a:close/>
                </a:path>
                <a:path extrusionOk="0" h="260350" w="3858260">
                  <a:moveTo>
                    <a:pt x="3162808" y="101103"/>
                  </a:moveTo>
                  <a:lnTo>
                    <a:pt x="2989072" y="101103"/>
                  </a:lnTo>
                  <a:lnTo>
                    <a:pt x="2989072" y="159015"/>
                  </a:lnTo>
                  <a:lnTo>
                    <a:pt x="3162808" y="159015"/>
                  </a:lnTo>
                  <a:lnTo>
                    <a:pt x="3162808" y="101103"/>
                  </a:lnTo>
                  <a:close/>
                </a:path>
                <a:path extrusionOk="0" h="260350" w="3858260">
                  <a:moveTo>
                    <a:pt x="2931160" y="101103"/>
                  </a:moveTo>
                  <a:lnTo>
                    <a:pt x="2757424" y="101103"/>
                  </a:lnTo>
                  <a:lnTo>
                    <a:pt x="2757424" y="159015"/>
                  </a:lnTo>
                  <a:lnTo>
                    <a:pt x="2931160" y="159015"/>
                  </a:lnTo>
                  <a:lnTo>
                    <a:pt x="2931160" y="101103"/>
                  </a:lnTo>
                  <a:close/>
                </a:path>
                <a:path extrusionOk="0" h="260350" w="3858260">
                  <a:moveTo>
                    <a:pt x="2699512" y="101103"/>
                  </a:moveTo>
                  <a:lnTo>
                    <a:pt x="2525776" y="101103"/>
                  </a:lnTo>
                  <a:lnTo>
                    <a:pt x="2525776" y="159015"/>
                  </a:lnTo>
                  <a:lnTo>
                    <a:pt x="2699512" y="159015"/>
                  </a:lnTo>
                  <a:lnTo>
                    <a:pt x="2699512" y="101103"/>
                  </a:lnTo>
                  <a:close/>
                </a:path>
                <a:path extrusionOk="0" h="260350" w="3858260">
                  <a:moveTo>
                    <a:pt x="2467864" y="101103"/>
                  </a:moveTo>
                  <a:lnTo>
                    <a:pt x="2294128" y="101103"/>
                  </a:lnTo>
                  <a:lnTo>
                    <a:pt x="2294128" y="159015"/>
                  </a:lnTo>
                  <a:lnTo>
                    <a:pt x="2467864" y="159015"/>
                  </a:lnTo>
                  <a:lnTo>
                    <a:pt x="2467864" y="101103"/>
                  </a:lnTo>
                  <a:close/>
                </a:path>
                <a:path extrusionOk="0" h="260350" w="3858260">
                  <a:moveTo>
                    <a:pt x="2236216" y="101103"/>
                  </a:moveTo>
                  <a:lnTo>
                    <a:pt x="2062480" y="101103"/>
                  </a:lnTo>
                  <a:lnTo>
                    <a:pt x="2062480" y="159015"/>
                  </a:lnTo>
                  <a:lnTo>
                    <a:pt x="2236216" y="159015"/>
                  </a:lnTo>
                  <a:lnTo>
                    <a:pt x="2236216" y="101103"/>
                  </a:lnTo>
                  <a:close/>
                </a:path>
                <a:path extrusionOk="0" h="260350" w="3858260">
                  <a:moveTo>
                    <a:pt x="2004568" y="101103"/>
                  </a:moveTo>
                  <a:lnTo>
                    <a:pt x="1830832" y="101103"/>
                  </a:lnTo>
                  <a:lnTo>
                    <a:pt x="1830832" y="159015"/>
                  </a:lnTo>
                  <a:lnTo>
                    <a:pt x="2004568" y="159015"/>
                  </a:lnTo>
                  <a:lnTo>
                    <a:pt x="2004568" y="101103"/>
                  </a:lnTo>
                  <a:close/>
                </a:path>
                <a:path extrusionOk="0" h="260350" w="3858260">
                  <a:moveTo>
                    <a:pt x="1772920" y="101103"/>
                  </a:moveTo>
                  <a:lnTo>
                    <a:pt x="1599184" y="101103"/>
                  </a:lnTo>
                  <a:lnTo>
                    <a:pt x="1599184" y="159015"/>
                  </a:lnTo>
                  <a:lnTo>
                    <a:pt x="1772920" y="159015"/>
                  </a:lnTo>
                  <a:lnTo>
                    <a:pt x="1772920" y="101103"/>
                  </a:lnTo>
                  <a:close/>
                </a:path>
                <a:path extrusionOk="0" h="260350" w="3858260">
                  <a:moveTo>
                    <a:pt x="1541272" y="101103"/>
                  </a:moveTo>
                  <a:lnTo>
                    <a:pt x="1367536" y="101103"/>
                  </a:lnTo>
                  <a:lnTo>
                    <a:pt x="1367536" y="159015"/>
                  </a:lnTo>
                  <a:lnTo>
                    <a:pt x="1541272" y="159015"/>
                  </a:lnTo>
                  <a:lnTo>
                    <a:pt x="1541272" y="101103"/>
                  </a:lnTo>
                  <a:close/>
                </a:path>
                <a:path extrusionOk="0" h="260350" w="3858260">
                  <a:moveTo>
                    <a:pt x="1309624" y="101103"/>
                  </a:moveTo>
                  <a:lnTo>
                    <a:pt x="1135888" y="101103"/>
                  </a:lnTo>
                  <a:lnTo>
                    <a:pt x="1135888" y="159015"/>
                  </a:lnTo>
                  <a:lnTo>
                    <a:pt x="1309624" y="159015"/>
                  </a:lnTo>
                  <a:lnTo>
                    <a:pt x="1309624" y="101103"/>
                  </a:lnTo>
                  <a:close/>
                </a:path>
                <a:path extrusionOk="0" h="260350" w="3858260">
                  <a:moveTo>
                    <a:pt x="1077976" y="101103"/>
                  </a:moveTo>
                  <a:lnTo>
                    <a:pt x="904239" y="101103"/>
                  </a:lnTo>
                  <a:lnTo>
                    <a:pt x="904239" y="159015"/>
                  </a:lnTo>
                  <a:lnTo>
                    <a:pt x="1077976" y="159015"/>
                  </a:lnTo>
                  <a:lnTo>
                    <a:pt x="1077976" y="101103"/>
                  </a:lnTo>
                  <a:close/>
                </a:path>
                <a:path extrusionOk="0" h="260350" w="3858260">
                  <a:moveTo>
                    <a:pt x="846327" y="101103"/>
                  </a:moveTo>
                  <a:lnTo>
                    <a:pt x="672592" y="101103"/>
                  </a:lnTo>
                  <a:lnTo>
                    <a:pt x="672592" y="159015"/>
                  </a:lnTo>
                  <a:lnTo>
                    <a:pt x="846327" y="159015"/>
                  </a:lnTo>
                  <a:lnTo>
                    <a:pt x="846327" y="101103"/>
                  </a:lnTo>
                  <a:close/>
                </a:path>
                <a:path extrusionOk="0" h="260350" w="3858260">
                  <a:moveTo>
                    <a:pt x="614680" y="101103"/>
                  </a:moveTo>
                  <a:lnTo>
                    <a:pt x="440944" y="101103"/>
                  </a:lnTo>
                  <a:lnTo>
                    <a:pt x="440944" y="159015"/>
                  </a:lnTo>
                  <a:lnTo>
                    <a:pt x="614680" y="159015"/>
                  </a:lnTo>
                  <a:lnTo>
                    <a:pt x="614680" y="101103"/>
                  </a:lnTo>
                  <a:close/>
                </a:path>
                <a:path extrusionOk="0" h="260350" w="3858260">
                  <a:moveTo>
                    <a:pt x="227494" y="0"/>
                  </a:moveTo>
                  <a:lnTo>
                    <a:pt x="216662" y="3694"/>
                  </a:lnTo>
                  <a:lnTo>
                    <a:pt x="0" y="130059"/>
                  </a:lnTo>
                  <a:lnTo>
                    <a:pt x="216662" y="256412"/>
                  </a:lnTo>
                  <a:lnTo>
                    <a:pt x="227494" y="260128"/>
                  </a:lnTo>
                  <a:lnTo>
                    <a:pt x="238553" y="259406"/>
                  </a:lnTo>
                  <a:lnTo>
                    <a:pt x="248540" y="254583"/>
                  </a:lnTo>
                  <a:lnTo>
                    <a:pt x="256159" y="245998"/>
                  </a:lnTo>
                  <a:lnTo>
                    <a:pt x="259907" y="235113"/>
                  </a:lnTo>
                  <a:lnTo>
                    <a:pt x="259191" y="224036"/>
                  </a:lnTo>
                  <a:lnTo>
                    <a:pt x="254355" y="214040"/>
                  </a:lnTo>
                  <a:lnTo>
                    <a:pt x="245745" y="206399"/>
                  </a:lnTo>
                  <a:lnTo>
                    <a:pt x="164515" y="159015"/>
                  </a:lnTo>
                  <a:lnTo>
                    <a:pt x="57404" y="159015"/>
                  </a:lnTo>
                  <a:lnTo>
                    <a:pt x="57404" y="101103"/>
                  </a:lnTo>
                  <a:lnTo>
                    <a:pt x="164527" y="101103"/>
                  </a:lnTo>
                  <a:lnTo>
                    <a:pt x="245745" y="53732"/>
                  </a:lnTo>
                  <a:lnTo>
                    <a:pt x="254355" y="46059"/>
                  </a:lnTo>
                  <a:lnTo>
                    <a:pt x="259191" y="36064"/>
                  </a:lnTo>
                  <a:lnTo>
                    <a:pt x="259907" y="24997"/>
                  </a:lnTo>
                  <a:lnTo>
                    <a:pt x="256159" y="14108"/>
                  </a:lnTo>
                  <a:lnTo>
                    <a:pt x="248540" y="5516"/>
                  </a:lnTo>
                  <a:lnTo>
                    <a:pt x="238553" y="710"/>
                  </a:lnTo>
                  <a:lnTo>
                    <a:pt x="227494" y="0"/>
                  </a:lnTo>
                  <a:close/>
                </a:path>
                <a:path extrusionOk="0" h="260350" w="3858260">
                  <a:moveTo>
                    <a:pt x="151384" y="101103"/>
                  </a:moveTo>
                  <a:lnTo>
                    <a:pt x="57404" y="101103"/>
                  </a:lnTo>
                  <a:lnTo>
                    <a:pt x="57404" y="159015"/>
                  </a:lnTo>
                  <a:lnTo>
                    <a:pt x="151384" y="159015"/>
                  </a:lnTo>
                  <a:lnTo>
                    <a:pt x="151384" y="155066"/>
                  </a:lnTo>
                  <a:lnTo>
                    <a:pt x="72009" y="155066"/>
                  </a:lnTo>
                  <a:lnTo>
                    <a:pt x="72009" y="105053"/>
                  </a:lnTo>
                  <a:lnTo>
                    <a:pt x="151384" y="105053"/>
                  </a:lnTo>
                  <a:lnTo>
                    <a:pt x="151384" y="101103"/>
                  </a:lnTo>
                  <a:close/>
                </a:path>
                <a:path extrusionOk="0" h="260350" w="3858260">
                  <a:moveTo>
                    <a:pt x="151384" y="151355"/>
                  </a:moveTo>
                  <a:lnTo>
                    <a:pt x="151384" y="159015"/>
                  </a:lnTo>
                  <a:lnTo>
                    <a:pt x="164515" y="159015"/>
                  </a:lnTo>
                  <a:lnTo>
                    <a:pt x="151384" y="151355"/>
                  </a:lnTo>
                  <a:close/>
                </a:path>
                <a:path extrusionOk="0" h="260350" w="3858260">
                  <a:moveTo>
                    <a:pt x="383032" y="101103"/>
                  </a:moveTo>
                  <a:lnTo>
                    <a:pt x="209296" y="101103"/>
                  </a:lnTo>
                  <a:lnTo>
                    <a:pt x="209296" y="159015"/>
                  </a:lnTo>
                  <a:lnTo>
                    <a:pt x="383032" y="159015"/>
                  </a:lnTo>
                  <a:lnTo>
                    <a:pt x="383032" y="101103"/>
                  </a:lnTo>
                  <a:close/>
                </a:path>
                <a:path extrusionOk="0" h="260350" w="3858260">
                  <a:moveTo>
                    <a:pt x="72009" y="105053"/>
                  </a:moveTo>
                  <a:lnTo>
                    <a:pt x="72009" y="155066"/>
                  </a:lnTo>
                  <a:lnTo>
                    <a:pt x="114879" y="130061"/>
                  </a:lnTo>
                  <a:lnTo>
                    <a:pt x="72009" y="105053"/>
                  </a:lnTo>
                  <a:close/>
                </a:path>
                <a:path extrusionOk="0" h="260350" w="3858260">
                  <a:moveTo>
                    <a:pt x="114879" y="130061"/>
                  </a:moveTo>
                  <a:lnTo>
                    <a:pt x="72009" y="155066"/>
                  </a:lnTo>
                  <a:lnTo>
                    <a:pt x="151384" y="155066"/>
                  </a:lnTo>
                  <a:lnTo>
                    <a:pt x="151384" y="151355"/>
                  </a:lnTo>
                  <a:lnTo>
                    <a:pt x="114879" y="130061"/>
                  </a:lnTo>
                  <a:close/>
                </a:path>
                <a:path extrusionOk="0" h="260350" w="3858260">
                  <a:moveTo>
                    <a:pt x="151384" y="108769"/>
                  </a:moveTo>
                  <a:lnTo>
                    <a:pt x="114879" y="130061"/>
                  </a:lnTo>
                  <a:lnTo>
                    <a:pt x="151384" y="151355"/>
                  </a:lnTo>
                  <a:lnTo>
                    <a:pt x="151384" y="108769"/>
                  </a:lnTo>
                  <a:close/>
                </a:path>
                <a:path extrusionOk="0" h="260350" w="3858260">
                  <a:moveTo>
                    <a:pt x="151384" y="105053"/>
                  </a:moveTo>
                  <a:lnTo>
                    <a:pt x="72009" y="105053"/>
                  </a:lnTo>
                  <a:lnTo>
                    <a:pt x="114882" y="130059"/>
                  </a:lnTo>
                  <a:lnTo>
                    <a:pt x="151384" y="108769"/>
                  </a:lnTo>
                  <a:lnTo>
                    <a:pt x="151384" y="105053"/>
                  </a:lnTo>
                  <a:close/>
                </a:path>
                <a:path extrusionOk="0" h="260350" w="3858260">
                  <a:moveTo>
                    <a:pt x="164527" y="101103"/>
                  </a:moveTo>
                  <a:lnTo>
                    <a:pt x="151384" y="101103"/>
                  </a:lnTo>
                  <a:lnTo>
                    <a:pt x="151384" y="108769"/>
                  </a:lnTo>
                  <a:lnTo>
                    <a:pt x="164527" y="101103"/>
                  </a:lnTo>
                  <a:close/>
                </a:path>
              </a:pathLst>
            </a:custGeom>
            <a:solidFill>
              <a:srgbClr val="EEBC0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93" name="Google Shape;3393;p125"/>
          <p:cNvSpPr txBox="1"/>
          <p:nvPr/>
        </p:nvSpPr>
        <p:spPr>
          <a:xfrm>
            <a:off x="4353305" y="2758820"/>
            <a:ext cx="663575" cy="1866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US" sz="1050">
                <a:solidFill>
                  <a:srgbClr val="464646"/>
                </a:solidFill>
                <a:latin typeface="Arial"/>
                <a:ea typeface="Arial"/>
                <a:cs typeface="Arial"/>
                <a:sym typeface="Arial"/>
              </a:rPr>
              <a:t>Utilization</a:t>
            </a:r>
            <a:endParaRPr sz="1050">
              <a:solidFill>
                <a:schemeClr val="dk1"/>
              </a:solidFill>
              <a:latin typeface="Arial"/>
              <a:ea typeface="Arial"/>
              <a:cs typeface="Arial"/>
              <a:sym typeface="Arial"/>
            </a:endParaRPr>
          </a:p>
        </p:txBody>
      </p:sp>
      <p:grpSp>
        <p:nvGrpSpPr>
          <p:cNvPr id="3394" name="Google Shape;3394;p125"/>
          <p:cNvGrpSpPr/>
          <p:nvPr/>
        </p:nvGrpSpPr>
        <p:grpSpPr>
          <a:xfrm>
            <a:off x="1491996" y="1379092"/>
            <a:ext cx="5758875" cy="3055746"/>
            <a:chOff x="1491996" y="1379092"/>
            <a:chExt cx="5758875" cy="3055746"/>
          </a:xfrm>
        </p:grpSpPr>
        <p:sp>
          <p:nvSpPr>
            <p:cNvPr id="3395" name="Google Shape;3395;p125"/>
            <p:cNvSpPr/>
            <p:nvPr/>
          </p:nvSpPr>
          <p:spPr>
            <a:xfrm>
              <a:off x="2218563" y="1379092"/>
              <a:ext cx="1876425" cy="2132330"/>
            </a:xfrm>
            <a:custGeom>
              <a:rect b="b" l="l" r="r" t="t"/>
              <a:pathLst>
                <a:path extrusionOk="0" h="2132329" w="1876425">
                  <a:moveTo>
                    <a:pt x="114554" y="1963420"/>
                  </a:moveTo>
                  <a:lnTo>
                    <a:pt x="0" y="2093976"/>
                  </a:lnTo>
                  <a:lnTo>
                    <a:pt x="43434" y="2132203"/>
                  </a:lnTo>
                  <a:lnTo>
                    <a:pt x="158114" y="2001520"/>
                  </a:lnTo>
                  <a:lnTo>
                    <a:pt x="114554" y="1963420"/>
                  </a:lnTo>
                  <a:close/>
                </a:path>
                <a:path extrusionOk="0" h="2132329" w="1876425">
                  <a:moveTo>
                    <a:pt x="267335" y="1789303"/>
                  </a:moveTo>
                  <a:lnTo>
                    <a:pt x="152781" y="1919859"/>
                  </a:lnTo>
                  <a:lnTo>
                    <a:pt x="196342" y="1958086"/>
                  </a:lnTo>
                  <a:lnTo>
                    <a:pt x="310895" y="1827530"/>
                  </a:lnTo>
                  <a:lnTo>
                    <a:pt x="267335" y="1789303"/>
                  </a:lnTo>
                  <a:close/>
                </a:path>
                <a:path extrusionOk="0" h="2132329" w="1876425">
                  <a:moveTo>
                    <a:pt x="420243" y="1615186"/>
                  </a:moveTo>
                  <a:lnTo>
                    <a:pt x="305562" y="1745742"/>
                  </a:lnTo>
                  <a:lnTo>
                    <a:pt x="349123" y="1783969"/>
                  </a:lnTo>
                  <a:lnTo>
                    <a:pt x="463676" y="1653413"/>
                  </a:lnTo>
                  <a:lnTo>
                    <a:pt x="420243" y="1615186"/>
                  </a:lnTo>
                  <a:close/>
                </a:path>
                <a:path extrusionOk="0" h="2132329" w="1876425">
                  <a:moveTo>
                    <a:pt x="573024" y="1441069"/>
                  </a:moveTo>
                  <a:lnTo>
                    <a:pt x="458343" y="1571625"/>
                  </a:lnTo>
                  <a:lnTo>
                    <a:pt x="501904" y="1609852"/>
                  </a:lnTo>
                  <a:lnTo>
                    <a:pt x="616585" y="1479296"/>
                  </a:lnTo>
                  <a:lnTo>
                    <a:pt x="573024" y="1441069"/>
                  </a:lnTo>
                  <a:close/>
                </a:path>
                <a:path extrusionOk="0" h="2132329" w="1876425">
                  <a:moveTo>
                    <a:pt x="725805" y="1266952"/>
                  </a:moveTo>
                  <a:lnTo>
                    <a:pt x="611251" y="1397508"/>
                  </a:lnTo>
                  <a:lnTo>
                    <a:pt x="654685" y="1435735"/>
                  </a:lnTo>
                  <a:lnTo>
                    <a:pt x="769366" y="1305179"/>
                  </a:lnTo>
                  <a:lnTo>
                    <a:pt x="725805" y="1266952"/>
                  </a:lnTo>
                  <a:close/>
                </a:path>
                <a:path extrusionOk="0" h="2132329" w="1876425">
                  <a:moveTo>
                    <a:pt x="878586" y="1092962"/>
                  </a:moveTo>
                  <a:lnTo>
                    <a:pt x="764032" y="1223518"/>
                  </a:lnTo>
                  <a:lnTo>
                    <a:pt x="807593" y="1261618"/>
                  </a:lnTo>
                  <a:lnTo>
                    <a:pt x="922147" y="1131062"/>
                  </a:lnTo>
                  <a:lnTo>
                    <a:pt x="878586" y="1092962"/>
                  </a:lnTo>
                  <a:close/>
                </a:path>
                <a:path extrusionOk="0" h="2132329" w="1876425">
                  <a:moveTo>
                    <a:pt x="1031494" y="918845"/>
                  </a:moveTo>
                  <a:lnTo>
                    <a:pt x="916813" y="1049401"/>
                  </a:lnTo>
                  <a:lnTo>
                    <a:pt x="960374" y="1087628"/>
                  </a:lnTo>
                  <a:lnTo>
                    <a:pt x="1074927" y="957072"/>
                  </a:lnTo>
                  <a:lnTo>
                    <a:pt x="1031494" y="918845"/>
                  </a:lnTo>
                  <a:close/>
                </a:path>
                <a:path extrusionOk="0" h="2132329" w="1876425">
                  <a:moveTo>
                    <a:pt x="1184275" y="744728"/>
                  </a:moveTo>
                  <a:lnTo>
                    <a:pt x="1069594" y="875284"/>
                  </a:lnTo>
                  <a:lnTo>
                    <a:pt x="1113154" y="913511"/>
                  </a:lnTo>
                  <a:lnTo>
                    <a:pt x="1227836" y="782955"/>
                  </a:lnTo>
                  <a:lnTo>
                    <a:pt x="1184275" y="744728"/>
                  </a:lnTo>
                  <a:close/>
                </a:path>
                <a:path extrusionOk="0" h="2132329" w="1876425">
                  <a:moveTo>
                    <a:pt x="1337056" y="570611"/>
                  </a:moveTo>
                  <a:lnTo>
                    <a:pt x="1222502" y="701167"/>
                  </a:lnTo>
                  <a:lnTo>
                    <a:pt x="1265936" y="739394"/>
                  </a:lnTo>
                  <a:lnTo>
                    <a:pt x="1380616" y="608838"/>
                  </a:lnTo>
                  <a:lnTo>
                    <a:pt x="1337056" y="570611"/>
                  </a:lnTo>
                  <a:close/>
                </a:path>
                <a:path extrusionOk="0" h="2132329" w="1876425">
                  <a:moveTo>
                    <a:pt x="1489837" y="396494"/>
                  </a:moveTo>
                  <a:lnTo>
                    <a:pt x="1375283" y="527050"/>
                  </a:lnTo>
                  <a:lnTo>
                    <a:pt x="1418844" y="565277"/>
                  </a:lnTo>
                  <a:lnTo>
                    <a:pt x="1533398" y="434721"/>
                  </a:lnTo>
                  <a:lnTo>
                    <a:pt x="1489837" y="396494"/>
                  </a:lnTo>
                  <a:close/>
                </a:path>
                <a:path extrusionOk="0" h="2132329" w="1876425">
                  <a:moveTo>
                    <a:pt x="1642745" y="222377"/>
                  </a:moveTo>
                  <a:lnTo>
                    <a:pt x="1528064" y="353060"/>
                  </a:lnTo>
                  <a:lnTo>
                    <a:pt x="1571625" y="391160"/>
                  </a:lnTo>
                  <a:lnTo>
                    <a:pt x="1686178" y="260604"/>
                  </a:lnTo>
                  <a:lnTo>
                    <a:pt x="1642745" y="222377"/>
                  </a:lnTo>
                  <a:close/>
                </a:path>
                <a:path extrusionOk="0" h="2132329" w="1876425">
                  <a:moveTo>
                    <a:pt x="1869087" y="37719"/>
                  </a:moveTo>
                  <a:lnTo>
                    <a:pt x="1810131" y="37719"/>
                  </a:lnTo>
                  <a:lnTo>
                    <a:pt x="1847723" y="70739"/>
                  </a:lnTo>
                  <a:lnTo>
                    <a:pt x="1828436" y="77171"/>
                  </a:lnTo>
                  <a:lnTo>
                    <a:pt x="1839087" y="86487"/>
                  </a:lnTo>
                  <a:lnTo>
                    <a:pt x="1789648" y="142769"/>
                  </a:lnTo>
                  <a:lnTo>
                    <a:pt x="1771650" y="235077"/>
                  </a:lnTo>
                  <a:lnTo>
                    <a:pt x="1771739" y="246610"/>
                  </a:lnTo>
                  <a:lnTo>
                    <a:pt x="1776079" y="256857"/>
                  </a:lnTo>
                  <a:lnTo>
                    <a:pt x="1783919" y="264723"/>
                  </a:lnTo>
                  <a:lnTo>
                    <a:pt x="1794510" y="269113"/>
                  </a:lnTo>
                  <a:lnTo>
                    <a:pt x="1806043" y="269021"/>
                  </a:lnTo>
                  <a:lnTo>
                    <a:pt x="1816290" y="264668"/>
                  </a:lnTo>
                  <a:lnTo>
                    <a:pt x="1824156" y="256790"/>
                  </a:lnTo>
                  <a:lnTo>
                    <a:pt x="1828546" y="246126"/>
                  </a:lnTo>
                  <a:lnTo>
                    <a:pt x="1869087" y="37719"/>
                  </a:lnTo>
                  <a:close/>
                </a:path>
                <a:path extrusionOk="0" h="2132329" w="1876425">
                  <a:moveTo>
                    <a:pt x="1800629" y="86447"/>
                  </a:moveTo>
                  <a:lnTo>
                    <a:pt x="1746123" y="104627"/>
                  </a:lnTo>
                  <a:lnTo>
                    <a:pt x="1680845" y="178943"/>
                  </a:lnTo>
                  <a:lnTo>
                    <a:pt x="1724406" y="217043"/>
                  </a:lnTo>
                  <a:lnTo>
                    <a:pt x="1789648" y="142769"/>
                  </a:lnTo>
                  <a:lnTo>
                    <a:pt x="1800629" y="86447"/>
                  </a:lnTo>
                  <a:close/>
                </a:path>
                <a:path extrusionOk="0" h="2132329" w="1876425">
                  <a:moveTo>
                    <a:pt x="1828436" y="77171"/>
                  </a:moveTo>
                  <a:lnTo>
                    <a:pt x="1800629" y="86447"/>
                  </a:lnTo>
                  <a:lnTo>
                    <a:pt x="1789648" y="142769"/>
                  </a:lnTo>
                  <a:lnTo>
                    <a:pt x="1839087" y="86487"/>
                  </a:lnTo>
                  <a:lnTo>
                    <a:pt x="1828436" y="77171"/>
                  </a:lnTo>
                  <a:close/>
                </a:path>
                <a:path extrusionOk="0" h="2132329" w="1876425">
                  <a:moveTo>
                    <a:pt x="1876425" y="0"/>
                  </a:moveTo>
                  <a:lnTo>
                    <a:pt x="1638553" y="79502"/>
                  </a:lnTo>
                  <a:lnTo>
                    <a:pt x="1628606" y="85234"/>
                  </a:lnTo>
                  <a:lnTo>
                    <a:pt x="1621837" y="94027"/>
                  </a:lnTo>
                  <a:lnTo>
                    <a:pt x="1618855" y="104701"/>
                  </a:lnTo>
                  <a:lnTo>
                    <a:pt x="1620265" y="116078"/>
                  </a:lnTo>
                  <a:lnTo>
                    <a:pt x="1626000" y="126079"/>
                  </a:lnTo>
                  <a:lnTo>
                    <a:pt x="1634807" y="132841"/>
                  </a:lnTo>
                  <a:lnTo>
                    <a:pt x="1645519" y="135794"/>
                  </a:lnTo>
                  <a:lnTo>
                    <a:pt x="1656969" y="134366"/>
                  </a:lnTo>
                  <a:lnTo>
                    <a:pt x="1746123" y="104627"/>
                  </a:lnTo>
                  <a:lnTo>
                    <a:pt x="1795526" y="48387"/>
                  </a:lnTo>
                  <a:lnTo>
                    <a:pt x="1808050" y="48387"/>
                  </a:lnTo>
                  <a:lnTo>
                    <a:pt x="1810131" y="37719"/>
                  </a:lnTo>
                  <a:lnTo>
                    <a:pt x="1869087" y="37719"/>
                  </a:lnTo>
                  <a:lnTo>
                    <a:pt x="1876425" y="0"/>
                  </a:lnTo>
                  <a:close/>
                </a:path>
                <a:path extrusionOk="0" h="2132329" w="1876425">
                  <a:moveTo>
                    <a:pt x="1795526" y="48387"/>
                  </a:moveTo>
                  <a:lnTo>
                    <a:pt x="1746123" y="104627"/>
                  </a:lnTo>
                  <a:lnTo>
                    <a:pt x="1800629" y="86447"/>
                  </a:lnTo>
                  <a:lnTo>
                    <a:pt x="1806226" y="57745"/>
                  </a:lnTo>
                  <a:lnTo>
                    <a:pt x="1795526" y="48387"/>
                  </a:lnTo>
                  <a:close/>
                </a:path>
                <a:path extrusionOk="0" h="2132329" w="1876425">
                  <a:moveTo>
                    <a:pt x="1806226" y="57745"/>
                  </a:moveTo>
                  <a:lnTo>
                    <a:pt x="1800629" y="86447"/>
                  </a:lnTo>
                  <a:lnTo>
                    <a:pt x="1828436" y="77171"/>
                  </a:lnTo>
                  <a:lnTo>
                    <a:pt x="1806226" y="57745"/>
                  </a:lnTo>
                  <a:close/>
                </a:path>
                <a:path extrusionOk="0" h="2132329" w="1876425">
                  <a:moveTo>
                    <a:pt x="1810131" y="37719"/>
                  </a:moveTo>
                  <a:lnTo>
                    <a:pt x="1806226" y="57745"/>
                  </a:lnTo>
                  <a:lnTo>
                    <a:pt x="1828436" y="77171"/>
                  </a:lnTo>
                  <a:lnTo>
                    <a:pt x="1847723" y="70739"/>
                  </a:lnTo>
                  <a:lnTo>
                    <a:pt x="1810131" y="37719"/>
                  </a:lnTo>
                  <a:close/>
                </a:path>
                <a:path extrusionOk="0" h="2132329" w="1876425">
                  <a:moveTo>
                    <a:pt x="1808050" y="48387"/>
                  </a:moveTo>
                  <a:lnTo>
                    <a:pt x="1795526" y="48387"/>
                  </a:lnTo>
                  <a:lnTo>
                    <a:pt x="1806226" y="57745"/>
                  </a:lnTo>
                  <a:lnTo>
                    <a:pt x="1808050" y="48387"/>
                  </a:lnTo>
                  <a:close/>
                </a:path>
              </a:pathLst>
            </a:custGeom>
            <a:solidFill>
              <a:srgbClr val="D07B0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6" name="Google Shape;3396;p125"/>
            <p:cNvSpPr/>
            <p:nvPr/>
          </p:nvSpPr>
          <p:spPr>
            <a:xfrm>
              <a:off x="1491996" y="3491483"/>
              <a:ext cx="941831" cy="9433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7" name="Google Shape;3397;p125"/>
            <p:cNvSpPr/>
            <p:nvPr/>
          </p:nvSpPr>
          <p:spPr>
            <a:xfrm>
              <a:off x="6634321" y="3614956"/>
              <a:ext cx="616550" cy="700991"/>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98" name="Google Shape;3398;p125"/>
          <p:cNvSpPr txBox="1"/>
          <p:nvPr/>
        </p:nvSpPr>
        <p:spPr>
          <a:xfrm>
            <a:off x="1252219" y="4290771"/>
            <a:ext cx="142176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464646"/>
                </a:solidFill>
                <a:latin typeface="Arial"/>
                <a:ea typeface="Arial"/>
                <a:cs typeface="Arial"/>
                <a:sym typeface="Arial"/>
              </a:rPr>
              <a:t>Auto Scaling</a:t>
            </a:r>
            <a:endParaRPr sz="1800">
              <a:solidFill>
                <a:schemeClr val="dk1"/>
              </a:solidFill>
              <a:latin typeface="Arial"/>
              <a:ea typeface="Arial"/>
              <a:cs typeface="Arial"/>
              <a:sym typeface="Arial"/>
            </a:endParaRPr>
          </a:p>
        </p:txBody>
      </p:sp>
      <p:sp>
        <p:nvSpPr>
          <p:cNvPr id="3399" name="Google Shape;3399;p125"/>
          <p:cNvSpPr txBox="1"/>
          <p:nvPr/>
        </p:nvSpPr>
        <p:spPr>
          <a:xfrm>
            <a:off x="2956051" y="721868"/>
            <a:ext cx="2513965" cy="709295"/>
          </a:xfrm>
          <a:prstGeom prst="rect">
            <a:avLst/>
          </a:prstGeom>
          <a:noFill/>
          <a:ln>
            <a:noFill/>
          </a:ln>
        </p:spPr>
        <p:txBody>
          <a:bodyPr anchorCtr="0" anchor="t" bIns="0" lIns="0" spcFirstLastPara="1" rIns="0" wrap="square" tIns="13325">
            <a:spAutoFit/>
          </a:bodyPr>
          <a:lstStyle/>
          <a:p>
            <a:pPr indent="-96520" lvl="0" marL="108585" marR="1447800" rtl="0" algn="l">
              <a:lnSpc>
                <a:spcPct val="100000"/>
              </a:lnSpc>
              <a:spcBef>
                <a:spcPts val="0"/>
              </a:spcBef>
              <a:spcAft>
                <a:spcPts val="0"/>
              </a:spcAft>
              <a:buNone/>
            </a:pPr>
            <a:r>
              <a:rPr b="1" lang="en-US" sz="1400">
                <a:solidFill>
                  <a:srgbClr val="464646"/>
                </a:solidFill>
                <a:latin typeface="Arial"/>
                <a:ea typeface="Arial"/>
                <a:cs typeface="Arial"/>
                <a:sym typeface="Arial"/>
              </a:rPr>
              <a:t>Elastic Load  Balancing</a:t>
            </a:r>
            <a:endParaRPr sz="1400">
              <a:solidFill>
                <a:schemeClr val="dk1"/>
              </a:solidFill>
              <a:latin typeface="Arial"/>
              <a:ea typeface="Arial"/>
              <a:cs typeface="Arial"/>
              <a:sym typeface="Arial"/>
            </a:endParaRPr>
          </a:p>
          <a:p>
            <a:pPr indent="0" lvl="0" marL="1924050" marR="0" rtl="0" algn="l">
              <a:lnSpc>
                <a:spcPct val="100000"/>
              </a:lnSpc>
              <a:spcBef>
                <a:spcPts val="575"/>
              </a:spcBef>
              <a:spcAft>
                <a:spcPts val="0"/>
              </a:spcAft>
              <a:buNone/>
            </a:pPr>
            <a:r>
              <a:rPr b="1" lang="en-US" sz="1200">
                <a:solidFill>
                  <a:srgbClr val="464646"/>
                </a:solidFill>
                <a:latin typeface="Arial"/>
                <a:ea typeface="Arial"/>
                <a:cs typeface="Arial"/>
                <a:sym typeface="Arial"/>
              </a:rPr>
              <a:t>Latency</a:t>
            </a:r>
            <a:endParaRPr sz="1200">
              <a:solidFill>
                <a:schemeClr val="dk1"/>
              </a:solidFill>
              <a:latin typeface="Arial"/>
              <a:ea typeface="Arial"/>
              <a:cs typeface="Arial"/>
              <a:sym typeface="Arial"/>
            </a:endParaRPr>
          </a:p>
        </p:txBody>
      </p:sp>
      <p:grpSp>
        <p:nvGrpSpPr>
          <p:cNvPr id="3400" name="Google Shape;3400;p125"/>
          <p:cNvGrpSpPr/>
          <p:nvPr/>
        </p:nvGrpSpPr>
        <p:grpSpPr>
          <a:xfrm>
            <a:off x="3547110" y="2065782"/>
            <a:ext cx="1818639" cy="1750060"/>
            <a:chOff x="3547110" y="2065782"/>
            <a:chExt cx="1818639" cy="1750060"/>
          </a:xfrm>
        </p:grpSpPr>
        <p:sp>
          <p:nvSpPr>
            <p:cNvPr id="3401" name="Google Shape;3401;p125"/>
            <p:cNvSpPr/>
            <p:nvPr/>
          </p:nvSpPr>
          <p:spPr>
            <a:xfrm>
              <a:off x="3602735" y="2136648"/>
              <a:ext cx="548639" cy="54863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2" name="Google Shape;3402;p125"/>
            <p:cNvSpPr/>
            <p:nvPr/>
          </p:nvSpPr>
          <p:spPr>
            <a:xfrm>
              <a:off x="3547110" y="2065782"/>
              <a:ext cx="1818639" cy="1750060"/>
            </a:xfrm>
            <a:custGeom>
              <a:rect b="b" l="l" r="r" t="t"/>
              <a:pathLst>
                <a:path extrusionOk="0" h="1750060" w="1818639">
                  <a:moveTo>
                    <a:pt x="0" y="171831"/>
                  </a:moveTo>
                  <a:lnTo>
                    <a:pt x="6140" y="126162"/>
                  </a:lnTo>
                  <a:lnTo>
                    <a:pt x="23466" y="85118"/>
                  </a:lnTo>
                  <a:lnTo>
                    <a:pt x="50339" y="50339"/>
                  </a:lnTo>
                  <a:lnTo>
                    <a:pt x="85118" y="23466"/>
                  </a:lnTo>
                  <a:lnTo>
                    <a:pt x="126162" y="6140"/>
                  </a:lnTo>
                  <a:lnTo>
                    <a:pt x="171830" y="0"/>
                  </a:lnTo>
                  <a:lnTo>
                    <a:pt x="1646301" y="0"/>
                  </a:lnTo>
                  <a:lnTo>
                    <a:pt x="1691969" y="6140"/>
                  </a:lnTo>
                  <a:lnTo>
                    <a:pt x="1733013" y="23466"/>
                  </a:lnTo>
                  <a:lnTo>
                    <a:pt x="1767792" y="50339"/>
                  </a:lnTo>
                  <a:lnTo>
                    <a:pt x="1794665" y="85118"/>
                  </a:lnTo>
                  <a:lnTo>
                    <a:pt x="1811991" y="126162"/>
                  </a:lnTo>
                  <a:lnTo>
                    <a:pt x="1818131" y="171831"/>
                  </a:lnTo>
                  <a:lnTo>
                    <a:pt x="1818131" y="1577721"/>
                  </a:lnTo>
                  <a:lnTo>
                    <a:pt x="1811991" y="1623389"/>
                  </a:lnTo>
                  <a:lnTo>
                    <a:pt x="1794665" y="1664433"/>
                  </a:lnTo>
                  <a:lnTo>
                    <a:pt x="1767792" y="1699212"/>
                  </a:lnTo>
                  <a:lnTo>
                    <a:pt x="1733013" y="1726085"/>
                  </a:lnTo>
                  <a:lnTo>
                    <a:pt x="1691969" y="1743411"/>
                  </a:lnTo>
                  <a:lnTo>
                    <a:pt x="1646301" y="1749552"/>
                  </a:lnTo>
                  <a:lnTo>
                    <a:pt x="171830" y="1749552"/>
                  </a:lnTo>
                  <a:lnTo>
                    <a:pt x="126162" y="1743411"/>
                  </a:lnTo>
                  <a:lnTo>
                    <a:pt x="85118" y="1726085"/>
                  </a:lnTo>
                  <a:lnTo>
                    <a:pt x="50339" y="1699212"/>
                  </a:lnTo>
                  <a:lnTo>
                    <a:pt x="23466" y="1664433"/>
                  </a:lnTo>
                  <a:lnTo>
                    <a:pt x="6140" y="1623389"/>
                  </a:lnTo>
                  <a:lnTo>
                    <a:pt x="0" y="1577721"/>
                  </a:lnTo>
                  <a:lnTo>
                    <a:pt x="0" y="171831"/>
                  </a:lnTo>
                  <a:close/>
                </a:path>
              </a:pathLst>
            </a:custGeom>
            <a:noFill/>
            <a:ln cap="flat" cmpd="sng" w="19800">
              <a:solidFill>
                <a:srgbClr val="464646"/>
              </a:solidFill>
              <a:prstDash val="lgDashDot"/>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03" name="Google Shape;3403;p125"/>
          <p:cNvSpPr txBox="1"/>
          <p:nvPr/>
        </p:nvSpPr>
        <p:spPr>
          <a:xfrm>
            <a:off x="3744595" y="3599433"/>
            <a:ext cx="143383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464646"/>
                </a:solidFill>
                <a:latin typeface="Arial"/>
                <a:ea typeface="Arial"/>
                <a:cs typeface="Arial"/>
                <a:sym typeface="Arial"/>
              </a:rPr>
              <a:t>Auto Scaling group</a:t>
            </a:r>
            <a:endParaRPr sz="1200">
              <a:solidFill>
                <a:schemeClr val="dk1"/>
              </a:solidFill>
              <a:latin typeface="Arial"/>
              <a:ea typeface="Arial"/>
              <a:cs typeface="Arial"/>
              <a:sym typeface="Arial"/>
            </a:endParaRPr>
          </a:p>
        </p:txBody>
      </p:sp>
      <p:grpSp>
        <p:nvGrpSpPr>
          <p:cNvPr id="3404" name="Google Shape;3404;p125"/>
          <p:cNvGrpSpPr/>
          <p:nvPr/>
        </p:nvGrpSpPr>
        <p:grpSpPr>
          <a:xfrm>
            <a:off x="1013460" y="614172"/>
            <a:ext cx="4224527" cy="3744468"/>
            <a:chOff x="1013460" y="614172"/>
            <a:chExt cx="4224527" cy="3744468"/>
          </a:xfrm>
        </p:grpSpPr>
        <p:sp>
          <p:nvSpPr>
            <p:cNvPr id="3405" name="Google Shape;3405;p125"/>
            <p:cNvSpPr/>
            <p:nvPr/>
          </p:nvSpPr>
          <p:spPr>
            <a:xfrm>
              <a:off x="1013460" y="3810000"/>
              <a:ext cx="548640" cy="54864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6" name="Google Shape;3406;p125"/>
            <p:cNvSpPr/>
            <p:nvPr/>
          </p:nvSpPr>
          <p:spPr>
            <a:xfrm>
              <a:off x="4689348" y="2136647"/>
              <a:ext cx="548639" cy="54863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7" name="Google Shape;3407;p125"/>
            <p:cNvSpPr/>
            <p:nvPr/>
          </p:nvSpPr>
          <p:spPr>
            <a:xfrm>
              <a:off x="3877817" y="1405890"/>
              <a:ext cx="519430" cy="731520"/>
            </a:xfrm>
            <a:custGeom>
              <a:rect b="b" l="l" r="r" t="t"/>
              <a:pathLst>
                <a:path extrusionOk="0" h="731519" w="519429">
                  <a:moveTo>
                    <a:pt x="518922" y="0"/>
                  </a:moveTo>
                  <a:lnTo>
                    <a:pt x="518922" y="365633"/>
                  </a:lnTo>
                  <a:lnTo>
                    <a:pt x="0" y="365633"/>
                  </a:lnTo>
                  <a:lnTo>
                    <a:pt x="0" y="731139"/>
                  </a:lnTo>
                </a:path>
              </a:pathLst>
            </a:custGeom>
            <a:noFill/>
            <a:ln cap="flat" cmpd="sng" w="25900">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8" name="Google Shape;3408;p125"/>
            <p:cNvSpPr/>
            <p:nvPr/>
          </p:nvSpPr>
          <p:spPr>
            <a:xfrm>
              <a:off x="4397501" y="1405890"/>
              <a:ext cx="568325" cy="731520"/>
            </a:xfrm>
            <a:custGeom>
              <a:rect b="b" l="l" r="r" t="t"/>
              <a:pathLst>
                <a:path extrusionOk="0" h="731519" w="568325">
                  <a:moveTo>
                    <a:pt x="0" y="0"/>
                  </a:moveTo>
                  <a:lnTo>
                    <a:pt x="0" y="365633"/>
                  </a:lnTo>
                  <a:lnTo>
                    <a:pt x="567817" y="365633"/>
                  </a:lnTo>
                  <a:lnTo>
                    <a:pt x="567817" y="731139"/>
                  </a:lnTo>
                </a:path>
              </a:pathLst>
            </a:custGeom>
            <a:noFill/>
            <a:ln cap="flat" cmpd="sng" w="25900">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9" name="Google Shape;3409;p125"/>
            <p:cNvSpPr/>
            <p:nvPr/>
          </p:nvSpPr>
          <p:spPr>
            <a:xfrm>
              <a:off x="4397501" y="1405890"/>
              <a:ext cx="0" cy="731520"/>
            </a:xfrm>
            <a:custGeom>
              <a:rect b="b" l="l" r="r" t="t"/>
              <a:pathLst>
                <a:path extrusionOk="0" h="731519" w="120000">
                  <a:moveTo>
                    <a:pt x="0" y="0"/>
                  </a:moveTo>
                  <a:lnTo>
                    <a:pt x="0" y="365633"/>
                  </a:lnTo>
                  <a:lnTo>
                    <a:pt x="0" y="731139"/>
                  </a:lnTo>
                </a:path>
              </a:pathLst>
            </a:custGeom>
            <a:noFill/>
            <a:ln cap="flat" cmpd="sng" w="25900">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0" name="Google Shape;3410;p125"/>
            <p:cNvSpPr/>
            <p:nvPr/>
          </p:nvSpPr>
          <p:spPr>
            <a:xfrm>
              <a:off x="4067555" y="614172"/>
              <a:ext cx="658368" cy="79095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11" name="Google Shape;3411;p125"/>
          <p:cNvSpPr txBox="1"/>
          <p:nvPr/>
        </p:nvSpPr>
        <p:spPr>
          <a:xfrm>
            <a:off x="5751321" y="3995115"/>
            <a:ext cx="1856739" cy="595630"/>
          </a:xfrm>
          <a:prstGeom prst="rect">
            <a:avLst/>
          </a:prstGeom>
          <a:noFill/>
          <a:ln>
            <a:noFill/>
          </a:ln>
        </p:spPr>
        <p:txBody>
          <a:bodyPr anchorCtr="0" anchor="t" bIns="0" lIns="0" spcFirstLastPara="1" rIns="0" wrap="square" tIns="12700">
            <a:spAutoFit/>
          </a:bodyPr>
          <a:lstStyle/>
          <a:p>
            <a:pPr indent="0" lvl="0" marL="12700" marR="1007744" rtl="0" algn="l">
              <a:lnSpc>
                <a:spcPct val="100000"/>
              </a:lnSpc>
              <a:spcBef>
                <a:spcPts val="0"/>
              </a:spcBef>
              <a:spcAft>
                <a:spcPts val="0"/>
              </a:spcAft>
              <a:buNone/>
            </a:pPr>
            <a:r>
              <a:rPr b="1" lang="en-US" sz="1200">
                <a:solidFill>
                  <a:srgbClr val="464646"/>
                </a:solidFill>
                <a:latin typeface="Arial"/>
                <a:ea typeface="Arial"/>
                <a:cs typeface="Arial"/>
                <a:sym typeface="Arial"/>
              </a:rPr>
              <a:t>Execute AS  Policy</a:t>
            </a:r>
            <a:endParaRPr sz="1200">
              <a:solidFill>
                <a:schemeClr val="dk1"/>
              </a:solidFill>
              <a:latin typeface="Arial"/>
              <a:ea typeface="Arial"/>
              <a:cs typeface="Arial"/>
              <a:sym typeface="Arial"/>
            </a:endParaRPr>
          </a:p>
          <a:p>
            <a:pPr indent="0" lvl="0" marL="518159" marR="0" rtl="0" algn="l">
              <a:lnSpc>
                <a:spcPct val="89444"/>
              </a:lnSpc>
              <a:spcBef>
                <a:spcPts val="0"/>
              </a:spcBef>
              <a:spcAft>
                <a:spcPts val="0"/>
              </a:spcAft>
              <a:buNone/>
            </a:pPr>
            <a:r>
              <a:rPr b="1" lang="en-US" sz="1800">
                <a:solidFill>
                  <a:srgbClr val="464646"/>
                </a:solidFill>
                <a:latin typeface="Arial"/>
                <a:ea typeface="Arial"/>
                <a:cs typeface="Arial"/>
                <a:sym typeface="Arial"/>
              </a:rPr>
              <a:t>CloudWatch</a:t>
            </a:r>
            <a:endParaRPr sz="1800">
              <a:solidFill>
                <a:schemeClr val="dk1"/>
              </a:solidFill>
              <a:latin typeface="Arial"/>
              <a:ea typeface="Arial"/>
              <a:cs typeface="Arial"/>
              <a:sym typeface="Arial"/>
            </a:endParaRPr>
          </a:p>
        </p:txBody>
      </p:sp>
      <p:sp>
        <p:nvSpPr>
          <p:cNvPr id="3412" name="Google Shape;3412;p125"/>
          <p:cNvSpPr/>
          <p:nvPr/>
        </p:nvSpPr>
        <p:spPr>
          <a:xfrm>
            <a:off x="9005316" y="4529328"/>
            <a:ext cx="128015" cy="12801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3" name="Google Shape;3413;p125"/>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3414" name="Google Shape;3414;p125"/>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8" name="Shape 3418"/>
        <p:cNvGrpSpPr/>
        <p:nvPr/>
      </p:nvGrpSpPr>
      <p:grpSpPr>
        <a:xfrm>
          <a:off x="0" y="0"/>
          <a:ext cx="0" cy="0"/>
          <a:chOff x="0" y="0"/>
          <a:chExt cx="0" cy="0"/>
        </a:xfrm>
      </p:grpSpPr>
      <p:grpSp>
        <p:nvGrpSpPr>
          <p:cNvPr id="3419" name="Google Shape;3419;p126"/>
          <p:cNvGrpSpPr/>
          <p:nvPr/>
        </p:nvGrpSpPr>
        <p:grpSpPr>
          <a:xfrm>
            <a:off x="262127" y="774191"/>
            <a:ext cx="8621395" cy="3313429"/>
            <a:chOff x="262127" y="774191"/>
            <a:chExt cx="8621395" cy="3313429"/>
          </a:xfrm>
        </p:grpSpPr>
        <p:sp>
          <p:nvSpPr>
            <p:cNvPr id="3420" name="Google Shape;3420;p126"/>
            <p:cNvSpPr/>
            <p:nvPr/>
          </p:nvSpPr>
          <p:spPr>
            <a:xfrm>
              <a:off x="262127" y="774191"/>
              <a:ext cx="8621395" cy="3313429"/>
            </a:xfrm>
            <a:custGeom>
              <a:rect b="b" l="l" r="r" t="t"/>
              <a:pathLst>
                <a:path extrusionOk="0" h="3313429" w="8621395">
                  <a:moveTo>
                    <a:pt x="8116062" y="0"/>
                  </a:moveTo>
                  <a:lnTo>
                    <a:pt x="309245" y="0"/>
                  </a:lnTo>
                  <a:lnTo>
                    <a:pt x="263547" y="3352"/>
                  </a:lnTo>
                  <a:lnTo>
                    <a:pt x="219931" y="13091"/>
                  </a:lnTo>
                  <a:lnTo>
                    <a:pt x="178875" y="28738"/>
                  </a:lnTo>
                  <a:lnTo>
                    <a:pt x="140858" y="49815"/>
                  </a:lnTo>
                  <a:lnTo>
                    <a:pt x="106358" y="75844"/>
                  </a:lnTo>
                  <a:lnTo>
                    <a:pt x="75853" y="106347"/>
                  </a:lnTo>
                  <a:lnTo>
                    <a:pt x="49821" y="140847"/>
                  </a:lnTo>
                  <a:lnTo>
                    <a:pt x="28742" y="178864"/>
                  </a:lnTo>
                  <a:lnTo>
                    <a:pt x="13093" y="219922"/>
                  </a:lnTo>
                  <a:lnTo>
                    <a:pt x="3353" y="263541"/>
                  </a:lnTo>
                  <a:lnTo>
                    <a:pt x="0" y="309245"/>
                  </a:lnTo>
                  <a:lnTo>
                    <a:pt x="0" y="2807970"/>
                  </a:lnTo>
                  <a:lnTo>
                    <a:pt x="2312" y="2856624"/>
                  </a:lnTo>
                  <a:lnTo>
                    <a:pt x="9109" y="2903971"/>
                  </a:lnTo>
                  <a:lnTo>
                    <a:pt x="20178" y="2949797"/>
                  </a:lnTo>
                  <a:lnTo>
                    <a:pt x="35308" y="2993891"/>
                  </a:lnTo>
                  <a:lnTo>
                    <a:pt x="54288" y="3036041"/>
                  </a:lnTo>
                  <a:lnTo>
                    <a:pt x="76904" y="3076036"/>
                  </a:lnTo>
                  <a:lnTo>
                    <a:pt x="102946" y="3113664"/>
                  </a:lnTo>
                  <a:lnTo>
                    <a:pt x="132202" y="3148713"/>
                  </a:lnTo>
                  <a:lnTo>
                    <a:pt x="164460" y="3180972"/>
                  </a:lnTo>
                  <a:lnTo>
                    <a:pt x="199508" y="3210228"/>
                  </a:lnTo>
                  <a:lnTo>
                    <a:pt x="237135" y="3236270"/>
                  </a:lnTo>
                  <a:lnTo>
                    <a:pt x="277129" y="3258887"/>
                  </a:lnTo>
                  <a:lnTo>
                    <a:pt x="319278" y="3277866"/>
                  </a:lnTo>
                  <a:lnTo>
                    <a:pt x="363371" y="3292997"/>
                  </a:lnTo>
                  <a:lnTo>
                    <a:pt x="409195" y="3304066"/>
                  </a:lnTo>
                  <a:lnTo>
                    <a:pt x="456540" y="3310863"/>
                  </a:lnTo>
                  <a:lnTo>
                    <a:pt x="505193" y="3313176"/>
                  </a:lnTo>
                  <a:lnTo>
                    <a:pt x="8312023" y="3313176"/>
                  </a:lnTo>
                  <a:lnTo>
                    <a:pt x="8357726" y="3309822"/>
                  </a:lnTo>
                  <a:lnTo>
                    <a:pt x="8401345" y="3300082"/>
                  </a:lnTo>
                  <a:lnTo>
                    <a:pt x="8442403" y="3284433"/>
                  </a:lnTo>
                  <a:lnTo>
                    <a:pt x="8480420" y="3263354"/>
                  </a:lnTo>
                  <a:lnTo>
                    <a:pt x="8514920" y="3237322"/>
                  </a:lnTo>
                  <a:lnTo>
                    <a:pt x="8545423" y="3206817"/>
                  </a:lnTo>
                  <a:lnTo>
                    <a:pt x="8571452" y="3172317"/>
                  </a:lnTo>
                  <a:lnTo>
                    <a:pt x="8592529" y="3134300"/>
                  </a:lnTo>
                  <a:lnTo>
                    <a:pt x="8608176" y="3093244"/>
                  </a:lnTo>
                  <a:lnTo>
                    <a:pt x="8617915" y="3049628"/>
                  </a:lnTo>
                  <a:lnTo>
                    <a:pt x="8621268" y="3003931"/>
                  </a:lnTo>
                  <a:lnTo>
                    <a:pt x="8621268" y="505206"/>
                  </a:lnTo>
                  <a:lnTo>
                    <a:pt x="8618955" y="456551"/>
                  </a:lnTo>
                  <a:lnTo>
                    <a:pt x="8612158" y="409204"/>
                  </a:lnTo>
                  <a:lnTo>
                    <a:pt x="8601089" y="363378"/>
                  </a:lnTo>
                  <a:lnTo>
                    <a:pt x="8585958" y="319284"/>
                  </a:lnTo>
                  <a:lnTo>
                    <a:pt x="8566979" y="277134"/>
                  </a:lnTo>
                  <a:lnTo>
                    <a:pt x="8544362" y="237139"/>
                  </a:lnTo>
                  <a:lnTo>
                    <a:pt x="8518320" y="199511"/>
                  </a:lnTo>
                  <a:lnTo>
                    <a:pt x="8489064" y="164462"/>
                  </a:lnTo>
                  <a:lnTo>
                    <a:pt x="8456805" y="132203"/>
                  </a:lnTo>
                  <a:lnTo>
                    <a:pt x="8421756" y="102947"/>
                  </a:lnTo>
                  <a:lnTo>
                    <a:pt x="8384128" y="76905"/>
                  </a:lnTo>
                  <a:lnTo>
                    <a:pt x="8344133" y="54288"/>
                  </a:lnTo>
                  <a:lnTo>
                    <a:pt x="8301983" y="35309"/>
                  </a:lnTo>
                  <a:lnTo>
                    <a:pt x="8257889" y="20178"/>
                  </a:lnTo>
                  <a:lnTo>
                    <a:pt x="8212063" y="9109"/>
                  </a:lnTo>
                  <a:lnTo>
                    <a:pt x="8164716" y="2312"/>
                  </a:lnTo>
                  <a:lnTo>
                    <a:pt x="8116062" y="0"/>
                  </a:lnTo>
                  <a:close/>
                </a:path>
              </a:pathLst>
            </a:custGeom>
            <a:solidFill>
              <a:srgbClr val="F9A634">
                <a:alpha val="5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1" name="Google Shape;3421;p126"/>
            <p:cNvSpPr/>
            <p:nvPr/>
          </p:nvSpPr>
          <p:spPr>
            <a:xfrm>
              <a:off x="2151126" y="1236725"/>
              <a:ext cx="6227445" cy="2476500"/>
            </a:xfrm>
            <a:custGeom>
              <a:rect b="b" l="l" r="r" t="t"/>
              <a:pathLst>
                <a:path extrusionOk="0" h="2476500" w="6227445">
                  <a:moveTo>
                    <a:pt x="5983858" y="0"/>
                  </a:moveTo>
                  <a:lnTo>
                    <a:pt x="243205" y="0"/>
                  </a:lnTo>
                  <a:lnTo>
                    <a:pt x="194177" y="4939"/>
                  </a:lnTo>
                  <a:lnTo>
                    <a:pt x="148518" y="19105"/>
                  </a:lnTo>
                  <a:lnTo>
                    <a:pt x="107205" y="41523"/>
                  </a:lnTo>
                  <a:lnTo>
                    <a:pt x="71215" y="71215"/>
                  </a:lnTo>
                  <a:lnTo>
                    <a:pt x="41523" y="107205"/>
                  </a:lnTo>
                  <a:lnTo>
                    <a:pt x="19105" y="148518"/>
                  </a:lnTo>
                  <a:lnTo>
                    <a:pt x="4939" y="194177"/>
                  </a:lnTo>
                  <a:lnTo>
                    <a:pt x="0" y="243204"/>
                  </a:lnTo>
                  <a:lnTo>
                    <a:pt x="0" y="2233295"/>
                  </a:lnTo>
                  <a:lnTo>
                    <a:pt x="4939" y="2282322"/>
                  </a:lnTo>
                  <a:lnTo>
                    <a:pt x="19105" y="2327981"/>
                  </a:lnTo>
                  <a:lnTo>
                    <a:pt x="41523" y="2369294"/>
                  </a:lnTo>
                  <a:lnTo>
                    <a:pt x="71215" y="2405284"/>
                  </a:lnTo>
                  <a:lnTo>
                    <a:pt x="107205" y="2434976"/>
                  </a:lnTo>
                  <a:lnTo>
                    <a:pt x="148518" y="2457394"/>
                  </a:lnTo>
                  <a:lnTo>
                    <a:pt x="194177" y="2471560"/>
                  </a:lnTo>
                  <a:lnTo>
                    <a:pt x="243205" y="2476500"/>
                  </a:lnTo>
                  <a:lnTo>
                    <a:pt x="5983858" y="2476500"/>
                  </a:lnTo>
                  <a:lnTo>
                    <a:pt x="6032886" y="2471560"/>
                  </a:lnTo>
                  <a:lnTo>
                    <a:pt x="6078545" y="2457394"/>
                  </a:lnTo>
                  <a:lnTo>
                    <a:pt x="6119858" y="2434976"/>
                  </a:lnTo>
                  <a:lnTo>
                    <a:pt x="6155848" y="2405284"/>
                  </a:lnTo>
                  <a:lnTo>
                    <a:pt x="6185540" y="2369294"/>
                  </a:lnTo>
                  <a:lnTo>
                    <a:pt x="6207958" y="2327981"/>
                  </a:lnTo>
                  <a:lnTo>
                    <a:pt x="6222124" y="2282322"/>
                  </a:lnTo>
                  <a:lnTo>
                    <a:pt x="6227064" y="2233295"/>
                  </a:lnTo>
                  <a:lnTo>
                    <a:pt x="6227064" y="243204"/>
                  </a:lnTo>
                  <a:lnTo>
                    <a:pt x="6222124" y="194177"/>
                  </a:lnTo>
                  <a:lnTo>
                    <a:pt x="6207958" y="148518"/>
                  </a:lnTo>
                  <a:lnTo>
                    <a:pt x="6185540" y="107205"/>
                  </a:lnTo>
                  <a:lnTo>
                    <a:pt x="6155848" y="71215"/>
                  </a:lnTo>
                  <a:lnTo>
                    <a:pt x="6119858" y="41523"/>
                  </a:lnTo>
                  <a:lnTo>
                    <a:pt x="6078545" y="19105"/>
                  </a:lnTo>
                  <a:lnTo>
                    <a:pt x="6032886" y="4939"/>
                  </a:lnTo>
                  <a:lnTo>
                    <a:pt x="598385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2" name="Google Shape;3422;p126"/>
            <p:cNvSpPr/>
            <p:nvPr/>
          </p:nvSpPr>
          <p:spPr>
            <a:xfrm>
              <a:off x="2151126" y="1236725"/>
              <a:ext cx="6227445" cy="2476500"/>
            </a:xfrm>
            <a:custGeom>
              <a:rect b="b" l="l" r="r" t="t"/>
              <a:pathLst>
                <a:path extrusionOk="0" h="2476500" w="6227445">
                  <a:moveTo>
                    <a:pt x="0" y="243204"/>
                  </a:moveTo>
                  <a:lnTo>
                    <a:pt x="4939" y="194177"/>
                  </a:lnTo>
                  <a:lnTo>
                    <a:pt x="19105" y="148518"/>
                  </a:lnTo>
                  <a:lnTo>
                    <a:pt x="41523" y="107205"/>
                  </a:lnTo>
                  <a:lnTo>
                    <a:pt x="71215" y="71215"/>
                  </a:lnTo>
                  <a:lnTo>
                    <a:pt x="107205" y="41523"/>
                  </a:lnTo>
                  <a:lnTo>
                    <a:pt x="148518" y="19105"/>
                  </a:lnTo>
                  <a:lnTo>
                    <a:pt x="194177" y="4939"/>
                  </a:lnTo>
                  <a:lnTo>
                    <a:pt x="243205" y="0"/>
                  </a:lnTo>
                  <a:lnTo>
                    <a:pt x="5983858" y="0"/>
                  </a:lnTo>
                  <a:lnTo>
                    <a:pt x="6032886" y="4939"/>
                  </a:lnTo>
                  <a:lnTo>
                    <a:pt x="6078545" y="19105"/>
                  </a:lnTo>
                  <a:lnTo>
                    <a:pt x="6119858" y="41523"/>
                  </a:lnTo>
                  <a:lnTo>
                    <a:pt x="6155848" y="71215"/>
                  </a:lnTo>
                  <a:lnTo>
                    <a:pt x="6185540" y="107205"/>
                  </a:lnTo>
                  <a:lnTo>
                    <a:pt x="6207958" y="148518"/>
                  </a:lnTo>
                  <a:lnTo>
                    <a:pt x="6222124" y="194177"/>
                  </a:lnTo>
                  <a:lnTo>
                    <a:pt x="6227064" y="243204"/>
                  </a:lnTo>
                  <a:lnTo>
                    <a:pt x="6227064" y="2233295"/>
                  </a:lnTo>
                  <a:lnTo>
                    <a:pt x="6222124" y="2282322"/>
                  </a:lnTo>
                  <a:lnTo>
                    <a:pt x="6207958" y="2327981"/>
                  </a:lnTo>
                  <a:lnTo>
                    <a:pt x="6185540" y="2369294"/>
                  </a:lnTo>
                  <a:lnTo>
                    <a:pt x="6155848" y="2405284"/>
                  </a:lnTo>
                  <a:lnTo>
                    <a:pt x="6119858" y="2434976"/>
                  </a:lnTo>
                  <a:lnTo>
                    <a:pt x="6078545" y="2457394"/>
                  </a:lnTo>
                  <a:lnTo>
                    <a:pt x="6032886" y="2471560"/>
                  </a:lnTo>
                  <a:lnTo>
                    <a:pt x="5983858" y="2476500"/>
                  </a:lnTo>
                  <a:lnTo>
                    <a:pt x="243205" y="2476500"/>
                  </a:lnTo>
                  <a:lnTo>
                    <a:pt x="194177" y="2471560"/>
                  </a:lnTo>
                  <a:lnTo>
                    <a:pt x="148518" y="2457394"/>
                  </a:lnTo>
                  <a:lnTo>
                    <a:pt x="107205" y="2434976"/>
                  </a:lnTo>
                  <a:lnTo>
                    <a:pt x="71215" y="2405284"/>
                  </a:lnTo>
                  <a:lnTo>
                    <a:pt x="41523" y="2369294"/>
                  </a:lnTo>
                  <a:lnTo>
                    <a:pt x="19105" y="2327981"/>
                  </a:lnTo>
                  <a:lnTo>
                    <a:pt x="4939" y="2282322"/>
                  </a:lnTo>
                  <a:lnTo>
                    <a:pt x="0" y="2233295"/>
                  </a:lnTo>
                  <a:lnTo>
                    <a:pt x="0" y="243204"/>
                  </a:lnTo>
                  <a:close/>
                </a:path>
              </a:pathLst>
            </a:custGeom>
            <a:noFill/>
            <a:ln cap="flat" cmpd="sng" w="19800">
              <a:solidFill>
                <a:srgbClr val="4646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23" name="Google Shape;3423;p126"/>
          <p:cNvSpPr txBox="1"/>
          <p:nvPr>
            <p:ph type="title"/>
          </p:nvPr>
        </p:nvSpPr>
        <p:spPr>
          <a:xfrm>
            <a:off x="415544" y="139065"/>
            <a:ext cx="39186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Elastic Load Balancing</a:t>
            </a:r>
            <a:endParaRPr/>
          </a:p>
        </p:txBody>
      </p:sp>
      <p:sp>
        <p:nvSpPr>
          <p:cNvPr id="3424" name="Google Shape;3424;p126"/>
          <p:cNvSpPr txBox="1"/>
          <p:nvPr/>
        </p:nvSpPr>
        <p:spPr>
          <a:xfrm>
            <a:off x="2329052" y="1347977"/>
            <a:ext cx="5924550" cy="2282190"/>
          </a:xfrm>
          <a:prstGeom prst="rect">
            <a:avLst/>
          </a:prstGeom>
          <a:noFill/>
          <a:ln>
            <a:noFill/>
          </a:ln>
        </p:spPr>
        <p:txBody>
          <a:bodyPr anchorCtr="0" anchor="t" bIns="0" lIns="0" spcFirstLastPara="1" rIns="0" wrap="square" tIns="13325">
            <a:spAutoFit/>
          </a:bodyPr>
          <a:lstStyle/>
          <a:p>
            <a:pPr indent="-342900" lvl="0" marL="355600" marR="5080" rtl="0" algn="l">
              <a:lnSpc>
                <a:spcPct val="100000"/>
              </a:lnSpc>
              <a:spcBef>
                <a:spcPts val="0"/>
              </a:spcBef>
              <a:spcAft>
                <a:spcPts val="0"/>
              </a:spcAft>
              <a:buClr>
                <a:srgbClr val="4D4D4B"/>
              </a:buClr>
              <a:buSzPts val="2000"/>
              <a:buFont typeface="Arial"/>
              <a:buChar char="•"/>
            </a:pPr>
            <a:r>
              <a:rPr b="1" lang="en-US" sz="2000">
                <a:solidFill>
                  <a:srgbClr val="4D4D4B"/>
                </a:solidFill>
                <a:latin typeface="Arial"/>
                <a:ea typeface="Arial"/>
                <a:cs typeface="Arial"/>
                <a:sym typeface="Arial"/>
              </a:rPr>
              <a:t>Distributes </a:t>
            </a:r>
            <a:r>
              <a:rPr lang="en-US" sz="2000">
                <a:solidFill>
                  <a:srgbClr val="4D4D4B"/>
                </a:solidFill>
                <a:latin typeface="Arial"/>
                <a:ea typeface="Arial"/>
                <a:cs typeface="Arial"/>
                <a:sym typeface="Arial"/>
              </a:rPr>
              <a:t>traffic across multiple EC2 instances,  in multiple Availability Zones</a:t>
            </a:r>
            <a:endParaRPr sz="2000">
              <a:solidFill>
                <a:schemeClr val="dk1"/>
              </a:solidFill>
              <a:latin typeface="Arial"/>
              <a:ea typeface="Arial"/>
              <a:cs typeface="Arial"/>
              <a:sym typeface="Arial"/>
            </a:endParaRPr>
          </a:p>
          <a:p>
            <a:pPr indent="-342900" lvl="0" marL="35560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Supports </a:t>
            </a:r>
            <a:r>
              <a:rPr b="1" lang="en-US" sz="2000">
                <a:solidFill>
                  <a:srgbClr val="4D4D4B"/>
                </a:solidFill>
                <a:latin typeface="Arial"/>
                <a:ea typeface="Arial"/>
                <a:cs typeface="Arial"/>
                <a:sym typeface="Arial"/>
              </a:rPr>
              <a:t>health checks </a:t>
            </a:r>
            <a:r>
              <a:rPr lang="en-US" sz="2000">
                <a:solidFill>
                  <a:srgbClr val="4D4D4B"/>
                </a:solidFill>
                <a:latin typeface="Arial"/>
                <a:ea typeface="Arial"/>
                <a:cs typeface="Arial"/>
                <a:sym typeface="Arial"/>
              </a:rPr>
              <a:t>to detect unhealthy</a:t>
            </a:r>
            <a:endParaRPr sz="2000">
              <a:solidFill>
                <a:schemeClr val="dk1"/>
              </a:solidFill>
              <a:latin typeface="Arial"/>
              <a:ea typeface="Arial"/>
              <a:cs typeface="Arial"/>
              <a:sym typeface="Arial"/>
            </a:endParaRPr>
          </a:p>
          <a:p>
            <a:pPr indent="0" lvl="0" marL="355600" marR="0" rtl="0" algn="l">
              <a:lnSpc>
                <a:spcPct val="100000"/>
              </a:lnSpc>
              <a:spcBef>
                <a:spcPts val="0"/>
              </a:spcBef>
              <a:spcAft>
                <a:spcPts val="0"/>
              </a:spcAft>
              <a:buNone/>
            </a:pPr>
            <a:r>
              <a:rPr lang="en-US" sz="2000">
                <a:solidFill>
                  <a:srgbClr val="4D4D4B"/>
                </a:solidFill>
                <a:latin typeface="Arial"/>
                <a:ea typeface="Arial"/>
                <a:cs typeface="Arial"/>
                <a:sym typeface="Arial"/>
              </a:rPr>
              <a:t>Amazon EC2 instances</a:t>
            </a:r>
            <a:endParaRPr sz="2000">
              <a:solidFill>
                <a:schemeClr val="dk1"/>
              </a:solidFill>
              <a:latin typeface="Arial"/>
              <a:ea typeface="Arial"/>
              <a:cs typeface="Arial"/>
              <a:sym typeface="Arial"/>
            </a:endParaRPr>
          </a:p>
          <a:p>
            <a:pPr indent="-342900" lvl="0" marL="355600" marR="243204"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Supports the </a:t>
            </a:r>
            <a:r>
              <a:rPr b="1" lang="en-US" sz="2000">
                <a:solidFill>
                  <a:srgbClr val="4D4D4B"/>
                </a:solidFill>
                <a:latin typeface="Arial"/>
                <a:ea typeface="Arial"/>
                <a:cs typeface="Arial"/>
                <a:sym typeface="Arial"/>
              </a:rPr>
              <a:t>routing and load balancing </a:t>
            </a:r>
            <a:r>
              <a:rPr lang="en-US" sz="2000">
                <a:solidFill>
                  <a:srgbClr val="4D4D4B"/>
                </a:solidFill>
                <a:latin typeface="Arial"/>
                <a:ea typeface="Arial"/>
                <a:cs typeface="Arial"/>
                <a:sym typeface="Arial"/>
              </a:rPr>
              <a:t>of  HTTP, HTTPS, SSL, and TCP traffic to Amazon  EC2 instances</a:t>
            </a:r>
            <a:endParaRPr sz="2000">
              <a:solidFill>
                <a:schemeClr val="dk1"/>
              </a:solidFill>
              <a:latin typeface="Arial"/>
              <a:ea typeface="Arial"/>
              <a:cs typeface="Arial"/>
              <a:sym typeface="Arial"/>
            </a:endParaRPr>
          </a:p>
        </p:txBody>
      </p:sp>
      <p:grpSp>
        <p:nvGrpSpPr>
          <p:cNvPr id="3425" name="Google Shape;3425;p126"/>
          <p:cNvGrpSpPr/>
          <p:nvPr/>
        </p:nvGrpSpPr>
        <p:grpSpPr>
          <a:xfrm>
            <a:off x="592836" y="1541526"/>
            <a:ext cx="1664208" cy="2018537"/>
            <a:chOff x="592836" y="1541526"/>
            <a:chExt cx="1664208" cy="2018537"/>
          </a:xfrm>
        </p:grpSpPr>
        <p:sp>
          <p:nvSpPr>
            <p:cNvPr id="3426" name="Google Shape;3426;p126"/>
            <p:cNvSpPr/>
            <p:nvPr/>
          </p:nvSpPr>
          <p:spPr>
            <a:xfrm>
              <a:off x="832865" y="1541526"/>
              <a:ext cx="1096010" cy="1000125"/>
            </a:xfrm>
            <a:custGeom>
              <a:rect b="b" l="l" r="r" t="t"/>
              <a:pathLst>
                <a:path extrusionOk="0" h="1000125" w="1096010">
                  <a:moveTo>
                    <a:pt x="997585" y="0"/>
                  </a:moveTo>
                  <a:lnTo>
                    <a:pt x="98158" y="0"/>
                  </a:lnTo>
                  <a:lnTo>
                    <a:pt x="59948" y="7713"/>
                  </a:lnTo>
                  <a:lnTo>
                    <a:pt x="28748" y="28749"/>
                  </a:lnTo>
                  <a:lnTo>
                    <a:pt x="7713" y="59953"/>
                  </a:lnTo>
                  <a:lnTo>
                    <a:pt x="0" y="98171"/>
                  </a:lnTo>
                  <a:lnTo>
                    <a:pt x="0" y="901573"/>
                  </a:lnTo>
                  <a:lnTo>
                    <a:pt x="7713" y="939790"/>
                  </a:lnTo>
                  <a:lnTo>
                    <a:pt x="28748" y="970994"/>
                  </a:lnTo>
                  <a:lnTo>
                    <a:pt x="59948" y="992030"/>
                  </a:lnTo>
                  <a:lnTo>
                    <a:pt x="98158" y="999744"/>
                  </a:lnTo>
                  <a:lnTo>
                    <a:pt x="997585"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7" name="Google Shape;3427;p126"/>
            <p:cNvSpPr/>
            <p:nvPr/>
          </p:nvSpPr>
          <p:spPr>
            <a:xfrm>
              <a:off x="832865" y="1541526"/>
              <a:ext cx="1096010" cy="1000125"/>
            </a:xfrm>
            <a:custGeom>
              <a:rect b="b" l="l" r="r" t="t"/>
              <a:pathLst>
                <a:path extrusionOk="0" h="1000125" w="1096010">
                  <a:moveTo>
                    <a:pt x="0" y="98171"/>
                  </a:moveTo>
                  <a:lnTo>
                    <a:pt x="7713" y="59953"/>
                  </a:lnTo>
                  <a:lnTo>
                    <a:pt x="28748" y="28749"/>
                  </a:lnTo>
                  <a:lnTo>
                    <a:pt x="59948" y="7713"/>
                  </a:lnTo>
                  <a:lnTo>
                    <a:pt x="98158"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58" y="999744"/>
                  </a:lnTo>
                  <a:lnTo>
                    <a:pt x="59948" y="992030"/>
                  </a:lnTo>
                  <a:lnTo>
                    <a:pt x="28748"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8" name="Google Shape;3428;p126"/>
            <p:cNvSpPr/>
            <p:nvPr/>
          </p:nvSpPr>
          <p:spPr>
            <a:xfrm>
              <a:off x="592836" y="2630424"/>
              <a:ext cx="1664208" cy="92963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29" name="Google Shape;3429;p126"/>
          <p:cNvSpPr txBox="1"/>
          <p:nvPr/>
        </p:nvSpPr>
        <p:spPr>
          <a:xfrm>
            <a:off x="778255" y="2750565"/>
            <a:ext cx="1129665" cy="513080"/>
          </a:xfrm>
          <a:prstGeom prst="rect">
            <a:avLst/>
          </a:prstGeom>
          <a:noFill/>
          <a:ln>
            <a:noFill/>
          </a:ln>
        </p:spPr>
        <p:txBody>
          <a:bodyPr anchorCtr="0" anchor="t" bIns="0" lIns="0" spcFirstLastPara="1" rIns="0" wrap="square" tIns="12050">
            <a:spAutoFit/>
          </a:bodyPr>
          <a:lstStyle/>
          <a:p>
            <a:pPr indent="-105410" lvl="0" marL="117475" marR="5080" rtl="0" algn="l">
              <a:lnSpc>
                <a:spcPct val="100000"/>
              </a:lnSpc>
              <a:spcBef>
                <a:spcPts val="0"/>
              </a:spcBef>
              <a:spcAft>
                <a:spcPts val="0"/>
              </a:spcAft>
              <a:buNone/>
            </a:pPr>
            <a:r>
              <a:rPr lang="en-US" sz="1600">
                <a:solidFill>
                  <a:srgbClr val="464646"/>
                </a:solidFill>
                <a:latin typeface="Arial"/>
                <a:ea typeface="Arial"/>
                <a:cs typeface="Arial"/>
                <a:sym typeface="Arial"/>
              </a:rPr>
              <a:t>Elastic Load  Balancing</a:t>
            </a:r>
            <a:endParaRPr sz="1600">
              <a:solidFill>
                <a:schemeClr val="dk1"/>
              </a:solidFill>
              <a:latin typeface="Arial"/>
              <a:ea typeface="Arial"/>
              <a:cs typeface="Arial"/>
              <a:sym typeface="Arial"/>
            </a:endParaRPr>
          </a:p>
        </p:txBody>
      </p:sp>
      <p:sp>
        <p:nvSpPr>
          <p:cNvPr id="3430" name="Google Shape;3430;p126"/>
          <p:cNvSpPr/>
          <p:nvPr/>
        </p:nvSpPr>
        <p:spPr>
          <a:xfrm>
            <a:off x="1097280" y="1693164"/>
            <a:ext cx="583692" cy="69951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1" name="Google Shape;3431;p126"/>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3432" name="Google Shape;3432;p126"/>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6" name="Shape 3436"/>
        <p:cNvGrpSpPr/>
        <p:nvPr/>
      </p:nvGrpSpPr>
      <p:grpSpPr>
        <a:xfrm>
          <a:off x="0" y="0"/>
          <a:ext cx="0" cy="0"/>
          <a:chOff x="0" y="0"/>
          <a:chExt cx="0" cy="0"/>
        </a:xfrm>
      </p:grpSpPr>
      <p:grpSp>
        <p:nvGrpSpPr>
          <p:cNvPr id="3437" name="Google Shape;3437;p127"/>
          <p:cNvGrpSpPr/>
          <p:nvPr/>
        </p:nvGrpSpPr>
        <p:grpSpPr>
          <a:xfrm>
            <a:off x="2776727" y="807719"/>
            <a:ext cx="3549650" cy="3476752"/>
            <a:chOff x="2776727" y="807719"/>
            <a:chExt cx="3549650" cy="3476752"/>
          </a:xfrm>
        </p:grpSpPr>
        <p:sp>
          <p:nvSpPr>
            <p:cNvPr id="3438" name="Google Shape;3438;p127"/>
            <p:cNvSpPr/>
            <p:nvPr/>
          </p:nvSpPr>
          <p:spPr>
            <a:xfrm>
              <a:off x="3692652" y="3250691"/>
              <a:ext cx="545591" cy="57454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9" name="Google Shape;3439;p127"/>
            <p:cNvSpPr/>
            <p:nvPr/>
          </p:nvSpPr>
          <p:spPr>
            <a:xfrm>
              <a:off x="4069080" y="2432303"/>
              <a:ext cx="239267" cy="122224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0" name="Google Shape;3440;p127"/>
            <p:cNvSpPr/>
            <p:nvPr/>
          </p:nvSpPr>
          <p:spPr>
            <a:xfrm>
              <a:off x="4150613" y="2454402"/>
              <a:ext cx="76200" cy="1061720"/>
            </a:xfrm>
            <a:custGeom>
              <a:rect b="b" l="l" r="r" t="t"/>
              <a:pathLst>
                <a:path extrusionOk="0" h="1061720" w="76200">
                  <a:moveTo>
                    <a:pt x="28194" y="985139"/>
                  </a:moveTo>
                  <a:lnTo>
                    <a:pt x="0" y="985139"/>
                  </a:lnTo>
                  <a:lnTo>
                    <a:pt x="38100" y="1061339"/>
                  </a:lnTo>
                  <a:lnTo>
                    <a:pt x="69850" y="997839"/>
                  </a:lnTo>
                  <a:lnTo>
                    <a:pt x="28194" y="997839"/>
                  </a:lnTo>
                  <a:lnTo>
                    <a:pt x="28194" y="985139"/>
                  </a:lnTo>
                  <a:close/>
                </a:path>
                <a:path extrusionOk="0" h="1061720" w="76200">
                  <a:moveTo>
                    <a:pt x="48006" y="0"/>
                  </a:moveTo>
                  <a:lnTo>
                    <a:pt x="28194" y="0"/>
                  </a:lnTo>
                  <a:lnTo>
                    <a:pt x="28194" y="997839"/>
                  </a:lnTo>
                  <a:lnTo>
                    <a:pt x="48006" y="997839"/>
                  </a:lnTo>
                  <a:lnTo>
                    <a:pt x="48006" y="0"/>
                  </a:lnTo>
                  <a:close/>
                </a:path>
                <a:path extrusionOk="0" h="1061720" w="76200">
                  <a:moveTo>
                    <a:pt x="76200" y="985139"/>
                  </a:moveTo>
                  <a:lnTo>
                    <a:pt x="48006" y="985139"/>
                  </a:lnTo>
                  <a:lnTo>
                    <a:pt x="48006" y="997839"/>
                  </a:lnTo>
                  <a:lnTo>
                    <a:pt x="69850" y="997839"/>
                  </a:lnTo>
                  <a:lnTo>
                    <a:pt x="76200" y="985139"/>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1" name="Google Shape;3441;p127"/>
            <p:cNvSpPr/>
            <p:nvPr/>
          </p:nvSpPr>
          <p:spPr>
            <a:xfrm>
              <a:off x="3884675" y="2444496"/>
              <a:ext cx="239267" cy="105765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2" name="Google Shape;3442;p127"/>
            <p:cNvSpPr/>
            <p:nvPr/>
          </p:nvSpPr>
          <p:spPr>
            <a:xfrm>
              <a:off x="3966210" y="2466593"/>
              <a:ext cx="76200" cy="896619"/>
            </a:xfrm>
            <a:custGeom>
              <a:rect b="b" l="l" r="r" t="t"/>
              <a:pathLst>
                <a:path extrusionOk="0" h="896620" w="76200">
                  <a:moveTo>
                    <a:pt x="28193" y="820166"/>
                  </a:moveTo>
                  <a:lnTo>
                    <a:pt x="0" y="820166"/>
                  </a:lnTo>
                  <a:lnTo>
                    <a:pt x="38100" y="896366"/>
                  </a:lnTo>
                  <a:lnTo>
                    <a:pt x="69850" y="832866"/>
                  </a:lnTo>
                  <a:lnTo>
                    <a:pt x="28193" y="832866"/>
                  </a:lnTo>
                  <a:lnTo>
                    <a:pt x="28193" y="820166"/>
                  </a:lnTo>
                  <a:close/>
                </a:path>
                <a:path extrusionOk="0" h="896620" w="76200">
                  <a:moveTo>
                    <a:pt x="48005" y="0"/>
                  </a:moveTo>
                  <a:lnTo>
                    <a:pt x="28193" y="0"/>
                  </a:lnTo>
                  <a:lnTo>
                    <a:pt x="28193" y="832866"/>
                  </a:lnTo>
                  <a:lnTo>
                    <a:pt x="48005" y="832866"/>
                  </a:lnTo>
                  <a:lnTo>
                    <a:pt x="48005" y="0"/>
                  </a:lnTo>
                  <a:close/>
                </a:path>
                <a:path extrusionOk="0" h="896620" w="76200">
                  <a:moveTo>
                    <a:pt x="76200" y="820166"/>
                  </a:moveTo>
                  <a:lnTo>
                    <a:pt x="48005" y="820166"/>
                  </a:lnTo>
                  <a:lnTo>
                    <a:pt x="48005" y="832866"/>
                  </a:lnTo>
                  <a:lnTo>
                    <a:pt x="69850" y="832866"/>
                  </a:lnTo>
                  <a:lnTo>
                    <a:pt x="76200" y="820166"/>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3" name="Google Shape;3443;p127"/>
            <p:cNvSpPr/>
            <p:nvPr/>
          </p:nvSpPr>
          <p:spPr>
            <a:xfrm>
              <a:off x="2776727" y="1802891"/>
              <a:ext cx="3549650" cy="2481580"/>
            </a:xfrm>
            <a:custGeom>
              <a:rect b="b" l="l" r="r" t="t"/>
              <a:pathLst>
                <a:path extrusionOk="0" h="2481579" w="3549650">
                  <a:moveTo>
                    <a:pt x="0" y="243586"/>
                  </a:moveTo>
                  <a:lnTo>
                    <a:pt x="4950" y="194505"/>
                  </a:lnTo>
                  <a:lnTo>
                    <a:pt x="19147" y="148786"/>
                  </a:lnTo>
                  <a:lnTo>
                    <a:pt x="41610" y="107410"/>
                  </a:lnTo>
                  <a:lnTo>
                    <a:pt x="71358" y="71358"/>
                  </a:lnTo>
                  <a:lnTo>
                    <a:pt x="107410" y="41610"/>
                  </a:lnTo>
                  <a:lnTo>
                    <a:pt x="148786" y="19147"/>
                  </a:lnTo>
                  <a:lnTo>
                    <a:pt x="194505" y="4950"/>
                  </a:lnTo>
                  <a:lnTo>
                    <a:pt x="243586" y="0"/>
                  </a:lnTo>
                  <a:lnTo>
                    <a:pt x="3305810" y="0"/>
                  </a:lnTo>
                  <a:lnTo>
                    <a:pt x="3354890" y="4950"/>
                  </a:lnTo>
                  <a:lnTo>
                    <a:pt x="3400609" y="19147"/>
                  </a:lnTo>
                  <a:lnTo>
                    <a:pt x="3441985" y="41610"/>
                  </a:lnTo>
                  <a:lnTo>
                    <a:pt x="3478037" y="71358"/>
                  </a:lnTo>
                  <a:lnTo>
                    <a:pt x="3507785" y="107410"/>
                  </a:lnTo>
                  <a:lnTo>
                    <a:pt x="3530248" y="148786"/>
                  </a:lnTo>
                  <a:lnTo>
                    <a:pt x="3544445" y="194505"/>
                  </a:lnTo>
                  <a:lnTo>
                    <a:pt x="3549396" y="243586"/>
                  </a:lnTo>
                  <a:lnTo>
                    <a:pt x="3549396" y="2237486"/>
                  </a:lnTo>
                  <a:lnTo>
                    <a:pt x="3544445" y="2286577"/>
                  </a:lnTo>
                  <a:lnTo>
                    <a:pt x="3530248" y="2332301"/>
                  </a:lnTo>
                  <a:lnTo>
                    <a:pt x="3507785" y="2373678"/>
                  </a:lnTo>
                  <a:lnTo>
                    <a:pt x="3478037" y="2409728"/>
                  </a:lnTo>
                  <a:lnTo>
                    <a:pt x="3441985" y="2439471"/>
                  </a:lnTo>
                  <a:lnTo>
                    <a:pt x="3400609" y="2461930"/>
                  </a:lnTo>
                  <a:lnTo>
                    <a:pt x="3354890" y="2476123"/>
                  </a:lnTo>
                  <a:lnTo>
                    <a:pt x="3305810" y="2481072"/>
                  </a:lnTo>
                  <a:lnTo>
                    <a:pt x="243586" y="2481072"/>
                  </a:lnTo>
                  <a:lnTo>
                    <a:pt x="194505" y="2476123"/>
                  </a:lnTo>
                  <a:lnTo>
                    <a:pt x="148786" y="2461930"/>
                  </a:lnTo>
                  <a:lnTo>
                    <a:pt x="107410" y="2439471"/>
                  </a:lnTo>
                  <a:lnTo>
                    <a:pt x="71358" y="2409728"/>
                  </a:lnTo>
                  <a:lnTo>
                    <a:pt x="41610" y="2373678"/>
                  </a:lnTo>
                  <a:lnTo>
                    <a:pt x="19147" y="2332301"/>
                  </a:lnTo>
                  <a:lnTo>
                    <a:pt x="4950" y="2286577"/>
                  </a:lnTo>
                  <a:lnTo>
                    <a:pt x="0" y="2237486"/>
                  </a:lnTo>
                  <a:lnTo>
                    <a:pt x="0" y="243586"/>
                  </a:lnTo>
                  <a:close/>
                </a:path>
              </a:pathLst>
            </a:custGeom>
            <a:noFill/>
            <a:ln cap="flat" cmpd="sng" w="9525">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4" name="Google Shape;3444;p127"/>
            <p:cNvSpPr/>
            <p:nvPr/>
          </p:nvSpPr>
          <p:spPr>
            <a:xfrm>
              <a:off x="2929127" y="1539239"/>
              <a:ext cx="603503" cy="39319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5" name="Google Shape;3445;p127"/>
            <p:cNvSpPr/>
            <p:nvPr/>
          </p:nvSpPr>
          <p:spPr>
            <a:xfrm>
              <a:off x="3790763" y="899735"/>
              <a:ext cx="547489" cy="55209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6" name="Google Shape;3446;p127"/>
            <p:cNvSpPr/>
            <p:nvPr/>
          </p:nvSpPr>
          <p:spPr>
            <a:xfrm>
              <a:off x="4273295" y="807719"/>
              <a:ext cx="731520" cy="73152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7" name="Google Shape;3447;p127"/>
            <p:cNvSpPr/>
            <p:nvPr/>
          </p:nvSpPr>
          <p:spPr>
            <a:xfrm>
              <a:off x="4849367" y="809243"/>
              <a:ext cx="731520" cy="73152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8" name="Google Shape;3448;p127"/>
            <p:cNvSpPr/>
            <p:nvPr/>
          </p:nvSpPr>
          <p:spPr>
            <a:xfrm>
              <a:off x="5004816" y="3256787"/>
              <a:ext cx="545591" cy="57454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9" name="Google Shape;3449;p127"/>
            <p:cNvSpPr/>
            <p:nvPr/>
          </p:nvSpPr>
          <p:spPr>
            <a:xfrm>
              <a:off x="5064251" y="1420368"/>
              <a:ext cx="239267" cy="862584"/>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0" name="Google Shape;3450;p127"/>
            <p:cNvSpPr/>
            <p:nvPr/>
          </p:nvSpPr>
          <p:spPr>
            <a:xfrm>
              <a:off x="5145404" y="1442465"/>
              <a:ext cx="76200" cy="701675"/>
            </a:xfrm>
            <a:custGeom>
              <a:rect b="b" l="l" r="r" t="t"/>
              <a:pathLst>
                <a:path extrusionOk="0" h="701675" w="76200">
                  <a:moveTo>
                    <a:pt x="28265" y="625507"/>
                  </a:moveTo>
                  <a:lnTo>
                    <a:pt x="0" y="625602"/>
                  </a:lnTo>
                  <a:lnTo>
                    <a:pt x="38481" y="701675"/>
                  </a:lnTo>
                  <a:lnTo>
                    <a:pt x="69861" y="638175"/>
                  </a:lnTo>
                  <a:lnTo>
                    <a:pt x="28321" y="638175"/>
                  </a:lnTo>
                  <a:lnTo>
                    <a:pt x="28265" y="625507"/>
                  </a:lnTo>
                  <a:close/>
                </a:path>
                <a:path extrusionOk="0" h="701675" w="76200">
                  <a:moveTo>
                    <a:pt x="48077" y="625441"/>
                  </a:moveTo>
                  <a:lnTo>
                    <a:pt x="28265" y="625507"/>
                  </a:lnTo>
                  <a:lnTo>
                    <a:pt x="28321" y="638175"/>
                  </a:lnTo>
                  <a:lnTo>
                    <a:pt x="48133" y="638175"/>
                  </a:lnTo>
                  <a:lnTo>
                    <a:pt x="48077" y="625441"/>
                  </a:lnTo>
                  <a:close/>
                </a:path>
                <a:path extrusionOk="0" h="701675" w="76200">
                  <a:moveTo>
                    <a:pt x="76200" y="625348"/>
                  </a:moveTo>
                  <a:lnTo>
                    <a:pt x="48077" y="625441"/>
                  </a:lnTo>
                  <a:lnTo>
                    <a:pt x="48133" y="638175"/>
                  </a:lnTo>
                  <a:lnTo>
                    <a:pt x="69861" y="638175"/>
                  </a:lnTo>
                  <a:lnTo>
                    <a:pt x="76200" y="625348"/>
                  </a:lnTo>
                  <a:close/>
                </a:path>
                <a:path extrusionOk="0" h="701675" w="76200">
                  <a:moveTo>
                    <a:pt x="45339" y="0"/>
                  </a:moveTo>
                  <a:lnTo>
                    <a:pt x="25527" y="0"/>
                  </a:lnTo>
                  <a:lnTo>
                    <a:pt x="28265" y="625507"/>
                  </a:lnTo>
                  <a:lnTo>
                    <a:pt x="48077" y="625441"/>
                  </a:lnTo>
                  <a:lnTo>
                    <a:pt x="45339"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1" name="Google Shape;3451;p127"/>
            <p:cNvSpPr/>
            <p:nvPr/>
          </p:nvSpPr>
          <p:spPr>
            <a:xfrm>
              <a:off x="4517135" y="1420368"/>
              <a:ext cx="239267" cy="864108"/>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2" name="Google Shape;3452;p127"/>
            <p:cNvSpPr/>
            <p:nvPr/>
          </p:nvSpPr>
          <p:spPr>
            <a:xfrm>
              <a:off x="4599558" y="1442338"/>
              <a:ext cx="76200" cy="703580"/>
            </a:xfrm>
            <a:custGeom>
              <a:rect b="b" l="l" r="r" t="t"/>
              <a:pathLst>
                <a:path extrusionOk="0" h="703580" w="76200">
                  <a:moveTo>
                    <a:pt x="0" y="626491"/>
                  </a:moveTo>
                  <a:lnTo>
                    <a:pt x="37211" y="703072"/>
                  </a:lnTo>
                  <a:lnTo>
                    <a:pt x="69854" y="639699"/>
                  </a:lnTo>
                  <a:lnTo>
                    <a:pt x="47878" y="639699"/>
                  </a:lnTo>
                  <a:lnTo>
                    <a:pt x="28066" y="639444"/>
                  </a:lnTo>
                  <a:lnTo>
                    <a:pt x="28212" y="626820"/>
                  </a:lnTo>
                  <a:lnTo>
                    <a:pt x="0" y="626491"/>
                  </a:lnTo>
                  <a:close/>
                </a:path>
                <a:path extrusionOk="0" h="703580" w="76200">
                  <a:moveTo>
                    <a:pt x="28212" y="626820"/>
                  </a:moveTo>
                  <a:lnTo>
                    <a:pt x="28066" y="639444"/>
                  </a:lnTo>
                  <a:lnTo>
                    <a:pt x="47878" y="639699"/>
                  </a:lnTo>
                  <a:lnTo>
                    <a:pt x="48024" y="627051"/>
                  </a:lnTo>
                  <a:lnTo>
                    <a:pt x="28212" y="626820"/>
                  </a:lnTo>
                  <a:close/>
                </a:path>
                <a:path extrusionOk="0" h="703580" w="76200">
                  <a:moveTo>
                    <a:pt x="48024" y="627051"/>
                  </a:moveTo>
                  <a:lnTo>
                    <a:pt x="47878" y="639699"/>
                  </a:lnTo>
                  <a:lnTo>
                    <a:pt x="69854" y="639699"/>
                  </a:lnTo>
                  <a:lnTo>
                    <a:pt x="76200" y="627380"/>
                  </a:lnTo>
                  <a:lnTo>
                    <a:pt x="48024" y="627051"/>
                  </a:lnTo>
                  <a:close/>
                </a:path>
                <a:path extrusionOk="0" h="703580" w="76200">
                  <a:moveTo>
                    <a:pt x="35432" y="0"/>
                  </a:moveTo>
                  <a:lnTo>
                    <a:pt x="28212" y="626820"/>
                  </a:lnTo>
                  <a:lnTo>
                    <a:pt x="48024" y="627051"/>
                  </a:lnTo>
                  <a:lnTo>
                    <a:pt x="55244" y="253"/>
                  </a:lnTo>
                  <a:lnTo>
                    <a:pt x="35432"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3" name="Google Shape;3453;p127"/>
            <p:cNvSpPr/>
            <p:nvPr/>
          </p:nvSpPr>
          <p:spPr>
            <a:xfrm>
              <a:off x="3945636" y="1421891"/>
              <a:ext cx="239267" cy="862584"/>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4" name="Google Shape;3454;p127"/>
            <p:cNvSpPr/>
            <p:nvPr/>
          </p:nvSpPr>
          <p:spPr>
            <a:xfrm>
              <a:off x="4028058" y="1443862"/>
              <a:ext cx="76200" cy="701040"/>
            </a:xfrm>
            <a:custGeom>
              <a:rect b="b" l="l" r="r" t="t"/>
              <a:pathLst>
                <a:path extrusionOk="0" h="701039" w="76200">
                  <a:moveTo>
                    <a:pt x="0" y="624205"/>
                  </a:moveTo>
                  <a:lnTo>
                    <a:pt x="37211" y="700786"/>
                  </a:lnTo>
                  <a:lnTo>
                    <a:pt x="69854" y="637413"/>
                  </a:lnTo>
                  <a:lnTo>
                    <a:pt x="47878" y="637413"/>
                  </a:lnTo>
                  <a:lnTo>
                    <a:pt x="28066" y="637159"/>
                  </a:lnTo>
                  <a:lnTo>
                    <a:pt x="28207" y="624534"/>
                  </a:lnTo>
                  <a:lnTo>
                    <a:pt x="0" y="624205"/>
                  </a:lnTo>
                  <a:close/>
                </a:path>
                <a:path extrusionOk="0" h="701039" w="76200">
                  <a:moveTo>
                    <a:pt x="28207" y="624534"/>
                  </a:moveTo>
                  <a:lnTo>
                    <a:pt x="28066" y="637159"/>
                  </a:lnTo>
                  <a:lnTo>
                    <a:pt x="47878" y="637413"/>
                  </a:lnTo>
                  <a:lnTo>
                    <a:pt x="48020" y="624765"/>
                  </a:lnTo>
                  <a:lnTo>
                    <a:pt x="28207" y="624534"/>
                  </a:lnTo>
                  <a:close/>
                </a:path>
                <a:path extrusionOk="0" h="701039" w="76200">
                  <a:moveTo>
                    <a:pt x="48020" y="624765"/>
                  </a:moveTo>
                  <a:lnTo>
                    <a:pt x="47878" y="637413"/>
                  </a:lnTo>
                  <a:lnTo>
                    <a:pt x="69854" y="637413"/>
                  </a:lnTo>
                  <a:lnTo>
                    <a:pt x="76200" y="625094"/>
                  </a:lnTo>
                  <a:lnTo>
                    <a:pt x="48020" y="624765"/>
                  </a:lnTo>
                  <a:close/>
                </a:path>
                <a:path extrusionOk="0" h="701039" w="76200">
                  <a:moveTo>
                    <a:pt x="35178" y="0"/>
                  </a:moveTo>
                  <a:lnTo>
                    <a:pt x="28207" y="624534"/>
                  </a:lnTo>
                  <a:lnTo>
                    <a:pt x="48020" y="624765"/>
                  </a:lnTo>
                  <a:lnTo>
                    <a:pt x="54990" y="253"/>
                  </a:lnTo>
                  <a:lnTo>
                    <a:pt x="35178"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5" name="Google Shape;3455;p127"/>
            <p:cNvSpPr/>
            <p:nvPr/>
          </p:nvSpPr>
          <p:spPr>
            <a:xfrm>
              <a:off x="5017007" y="2506980"/>
              <a:ext cx="239267" cy="883919"/>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6" name="Google Shape;3456;p127"/>
            <p:cNvSpPr/>
            <p:nvPr/>
          </p:nvSpPr>
          <p:spPr>
            <a:xfrm>
              <a:off x="5098542" y="2529077"/>
              <a:ext cx="76200" cy="722630"/>
            </a:xfrm>
            <a:custGeom>
              <a:rect b="b" l="l" r="r" t="t"/>
              <a:pathLst>
                <a:path extrusionOk="0" h="722629" w="76200">
                  <a:moveTo>
                    <a:pt x="28194" y="646049"/>
                  </a:moveTo>
                  <a:lnTo>
                    <a:pt x="0" y="646049"/>
                  </a:lnTo>
                  <a:lnTo>
                    <a:pt x="38100" y="722249"/>
                  </a:lnTo>
                  <a:lnTo>
                    <a:pt x="69850" y="658749"/>
                  </a:lnTo>
                  <a:lnTo>
                    <a:pt x="28194" y="658749"/>
                  </a:lnTo>
                  <a:lnTo>
                    <a:pt x="28194" y="646049"/>
                  </a:lnTo>
                  <a:close/>
                </a:path>
                <a:path extrusionOk="0" h="722629" w="76200">
                  <a:moveTo>
                    <a:pt x="48006" y="0"/>
                  </a:moveTo>
                  <a:lnTo>
                    <a:pt x="28194" y="0"/>
                  </a:lnTo>
                  <a:lnTo>
                    <a:pt x="28194" y="658749"/>
                  </a:lnTo>
                  <a:lnTo>
                    <a:pt x="48006" y="658749"/>
                  </a:lnTo>
                  <a:lnTo>
                    <a:pt x="48006" y="0"/>
                  </a:lnTo>
                  <a:close/>
                </a:path>
                <a:path extrusionOk="0" h="722629" w="76200">
                  <a:moveTo>
                    <a:pt x="76200" y="646049"/>
                  </a:moveTo>
                  <a:lnTo>
                    <a:pt x="48006" y="646049"/>
                  </a:lnTo>
                  <a:lnTo>
                    <a:pt x="48006" y="658749"/>
                  </a:lnTo>
                  <a:lnTo>
                    <a:pt x="69850" y="658749"/>
                  </a:lnTo>
                  <a:lnTo>
                    <a:pt x="76200" y="646049"/>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7" name="Google Shape;3457;p127"/>
            <p:cNvSpPr/>
            <p:nvPr/>
          </p:nvSpPr>
          <p:spPr>
            <a:xfrm>
              <a:off x="5361432" y="2474975"/>
              <a:ext cx="239267" cy="1147572"/>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8" name="Google Shape;3458;p127"/>
            <p:cNvSpPr/>
            <p:nvPr/>
          </p:nvSpPr>
          <p:spPr>
            <a:xfrm>
              <a:off x="5442966" y="2497074"/>
              <a:ext cx="76200" cy="986790"/>
            </a:xfrm>
            <a:custGeom>
              <a:rect b="b" l="l" r="r" t="t"/>
              <a:pathLst>
                <a:path extrusionOk="0" h="986789" w="76200">
                  <a:moveTo>
                    <a:pt x="28194" y="910208"/>
                  </a:moveTo>
                  <a:lnTo>
                    <a:pt x="0" y="910208"/>
                  </a:lnTo>
                  <a:lnTo>
                    <a:pt x="38100" y="986408"/>
                  </a:lnTo>
                  <a:lnTo>
                    <a:pt x="69850" y="922908"/>
                  </a:lnTo>
                  <a:lnTo>
                    <a:pt x="28194" y="922908"/>
                  </a:lnTo>
                  <a:lnTo>
                    <a:pt x="28194" y="910208"/>
                  </a:lnTo>
                  <a:close/>
                </a:path>
                <a:path extrusionOk="0" h="986789" w="76200">
                  <a:moveTo>
                    <a:pt x="48006" y="0"/>
                  </a:moveTo>
                  <a:lnTo>
                    <a:pt x="28194" y="0"/>
                  </a:lnTo>
                  <a:lnTo>
                    <a:pt x="28194" y="922908"/>
                  </a:lnTo>
                  <a:lnTo>
                    <a:pt x="48006" y="922908"/>
                  </a:lnTo>
                  <a:lnTo>
                    <a:pt x="48006" y="0"/>
                  </a:lnTo>
                  <a:close/>
                </a:path>
                <a:path extrusionOk="0" h="986789" w="76200">
                  <a:moveTo>
                    <a:pt x="76200" y="910208"/>
                  </a:moveTo>
                  <a:lnTo>
                    <a:pt x="48006" y="910208"/>
                  </a:lnTo>
                  <a:lnTo>
                    <a:pt x="48006" y="922908"/>
                  </a:lnTo>
                  <a:lnTo>
                    <a:pt x="69850" y="922908"/>
                  </a:lnTo>
                  <a:lnTo>
                    <a:pt x="76200" y="910208"/>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59" name="Google Shape;3459;p127"/>
          <p:cNvSpPr txBox="1"/>
          <p:nvPr>
            <p:ph type="title"/>
          </p:nvPr>
        </p:nvSpPr>
        <p:spPr>
          <a:xfrm>
            <a:off x="415544" y="139065"/>
            <a:ext cx="63882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Classic Load Balancer - How It Works</a:t>
            </a:r>
            <a:endParaRPr/>
          </a:p>
        </p:txBody>
      </p:sp>
      <p:sp>
        <p:nvSpPr>
          <p:cNvPr id="3460" name="Google Shape;3460;p127"/>
          <p:cNvSpPr txBox="1"/>
          <p:nvPr/>
        </p:nvSpPr>
        <p:spPr>
          <a:xfrm>
            <a:off x="419506" y="1035177"/>
            <a:ext cx="1939289" cy="1489075"/>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400">
                <a:solidFill>
                  <a:srgbClr val="4D4D4B"/>
                </a:solidFill>
                <a:latin typeface="Arial"/>
                <a:ea typeface="Arial"/>
                <a:cs typeface="Arial"/>
                <a:sym typeface="Arial"/>
              </a:rPr>
              <a:t>Register  instances with  your load  balancer.</a:t>
            </a:r>
            <a:endParaRPr sz="2400">
              <a:solidFill>
                <a:schemeClr val="dk1"/>
              </a:solidFill>
              <a:latin typeface="Arial"/>
              <a:ea typeface="Arial"/>
              <a:cs typeface="Arial"/>
              <a:sym typeface="Arial"/>
            </a:endParaRPr>
          </a:p>
        </p:txBody>
      </p:sp>
      <p:sp>
        <p:nvSpPr>
          <p:cNvPr id="3461" name="Google Shape;3461;p127"/>
          <p:cNvSpPr txBox="1"/>
          <p:nvPr/>
        </p:nvSpPr>
        <p:spPr>
          <a:xfrm>
            <a:off x="3600450" y="3980484"/>
            <a:ext cx="703580" cy="11683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600">
                <a:solidFill>
                  <a:srgbClr val="F7971F"/>
                </a:solidFill>
                <a:latin typeface="Arial"/>
                <a:ea typeface="Arial"/>
                <a:cs typeface="Arial"/>
                <a:sym typeface="Arial"/>
              </a:rPr>
              <a:t>Availability Zone A</a:t>
            </a:r>
            <a:endParaRPr sz="600">
              <a:solidFill>
                <a:schemeClr val="dk1"/>
              </a:solidFill>
              <a:latin typeface="Arial"/>
              <a:ea typeface="Arial"/>
              <a:cs typeface="Arial"/>
              <a:sym typeface="Arial"/>
            </a:endParaRPr>
          </a:p>
        </p:txBody>
      </p:sp>
      <p:sp>
        <p:nvSpPr>
          <p:cNvPr id="3462" name="Google Shape;3462;p127"/>
          <p:cNvSpPr txBox="1"/>
          <p:nvPr/>
        </p:nvSpPr>
        <p:spPr>
          <a:xfrm>
            <a:off x="4982717" y="3980484"/>
            <a:ext cx="703580" cy="11683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600">
                <a:solidFill>
                  <a:srgbClr val="F7971F"/>
                </a:solidFill>
                <a:latin typeface="Arial"/>
                <a:ea typeface="Arial"/>
                <a:cs typeface="Arial"/>
                <a:sym typeface="Arial"/>
              </a:rPr>
              <a:t>Availability Zone B</a:t>
            </a:r>
            <a:endParaRPr sz="600">
              <a:solidFill>
                <a:schemeClr val="dk1"/>
              </a:solidFill>
              <a:latin typeface="Arial"/>
              <a:ea typeface="Arial"/>
              <a:cs typeface="Arial"/>
              <a:sym typeface="Arial"/>
            </a:endParaRPr>
          </a:p>
        </p:txBody>
      </p:sp>
      <p:grpSp>
        <p:nvGrpSpPr>
          <p:cNvPr id="3463" name="Google Shape;3463;p127"/>
          <p:cNvGrpSpPr/>
          <p:nvPr/>
        </p:nvGrpSpPr>
        <p:grpSpPr>
          <a:xfrm>
            <a:off x="3356610" y="2013965"/>
            <a:ext cx="2575560" cy="2120265"/>
            <a:chOff x="3356610" y="2013965"/>
            <a:chExt cx="2575560" cy="2120265"/>
          </a:xfrm>
        </p:grpSpPr>
        <p:sp>
          <p:nvSpPr>
            <p:cNvPr id="3464" name="Google Shape;3464;p127"/>
            <p:cNvSpPr/>
            <p:nvPr/>
          </p:nvSpPr>
          <p:spPr>
            <a:xfrm>
              <a:off x="3356610" y="2013965"/>
              <a:ext cx="2575560" cy="2120265"/>
            </a:xfrm>
            <a:custGeom>
              <a:rect b="b" l="l" r="r" t="t"/>
              <a:pathLst>
                <a:path extrusionOk="0" h="2120265" w="2575560">
                  <a:moveTo>
                    <a:pt x="1379219" y="117475"/>
                  </a:moveTo>
                  <a:lnTo>
                    <a:pt x="1388449" y="71741"/>
                  </a:lnTo>
                  <a:lnTo>
                    <a:pt x="1413621" y="34401"/>
                  </a:lnTo>
                  <a:lnTo>
                    <a:pt x="1450961" y="9229"/>
                  </a:lnTo>
                  <a:lnTo>
                    <a:pt x="1496694" y="0"/>
                  </a:lnTo>
                  <a:lnTo>
                    <a:pt x="2458085" y="0"/>
                  </a:lnTo>
                  <a:lnTo>
                    <a:pt x="2503818" y="9229"/>
                  </a:lnTo>
                  <a:lnTo>
                    <a:pt x="2541158" y="34401"/>
                  </a:lnTo>
                  <a:lnTo>
                    <a:pt x="2566330" y="71741"/>
                  </a:lnTo>
                  <a:lnTo>
                    <a:pt x="2575560" y="117475"/>
                  </a:lnTo>
                  <a:lnTo>
                    <a:pt x="2575560" y="2002421"/>
                  </a:lnTo>
                  <a:lnTo>
                    <a:pt x="2566330" y="2048142"/>
                  </a:lnTo>
                  <a:lnTo>
                    <a:pt x="2541158" y="2085479"/>
                  </a:lnTo>
                  <a:lnTo>
                    <a:pt x="2503818" y="2110653"/>
                  </a:lnTo>
                  <a:lnTo>
                    <a:pt x="2458085" y="2119884"/>
                  </a:lnTo>
                  <a:lnTo>
                    <a:pt x="1496694" y="2119884"/>
                  </a:lnTo>
                  <a:lnTo>
                    <a:pt x="1450961" y="2110653"/>
                  </a:lnTo>
                  <a:lnTo>
                    <a:pt x="1413621" y="2085479"/>
                  </a:lnTo>
                  <a:lnTo>
                    <a:pt x="1388449" y="2048142"/>
                  </a:lnTo>
                  <a:lnTo>
                    <a:pt x="1379219" y="2002421"/>
                  </a:lnTo>
                  <a:lnTo>
                    <a:pt x="1379219" y="117475"/>
                  </a:lnTo>
                  <a:close/>
                </a:path>
                <a:path extrusionOk="0" h="2120265" w="2575560">
                  <a:moveTo>
                    <a:pt x="0" y="117475"/>
                  </a:moveTo>
                  <a:lnTo>
                    <a:pt x="9229" y="71741"/>
                  </a:lnTo>
                  <a:lnTo>
                    <a:pt x="34401" y="34401"/>
                  </a:lnTo>
                  <a:lnTo>
                    <a:pt x="71741" y="9229"/>
                  </a:lnTo>
                  <a:lnTo>
                    <a:pt x="117475" y="0"/>
                  </a:lnTo>
                  <a:lnTo>
                    <a:pt x="1078864" y="0"/>
                  </a:lnTo>
                  <a:lnTo>
                    <a:pt x="1124598" y="9229"/>
                  </a:lnTo>
                  <a:lnTo>
                    <a:pt x="1161938" y="34401"/>
                  </a:lnTo>
                  <a:lnTo>
                    <a:pt x="1187110" y="71741"/>
                  </a:lnTo>
                  <a:lnTo>
                    <a:pt x="1196339" y="117475"/>
                  </a:lnTo>
                  <a:lnTo>
                    <a:pt x="1196339" y="2002421"/>
                  </a:lnTo>
                  <a:lnTo>
                    <a:pt x="1187110" y="2048142"/>
                  </a:lnTo>
                  <a:lnTo>
                    <a:pt x="1161938" y="2085479"/>
                  </a:lnTo>
                  <a:lnTo>
                    <a:pt x="1124598" y="2110653"/>
                  </a:lnTo>
                  <a:lnTo>
                    <a:pt x="1078864" y="2119884"/>
                  </a:lnTo>
                  <a:lnTo>
                    <a:pt x="117475" y="2119884"/>
                  </a:lnTo>
                  <a:lnTo>
                    <a:pt x="71741" y="2110653"/>
                  </a:lnTo>
                  <a:lnTo>
                    <a:pt x="34401" y="2085479"/>
                  </a:lnTo>
                  <a:lnTo>
                    <a:pt x="9229" y="2048142"/>
                  </a:lnTo>
                  <a:lnTo>
                    <a:pt x="0" y="2002421"/>
                  </a:lnTo>
                  <a:lnTo>
                    <a:pt x="0" y="117475"/>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5" name="Google Shape;3465;p127"/>
            <p:cNvSpPr/>
            <p:nvPr/>
          </p:nvSpPr>
          <p:spPr>
            <a:xfrm>
              <a:off x="5193792" y="2432304"/>
              <a:ext cx="239267" cy="105765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6" name="Google Shape;3466;p127"/>
            <p:cNvSpPr/>
            <p:nvPr/>
          </p:nvSpPr>
          <p:spPr>
            <a:xfrm>
              <a:off x="5275326" y="2454401"/>
              <a:ext cx="76200" cy="896619"/>
            </a:xfrm>
            <a:custGeom>
              <a:rect b="b" l="l" r="r" t="t"/>
              <a:pathLst>
                <a:path extrusionOk="0" h="896620" w="76200">
                  <a:moveTo>
                    <a:pt x="28194" y="820166"/>
                  </a:moveTo>
                  <a:lnTo>
                    <a:pt x="0" y="820166"/>
                  </a:lnTo>
                  <a:lnTo>
                    <a:pt x="38100" y="896366"/>
                  </a:lnTo>
                  <a:lnTo>
                    <a:pt x="69850" y="832866"/>
                  </a:lnTo>
                  <a:lnTo>
                    <a:pt x="28194" y="832866"/>
                  </a:lnTo>
                  <a:lnTo>
                    <a:pt x="28194" y="820166"/>
                  </a:lnTo>
                  <a:close/>
                </a:path>
                <a:path extrusionOk="0" h="896620" w="76200">
                  <a:moveTo>
                    <a:pt x="48006" y="0"/>
                  </a:moveTo>
                  <a:lnTo>
                    <a:pt x="28194" y="0"/>
                  </a:lnTo>
                  <a:lnTo>
                    <a:pt x="28194" y="832866"/>
                  </a:lnTo>
                  <a:lnTo>
                    <a:pt x="48006" y="832866"/>
                  </a:lnTo>
                  <a:lnTo>
                    <a:pt x="48006" y="0"/>
                  </a:lnTo>
                  <a:close/>
                </a:path>
                <a:path extrusionOk="0" h="896620" w="76200">
                  <a:moveTo>
                    <a:pt x="76200" y="820166"/>
                  </a:moveTo>
                  <a:lnTo>
                    <a:pt x="48006" y="820166"/>
                  </a:lnTo>
                  <a:lnTo>
                    <a:pt x="48006" y="832866"/>
                  </a:lnTo>
                  <a:lnTo>
                    <a:pt x="69850" y="832866"/>
                  </a:lnTo>
                  <a:lnTo>
                    <a:pt x="76200" y="820166"/>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7" name="Google Shape;3467;p127"/>
            <p:cNvSpPr/>
            <p:nvPr/>
          </p:nvSpPr>
          <p:spPr>
            <a:xfrm>
              <a:off x="3485387" y="2119883"/>
              <a:ext cx="2304288" cy="477012"/>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8" name="Google Shape;3468;p127"/>
            <p:cNvSpPr/>
            <p:nvPr/>
          </p:nvSpPr>
          <p:spPr>
            <a:xfrm>
              <a:off x="3863340" y="2133599"/>
              <a:ext cx="1548384" cy="512063"/>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9" name="Google Shape;3469;p127"/>
            <p:cNvSpPr/>
            <p:nvPr/>
          </p:nvSpPr>
          <p:spPr>
            <a:xfrm>
              <a:off x="3532631" y="2144267"/>
              <a:ext cx="2209800" cy="382524"/>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0" name="Google Shape;3470;p127"/>
            <p:cNvSpPr/>
            <p:nvPr/>
          </p:nvSpPr>
          <p:spPr>
            <a:xfrm>
              <a:off x="3532631" y="2144267"/>
              <a:ext cx="2209800" cy="382905"/>
            </a:xfrm>
            <a:custGeom>
              <a:rect b="b" l="l" r="r" t="t"/>
              <a:pathLst>
                <a:path extrusionOk="0" h="382905" w="2209800">
                  <a:moveTo>
                    <a:pt x="0" y="63754"/>
                  </a:moveTo>
                  <a:lnTo>
                    <a:pt x="5014" y="38951"/>
                  </a:lnTo>
                  <a:lnTo>
                    <a:pt x="18684" y="18684"/>
                  </a:lnTo>
                  <a:lnTo>
                    <a:pt x="38951" y="5014"/>
                  </a:lnTo>
                  <a:lnTo>
                    <a:pt x="63753" y="0"/>
                  </a:lnTo>
                  <a:lnTo>
                    <a:pt x="2146045" y="0"/>
                  </a:lnTo>
                  <a:lnTo>
                    <a:pt x="2170848" y="5014"/>
                  </a:lnTo>
                  <a:lnTo>
                    <a:pt x="2191115" y="18684"/>
                  </a:lnTo>
                  <a:lnTo>
                    <a:pt x="2204785" y="38951"/>
                  </a:lnTo>
                  <a:lnTo>
                    <a:pt x="2209800" y="63754"/>
                  </a:lnTo>
                  <a:lnTo>
                    <a:pt x="2209800" y="318769"/>
                  </a:lnTo>
                  <a:lnTo>
                    <a:pt x="2204785" y="343572"/>
                  </a:lnTo>
                  <a:lnTo>
                    <a:pt x="2191115" y="363839"/>
                  </a:lnTo>
                  <a:lnTo>
                    <a:pt x="2170848" y="377509"/>
                  </a:lnTo>
                  <a:lnTo>
                    <a:pt x="2146045" y="382524"/>
                  </a:lnTo>
                  <a:lnTo>
                    <a:pt x="63753" y="382524"/>
                  </a:lnTo>
                  <a:lnTo>
                    <a:pt x="38951" y="377509"/>
                  </a:lnTo>
                  <a:lnTo>
                    <a:pt x="18684" y="363839"/>
                  </a:lnTo>
                  <a:lnTo>
                    <a:pt x="5014" y="343572"/>
                  </a:lnTo>
                  <a:lnTo>
                    <a:pt x="0" y="318769"/>
                  </a:lnTo>
                  <a:lnTo>
                    <a:pt x="0" y="63754"/>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71" name="Google Shape;3471;p127"/>
          <p:cNvSpPr txBox="1"/>
          <p:nvPr/>
        </p:nvSpPr>
        <p:spPr>
          <a:xfrm>
            <a:off x="4015866" y="2197353"/>
            <a:ext cx="124460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FFFFFF"/>
                </a:solidFill>
                <a:latin typeface="Arial"/>
                <a:ea typeface="Arial"/>
                <a:cs typeface="Arial"/>
                <a:sym typeface="Arial"/>
              </a:rPr>
              <a:t>load balancer</a:t>
            </a:r>
            <a:endParaRPr sz="1600">
              <a:solidFill>
                <a:schemeClr val="dk1"/>
              </a:solidFill>
              <a:latin typeface="Arial"/>
              <a:ea typeface="Arial"/>
              <a:cs typeface="Arial"/>
              <a:sym typeface="Arial"/>
            </a:endParaRPr>
          </a:p>
        </p:txBody>
      </p:sp>
      <p:grpSp>
        <p:nvGrpSpPr>
          <p:cNvPr id="3472" name="Google Shape;3472;p127"/>
          <p:cNvGrpSpPr/>
          <p:nvPr/>
        </p:nvGrpSpPr>
        <p:grpSpPr>
          <a:xfrm>
            <a:off x="3718559" y="2519172"/>
            <a:ext cx="239267" cy="883919"/>
            <a:chOff x="3718559" y="2519172"/>
            <a:chExt cx="239267" cy="883919"/>
          </a:xfrm>
        </p:grpSpPr>
        <p:sp>
          <p:nvSpPr>
            <p:cNvPr id="3473" name="Google Shape;3473;p127"/>
            <p:cNvSpPr/>
            <p:nvPr/>
          </p:nvSpPr>
          <p:spPr>
            <a:xfrm>
              <a:off x="3718559" y="2519172"/>
              <a:ext cx="239267" cy="883919"/>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4" name="Google Shape;3474;p127"/>
            <p:cNvSpPr/>
            <p:nvPr/>
          </p:nvSpPr>
          <p:spPr>
            <a:xfrm>
              <a:off x="3800093" y="2541270"/>
              <a:ext cx="76200" cy="722630"/>
            </a:xfrm>
            <a:custGeom>
              <a:rect b="b" l="l" r="r" t="t"/>
              <a:pathLst>
                <a:path extrusionOk="0" h="722629" w="76200">
                  <a:moveTo>
                    <a:pt x="28193" y="646049"/>
                  </a:moveTo>
                  <a:lnTo>
                    <a:pt x="0" y="646049"/>
                  </a:lnTo>
                  <a:lnTo>
                    <a:pt x="38100" y="722249"/>
                  </a:lnTo>
                  <a:lnTo>
                    <a:pt x="69850" y="658749"/>
                  </a:lnTo>
                  <a:lnTo>
                    <a:pt x="28193" y="658749"/>
                  </a:lnTo>
                  <a:lnTo>
                    <a:pt x="28193" y="646049"/>
                  </a:lnTo>
                  <a:close/>
                </a:path>
                <a:path extrusionOk="0" h="722629" w="76200">
                  <a:moveTo>
                    <a:pt x="48005" y="0"/>
                  </a:moveTo>
                  <a:lnTo>
                    <a:pt x="28193" y="0"/>
                  </a:lnTo>
                  <a:lnTo>
                    <a:pt x="28193" y="658749"/>
                  </a:lnTo>
                  <a:lnTo>
                    <a:pt x="48005" y="658749"/>
                  </a:lnTo>
                  <a:lnTo>
                    <a:pt x="48005" y="0"/>
                  </a:lnTo>
                  <a:close/>
                </a:path>
                <a:path extrusionOk="0" h="722629" w="76200">
                  <a:moveTo>
                    <a:pt x="76200" y="646049"/>
                  </a:moveTo>
                  <a:lnTo>
                    <a:pt x="48005" y="646049"/>
                  </a:lnTo>
                  <a:lnTo>
                    <a:pt x="48005" y="658749"/>
                  </a:lnTo>
                  <a:lnTo>
                    <a:pt x="69850" y="658749"/>
                  </a:lnTo>
                  <a:lnTo>
                    <a:pt x="76200" y="646049"/>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75" name="Google Shape;3475;p127"/>
          <p:cNvSpPr txBox="1"/>
          <p:nvPr/>
        </p:nvSpPr>
        <p:spPr>
          <a:xfrm>
            <a:off x="4006977" y="3474211"/>
            <a:ext cx="1784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FF0000"/>
                </a:solidFill>
                <a:latin typeface="Arial"/>
                <a:ea typeface="Arial"/>
                <a:cs typeface="Arial"/>
                <a:sym typeface="Arial"/>
              </a:rPr>
              <a:t>X</a:t>
            </a:r>
            <a:endParaRPr sz="1800">
              <a:solidFill>
                <a:schemeClr val="dk1"/>
              </a:solidFill>
              <a:latin typeface="Arial"/>
              <a:ea typeface="Arial"/>
              <a:cs typeface="Arial"/>
              <a:sym typeface="Arial"/>
            </a:endParaRPr>
          </a:p>
        </p:txBody>
      </p:sp>
      <p:grpSp>
        <p:nvGrpSpPr>
          <p:cNvPr id="3476" name="Google Shape;3476;p127"/>
          <p:cNvGrpSpPr/>
          <p:nvPr/>
        </p:nvGrpSpPr>
        <p:grpSpPr>
          <a:xfrm>
            <a:off x="7930134" y="125729"/>
            <a:ext cx="1096010" cy="1000125"/>
            <a:chOff x="7930134" y="125729"/>
            <a:chExt cx="1096010" cy="1000125"/>
          </a:xfrm>
        </p:grpSpPr>
        <p:sp>
          <p:nvSpPr>
            <p:cNvPr id="3477" name="Google Shape;3477;p127"/>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8" name="Google Shape;3478;p127"/>
            <p:cNvSpPr/>
            <p:nvPr/>
          </p:nvSpPr>
          <p:spPr>
            <a:xfrm>
              <a:off x="8147304" y="230123"/>
              <a:ext cx="659892" cy="790955"/>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79" name="Google Shape;3479;p127"/>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3480" name="Google Shape;3480;p127"/>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4" name="Shape 3484"/>
        <p:cNvGrpSpPr/>
        <p:nvPr/>
      </p:nvGrpSpPr>
      <p:grpSpPr>
        <a:xfrm>
          <a:off x="0" y="0"/>
          <a:ext cx="0" cy="0"/>
          <a:chOff x="0" y="0"/>
          <a:chExt cx="0" cy="0"/>
        </a:xfrm>
      </p:grpSpPr>
      <p:grpSp>
        <p:nvGrpSpPr>
          <p:cNvPr id="3485" name="Google Shape;3485;p128"/>
          <p:cNvGrpSpPr/>
          <p:nvPr/>
        </p:nvGrpSpPr>
        <p:grpSpPr>
          <a:xfrm>
            <a:off x="6490696" y="3752057"/>
            <a:ext cx="2171738" cy="893124"/>
            <a:chOff x="6490696" y="3752057"/>
            <a:chExt cx="2171738" cy="893124"/>
          </a:xfrm>
        </p:grpSpPr>
        <p:sp>
          <p:nvSpPr>
            <p:cNvPr id="3486" name="Google Shape;3486;p128"/>
            <p:cNvSpPr/>
            <p:nvPr/>
          </p:nvSpPr>
          <p:spPr>
            <a:xfrm>
              <a:off x="6490696" y="3752057"/>
              <a:ext cx="2171738" cy="89312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7" name="Google Shape;3487;p128"/>
            <p:cNvSpPr/>
            <p:nvPr/>
          </p:nvSpPr>
          <p:spPr>
            <a:xfrm>
              <a:off x="6542531" y="4258055"/>
              <a:ext cx="1776983" cy="37795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8" name="Google Shape;3488;p128"/>
            <p:cNvSpPr/>
            <p:nvPr/>
          </p:nvSpPr>
          <p:spPr>
            <a:xfrm>
              <a:off x="6538721" y="3777233"/>
              <a:ext cx="2075814" cy="797560"/>
            </a:xfrm>
            <a:custGeom>
              <a:rect b="b" l="l" r="r" t="t"/>
              <a:pathLst>
                <a:path extrusionOk="0" h="797560" w="2075815">
                  <a:moveTo>
                    <a:pt x="0" y="132841"/>
                  </a:moveTo>
                  <a:lnTo>
                    <a:pt x="6768" y="90838"/>
                  </a:lnTo>
                  <a:lnTo>
                    <a:pt x="25619" y="54370"/>
                  </a:lnTo>
                  <a:lnTo>
                    <a:pt x="54370" y="25619"/>
                  </a:lnTo>
                  <a:lnTo>
                    <a:pt x="90838" y="6768"/>
                  </a:lnTo>
                  <a:lnTo>
                    <a:pt x="132842" y="0"/>
                  </a:lnTo>
                  <a:lnTo>
                    <a:pt x="1942846" y="0"/>
                  </a:lnTo>
                  <a:lnTo>
                    <a:pt x="1984849" y="6768"/>
                  </a:lnTo>
                  <a:lnTo>
                    <a:pt x="2021317" y="25619"/>
                  </a:lnTo>
                  <a:lnTo>
                    <a:pt x="2050068" y="54370"/>
                  </a:lnTo>
                  <a:lnTo>
                    <a:pt x="2068919" y="90838"/>
                  </a:lnTo>
                  <a:lnTo>
                    <a:pt x="2075687" y="132841"/>
                  </a:lnTo>
                  <a:lnTo>
                    <a:pt x="2075687" y="664209"/>
                  </a:lnTo>
                  <a:lnTo>
                    <a:pt x="2068919" y="706198"/>
                  </a:lnTo>
                  <a:lnTo>
                    <a:pt x="2050068" y="742665"/>
                  </a:lnTo>
                  <a:lnTo>
                    <a:pt x="2021317" y="771421"/>
                  </a:lnTo>
                  <a:lnTo>
                    <a:pt x="1984849" y="790279"/>
                  </a:lnTo>
                  <a:lnTo>
                    <a:pt x="1942846" y="797051"/>
                  </a:lnTo>
                  <a:lnTo>
                    <a:pt x="132842" y="797051"/>
                  </a:lnTo>
                  <a:lnTo>
                    <a:pt x="90838" y="790279"/>
                  </a:lnTo>
                  <a:lnTo>
                    <a:pt x="54370" y="771421"/>
                  </a:lnTo>
                  <a:lnTo>
                    <a:pt x="25619" y="742665"/>
                  </a:lnTo>
                  <a:lnTo>
                    <a:pt x="6768" y="706198"/>
                  </a:lnTo>
                  <a:lnTo>
                    <a:pt x="0" y="664209"/>
                  </a:lnTo>
                  <a:lnTo>
                    <a:pt x="0" y="132841"/>
                  </a:lnTo>
                  <a:close/>
                </a:path>
              </a:pathLst>
            </a:custGeom>
            <a:noFill/>
            <a:ln cap="flat" cmpd="sng" w="28950">
              <a:solidFill>
                <a:srgbClr val="4646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89" name="Google Shape;3489;p128"/>
          <p:cNvSpPr txBox="1"/>
          <p:nvPr/>
        </p:nvSpPr>
        <p:spPr>
          <a:xfrm>
            <a:off x="6657213" y="4304487"/>
            <a:ext cx="1439545" cy="193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100">
                <a:solidFill>
                  <a:srgbClr val="464646"/>
                </a:solidFill>
                <a:latin typeface="Arial"/>
                <a:ea typeface="Arial"/>
                <a:cs typeface="Arial"/>
                <a:sym typeface="Arial"/>
              </a:rPr>
              <a:t>Target Group /mobile</a:t>
            </a:r>
            <a:endParaRPr sz="1100">
              <a:solidFill>
                <a:schemeClr val="dk1"/>
              </a:solidFill>
              <a:latin typeface="Arial"/>
              <a:ea typeface="Arial"/>
              <a:cs typeface="Arial"/>
              <a:sym typeface="Arial"/>
            </a:endParaRPr>
          </a:p>
        </p:txBody>
      </p:sp>
      <p:grpSp>
        <p:nvGrpSpPr>
          <p:cNvPr id="3490" name="Google Shape;3490;p128"/>
          <p:cNvGrpSpPr/>
          <p:nvPr/>
        </p:nvGrpSpPr>
        <p:grpSpPr>
          <a:xfrm>
            <a:off x="5549101" y="3070886"/>
            <a:ext cx="706882" cy="944585"/>
            <a:chOff x="5549101" y="3070886"/>
            <a:chExt cx="706882" cy="944585"/>
          </a:xfrm>
        </p:grpSpPr>
        <p:sp>
          <p:nvSpPr>
            <p:cNvPr id="3491" name="Google Shape;3491;p128"/>
            <p:cNvSpPr/>
            <p:nvPr/>
          </p:nvSpPr>
          <p:spPr>
            <a:xfrm>
              <a:off x="5549101" y="3070886"/>
              <a:ext cx="706882" cy="94458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2" name="Google Shape;3492;p128"/>
            <p:cNvSpPr/>
            <p:nvPr/>
          </p:nvSpPr>
          <p:spPr>
            <a:xfrm>
              <a:off x="5575553" y="3083814"/>
              <a:ext cx="647700" cy="883919"/>
            </a:xfrm>
            <a:custGeom>
              <a:rect b="b" l="l" r="r" t="t"/>
              <a:pathLst>
                <a:path extrusionOk="0" h="883920" w="647700">
                  <a:moveTo>
                    <a:pt x="28194" y="807567"/>
                  </a:moveTo>
                  <a:lnTo>
                    <a:pt x="0" y="807567"/>
                  </a:lnTo>
                  <a:lnTo>
                    <a:pt x="38100" y="883767"/>
                  </a:lnTo>
                  <a:lnTo>
                    <a:pt x="69850" y="820267"/>
                  </a:lnTo>
                  <a:lnTo>
                    <a:pt x="28194" y="820267"/>
                  </a:lnTo>
                  <a:lnTo>
                    <a:pt x="28194" y="807567"/>
                  </a:lnTo>
                  <a:close/>
                </a:path>
                <a:path extrusionOk="0" h="883920" w="647700">
                  <a:moveTo>
                    <a:pt x="627380" y="496570"/>
                  </a:moveTo>
                  <a:lnTo>
                    <a:pt x="32638" y="496570"/>
                  </a:lnTo>
                  <a:lnTo>
                    <a:pt x="28194" y="501015"/>
                  </a:lnTo>
                  <a:lnTo>
                    <a:pt x="28194" y="820267"/>
                  </a:lnTo>
                  <a:lnTo>
                    <a:pt x="48006" y="820267"/>
                  </a:lnTo>
                  <a:lnTo>
                    <a:pt x="48006" y="516382"/>
                  </a:lnTo>
                  <a:lnTo>
                    <a:pt x="38100" y="516382"/>
                  </a:lnTo>
                  <a:lnTo>
                    <a:pt x="48006" y="506476"/>
                  </a:lnTo>
                  <a:lnTo>
                    <a:pt x="627380" y="506476"/>
                  </a:lnTo>
                  <a:lnTo>
                    <a:pt x="627380" y="496570"/>
                  </a:lnTo>
                  <a:close/>
                </a:path>
                <a:path extrusionOk="0" h="883920" w="647700">
                  <a:moveTo>
                    <a:pt x="76200" y="807567"/>
                  </a:moveTo>
                  <a:lnTo>
                    <a:pt x="48006" y="807567"/>
                  </a:lnTo>
                  <a:lnTo>
                    <a:pt x="48006" y="820267"/>
                  </a:lnTo>
                  <a:lnTo>
                    <a:pt x="69850" y="820267"/>
                  </a:lnTo>
                  <a:lnTo>
                    <a:pt x="76200" y="807567"/>
                  </a:lnTo>
                  <a:close/>
                </a:path>
                <a:path extrusionOk="0" h="883920" w="647700">
                  <a:moveTo>
                    <a:pt x="48006" y="506476"/>
                  </a:moveTo>
                  <a:lnTo>
                    <a:pt x="38100" y="516382"/>
                  </a:lnTo>
                  <a:lnTo>
                    <a:pt x="48006" y="516382"/>
                  </a:lnTo>
                  <a:lnTo>
                    <a:pt x="48006" y="506476"/>
                  </a:lnTo>
                  <a:close/>
                </a:path>
                <a:path extrusionOk="0" h="883920" w="647700">
                  <a:moveTo>
                    <a:pt x="647192" y="496569"/>
                  </a:moveTo>
                  <a:lnTo>
                    <a:pt x="637286" y="496570"/>
                  </a:lnTo>
                  <a:lnTo>
                    <a:pt x="627380" y="506476"/>
                  </a:lnTo>
                  <a:lnTo>
                    <a:pt x="48006" y="506476"/>
                  </a:lnTo>
                  <a:lnTo>
                    <a:pt x="48006" y="516382"/>
                  </a:lnTo>
                  <a:lnTo>
                    <a:pt x="642747" y="516382"/>
                  </a:lnTo>
                  <a:lnTo>
                    <a:pt x="647192" y="511937"/>
                  </a:lnTo>
                  <a:lnTo>
                    <a:pt x="647192" y="496569"/>
                  </a:lnTo>
                  <a:close/>
                </a:path>
                <a:path extrusionOk="0" h="883920" w="647700">
                  <a:moveTo>
                    <a:pt x="647192" y="0"/>
                  </a:moveTo>
                  <a:lnTo>
                    <a:pt x="627380" y="0"/>
                  </a:lnTo>
                  <a:lnTo>
                    <a:pt x="627380" y="506476"/>
                  </a:lnTo>
                  <a:lnTo>
                    <a:pt x="637286" y="496570"/>
                  </a:lnTo>
                  <a:lnTo>
                    <a:pt x="647192" y="496569"/>
                  </a:lnTo>
                  <a:lnTo>
                    <a:pt x="647192"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93" name="Google Shape;3493;p128"/>
          <p:cNvSpPr txBox="1"/>
          <p:nvPr>
            <p:ph type="title"/>
          </p:nvPr>
        </p:nvSpPr>
        <p:spPr>
          <a:xfrm>
            <a:off x="415544" y="139065"/>
            <a:ext cx="71571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Application Load Balancer – How It Works</a:t>
            </a:r>
            <a:endParaRPr/>
          </a:p>
        </p:txBody>
      </p:sp>
      <p:sp>
        <p:nvSpPr>
          <p:cNvPr id="3494" name="Google Shape;3494;p128"/>
          <p:cNvSpPr txBox="1"/>
          <p:nvPr/>
        </p:nvSpPr>
        <p:spPr>
          <a:xfrm>
            <a:off x="419506" y="1035177"/>
            <a:ext cx="2940685" cy="1854835"/>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400">
                <a:solidFill>
                  <a:srgbClr val="4D4D4B"/>
                </a:solidFill>
                <a:latin typeface="Arial"/>
                <a:ea typeface="Arial"/>
                <a:cs typeface="Arial"/>
                <a:sym typeface="Arial"/>
              </a:rPr>
              <a:t>Register instances as  targets in a target  group, and route  traffic to a target  group.</a:t>
            </a:r>
            <a:endParaRPr sz="2400">
              <a:solidFill>
                <a:schemeClr val="dk1"/>
              </a:solidFill>
              <a:latin typeface="Arial"/>
              <a:ea typeface="Arial"/>
              <a:cs typeface="Arial"/>
              <a:sym typeface="Arial"/>
            </a:endParaRPr>
          </a:p>
        </p:txBody>
      </p:sp>
      <p:grpSp>
        <p:nvGrpSpPr>
          <p:cNvPr id="3495" name="Google Shape;3495;p128"/>
          <p:cNvGrpSpPr/>
          <p:nvPr/>
        </p:nvGrpSpPr>
        <p:grpSpPr>
          <a:xfrm>
            <a:off x="7930134" y="125729"/>
            <a:ext cx="1096010" cy="1000125"/>
            <a:chOff x="7930134" y="125729"/>
            <a:chExt cx="1096010" cy="1000125"/>
          </a:xfrm>
        </p:grpSpPr>
        <p:sp>
          <p:nvSpPr>
            <p:cNvPr id="3496" name="Google Shape;3496;p128"/>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7" name="Google Shape;3497;p128"/>
            <p:cNvSpPr/>
            <p:nvPr/>
          </p:nvSpPr>
          <p:spPr>
            <a:xfrm>
              <a:off x="8147304" y="230123"/>
              <a:ext cx="659892" cy="79095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498" name="Google Shape;3498;p128"/>
          <p:cNvGrpSpPr/>
          <p:nvPr/>
        </p:nvGrpSpPr>
        <p:grpSpPr>
          <a:xfrm>
            <a:off x="3485388" y="807719"/>
            <a:ext cx="2304288" cy="1837944"/>
            <a:chOff x="3485388" y="807719"/>
            <a:chExt cx="2304288" cy="1837944"/>
          </a:xfrm>
        </p:grpSpPr>
        <p:sp>
          <p:nvSpPr>
            <p:cNvPr id="3499" name="Google Shape;3499;p128"/>
            <p:cNvSpPr/>
            <p:nvPr/>
          </p:nvSpPr>
          <p:spPr>
            <a:xfrm>
              <a:off x="3790763" y="899735"/>
              <a:ext cx="547489" cy="55209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0" name="Google Shape;3500;p128"/>
            <p:cNvSpPr/>
            <p:nvPr/>
          </p:nvSpPr>
          <p:spPr>
            <a:xfrm>
              <a:off x="4273296" y="807719"/>
              <a:ext cx="731520" cy="73152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1" name="Google Shape;3501;p128"/>
            <p:cNvSpPr/>
            <p:nvPr/>
          </p:nvSpPr>
          <p:spPr>
            <a:xfrm>
              <a:off x="4849368" y="809243"/>
              <a:ext cx="731520" cy="73152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2" name="Google Shape;3502;p128"/>
            <p:cNvSpPr/>
            <p:nvPr/>
          </p:nvSpPr>
          <p:spPr>
            <a:xfrm>
              <a:off x="5064252" y="1420368"/>
              <a:ext cx="239267" cy="862584"/>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3" name="Google Shape;3503;p128"/>
            <p:cNvSpPr/>
            <p:nvPr/>
          </p:nvSpPr>
          <p:spPr>
            <a:xfrm>
              <a:off x="5145405" y="1442465"/>
              <a:ext cx="76200" cy="701675"/>
            </a:xfrm>
            <a:custGeom>
              <a:rect b="b" l="l" r="r" t="t"/>
              <a:pathLst>
                <a:path extrusionOk="0" h="701675" w="76200">
                  <a:moveTo>
                    <a:pt x="28265" y="625507"/>
                  </a:moveTo>
                  <a:lnTo>
                    <a:pt x="0" y="625602"/>
                  </a:lnTo>
                  <a:lnTo>
                    <a:pt x="38481" y="701675"/>
                  </a:lnTo>
                  <a:lnTo>
                    <a:pt x="69861" y="638175"/>
                  </a:lnTo>
                  <a:lnTo>
                    <a:pt x="28321" y="638175"/>
                  </a:lnTo>
                  <a:lnTo>
                    <a:pt x="28265" y="625507"/>
                  </a:lnTo>
                  <a:close/>
                </a:path>
                <a:path extrusionOk="0" h="701675" w="76200">
                  <a:moveTo>
                    <a:pt x="48077" y="625441"/>
                  </a:moveTo>
                  <a:lnTo>
                    <a:pt x="28265" y="625507"/>
                  </a:lnTo>
                  <a:lnTo>
                    <a:pt x="28321" y="638175"/>
                  </a:lnTo>
                  <a:lnTo>
                    <a:pt x="48133" y="638175"/>
                  </a:lnTo>
                  <a:lnTo>
                    <a:pt x="48077" y="625441"/>
                  </a:lnTo>
                  <a:close/>
                </a:path>
                <a:path extrusionOk="0" h="701675" w="76200">
                  <a:moveTo>
                    <a:pt x="76200" y="625348"/>
                  </a:moveTo>
                  <a:lnTo>
                    <a:pt x="48077" y="625441"/>
                  </a:lnTo>
                  <a:lnTo>
                    <a:pt x="48133" y="638175"/>
                  </a:lnTo>
                  <a:lnTo>
                    <a:pt x="69861" y="638175"/>
                  </a:lnTo>
                  <a:lnTo>
                    <a:pt x="76200" y="625348"/>
                  </a:lnTo>
                  <a:close/>
                </a:path>
                <a:path extrusionOk="0" h="701675" w="76200">
                  <a:moveTo>
                    <a:pt x="45339" y="0"/>
                  </a:moveTo>
                  <a:lnTo>
                    <a:pt x="25527" y="0"/>
                  </a:lnTo>
                  <a:lnTo>
                    <a:pt x="28265" y="625507"/>
                  </a:lnTo>
                  <a:lnTo>
                    <a:pt x="48077" y="625441"/>
                  </a:lnTo>
                  <a:lnTo>
                    <a:pt x="45339"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4" name="Google Shape;3504;p128"/>
            <p:cNvSpPr/>
            <p:nvPr/>
          </p:nvSpPr>
          <p:spPr>
            <a:xfrm>
              <a:off x="4517136" y="1420368"/>
              <a:ext cx="239267" cy="864108"/>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5" name="Google Shape;3505;p128"/>
            <p:cNvSpPr/>
            <p:nvPr/>
          </p:nvSpPr>
          <p:spPr>
            <a:xfrm>
              <a:off x="4599559" y="1442338"/>
              <a:ext cx="76200" cy="703580"/>
            </a:xfrm>
            <a:custGeom>
              <a:rect b="b" l="l" r="r" t="t"/>
              <a:pathLst>
                <a:path extrusionOk="0" h="703580" w="76200">
                  <a:moveTo>
                    <a:pt x="0" y="626491"/>
                  </a:moveTo>
                  <a:lnTo>
                    <a:pt x="37211" y="703072"/>
                  </a:lnTo>
                  <a:lnTo>
                    <a:pt x="69854" y="639699"/>
                  </a:lnTo>
                  <a:lnTo>
                    <a:pt x="47878" y="639699"/>
                  </a:lnTo>
                  <a:lnTo>
                    <a:pt x="28066" y="639444"/>
                  </a:lnTo>
                  <a:lnTo>
                    <a:pt x="28212" y="626820"/>
                  </a:lnTo>
                  <a:lnTo>
                    <a:pt x="0" y="626491"/>
                  </a:lnTo>
                  <a:close/>
                </a:path>
                <a:path extrusionOk="0" h="703580" w="76200">
                  <a:moveTo>
                    <a:pt x="28212" y="626820"/>
                  </a:moveTo>
                  <a:lnTo>
                    <a:pt x="28066" y="639444"/>
                  </a:lnTo>
                  <a:lnTo>
                    <a:pt x="47878" y="639699"/>
                  </a:lnTo>
                  <a:lnTo>
                    <a:pt x="48024" y="627051"/>
                  </a:lnTo>
                  <a:lnTo>
                    <a:pt x="28212" y="626820"/>
                  </a:lnTo>
                  <a:close/>
                </a:path>
                <a:path extrusionOk="0" h="703580" w="76200">
                  <a:moveTo>
                    <a:pt x="48024" y="627051"/>
                  </a:moveTo>
                  <a:lnTo>
                    <a:pt x="47878" y="639699"/>
                  </a:lnTo>
                  <a:lnTo>
                    <a:pt x="69854" y="639699"/>
                  </a:lnTo>
                  <a:lnTo>
                    <a:pt x="76200" y="627380"/>
                  </a:lnTo>
                  <a:lnTo>
                    <a:pt x="48024" y="627051"/>
                  </a:lnTo>
                  <a:close/>
                </a:path>
                <a:path extrusionOk="0" h="703580" w="76200">
                  <a:moveTo>
                    <a:pt x="35432" y="0"/>
                  </a:moveTo>
                  <a:lnTo>
                    <a:pt x="28212" y="626820"/>
                  </a:lnTo>
                  <a:lnTo>
                    <a:pt x="48024" y="627051"/>
                  </a:lnTo>
                  <a:lnTo>
                    <a:pt x="55244" y="253"/>
                  </a:lnTo>
                  <a:lnTo>
                    <a:pt x="35432"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6" name="Google Shape;3506;p128"/>
            <p:cNvSpPr/>
            <p:nvPr/>
          </p:nvSpPr>
          <p:spPr>
            <a:xfrm>
              <a:off x="3945636" y="1421891"/>
              <a:ext cx="239267" cy="862584"/>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7" name="Google Shape;3507;p128"/>
            <p:cNvSpPr/>
            <p:nvPr/>
          </p:nvSpPr>
          <p:spPr>
            <a:xfrm>
              <a:off x="4028059" y="1443862"/>
              <a:ext cx="76200" cy="701040"/>
            </a:xfrm>
            <a:custGeom>
              <a:rect b="b" l="l" r="r" t="t"/>
              <a:pathLst>
                <a:path extrusionOk="0" h="701039" w="76200">
                  <a:moveTo>
                    <a:pt x="0" y="624205"/>
                  </a:moveTo>
                  <a:lnTo>
                    <a:pt x="37211" y="700786"/>
                  </a:lnTo>
                  <a:lnTo>
                    <a:pt x="69854" y="637413"/>
                  </a:lnTo>
                  <a:lnTo>
                    <a:pt x="47878" y="637413"/>
                  </a:lnTo>
                  <a:lnTo>
                    <a:pt x="28066" y="637159"/>
                  </a:lnTo>
                  <a:lnTo>
                    <a:pt x="28207" y="624534"/>
                  </a:lnTo>
                  <a:lnTo>
                    <a:pt x="0" y="624205"/>
                  </a:lnTo>
                  <a:close/>
                </a:path>
                <a:path extrusionOk="0" h="701039" w="76200">
                  <a:moveTo>
                    <a:pt x="28207" y="624534"/>
                  </a:moveTo>
                  <a:lnTo>
                    <a:pt x="28066" y="637159"/>
                  </a:lnTo>
                  <a:lnTo>
                    <a:pt x="47878" y="637413"/>
                  </a:lnTo>
                  <a:lnTo>
                    <a:pt x="48020" y="624765"/>
                  </a:lnTo>
                  <a:lnTo>
                    <a:pt x="28207" y="624534"/>
                  </a:lnTo>
                  <a:close/>
                </a:path>
                <a:path extrusionOk="0" h="701039" w="76200">
                  <a:moveTo>
                    <a:pt x="48020" y="624765"/>
                  </a:moveTo>
                  <a:lnTo>
                    <a:pt x="47878" y="637413"/>
                  </a:lnTo>
                  <a:lnTo>
                    <a:pt x="69854" y="637413"/>
                  </a:lnTo>
                  <a:lnTo>
                    <a:pt x="76200" y="625094"/>
                  </a:lnTo>
                  <a:lnTo>
                    <a:pt x="48020" y="624765"/>
                  </a:lnTo>
                  <a:close/>
                </a:path>
                <a:path extrusionOk="0" h="701039" w="76200">
                  <a:moveTo>
                    <a:pt x="35178" y="0"/>
                  </a:moveTo>
                  <a:lnTo>
                    <a:pt x="28207" y="624534"/>
                  </a:lnTo>
                  <a:lnTo>
                    <a:pt x="48020" y="624765"/>
                  </a:lnTo>
                  <a:lnTo>
                    <a:pt x="54990" y="253"/>
                  </a:lnTo>
                  <a:lnTo>
                    <a:pt x="35178"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8" name="Google Shape;3508;p128"/>
            <p:cNvSpPr/>
            <p:nvPr/>
          </p:nvSpPr>
          <p:spPr>
            <a:xfrm>
              <a:off x="3485388" y="2119883"/>
              <a:ext cx="2304288" cy="477012"/>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9" name="Google Shape;3509;p128"/>
            <p:cNvSpPr/>
            <p:nvPr/>
          </p:nvSpPr>
          <p:spPr>
            <a:xfrm>
              <a:off x="3863340" y="2133600"/>
              <a:ext cx="1548384" cy="512063"/>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0" name="Google Shape;3510;p128"/>
            <p:cNvSpPr/>
            <p:nvPr/>
          </p:nvSpPr>
          <p:spPr>
            <a:xfrm>
              <a:off x="3532632" y="2144267"/>
              <a:ext cx="2209800" cy="382524"/>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1" name="Google Shape;3511;p128"/>
            <p:cNvSpPr/>
            <p:nvPr/>
          </p:nvSpPr>
          <p:spPr>
            <a:xfrm>
              <a:off x="3532632" y="2144267"/>
              <a:ext cx="2209800" cy="382905"/>
            </a:xfrm>
            <a:custGeom>
              <a:rect b="b" l="l" r="r" t="t"/>
              <a:pathLst>
                <a:path extrusionOk="0" h="382905" w="2209800">
                  <a:moveTo>
                    <a:pt x="0" y="63754"/>
                  </a:moveTo>
                  <a:lnTo>
                    <a:pt x="5014" y="38951"/>
                  </a:lnTo>
                  <a:lnTo>
                    <a:pt x="18684" y="18684"/>
                  </a:lnTo>
                  <a:lnTo>
                    <a:pt x="38951" y="5014"/>
                  </a:lnTo>
                  <a:lnTo>
                    <a:pt x="63753" y="0"/>
                  </a:lnTo>
                  <a:lnTo>
                    <a:pt x="2146045" y="0"/>
                  </a:lnTo>
                  <a:lnTo>
                    <a:pt x="2170848" y="5014"/>
                  </a:lnTo>
                  <a:lnTo>
                    <a:pt x="2191115" y="18684"/>
                  </a:lnTo>
                  <a:lnTo>
                    <a:pt x="2204785" y="38951"/>
                  </a:lnTo>
                  <a:lnTo>
                    <a:pt x="2209800" y="63754"/>
                  </a:lnTo>
                  <a:lnTo>
                    <a:pt x="2209800" y="318769"/>
                  </a:lnTo>
                  <a:lnTo>
                    <a:pt x="2204785" y="343572"/>
                  </a:lnTo>
                  <a:lnTo>
                    <a:pt x="2191115" y="363839"/>
                  </a:lnTo>
                  <a:lnTo>
                    <a:pt x="2170848" y="377509"/>
                  </a:lnTo>
                  <a:lnTo>
                    <a:pt x="2146045" y="382524"/>
                  </a:lnTo>
                  <a:lnTo>
                    <a:pt x="63753" y="382524"/>
                  </a:lnTo>
                  <a:lnTo>
                    <a:pt x="38951" y="377509"/>
                  </a:lnTo>
                  <a:lnTo>
                    <a:pt x="18684" y="363839"/>
                  </a:lnTo>
                  <a:lnTo>
                    <a:pt x="5014" y="343572"/>
                  </a:lnTo>
                  <a:lnTo>
                    <a:pt x="0" y="318769"/>
                  </a:lnTo>
                  <a:lnTo>
                    <a:pt x="0" y="63754"/>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12" name="Google Shape;3512;p128"/>
          <p:cNvSpPr txBox="1"/>
          <p:nvPr/>
        </p:nvSpPr>
        <p:spPr>
          <a:xfrm>
            <a:off x="4015866" y="2197353"/>
            <a:ext cx="124460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464646"/>
                </a:solidFill>
                <a:latin typeface="Arial"/>
                <a:ea typeface="Arial"/>
                <a:cs typeface="Arial"/>
                <a:sym typeface="Arial"/>
              </a:rPr>
              <a:t>load balancer</a:t>
            </a:r>
            <a:endParaRPr sz="1600">
              <a:solidFill>
                <a:schemeClr val="dk1"/>
              </a:solidFill>
              <a:latin typeface="Arial"/>
              <a:ea typeface="Arial"/>
              <a:cs typeface="Arial"/>
              <a:sym typeface="Arial"/>
            </a:endParaRPr>
          </a:p>
        </p:txBody>
      </p:sp>
      <p:grpSp>
        <p:nvGrpSpPr>
          <p:cNvPr id="3513" name="Google Shape;3513;p128"/>
          <p:cNvGrpSpPr/>
          <p:nvPr/>
        </p:nvGrpSpPr>
        <p:grpSpPr>
          <a:xfrm>
            <a:off x="1808988" y="2505455"/>
            <a:ext cx="2881883" cy="833627"/>
            <a:chOff x="1808988" y="2505455"/>
            <a:chExt cx="2881883" cy="833627"/>
          </a:xfrm>
        </p:grpSpPr>
        <p:sp>
          <p:nvSpPr>
            <p:cNvPr id="3514" name="Google Shape;3514;p128"/>
            <p:cNvSpPr/>
            <p:nvPr/>
          </p:nvSpPr>
          <p:spPr>
            <a:xfrm>
              <a:off x="4030980" y="2505455"/>
              <a:ext cx="659891" cy="595884"/>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5" name="Google Shape;3515;p128"/>
            <p:cNvSpPr/>
            <p:nvPr/>
          </p:nvSpPr>
          <p:spPr>
            <a:xfrm>
              <a:off x="4074414" y="2527553"/>
              <a:ext cx="564515" cy="502284"/>
            </a:xfrm>
            <a:custGeom>
              <a:rect b="b" l="l" r="r" t="t"/>
              <a:pathLst>
                <a:path extrusionOk="0" h="502285" w="564514">
                  <a:moveTo>
                    <a:pt x="564514" y="0"/>
                  </a:moveTo>
                  <a:lnTo>
                    <a:pt x="564514" y="501903"/>
                  </a:lnTo>
                  <a:lnTo>
                    <a:pt x="0" y="501903"/>
                  </a:lnTo>
                </a:path>
              </a:pathLst>
            </a:custGeom>
            <a:noFill/>
            <a:ln cap="flat" cmpd="sng" w="19800">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6" name="Google Shape;3516;p128"/>
            <p:cNvSpPr/>
            <p:nvPr/>
          </p:nvSpPr>
          <p:spPr>
            <a:xfrm>
              <a:off x="1808988" y="2813303"/>
              <a:ext cx="2302764" cy="477012"/>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7" name="Google Shape;3517;p128"/>
            <p:cNvSpPr/>
            <p:nvPr/>
          </p:nvSpPr>
          <p:spPr>
            <a:xfrm>
              <a:off x="2435352" y="2827019"/>
              <a:ext cx="1051560" cy="512063"/>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8" name="Google Shape;3518;p128"/>
            <p:cNvSpPr/>
            <p:nvPr/>
          </p:nvSpPr>
          <p:spPr>
            <a:xfrm>
              <a:off x="1856232" y="2837687"/>
              <a:ext cx="2208276" cy="382524"/>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9" name="Google Shape;3519;p128"/>
            <p:cNvSpPr/>
            <p:nvPr/>
          </p:nvSpPr>
          <p:spPr>
            <a:xfrm>
              <a:off x="1856232" y="2837687"/>
              <a:ext cx="2208530" cy="382905"/>
            </a:xfrm>
            <a:custGeom>
              <a:rect b="b" l="l" r="r" t="t"/>
              <a:pathLst>
                <a:path extrusionOk="0" h="382905" w="2208529">
                  <a:moveTo>
                    <a:pt x="0" y="63754"/>
                  </a:moveTo>
                  <a:lnTo>
                    <a:pt x="5014" y="38951"/>
                  </a:lnTo>
                  <a:lnTo>
                    <a:pt x="18684" y="18684"/>
                  </a:lnTo>
                  <a:lnTo>
                    <a:pt x="38951" y="5014"/>
                  </a:lnTo>
                  <a:lnTo>
                    <a:pt x="63754" y="0"/>
                  </a:lnTo>
                  <a:lnTo>
                    <a:pt x="2144522" y="0"/>
                  </a:lnTo>
                  <a:lnTo>
                    <a:pt x="2169324" y="5014"/>
                  </a:lnTo>
                  <a:lnTo>
                    <a:pt x="2189591" y="18684"/>
                  </a:lnTo>
                  <a:lnTo>
                    <a:pt x="2203261" y="38951"/>
                  </a:lnTo>
                  <a:lnTo>
                    <a:pt x="2208276" y="63754"/>
                  </a:lnTo>
                  <a:lnTo>
                    <a:pt x="2208276" y="318769"/>
                  </a:lnTo>
                  <a:lnTo>
                    <a:pt x="2203261" y="343572"/>
                  </a:lnTo>
                  <a:lnTo>
                    <a:pt x="2189591" y="363839"/>
                  </a:lnTo>
                  <a:lnTo>
                    <a:pt x="2169324" y="377509"/>
                  </a:lnTo>
                  <a:lnTo>
                    <a:pt x="2144522" y="382524"/>
                  </a:lnTo>
                  <a:lnTo>
                    <a:pt x="63754" y="382524"/>
                  </a:lnTo>
                  <a:lnTo>
                    <a:pt x="38951" y="377509"/>
                  </a:lnTo>
                  <a:lnTo>
                    <a:pt x="18684" y="363839"/>
                  </a:lnTo>
                  <a:lnTo>
                    <a:pt x="5014" y="343572"/>
                  </a:lnTo>
                  <a:lnTo>
                    <a:pt x="0" y="318769"/>
                  </a:lnTo>
                  <a:lnTo>
                    <a:pt x="0" y="63754"/>
                  </a:lnTo>
                  <a:close/>
                </a:path>
              </a:pathLst>
            </a:custGeom>
            <a:noFill/>
            <a:ln cap="flat" cmpd="sng" w="9525">
              <a:solidFill>
                <a:srgbClr val="78C12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20" name="Google Shape;3520;p128"/>
          <p:cNvSpPr txBox="1"/>
          <p:nvPr/>
        </p:nvSpPr>
        <p:spPr>
          <a:xfrm>
            <a:off x="2587244" y="2890519"/>
            <a:ext cx="74803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464646"/>
                </a:solidFill>
                <a:latin typeface="Arial"/>
                <a:ea typeface="Arial"/>
                <a:cs typeface="Arial"/>
                <a:sym typeface="Arial"/>
              </a:rPr>
              <a:t>Listener</a:t>
            </a:r>
            <a:endParaRPr sz="1600">
              <a:solidFill>
                <a:schemeClr val="dk1"/>
              </a:solidFill>
              <a:latin typeface="Arial"/>
              <a:ea typeface="Arial"/>
              <a:cs typeface="Arial"/>
              <a:sym typeface="Arial"/>
            </a:endParaRPr>
          </a:p>
        </p:txBody>
      </p:sp>
      <p:grpSp>
        <p:nvGrpSpPr>
          <p:cNvPr id="3521" name="Google Shape;3521;p128"/>
          <p:cNvGrpSpPr/>
          <p:nvPr/>
        </p:nvGrpSpPr>
        <p:grpSpPr>
          <a:xfrm>
            <a:off x="5049011" y="2813304"/>
            <a:ext cx="2302764" cy="525779"/>
            <a:chOff x="5049011" y="2813304"/>
            <a:chExt cx="2302764" cy="525779"/>
          </a:xfrm>
        </p:grpSpPr>
        <p:sp>
          <p:nvSpPr>
            <p:cNvPr id="3522" name="Google Shape;3522;p128"/>
            <p:cNvSpPr/>
            <p:nvPr/>
          </p:nvSpPr>
          <p:spPr>
            <a:xfrm>
              <a:off x="5049011" y="2813304"/>
              <a:ext cx="2302764" cy="477012"/>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3" name="Google Shape;3523;p128"/>
            <p:cNvSpPr/>
            <p:nvPr/>
          </p:nvSpPr>
          <p:spPr>
            <a:xfrm>
              <a:off x="5673851" y="2827020"/>
              <a:ext cx="1051559" cy="512063"/>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4" name="Google Shape;3524;p128"/>
            <p:cNvSpPr/>
            <p:nvPr/>
          </p:nvSpPr>
          <p:spPr>
            <a:xfrm>
              <a:off x="5096255" y="2837688"/>
              <a:ext cx="2208276" cy="382524"/>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5" name="Google Shape;3525;p128"/>
            <p:cNvSpPr/>
            <p:nvPr/>
          </p:nvSpPr>
          <p:spPr>
            <a:xfrm>
              <a:off x="5096255" y="2837688"/>
              <a:ext cx="2208530" cy="382905"/>
            </a:xfrm>
            <a:custGeom>
              <a:rect b="b" l="l" r="r" t="t"/>
              <a:pathLst>
                <a:path extrusionOk="0" h="382905" w="2208529">
                  <a:moveTo>
                    <a:pt x="0" y="63754"/>
                  </a:moveTo>
                  <a:lnTo>
                    <a:pt x="5014" y="38951"/>
                  </a:lnTo>
                  <a:lnTo>
                    <a:pt x="18684" y="18684"/>
                  </a:lnTo>
                  <a:lnTo>
                    <a:pt x="38951" y="5014"/>
                  </a:lnTo>
                  <a:lnTo>
                    <a:pt x="63754" y="0"/>
                  </a:lnTo>
                  <a:lnTo>
                    <a:pt x="2144522" y="0"/>
                  </a:lnTo>
                  <a:lnTo>
                    <a:pt x="2169324" y="5014"/>
                  </a:lnTo>
                  <a:lnTo>
                    <a:pt x="2189591" y="18684"/>
                  </a:lnTo>
                  <a:lnTo>
                    <a:pt x="2203261" y="38951"/>
                  </a:lnTo>
                  <a:lnTo>
                    <a:pt x="2208276" y="63754"/>
                  </a:lnTo>
                  <a:lnTo>
                    <a:pt x="2208276" y="318769"/>
                  </a:lnTo>
                  <a:lnTo>
                    <a:pt x="2203261" y="343572"/>
                  </a:lnTo>
                  <a:lnTo>
                    <a:pt x="2189591" y="363839"/>
                  </a:lnTo>
                  <a:lnTo>
                    <a:pt x="2169324" y="377509"/>
                  </a:lnTo>
                  <a:lnTo>
                    <a:pt x="2144522" y="382524"/>
                  </a:lnTo>
                  <a:lnTo>
                    <a:pt x="63754" y="382524"/>
                  </a:lnTo>
                  <a:lnTo>
                    <a:pt x="38951" y="377509"/>
                  </a:lnTo>
                  <a:lnTo>
                    <a:pt x="18684" y="363839"/>
                  </a:lnTo>
                  <a:lnTo>
                    <a:pt x="5014" y="343572"/>
                  </a:lnTo>
                  <a:lnTo>
                    <a:pt x="0" y="318769"/>
                  </a:lnTo>
                  <a:lnTo>
                    <a:pt x="0" y="63754"/>
                  </a:lnTo>
                  <a:close/>
                </a:path>
              </a:pathLst>
            </a:custGeom>
            <a:noFill/>
            <a:ln cap="flat" cmpd="sng" w="9525">
              <a:solidFill>
                <a:srgbClr val="78C12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26" name="Google Shape;3526;p128"/>
          <p:cNvSpPr txBox="1"/>
          <p:nvPr/>
        </p:nvSpPr>
        <p:spPr>
          <a:xfrm>
            <a:off x="5827267" y="2890519"/>
            <a:ext cx="74803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464646"/>
                </a:solidFill>
                <a:latin typeface="Arial"/>
                <a:ea typeface="Arial"/>
                <a:cs typeface="Arial"/>
                <a:sym typeface="Arial"/>
              </a:rPr>
              <a:t>Listener</a:t>
            </a:r>
            <a:endParaRPr sz="1600">
              <a:solidFill>
                <a:schemeClr val="dk1"/>
              </a:solidFill>
              <a:latin typeface="Arial"/>
              <a:ea typeface="Arial"/>
              <a:cs typeface="Arial"/>
              <a:sym typeface="Arial"/>
            </a:endParaRPr>
          </a:p>
        </p:txBody>
      </p:sp>
      <p:grpSp>
        <p:nvGrpSpPr>
          <p:cNvPr id="3527" name="Google Shape;3527;p128"/>
          <p:cNvGrpSpPr/>
          <p:nvPr/>
        </p:nvGrpSpPr>
        <p:grpSpPr>
          <a:xfrm>
            <a:off x="1860804" y="2863595"/>
            <a:ext cx="3288790" cy="376427"/>
            <a:chOff x="1860804" y="2863595"/>
            <a:chExt cx="3288790" cy="376427"/>
          </a:xfrm>
        </p:grpSpPr>
        <p:sp>
          <p:nvSpPr>
            <p:cNvPr id="3528" name="Google Shape;3528;p128"/>
            <p:cNvSpPr/>
            <p:nvPr/>
          </p:nvSpPr>
          <p:spPr>
            <a:xfrm>
              <a:off x="4600955" y="2997707"/>
              <a:ext cx="548639" cy="105156"/>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9" name="Google Shape;3529;p128"/>
            <p:cNvSpPr/>
            <p:nvPr/>
          </p:nvSpPr>
          <p:spPr>
            <a:xfrm>
              <a:off x="4644389" y="3030473"/>
              <a:ext cx="452120" cy="0"/>
            </a:xfrm>
            <a:custGeom>
              <a:rect b="b" l="l" r="r" t="t"/>
              <a:pathLst>
                <a:path extrusionOk="0" h="120000" w="452120">
                  <a:moveTo>
                    <a:pt x="0" y="0"/>
                  </a:moveTo>
                  <a:lnTo>
                    <a:pt x="452120" y="0"/>
                  </a:lnTo>
                </a:path>
              </a:pathLst>
            </a:custGeom>
            <a:noFill/>
            <a:ln cap="flat" cmpd="sng" w="19800">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0" name="Google Shape;3530;p128"/>
            <p:cNvSpPr/>
            <p:nvPr/>
          </p:nvSpPr>
          <p:spPr>
            <a:xfrm>
              <a:off x="1860804" y="2863595"/>
              <a:ext cx="757428" cy="376427"/>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1" name="Google Shape;3531;p128"/>
            <p:cNvSpPr/>
            <p:nvPr/>
          </p:nvSpPr>
          <p:spPr>
            <a:xfrm>
              <a:off x="2025396" y="2918459"/>
              <a:ext cx="428244" cy="298704"/>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2" name="Google Shape;3532;p128"/>
            <p:cNvSpPr/>
            <p:nvPr/>
          </p:nvSpPr>
          <p:spPr>
            <a:xfrm>
              <a:off x="1908048" y="2887979"/>
              <a:ext cx="662939" cy="281939"/>
            </a:xfrm>
            <a:prstGeom prst="rect">
              <a:avLst/>
            </a:prstGeom>
            <a:blipFill rotWithShape="1">
              <a:blip r:embed="rId2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3" name="Google Shape;3533;p128"/>
            <p:cNvSpPr/>
            <p:nvPr/>
          </p:nvSpPr>
          <p:spPr>
            <a:xfrm>
              <a:off x="1908048" y="2887979"/>
              <a:ext cx="662940" cy="281940"/>
            </a:xfrm>
            <a:custGeom>
              <a:rect b="b" l="l" r="r" t="t"/>
              <a:pathLst>
                <a:path extrusionOk="0" h="281939" w="662939">
                  <a:moveTo>
                    <a:pt x="0" y="140969"/>
                  </a:moveTo>
                  <a:lnTo>
                    <a:pt x="26056" y="86100"/>
                  </a:lnTo>
                  <a:lnTo>
                    <a:pt x="56625" y="62154"/>
                  </a:lnTo>
                  <a:lnTo>
                    <a:pt x="97107" y="41290"/>
                  </a:lnTo>
                  <a:lnTo>
                    <a:pt x="146167" y="24076"/>
                  </a:lnTo>
                  <a:lnTo>
                    <a:pt x="202471" y="11078"/>
                  </a:lnTo>
                  <a:lnTo>
                    <a:pt x="264684" y="2864"/>
                  </a:lnTo>
                  <a:lnTo>
                    <a:pt x="331469" y="0"/>
                  </a:lnTo>
                  <a:lnTo>
                    <a:pt x="398255" y="2864"/>
                  </a:lnTo>
                  <a:lnTo>
                    <a:pt x="460468" y="11078"/>
                  </a:lnTo>
                  <a:lnTo>
                    <a:pt x="516772" y="24076"/>
                  </a:lnTo>
                  <a:lnTo>
                    <a:pt x="565832" y="41290"/>
                  </a:lnTo>
                  <a:lnTo>
                    <a:pt x="606314" y="62154"/>
                  </a:lnTo>
                  <a:lnTo>
                    <a:pt x="636883" y="86100"/>
                  </a:lnTo>
                  <a:lnTo>
                    <a:pt x="662939" y="140969"/>
                  </a:lnTo>
                  <a:lnTo>
                    <a:pt x="656203" y="169379"/>
                  </a:lnTo>
                  <a:lnTo>
                    <a:pt x="606314" y="219785"/>
                  </a:lnTo>
                  <a:lnTo>
                    <a:pt x="565832" y="240649"/>
                  </a:lnTo>
                  <a:lnTo>
                    <a:pt x="516772" y="257863"/>
                  </a:lnTo>
                  <a:lnTo>
                    <a:pt x="460468" y="270861"/>
                  </a:lnTo>
                  <a:lnTo>
                    <a:pt x="398255" y="279075"/>
                  </a:lnTo>
                  <a:lnTo>
                    <a:pt x="331469" y="281939"/>
                  </a:lnTo>
                  <a:lnTo>
                    <a:pt x="264684" y="279075"/>
                  </a:lnTo>
                  <a:lnTo>
                    <a:pt x="202471" y="270861"/>
                  </a:lnTo>
                  <a:lnTo>
                    <a:pt x="146167" y="257863"/>
                  </a:lnTo>
                  <a:lnTo>
                    <a:pt x="97107" y="240649"/>
                  </a:lnTo>
                  <a:lnTo>
                    <a:pt x="56625" y="219785"/>
                  </a:lnTo>
                  <a:lnTo>
                    <a:pt x="26056" y="195839"/>
                  </a:lnTo>
                  <a:lnTo>
                    <a:pt x="0" y="140969"/>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34" name="Google Shape;3534;p128"/>
          <p:cNvSpPr txBox="1"/>
          <p:nvPr/>
        </p:nvSpPr>
        <p:spPr>
          <a:xfrm>
            <a:off x="2116327" y="2953004"/>
            <a:ext cx="24701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800">
                <a:solidFill>
                  <a:srgbClr val="464646"/>
                </a:solidFill>
                <a:latin typeface="Arial"/>
                <a:ea typeface="Arial"/>
                <a:cs typeface="Arial"/>
                <a:sym typeface="Arial"/>
              </a:rPr>
              <a:t>Rule</a:t>
            </a:r>
            <a:endParaRPr sz="800">
              <a:solidFill>
                <a:schemeClr val="dk1"/>
              </a:solidFill>
              <a:latin typeface="Arial"/>
              <a:ea typeface="Arial"/>
              <a:cs typeface="Arial"/>
              <a:sym typeface="Arial"/>
            </a:endParaRPr>
          </a:p>
        </p:txBody>
      </p:sp>
      <p:grpSp>
        <p:nvGrpSpPr>
          <p:cNvPr id="3535" name="Google Shape;3535;p128"/>
          <p:cNvGrpSpPr/>
          <p:nvPr/>
        </p:nvGrpSpPr>
        <p:grpSpPr>
          <a:xfrm>
            <a:off x="5085588" y="2863595"/>
            <a:ext cx="757427" cy="376427"/>
            <a:chOff x="5085588" y="2863595"/>
            <a:chExt cx="757427" cy="376427"/>
          </a:xfrm>
        </p:grpSpPr>
        <p:sp>
          <p:nvSpPr>
            <p:cNvPr id="3536" name="Google Shape;3536;p128"/>
            <p:cNvSpPr/>
            <p:nvPr/>
          </p:nvSpPr>
          <p:spPr>
            <a:xfrm>
              <a:off x="5085588" y="2863595"/>
              <a:ext cx="757427" cy="376427"/>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7" name="Google Shape;3537;p128"/>
            <p:cNvSpPr/>
            <p:nvPr/>
          </p:nvSpPr>
          <p:spPr>
            <a:xfrm>
              <a:off x="5250180" y="2918459"/>
              <a:ext cx="428244" cy="298704"/>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8" name="Google Shape;3538;p128"/>
            <p:cNvSpPr/>
            <p:nvPr/>
          </p:nvSpPr>
          <p:spPr>
            <a:xfrm>
              <a:off x="5132832" y="2887979"/>
              <a:ext cx="662939" cy="281939"/>
            </a:xfrm>
            <a:prstGeom prst="rect">
              <a:avLst/>
            </a:prstGeom>
            <a:blipFill rotWithShape="1">
              <a:blip r:embed="rId2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9" name="Google Shape;3539;p128"/>
            <p:cNvSpPr/>
            <p:nvPr/>
          </p:nvSpPr>
          <p:spPr>
            <a:xfrm>
              <a:off x="5132832" y="2887979"/>
              <a:ext cx="662940" cy="281940"/>
            </a:xfrm>
            <a:custGeom>
              <a:rect b="b" l="l" r="r" t="t"/>
              <a:pathLst>
                <a:path extrusionOk="0" h="281939" w="662939">
                  <a:moveTo>
                    <a:pt x="0" y="140969"/>
                  </a:moveTo>
                  <a:lnTo>
                    <a:pt x="26056" y="86100"/>
                  </a:lnTo>
                  <a:lnTo>
                    <a:pt x="56625" y="62154"/>
                  </a:lnTo>
                  <a:lnTo>
                    <a:pt x="97107" y="41290"/>
                  </a:lnTo>
                  <a:lnTo>
                    <a:pt x="146167" y="24076"/>
                  </a:lnTo>
                  <a:lnTo>
                    <a:pt x="202471" y="11078"/>
                  </a:lnTo>
                  <a:lnTo>
                    <a:pt x="264684" y="2864"/>
                  </a:lnTo>
                  <a:lnTo>
                    <a:pt x="331469" y="0"/>
                  </a:lnTo>
                  <a:lnTo>
                    <a:pt x="398255" y="2864"/>
                  </a:lnTo>
                  <a:lnTo>
                    <a:pt x="460468" y="11078"/>
                  </a:lnTo>
                  <a:lnTo>
                    <a:pt x="516772" y="24076"/>
                  </a:lnTo>
                  <a:lnTo>
                    <a:pt x="565832" y="41290"/>
                  </a:lnTo>
                  <a:lnTo>
                    <a:pt x="606314" y="62154"/>
                  </a:lnTo>
                  <a:lnTo>
                    <a:pt x="636883" y="86100"/>
                  </a:lnTo>
                  <a:lnTo>
                    <a:pt x="662939" y="140969"/>
                  </a:lnTo>
                  <a:lnTo>
                    <a:pt x="656203" y="169379"/>
                  </a:lnTo>
                  <a:lnTo>
                    <a:pt x="606314" y="219785"/>
                  </a:lnTo>
                  <a:lnTo>
                    <a:pt x="565832" y="240649"/>
                  </a:lnTo>
                  <a:lnTo>
                    <a:pt x="516772" y="257863"/>
                  </a:lnTo>
                  <a:lnTo>
                    <a:pt x="460468" y="270861"/>
                  </a:lnTo>
                  <a:lnTo>
                    <a:pt x="398255" y="279075"/>
                  </a:lnTo>
                  <a:lnTo>
                    <a:pt x="331469" y="281939"/>
                  </a:lnTo>
                  <a:lnTo>
                    <a:pt x="264684" y="279075"/>
                  </a:lnTo>
                  <a:lnTo>
                    <a:pt x="202471" y="270861"/>
                  </a:lnTo>
                  <a:lnTo>
                    <a:pt x="146167" y="257863"/>
                  </a:lnTo>
                  <a:lnTo>
                    <a:pt x="97107" y="240649"/>
                  </a:lnTo>
                  <a:lnTo>
                    <a:pt x="56625" y="219785"/>
                  </a:lnTo>
                  <a:lnTo>
                    <a:pt x="26056" y="195839"/>
                  </a:lnTo>
                  <a:lnTo>
                    <a:pt x="0" y="140969"/>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40" name="Google Shape;3540;p128"/>
          <p:cNvSpPr txBox="1"/>
          <p:nvPr/>
        </p:nvSpPr>
        <p:spPr>
          <a:xfrm>
            <a:off x="5341365" y="2953004"/>
            <a:ext cx="24701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800">
                <a:solidFill>
                  <a:srgbClr val="464646"/>
                </a:solidFill>
                <a:latin typeface="Arial"/>
                <a:ea typeface="Arial"/>
                <a:cs typeface="Arial"/>
                <a:sym typeface="Arial"/>
              </a:rPr>
              <a:t>Rule</a:t>
            </a:r>
            <a:endParaRPr sz="800">
              <a:solidFill>
                <a:schemeClr val="dk1"/>
              </a:solidFill>
              <a:latin typeface="Arial"/>
              <a:ea typeface="Arial"/>
              <a:cs typeface="Arial"/>
              <a:sym typeface="Arial"/>
            </a:endParaRPr>
          </a:p>
        </p:txBody>
      </p:sp>
      <p:grpSp>
        <p:nvGrpSpPr>
          <p:cNvPr id="3541" name="Google Shape;3541;p128"/>
          <p:cNvGrpSpPr/>
          <p:nvPr/>
        </p:nvGrpSpPr>
        <p:grpSpPr>
          <a:xfrm>
            <a:off x="6583680" y="2863595"/>
            <a:ext cx="757427" cy="376427"/>
            <a:chOff x="6583680" y="2863595"/>
            <a:chExt cx="757427" cy="376427"/>
          </a:xfrm>
        </p:grpSpPr>
        <p:sp>
          <p:nvSpPr>
            <p:cNvPr id="3542" name="Google Shape;3542;p128"/>
            <p:cNvSpPr/>
            <p:nvPr/>
          </p:nvSpPr>
          <p:spPr>
            <a:xfrm>
              <a:off x="6583680" y="2863595"/>
              <a:ext cx="757427" cy="376427"/>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3" name="Google Shape;3543;p128"/>
            <p:cNvSpPr/>
            <p:nvPr/>
          </p:nvSpPr>
          <p:spPr>
            <a:xfrm>
              <a:off x="6748272" y="2918459"/>
              <a:ext cx="428244" cy="298704"/>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4" name="Google Shape;3544;p128"/>
            <p:cNvSpPr/>
            <p:nvPr/>
          </p:nvSpPr>
          <p:spPr>
            <a:xfrm>
              <a:off x="6630924" y="2887979"/>
              <a:ext cx="662940" cy="281939"/>
            </a:xfrm>
            <a:prstGeom prst="rect">
              <a:avLst/>
            </a:prstGeom>
            <a:blipFill rotWithShape="1">
              <a:blip r:embed="rId2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5" name="Google Shape;3545;p128"/>
            <p:cNvSpPr/>
            <p:nvPr/>
          </p:nvSpPr>
          <p:spPr>
            <a:xfrm>
              <a:off x="6630924" y="2887979"/>
              <a:ext cx="662940" cy="281940"/>
            </a:xfrm>
            <a:custGeom>
              <a:rect b="b" l="l" r="r" t="t"/>
              <a:pathLst>
                <a:path extrusionOk="0" h="281939" w="662940">
                  <a:moveTo>
                    <a:pt x="0" y="140969"/>
                  </a:moveTo>
                  <a:lnTo>
                    <a:pt x="26056" y="86100"/>
                  </a:lnTo>
                  <a:lnTo>
                    <a:pt x="56625" y="62154"/>
                  </a:lnTo>
                  <a:lnTo>
                    <a:pt x="97107" y="41290"/>
                  </a:lnTo>
                  <a:lnTo>
                    <a:pt x="146167" y="24076"/>
                  </a:lnTo>
                  <a:lnTo>
                    <a:pt x="202471" y="11078"/>
                  </a:lnTo>
                  <a:lnTo>
                    <a:pt x="264684" y="2864"/>
                  </a:lnTo>
                  <a:lnTo>
                    <a:pt x="331470" y="0"/>
                  </a:lnTo>
                  <a:lnTo>
                    <a:pt x="398255" y="2864"/>
                  </a:lnTo>
                  <a:lnTo>
                    <a:pt x="460468" y="11078"/>
                  </a:lnTo>
                  <a:lnTo>
                    <a:pt x="516772" y="24076"/>
                  </a:lnTo>
                  <a:lnTo>
                    <a:pt x="565832" y="41290"/>
                  </a:lnTo>
                  <a:lnTo>
                    <a:pt x="606314" y="62154"/>
                  </a:lnTo>
                  <a:lnTo>
                    <a:pt x="636883" y="86100"/>
                  </a:lnTo>
                  <a:lnTo>
                    <a:pt x="662940" y="140969"/>
                  </a:lnTo>
                  <a:lnTo>
                    <a:pt x="656203" y="169379"/>
                  </a:lnTo>
                  <a:lnTo>
                    <a:pt x="606314" y="219785"/>
                  </a:lnTo>
                  <a:lnTo>
                    <a:pt x="565832" y="240649"/>
                  </a:lnTo>
                  <a:lnTo>
                    <a:pt x="516772" y="257863"/>
                  </a:lnTo>
                  <a:lnTo>
                    <a:pt x="460468" y="270861"/>
                  </a:lnTo>
                  <a:lnTo>
                    <a:pt x="398255" y="279075"/>
                  </a:lnTo>
                  <a:lnTo>
                    <a:pt x="331470" y="281939"/>
                  </a:lnTo>
                  <a:lnTo>
                    <a:pt x="264684" y="279075"/>
                  </a:lnTo>
                  <a:lnTo>
                    <a:pt x="202471" y="270861"/>
                  </a:lnTo>
                  <a:lnTo>
                    <a:pt x="146167" y="257863"/>
                  </a:lnTo>
                  <a:lnTo>
                    <a:pt x="97107" y="240649"/>
                  </a:lnTo>
                  <a:lnTo>
                    <a:pt x="56625" y="219785"/>
                  </a:lnTo>
                  <a:lnTo>
                    <a:pt x="26056" y="195839"/>
                  </a:lnTo>
                  <a:lnTo>
                    <a:pt x="0" y="140969"/>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46" name="Google Shape;3546;p128"/>
          <p:cNvSpPr txBox="1"/>
          <p:nvPr/>
        </p:nvSpPr>
        <p:spPr>
          <a:xfrm>
            <a:off x="6839839" y="2953004"/>
            <a:ext cx="24701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800">
                <a:solidFill>
                  <a:srgbClr val="464646"/>
                </a:solidFill>
                <a:latin typeface="Arial"/>
                <a:ea typeface="Arial"/>
                <a:cs typeface="Arial"/>
                <a:sym typeface="Arial"/>
              </a:rPr>
              <a:t>Rule</a:t>
            </a:r>
            <a:endParaRPr sz="800">
              <a:solidFill>
                <a:schemeClr val="dk1"/>
              </a:solidFill>
              <a:latin typeface="Arial"/>
              <a:ea typeface="Arial"/>
              <a:cs typeface="Arial"/>
              <a:sym typeface="Arial"/>
            </a:endParaRPr>
          </a:p>
        </p:txBody>
      </p:sp>
      <p:grpSp>
        <p:nvGrpSpPr>
          <p:cNvPr id="3547" name="Google Shape;3547;p128"/>
          <p:cNvGrpSpPr/>
          <p:nvPr/>
        </p:nvGrpSpPr>
        <p:grpSpPr>
          <a:xfrm>
            <a:off x="1812048" y="3752057"/>
            <a:ext cx="2170150" cy="893124"/>
            <a:chOff x="1812048" y="3752057"/>
            <a:chExt cx="2170150" cy="893124"/>
          </a:xfrm>
        </p:grpSpPr>
        <p:sp>
          <p:nvSpPr>
            <p:cNvPr id="3548" name="Google Shape;3548;p128"/>
            <p:cNvSpPr/>
            <p:nvPr/>
          </p:nvSpPr>
          <p:spPr>
            <a:xfrm>
              <a:off x="1812048" y="3752057"/>
              <a:ext cx="2170150" cy="893124"/>
            </a:xfrm>
            <a:prstGeom prst="rect">
              <a:avLst/>
            </a:prstGeom>
            <a:blipFill rotWithShape="1">
              <a:blip r:embed="rId2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9" name="Google Shape;3549;p128"/>
            <p:cNvSpPr/>
            <p:nvPr/>
          </p:nvSpPr>
          <p:spPr>
            <a:xfrm>
              <a:off x="2327147" y="4258055"/>
              <a:ext cx="1138427" cy="377952"/>
            </a:xfrm>
            <a:prstGeom prst="rect">
              <a:avLst/>
            </a:prstGeom>
            <a:blipFill rotWithShape="1">
              <a:blip r:embed="rId2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0" name="Google Shape;3550;p128"/>
            <p:cNvSpPr/>
            <p:nvPr/>
          </p:nvSpPr>
          <p:spPr>
            <a:xfrm>
              <a:off x="1860041" y="3777233"/>
              <a:ext cx="2074545" cy="797560"/>
            </a:xfrm>
            <a:custGeom>
              <a:rect b="b" l="l" r="r" t="t"/>
              <a:pathLst>
                <a:path extrusionOk="0" h="797560" w="2074545">
                  <a:moveTo>
                    <a:pt x="0" y="132841"/>
                  </a:moveTo>
                  <a:lnTo>
                    <a:pt x="6768" y="90838"/>
                  </a:lnTo>
                  <a:lnTo>
                    <a:pt x="25619" y="54370"/>
                  </a:lnTo>
                  <a:lnTo>
                    <a:pt x="54370" y="25619"/>
                  </a:lnTo>
                  <a:lnTo>
                    <a:pt x="90838" y="6768"/>
                  </a:lnTo>
                  <a:lnTo>
                    <a:pt x="132841" y="0"/>
                  </a:lnTo>
                  <a:lnTo>
                    <a:pt x="1941321" y="0"/>
                  </a:lnTo>
                  <a:lnTo>
                    <a:pt x="1983325" y="6768"/>
                  </a:lnTo>
                  <a:lnTo>
                    <a:pt x="2019793" y="25619"/>
                  </a:lnTo>
                  <a:lnTo>
                    <a:pt x="2048544" y="54370"/>
                  </a:lnTo>
                  <a:lnTo>
                    <a:pt x="2067395" y="90838"/>
                  </a:lnTo>
                  <a:lnTo>
                    <a:pt x="2074163" y="132841"/>
                  </a:lnTo>
                  <a:lnTo>
                    <a:pt x="2074163" y="664209"/>
                  </a:lnTo>
                  <a:lnTo>
                    <a:pt x="2067395" y="706198"/>
                  </a:lnTo>
                  <a:lnTo>
                    <a:pt x="2048544" y="742665"/>
                  </a:lnTo>
                  <a:lnTo>
                    <a:pt x="2019793" y="771421"/>
                  </a:lnTo>
                  <a:lnTo>
                    <a:pt x="1983325" y="790279"/>
                  </a:lnTo>
                  <a:lnTo>
                    <a:pt x="1941321" y="797051"/>
                  </a:lnTo>
                  <a:lnTo>
                    <a:pt x="132841" y="797051"/>
                  </a:lnTo>
                  <a:lnTo>
                    <a:pt x="90838" y="790279"/>
                  </a:lnTo>
                  <a:lnTo>
                    <a:pt x="54370" y="771421"/>
                  </a:lnTo>
                  <a:lnTo>
                    <a:pt x="25619" y="742665"/>
                  </a:lnTo>
                  <a:lnTo>
                    <a:pt x="6768" y="706198"/>
                  </a:lnTo>
                  <a:lnTo>
                    <a:pt x="0" y="664209"/>
                  </a:lnTo>
                  <a:lnTo>
                    <a:pt x="0" y="132841"/>
                  </a:lnTo>
                  <a:close/>
                </a:path>
              </a:pathLst>
            </a:custGeom>
            <a:noFill/>
            <a:ln cap="flat" cmpd="sng" w="28950">
              <a:solidFill>
                <a:srgbClr val="4646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51" name="Google Shape;3551;p128"/>
          <p:cNvSpPr txBox="1"/>
          <p:nvPr/>
        </p:nvSpPr>
        <p:spPr>
          <a:xfrm>
            <a:off x="2440939" y="4304487"/>
            <a:ext cx="911860" cy="193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100">
                <a:solidFill>
                  <a:srgbClr val="464646"/>
                </a:solidFill>
                <a:latin typeface="Arial"/>
                <a:ea typeface="Arial"/>
                <a:cs typeface="Arial"/>
                <a:sym typeface="Arial"/>
              </a:rPr>
              <a:t>Target Group</a:t>
            </a:r>
            <a:endParaRPr sz="1100">
              <a:solidFill>
                <a:schemeClr val="dk1"/>
              </a:solidFill>
              <a:latin typeface="Arial"/>
              <a:ea typeface="Arial"/>
              <a:cs typeface="Arial"/>
              <a:sym typeface="Arial"/>
            </a:endParaRPr>
          </a:p>
        </p:txBody>
      </p:sp>
      <p:grpSp>
        <p:nvGrpSpPr>
          <p:cNvPr id="3552" name="Google Shape;3552;p128"/>
          <p:cNvGrpSpPr/>
          <p:nvPr/>
        </p:nvGrpSpPr>
        <p:grpSpPr>
          <a:xfrm>
            <a:off x="2365248" y="3198876"/>
            <a:ext cx="3991356" cy="1455419"/>
            <a:chOff x="2365248" y="3198876"/>
            <a:chExt cx="3991356" cy="1455419"/>
          </a:xfrm>
        </p:grpSpPr>
        <p:sp>
          <p:nvSpPr>
            <p:cNvPr id="3553" name="Google Shape;3553;p128"/>
            <p:cNvSpPr/>
            <p:nvPr/>
          </p:nvSpPr>
          <p:spPr>
            <a:xfrm>
              <a:off x="2365248" y="3198876"/>
              <a:ext cx="649224" cy="912876"/>
            </a:xfrm>
            <a:prstGeom prst="rect">
              <a:avLst/>
            </a:prstGeom>
            <a:blipFill rotWithShape="1">
              <a:blip r:embed="rId2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4" name="Google Shape;3554;p128"/>
            <p:cNvSpPr/>
            <p:nvPr/>
          </p:nvSpPr>
          <p:spPr>
            <a:xfrm>
              <a:off x="2446782" y="3220974"/>
              <a:ext cx="525145" cy="751205"/>
            </a:xfrm>
            <a:custGeom>
              <a:rect b="b" l="l" r="r" t="t"/>
              <a:pathLst>
                <a:path extrusionOk="0" h="751204" w="525144">
                  <a:moveTo>
                    <a:pt x="28193" y="675004"/>
                  </a:moveTo>
                  <a:lnTo>
                    <a:pt x="0" y="675004"/>
                  </a:lnTo>
                  <a:lnTo>
                    <a:pt x="38100" y="751204"/>
                  </a:lnTo>
                  <a:lnTo>
                    <a:pt x="69850" y="687704"/>
                  </a:lnTo>
                  <a:lnTo>
                    <a:pt x="28193" y="687704"/>
                  </a:lnTo>
                  <a:lnTo>
                    <a:pt x="28193" y="675004"/>
                  </a:lnTo>
                  <a:close/>
                </a:path>
                <a:path extrusionOk="0" h="751204" w="525144">
                  <a:moveTo>
                    <a:pt x="504951" y="365759"/>
                  </a:moveTo>
                  <a:lnTo>
                    <a:pt x="32638" y="365759"/>
                  </a:lnTo>
                  <a:lnTo>
                    <a:pt x="28193" y="370078"/>
                  </a:lnTo>
                  <a:lnTo>
                    <a:pt x="28193" y="687704"/>
                  </a:lnTo>
                  <a:lnTo>
                    <a:pt x="48006" y="687704"/>
                  </a:lnTo>
                  <a:lnTo>
                    <a:pt x="48006" y="385572"/>
                  </a:lnTo>
                  <a:lnTo>
                    <a:pt x="38100" y="385572"/>
                  </a:lnTo>
                  <a:lnTo>
                    <a:pt x="48006" y="375666"/>
                  </a:lnTo>
                  <a:lnTo>
                    <a:pt x="504951" y="375666"/>
                  </a:lnTo>
                  <a:lnTo>
                    <a:pt x="504951" y="365759"/>
                  </a:lnTo>
                  <a:close/>
                </a:path>
                <a:path extrusionOk="0" h="751204" w="525144">
                  <a:moveTo>
                    <a:pt x="76200" y="675004"/>
                  </a:moveTo>
                  <a:lnTo>
                    <a:pt x="48006" y="675004"/>
                  </a:lnTo>
                  <a:lnTo>
                    <a:pt x="48006" y="687704"/>
                  </a:lnTo>
                  <a:lnTo>
                    <a:pt x="69850" y="687704"/>
                  </a:lnTo>
                  <a:lnTo>
                    <a:pt x="76200" y="675004"/>
                  </a:lnTo>
                  <a:close/>
                </a:path>
                <a:path extrusionOk="0" h="751204" w="525144">
                  <a:moveTo>
                    <a:pt x="48006" y="375666"/>
                  </a:moveTo>
                  <a:lnTo>
                    <a:pt x="38100" y="385572"/>
                  </a:lnTo>
                  <a:lnTo>
                    <a:pt x="48006" y="385572"/>
                  </a:lnTo>
                  <a:lnTo>
                    <a:pt x="48006" y="375666"/>
                  </a:lnTo>
                  <a:close/>
                </a:path>
                <a:path extrusionOk="0" h="751204" w="525144">
                  <a:moveTo>
                    <a:pt x="524763" y="365759"/>
                  </a:moveTo>
                  <a:lnTo>
                    <a:pt x="514857" y="365759"/>
                  </a:lnTo>
                  <a:lnTo>
                    <a:pt x="504951" y="375666"/>
                  </a:lnTo>
                  <a:lnTo>
                    <a:pt x="48006" y="375666"/>
                  </a:lnTo>
                  <a:lnTo>
                    <a:pt x="48006" y="385572"/>
                  </a:lnTo>
                  <a:lnTo>
                    <a:pt x="520319" y="385572"/>
                  </a:lnTo>
                  <a:lnTo>
                    <a:pt x="524763" y="381126"/>
                  </a:lnTo>
                  <a:lnTo>
                    <a:pt x="524763" y="365759"/>
                  </a:lnTo>
                  <a:close/>
                </a:path>
                <a:path extrusionOk="0" h="751204" w="525144">
                  <a:moveTo>
                    <a:pt x="524763" y="0"/>
                  </a:moveTo>
                  <a:lnTo>
                    <a:pt x="504951" y="0"/>
                  </a:lnTo>
                  <a:lnTo>
                    <a:pt x="504951" y="375666"/>
                  </a:lnTo>
                  <a:lnTo>
                    <a:pt x="514857" y="365759"/>
                  </a:lnTo>
                  <a:lnTo>
                    <a:pt x="524763" y="365759"/>
                  </a:lnTo>
                  <a:lnTo>
                    <a:pt x="524763"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5" name="Google Shape;3555;p128"/>
            <p:cNvSpPr/>
            <p:nvPr/>
          </p:nvSpPr>
          <p:spPr>
            <a:xfrm>
              <a:off x="4168140" y="3742944"/>
              <a:ext cx="2188464" cy="911351"/>
            </a:xfrm>
            <a:prstGeom prst="rect">
              <a:avLst/>
            </a:prstGeom>
            <a:blipFill rotWithShape="1">
              <a:blip r:embed="rId2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6" name="Google Shape;3556;p128"/>
            <p:cNvSpPr/>
            <p:nvPr/>
          </p:nvSpPr>
          <p:spPr>
            <a:xfrm>
              <a:off x="4227576" y="4258056"/>
              <a:ext cx="1417320" cy="377952"/>
            </a:xfrm>
            <a:prstGeom prst="rect">
              <a:avLst/>
            </a:prstGeom>
            <a:blipFill rotWithShape="1">
              <a:blip r:embed="rId3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7" name="Google Shape;3557;p128"/>
            <p:cNvSpPr/>
            <p:nvPr/>
          </p:nvSpPr>
          <p:spPr>
            <a:xfrm>
              <a:off x="4225290" y="3777234"/>
              <a:ext cx="2074545" cy="797560"/>
            </a:xfrm>
            <a:custGeom>
              <a:rect b="b" l="l" r="r" t="t"/>
              <a:pathLst>
                <a:path extrusionOk="0" h="797560" w="2074545">
                  <a:moveTo>
                    <a:pt x="0" y="132841"/>
                  </a:moveTo>
                  <a:lnTo>
                    <a:pt x="6768" y="90838"/>
                  </a:lnTo>
                  <a:lnTo>
                    <a:pt x="25619" y="54370"/>
                  </a:lnTo>
                  <a:lnTo>
                    <a:pt x="54370" y="25619"/>
                  </a:lnTo>
                  <a:lnTo>
                    <a:pt x="90838" y="6768"/>
                  </a:lnTo>
                  <a:lnTo>
                    <a:pt x="132842" y="0"/>
                  </a:lnTo>
                  <a:lnTo>
                    <a:pt x="1941322" y="0"/>
                  </a:lnTo>
                  <a:lnTo>
                    <a:pt x="1983325" y="6768"/>
                  </a:lnTo>
                  <a:lnTo>
                    <a:pt x="2019793" y="25619"/>
                  </a:lnTo>
                  <a:lnTo>
                    <a:pt x="2048544" y="54370"/>
                  </a:lnTo>
                  <a:lnTo>
                    <a:pt x="2067395" y="90838"/>
                  </a:lnTo>
                  <a:lnTo>
                    <a:pt x="2074164" y="132841"/>
                  </a:lnTo>
                  <a:lnTo>
                    <a:pt x="2074164" y="664209"/>
                  </a:lnTo>
                  <a:lnTo>
                    <a:pt x="2067395" y="706198"/>
                  </a:lnTo>
                  <a:lnTo>
                    <a:pt x="2048544" y="742665"/>
                  </a:lnTo>
                  <a:lnTo>
                    <a:pt x="2019793" y="771421"/>
                  </a:lnTo>
                  <a:lnTo>
                    <a:pt x="1983325" y="790279"/>
                  </a:lnTo>
                  <a:lnTo>
                    <a:pt x="1941322" y="797051"/>
                  </a:lnTo>
                  <a:lnTo>
                    <a:pt x="132842" y="797051"/>
                  </a:lnTo>
                  <a:lnTo>
                    <a:pt x="90838" y="790279"/>
                  </a:lnTo>
                  <a:lnTo>
                    <a:pt x="54370" y="771421"/>
                  </a:lnTo>
                  <a:lnTo>
                    <a:pt x="25619" y="742665"/>
                  </a:lnTo>
                  <a:lnTo>
                    <a:pt x="6768" y="706198"/>
                  </a:lnTo>
                  <a:lnTo>
                    <a:pt x="0" y="664209"/>
                  </a:lnTo>
                  <a:lnTo>
                    <a:pt x="0" y="132841"/>
                  </a:lnTo>
                  <a:close/>
                </a:path>
              </a:pathLst>
            </a:custGeom>
            <a:noFill/>
            <a:ln cap="flat" cmpd="sng" w="28950">
              <a:solidFill>
                <a:srgbClr val="4646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58" name="Google Shape;3558;p128"/>
          <p:cNvSpPr txBox="1"/>
          <p:nvPr/>
        </p:nvSpPr>
        <p:spPr>
          <a:xfrm>
            <a:off x="4342638" y="4304487"/>
            <a:ext cx="1189355" cy="193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100">
                <a:solidFill>
                  <a:srgbClr val="464646"/>
                </a:solidFill>
                <a:latin typeface="Arial"/>
                <a:ea typeface="Arial"/>
                <a:cs typeface="Arial"/>
                <a:sym typeface="Arial"/>
              </a:rPr>
              <a:t>Target Group /api</a:t>
            </a:r>
            <a:endParaRPr sz="1100">
              <a:solidFill>
                <a:schemeClr val="dk1"/>
              </a:solidFill>
              <a:latin typeface="Arial"/>
              <a:ea typeface="Arial"/>
              <a:cs typeface="Arial"/>
              <a:sym typeface="Arial"/>
            </a:endParaRPr>
          </a:p>
        </p:txBody>
      </p:sp>
      <p:grpSp>
        <p:nvGrpSpPr>
          <p:cNvPr id="3559" name="Google Shape;3559;p128"/>
          <p:cNvGrpSpPr/>
          <p:nvPr/>
        </p:nvGrpSpPr>
        <p:grpSpPr>
          <a:xfrm>
            <a:off x="2104644" y="3944111"/>
            <a:ext cx="1673352" cy="400812"/>
            <a:chOff x="2104644" y="3944111"/>
            <a:chExt cx="1673352" cy="400812"/>
          </a:xfrm>
        </p:grpSpPr>
        <p:sp>
          <p:nvSpPr>
            <p:cNvPr id="3560" name="Google Shape;3560;p128"/>
            <p:cNvSpPr/>
            <p:nvPr/>
          </p:nvSpPr>
          <p:spPr>
            <a:xfrm>
              <a:off x="2104644" y="3944111"/>
              <a:ext cx="757428" cy="384047"/>
            </a:xfrm>
            <a:prstGeom prst="rect">
              <a:avLst/>
            </a:prstGeom>
            <a:blipFill rotWithShape="1">
              <a:blip r:embed="rId3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1" name="Google Shape;3561;p128"/>
            <p:cNvSpPr/>
            <p:nvPr/>
          </p:nvSpPr>
          <p:spPr>
            <a:xfrm>
              <a:off x="2144268" y="3966971"/>
              <a:ext cx="679704" cy="377952"/>
            </a:xfrm>
            <a:prstGeom prst="rect">
              <a:avLst/>
            </a:prstGeom>
            <a:blipFill rotWithShape="1">
              <a:blip r:embed="rId3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2" name="Google Shape;3562;p128"/>
            <p:cNvSpPr/>
            <p:nvPr/>
          </p:nvSpPr>
          <p:spPr>
            <a:xfrm>
              <a:off x="2151888" y="3971543"/>
              <a:ext cx="662939" cy="289559"/>
            </a:xfrm>
            <a:prstGeom prst="rect">
              <a:avLst/>
            </a:prstGeom>
            <a:blipFill rotWithShape="1">
              <a:blip r:embed="rId3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3" name="Google Shape;3563;p128"/>
            <p:cNvSpPr/>
            <p:nvPr/>
          </p:nvSpPr>
          <p:spPr>
            <a:xfrm>
              <a:off x="2151888" y="3971543"/>
              <a:ext cx="662940" cy="289560"/>
            </a:xfrm>
            <a:custGeom>
              <a:rect b="b" l="l" r="r" t="t"/>
              <a:pathLst>
                <a:path extrusionOk="0" h="289560" w="662939">
                  <a:moveTo>
                    <a:pt x="0" y="48259"/>
                  </a:moveTo>
                  <a:lnTo>
                    <a:pt x="3790" y="29473"/>
                  </a:lnTo>
                  <a:lnTo>
                    <a:pt x="14128" y="14133"/>
                  </a:lnTo>
                  <a:lnTo>
                    <a:pt x="29467" y="3791"/>
                  </a:lnTo>
                  <a:lnTo>
                    <a:pt x="48260" y="0"/>
                  </a:lnTo>
                  <a:lnTo>
                    <a:pt x="614680" y="0"/>
                  </a:lnTo>
                  <a:lnTo>
                    <a:pt x="633472" y="3791"/>
                  </a:lnTo>
                  <a:lnTo>
                    <a:pt x="648811" y="14133"/>
                  </a:lnTo>
                  <a:lnTo>
                    <a:pt x="659149" y="29473"/>
                  </a:lnTo>
                  <a:lnTo>
                    <a:pt x="662939" y="48259"/>
                  </a:lnTo>
                  <a:lnTo>
                    <a:pt x="662939" y="241299"/>
                  </a:lnTo>
                  <a:lnTo>
                    <a:pt x="659149" y="260086"/>
                  </a:lnTo>
                  <a:lnTo>
                    <a:pt x="648811" y="275426"/>
                  </a:lnTo>
                  <a:lnTo>
                    <a:pt x="633472" y="285768"/>
                  </a:lnTo>
                  <a:lnTo>
                    <a:pt x="614680" y="289559"/>
                  </a:lnTo>
                  <a:lnTo>
                    <a:pt x="48260" y="289559"/>
                  </a:lnTo>
                  <a:lnTo>
                    <a:pt x="29467" y="285768"/>
                  </a:lnTo>
                  <a:lnTo>
                    <a:pt x="14128" y="275426"/>
                  </a:lnTo>
                  <a:lnTo>
                    <a:pt x="3790" y="260086"/>
                  </a:lnTo>
                  <a:lnTo>
                    <a:pt x="0" y="241299"/>
                  </a:lnTo>
                  <a:lnTo>
                    <a:pt x="0" y="48259"/>
                  </a:lnTo>
                  <a:close/>
                </a:path>
              </a:pathLst>
            </a:custGeom>
            <a:noFill/>
            <a:ln cap="flat" cmpd="sng" w="9525">
              <a:solidFill>
                <a:srgbClr val="FBD3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4" name="Google Shape;3564;p128"/>
            <p:cNvSpPr/>
            <p:nvPr/>
          </p:nvSpPr>
          <p:spPr>
            <a:xfrm>
              <a:off x="3020568" y="3944111"/>
              <a:ext cx="757428" cy="384047"/>
            </a:xfrm>
            <a:prstGeom prst="rect">
              <a:avLst/>
            </a:prstGeom>
            <a:blipFill rotWithShape="1">
              <a:blip r:embed="rId3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5" name="Google Shape;3565;p128"/>
            <p:cNvSpPr/>
            <p:nvPr/>
          </p:nvSpPr>
          <p:spPr>
            <a:xfrm>
              <a:off x="3060191" y="3966971"/>
              <a:ext cx="679704" cy="377952"/>
            </a:xfrm>
            <a:prstGeom prst="rect">
              <a:avLst/>
            </a:prstGeom>
            <a:blipFill rotWithShape="1">
              <a:blip r:embed="rId3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6" name="Google Shape;3566;p128"/>
            <p:cNvSpPr/>
            <p:nvPr/>
          </p:nvSpPr>
          <p:spPr>
            <a:xfrm>
              <a:off x="3067811" y="3971543"/>
              <a:ext cx="662939" cy="289559"/>
            </a:xfrm>
            <a:prstGeom prst="rect">
              <a:avLst/>
            </a:prstGeom>
            <a:blipFill rotWithShape="1">
              <a:blip r:embed="rId3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7" name="Google Shape;3567;p128"/>
            <p:cNvSpPr/>
            <p:nvPr/>
          </p:nvSpPr>
          <p:spPr>
            <a:xfrm>
              <a:off x="3067811" y="3971543"/>
              <a:ext cx="662940" cy="289560"/>
            </a:xfrm>
            <a:custGeom>
              <a:rect b="b" l="l" r="r" t="t"/>
              <a:pathLst>
                <a:path extrusionOk="0" h="289560" w="662939">
                  <a:moveTo>
                    <a:pt x="0" y="48259"/>
                  </a:moveTo>
                  <a:lnTo>
                    <a:pt x="3790" y="29473"/>
                  </a:lnTo>
                  <a:lnTo>
                    <a:pt x="14128" y="14133"/>
                  </a:lnTo>
                  <a:lnTo>
                    <a:pt x="29467" y="3791"/>
                  </a:lnTo>
                  <a:lnTo>
                    <a:pt x="48260" y="0"/>
                  </a:lnTo>
                  <a:lnTo>
                    <a:pt x="614679" y="0"/>
                  </a:lnTo>
                  <a:lnTo>
                    <a:pt x="633472" y="3791"/>
                  </a:lnTo>
                  <a:lnTo>
                    <a:pt x="648811" y="14133"/>
                  </a:lnTo>
                  <a:lnTo>
                    <a:pt x="659149" y="29473"/>
                  </a:lnTo>
                  <a:lnTo>
                    <a:pt x="662939" y="48259"/>
                  </a:lnTo>
                  <a:lnTo>
                    <a:pt x="662939" y="241299"/>
                  </a:lnTo>
                  <a:lnTo>
                    <a:pt x="659149" y="260086"/>
                  </a:lnTo>
                  <a:lnTo>
                    <a:pt x="648811" y="275426"/>
                  </a:lnTo>
                  <a:lnTo>
                    <a:pt x="633472" y="285768"/>
                  </a:lnTo>
                  <a:lnTo>
                    <a:pt x="614679" y="289559"/>
                  </a:lnTo>
                  <a:lnTo>
                    <a:pt x="48260" y="289559"/>
                  </a:lnTo>
                  <a:lnTo>
                    <a:pt x="29467" y="285768"/>
                  </a:lnTo>
                  <a:lnTo>
                    <a:pt x="14128" y="275426"/>
                  </a:lnTo>
                  <a:lnTo>
                    <a:pt x="3790" y="260086"/>
                  </a:lnTo>
                  <a:lnTo>
                    <a:pt x="0" y="241299"/>
                  </a:lnTo>
                  <a:lnTo>
                    <a:pt x="0" y="48259"/>
                  </a:lnTo>
                  <a:close/>
                </a:path>
              </a:pathLst>
            </a:custGeom>
            <a:noFill/>
            <a:ln cap="flat" cmpd="sng" w="9525">
              <a:solidFill>
                <a:srgbClr val="FBD3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68" name="Google Shape;3568;p128"/>
          <p:cNvSpPr txBox="1"/>
          <p:nvPr/>
        </p:nvSpPr>
        <p:spPr>
          <a:xfrm>
            <a:off x="2258695" y="4016146"/>
            <a:ext cx="1367790" cy="19431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US" sz="1100">
                <a:solidFill>
                  <a:srgbClr val="464646"/>
                </a:solidFill>
                <a:latin typeface="Arial"/>
                <a:ea typeface="Arial"/>
                <a:cs typeface="Arial"/>
                <a:sym typeface="Arial"/>
              </a:rPr>
              <a:t>Target	Target</a:t>
            </a:r>
            <a:endParaRPr sz="1100">
              <a:solidFill>
                <a:schemeClr val="dk1"/>
              </a:solidFill>
              <a:latin typeface="Arial"/>
              <a:ea typeface="Arial"/>
              <a:cs typeface="Arial"/>
              <a:sym typeface="Arial"/>
            </a:endParaRPr>
          </a:p>
        </p:txBody>
      </p:sp>
      <p:grpSp>
        <p:nvGrpSpPr>
          <p:cNvPr id="3569" name="Google Shape;3569;p128"/>
          <p:cNvGrpSpPr/>
          <p:nvPr/>
        </p:nvGrpSpPr>
        <p:grpSpPr>
          <a:xfrm>
            <a:off x="4308347" y="3944111"/>
            <a:ext cx="757427" cy="400812"/>
            <a:chOff x="4308347" y="3944111"/>
            <a:chExt cx="757427" cy="400812"/>
          </a:xfrm>
        </p:grpSpPr>
        <p:sp>
          <p:nvSpPr>
            <p:cNvPr id="3570" name="Google Shape;3570;p128"/>
            <p:cNvSpPr/>
            <p:nvPr/>
          </p:nvSpPr>
          <p:spPr>
            <a:xfrm>
              <a:off x="4308347" y="3944111"/>
              <a:ext cx="757427" cy="384047"/>
            </a:xfrm>
            <a:prstGeom prst="rect">
              <a:avLst/>
            </a:prstGeom>
            <a:blipFill rotWithShape="1">
              <a:blip r:embed="rId3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1" name="Google Shape;3571;p128"/>
            <p:cNvSpPr/>
            <p:nvPr/>
          </p:nvSpPr>
          <p:spPr>
            <a:xfrm>
              <a:off x="4346447" y="3966971"/>
              <a:ext cx="679703" cy="377952"/>
            </a:xfrm>
            <a:prstGeom prst="rect">
              <a:avLst/>
            </a:prstGeom>
            <a:blipFill rotWithShape="1">
              <a:blip r:embed="rId3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2" name="Google Shape;3572;p128"/>
            <p:cNvSpPr/>
            <p:nvPr/>
          </p:nvSpPr>
          <p:spPr>
            <a:xfrm>
              <a:off x="4355591" y="3971543"/>
              <a:ext cx="662940" cy="289559"/>
            </a:xfrm>
            <a:prstGeom prst="rect">
              <a:avLst/>
            </a:prstGeom>
            <a:blipFill rotWithShape="1">
              <a:blip r:embed="rId3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3" name="Google Shape;3573;p128"/>
            <p:cNvSpPr/>
            <p:nvPr/>
          </p:nvSpPr>
          <p:spPr>
            <a:xfrm>
              <a:off x="4355591" y="3971543"/>
              <a:ext cx="662940" cy="289560"/>
            </a:xfrm>
            <a:custGeom>
              <a:rect b="b" l="l" r="r" t="t"/>
              <a:pathLst>
                <a:path extrusionOk="0" h="289560" w="662939">
                  <a:moveTo>
                    <a:pt x="0" y="48259"/>
                  </a:moveTo>
                  <a:lnTo>
                    <a:pt x="3790" y="29473"/>
                  </a:lnTo>
                  <a:lnTo>
                    <a:pt x="14128" y="14133"/>
                  </a:lnTo>
                  <a:lnTo>
                    <a:pt x="29467" y="3791"/>
                  </a:lnTo>
                  <a:lnTo>
                    <a:pt x="48260" y="0"/>
                  </a:lnTo>
                  <a:lnTo>
                    <a:pt x="614680" y="0"/>
                  </a:lnTo>
                  <a:lnTo>
                    <a:pt x="633472" y="3791"/>
                  </a:lnTo>
                  <a:lnTo>
                    <a:pt x="648811" y="14133"/>
                  </a:lnTo>
                  <a:lnTo>
                    <a:pt x="659149" y="29473"/>
                  </a:lnTo>
                  <a:lnTo>
                    <a:pt x="662940" y="48259"/>
                  </a:lnTo>
                  <a:lnTo>
                    <a:pt x="662940" y="241299"/>
                  </a:lnTo>
                  <a:lnTo>
                    <a:pt x="659149" y="260086"/>
                  </a:lnTo>
                  <a:lnTo>
                    <a:pt x="648811" y="275426"/>
                  </a:lnTo>
                  <a:lnTo>
                    <a:pt x="633472" y="285768"/>
                  </a:lnTo>
                  <a:lnTo>
                    <a:pt x="614680" y="289559"/>
                  </a:lnTo>
                  <a:lnTo>
                    <a:pt x="48260" y="289559"/>
                  </a:lnTo>
                  <a:lnTo>
                    <a:pt x="29467" y="285768"/>
                  </a:lnTo>
                  <a:lnTo>
                    <a:pt x="14128" y="275426"/>
                  </a:lnTo>
                  <a:lnTo>
                    <a:pt x="3790" y="260086"/>
                  </a:lnTo>
                  <a:lnTo>
                    <a:pt x="0" y="241299"/>
                  </a:lnTo>
                  <a:lnTo>
                    <a:pt x="0" y="48259"/>
                  </a:lnTo>
                  <a:close/>
                </a:path>
              </a:pathLst>
            </a:custGeom>
            <a:noFill/>
            <a:ln cap="flat" cmpd="sng" w="9525">
              <a:solidFill>
                <a:srgbClr val="FBD3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74" name="Google Shape;3574;p128"/>
          <p:cNvSpPr txBox="1"/>
          <p:nvPr/>
        </p:nvSpPr>
        <p:spPr>
          <a:xfrm>
            <a:off x="4461509" y="4016146"/>
            <a:ext cx="452120" cy="19431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US" sz="1100">
                <a:solidFill>
                  <a:srgbClr val="464646"/>
                </a:solidFill>
                <a:latin typeface="Arial"/>
                <a:ea typeface="Arial"/>
                <a:cs typeface="Arial"/>
                <a:sym typeface="Arial"/>
              </a:rPr>
              <a:t>Target</a:t>
            </a:r>
            <a:endParaRPr sz="1100">
              <a:solidFill>
                <a:schemeClr val="dk1"/>
              </a:solidFill>
              <a:latin typeface="Arial"/>
              <a:ea typeface="Arial"/>
              <a:cs typeface="Arial"/>
              <a:sym typeface="Arial"/>
            </a:endParaRPr>
          </a:p>
        </p:txBody>
      </p:sp>
      <p:grpSp>
        <p:nvGrpSpPr>
          <p:cNvPr id="3575" name="Google Shape;3575;p128"/>
          <p:cNvGrpSpPr/>
          <p:nvPr/>
        </p:nvGrpSpPr>
        <p:grpSpPr>
          <a:xfrm>
            <a:off x="5234940" y="3939540"/>
            <a:ext cx="757427" cy="402336"/>
            <a:chOff x="5234940" y="3939540"/>
            <a:chExt cx="757427" cy="402336"/>
          </a:xfrm>
        </p:grpSpPr>
        <p:sp>
          <p:nvSpPr>
            <p:cNvPr id="3576" name="Google Shape;3576;p128"/>
            <p:cNvSpPr/>
            <p:nvPr/>
          </p:nvSpPr>
          <p:spPr>
            <a:xfrm>
              <a:off x="5234940" y="3939540"/>
              <a:ext cx="757427" cy="385572"/>
            </a:xfrm>
            <a:prstGeom prst="rect">
              <a:avLst/>
            </a:prstGeom>
            <a:blipFill rotWithShape="1">
              <a:blip r:embed="rId3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7" name="Google Shape;3577;p128"/>
            <p:cNvSpPr/>
            <p:nvPr/>
          </p:nvSpPr>
          <p:spPr>
            <a:xfrm>
              <a:off x="5273040" y="3962400"/>
              <a:ext cx="679703" cy="379476"/>
            </a:xfrm>
            <a:prstGeom prst="rect">
              <a:avLst/>
            </a:prstGeom>
            <a:blipFill rotWithShape="1">
              <a:blip r:embed="rId3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8" name="Google Shape;3578;p128"/>
            <p:cNvSpPr/>
            <p:nvPr/>
          </p:nvSpPr>
          <p:spPr>
            <a:xfrm>
              <a:off x="5282184" y="3966972"/>
              <a:ext cx="662939" cy="291084"/>
            </a:xfrm>
            <a:prstGeom prst="rect">
              <a:avLst/>
            </a:prstGeom>
            <a:blipFill rotWithShape="1">
              <a:blip r:embed="rId3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9" name="Google Shape;3579;p128"/>
            <p:cNvSpPr/>
            <p:nvPr/>
          </p:nvSpPr>
          <p:spPr>
            <a:xfrm>
              <a:off x="5282184" y="3966972"/>
              <a:ext cx="662940" cy="291465"/>
            </a:xfrm>
            <a:custGeom>
              <a:rect b="b" l="l" r="r" t="t"/>
              <a:pathLst>
                <a:path extrusionOk="0" h="291464" w="662939">
                  <a:moveTo>
                    <a:pt x="0" y="48513"/>
                  </a:moveTo>
                  <a:lnTo>
                    <a:pt x="3811" y="29628"/>
                  </a:lnTo>
                  <a:lnTo>
                    <a:pt x="14208" y="14208"/>
                  </a:lnTo>
                  <a:lnTo>
                    <a:pt x="29628" y="3811"/>
                  </a:lnTo>
                  <a:lnTo>
                    <a:pt x="48513" y="0"/>
                  </a:lnTo>
                  <a:lnTo>
                    <a:pt x="614426" y="0"/>
                  </a:lnTo>
                  <a:lnTo>
                    <a:pt x="633311" y="3811"/>
                  </a:lnTo>
                  <a:lnTo>
                    <a:pt x="648731" y="14208"/>
                  </a:lnTo>
                  <a:lnTo>
                    <a:pt x="659128" y="29628"/>
                  </a:lnTo>
                  <a:lnTo>
                    <a:pt x="662939" y="48513"/>
                  </a:lnTo>
                  <a:lnTo>
                    <a:pt x="662939" y="242569"/>
                  </a:lnTo>
                  <a:lnTo>
                    <a:pt x="659128" y="261455"/>
                  </a:lnTo>
                  <a:lnTo>
                    <a:pt x="648731" y="276875"/>
                  </a:lnTo>
                  <a:lnTo>
                    <a:pt x="633311" y="287272"/>
                  </a:lnTo>
                  <a:lnTo>
                    <a:pt x="614426" y="291083"/>
                  </a:lnTo>
                  <a:lnTo>
                    <a:pt x="48513" y="291083"/>
                  </a:lnTo>
                  <a:lnTo>
                    <a:pt x="29628" y="287272"/>
                  </a:lnTo>
                  <a:lnTo>
                    <a:pt x="14208" y="276875"/>
                  </a:lnTo>
                  <a:lnTo>
                    <a:pt x="3811" y="261455"/>
                  </a:lnTo>
                  <a:lnTo>
                    <a:pt x="0" y="242569"/>
                  </a:lnTo>
                  <a:lnTo>
                    <a:pt x="0" y="48513"/>
                  </a:lnTo>
                  <a:close/>
                </a:path>
              </a:pathLst>
            </a:custGeom>
            <a:noFill/>
            <a:ln cap="flat" cmpd="sng" w="9525">
              <a:solidFill>
                <a:srgbClr val="FBD3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80" name="Google Shape;3580;p128"/>
          <p:cNvSpPr txBox="1"/>
          <p:nvPr/>
        </p:nvSpPr>
        <p:spPr>
          <a:xfrm>
            <a:off x="5388355" y="4012488"/>
            <a:ext cx="452120" cy="193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100">
                <a:solidFill>
                  <a:srgbClr val="464646"/>
                </a:solidFill>
                <a:latin typeface="Arial"/>
                <a:ea typeface="Arial"/>
                <a:cs typeface="Arial"/>
                <a:sym typeface="Arial"/>
              </a:rPr>
              <a:t>Target</a:t>
            </a:r>
            <a:endParaRPr sz="1100">
              <a:solidFill>
                <a:schemeClr val="dk1"/>
              </a:solidFill>
              <a:latin typeface="Arial"/>
              <a:ea typeface="Arial"/>
              <a:cs typeface="Arial"/>
              <a:sym typeface="Arial"/>
            </a:endParaRPr>
          </a:p>
        </p:txBody>
      </p:sp>
      <p:grpSp>
        <p:nvGrpSpPr>
          <p:cNvPr id="3581" name="Google Shape;3581;p128"/>
          <p:cNvGrpSpPr/>
          <p:nvPr/>
        </p:nvGrpSpPr>
        <p:grpSpPr>
          <a:xfrm>
            <a:off x="6073140" y="3939540"/>
            <a:ext cx="757428" cy="402336"/>
            <a:chOff x="6073140" y="3939540"/>
            <a:chExt cx="757428" cy="402336"/>
          </a:xfrm>
        </p:grpSpPr>
        <p:sp>
          <p:nvSpPr>
            <p:cNvPr id="3582" name="Google Shape;3582;p128"/>
            <p:cNvSpPr/>
            <p:nvPr/>
          </p:nvSpPr>
          <p:spPr>
            <a:xfrm>
              <a:off x="6073140" y="3939540"/>
              <a:ext cx="757428" cy="385572"/>
            </a:xfrm>
            <a:prstGeom prst="rect">
              <a:avLst/>
            </a:prstGeom>
            <a:blipFill rotWithShape="1">
              <a:blip r:embed="rId3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3" name="Google Shape;3583;p128"/>
            <p:cNvSpPr/>
            <p:nvPr/>
          </p:nvSpPr>
          <p:spPr>
            <a:xfrm>
              <a:off x="6111240" y="3962400"/>
              <a:ext cx="679704" cy="379476"/>
            </a:xfrm>
            <a:prstGeom prst="rect">
              <a:avLst/>
            </a:prstGeom>
            <a:blipFill rotWithShape="1">
              <a:blip r:embed="rId3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4" name="Google Shape;3584;p128"/>
            <p:cNvSpPr/>
            <p:nvPr/>
          </p:nvSpPr>
          <p:spPr>
            <a:xfrm>
              <a:off x="6120384" y="3966972"/>
              <a:ext cx="662939" cy="291084"/>
            </a:xfrm>
            <a:prstGeom prst="rect">
              <a:avLst/>
            </a:prstGeom>
            <a:blipFill rotWithShape="1">
              <a:blip r:embed="rId3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5" name="Google Shape;3585;p128"/>
            <p:cNvSpPr/>
            <p:nvPr/>
          </p:nvSpPr>
          <p:spPr>
            <a:xfrm>
              <a:off x="6120384" y="3966972"/>
              <a:ext cx="662940" cy="291465"/>
            </a:xfrm>
            <a:custGeom>
              <a:rect b="b" l="l" r="r" t="t"/>
              <a:pathLst>
                <a:path extrusionOk="0" h="291464" w="662940">
                  <a:moveTo>
                    <a:pt x="0" y="48513"/>
                  </a:moveTo>
                  <a:lnTo>
                    <a:pt x="3811" y="29628"/>
                  </a:lnTo>
                  <a:lnTo>
                    <a:pt x="14208" y="14208"/>
                  </a:lnTo>
                  <a:lnTo>
                    <a:pt x="29628" y="3811"/>
                  </a:lnTo>
                  <a:lnTo>
                    <a:pt x="48513" y="0"/>
                  </a:lnTo>
                  <a:lnTo>
                    <a:pt x="614425" y="0"/>
                  </a:lnTo>
                  <a:lnTo>
                    <a:pt x="633311" y="3811"/>
                  </a:lnTo>
                  <a:lnTo>
                    <a:pt x="648731" y="14208"/>
                  </a:lnTo>
                  <a:lnTo>
                    <a:pt x="659128" y="29628"/>
                  </a:lnTo>
                  <a:lnTo>
                    <a:pt x="662939" y="48513"/>
                  </a:lnTo>
                  <a:lnTo>
                    <a:pt x="662939" y="242569"/>
                  </a:lnTo>
                  <a:lnTo>
                    <a:pt x="659128" y="261455"/>
                  </a:lnTo>
                  <a:lnTo>
                    <a:pt x="648731" y="276875"/>
                  </a:lnTo>
                  <a:lnTo>
                    <a:pt x="633311" y="287272"/>
                  </a:lnTo>
                  <a:lnTo>
                    <a:pt x="614425" y="291083"/>
                  </a:lnTo>
                  <a:lnTo>
                    <a:pt x="48513" y="291083"/>
                  </a:lnTo>
                  <a:lnTo>
                    <a:pt x="29628" y="287272"/>
                  </a:lnTo>
                  <a:lnTo>
                    <a:pt x="14208" y="276875"/>
                  </a:lnTo>
                  <a:lnTo>
                    <a:pt x="3811" y="261455"/>
                  </a:lnTo>
                  <a:lnTo>
                    <a:pt x="0" y="242569"/>
                  </a:lnTo>
                  <a:lnTo>
                    <a:pt x="0" y="48513"/>
                  </a:lnTo>
                  <a:close/>
                </a:path>
              </a:pathLst>
            </a:custGeom>
            <a:noFill/>
            <a:ln cap="flat" cmpd="sng" w="9525">
              <a:solidFill>
                <a:srgbClr val="FBD3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86" name="Google Shape;3586;p128"/>
          <p:cNvSpPr txBox="1"/>
          <p:nvPr/>
        </p:nvSpPr>
        <p:spPr>
          <a:xfrm>
            <a:off x="6226809" y="4012488"/>
            <a:ext cx="452120" cy="193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100">
                <a:solidFill>
                  <a:srgbClr val="464646"/>
                </a:solidFill>
                <a:latin typeface="Arial"/>
                <a:ea typeface="Arial"/>
                <a:cs typeface="Arial"/>
                <a:sym typeface="Arial"/>
              </a:rPr>
              <a:t>Target</a:t>
            </a:r>
            <a:endParaRPr sz="1100">
              <a:solidFill>
                <a:schemeClr val="dk1"/>
              </a:solidFill>
              <a:latin typeface="Arial"/>
              <a:ea typeface="Arial"/>
              <a:cs typeface="Arial"/>
              <a:sym typeface="Arial"/>
            </a:endParaRPr>
          </a:p>
        </p:txBody>
      </p:sp>
      <p:grpSp>
        <p:nvGrpSpPr>
          <p:cNvPr id="3587" name="Google Shape;3587;p128"/>
          <p:cNvGrpSpPr/>
          <p:nvPr/>
        </p:nvGrpSpPr>
        <p:grpSpPr>
          <a:xfrm>
            <a:off x="6931152" y="3939540"/>
            <a:ext cx="757427" cy="402336"/>
            <a:chOff x="6931152" y="3939540"/>
            <a:chExt cx="757427" cy="402336"/>
          </a:xfrm>
        </p:grpSpPr>
        <p:sp>
          <p:nvSpPr>
            <p:cNvPr id="3588" name="Google Shape;3588;p128"/>
            <p:cNvSpPr/>
            <p:nvPr/>
          </p:nvSpPr>
          <p:spPr>
            <a:xfrm>
              <a:off x="6931152" y="3939540"/>
              <a:ext cx="757427" cy="385572"/>
            </a:xfrm>
            <a:prstGeom prst="rect">
              <a:avLst/>
            </a:prstGeom>
            <a:blipFill rotWithShape="1">
              <a:blip r:embed="rId3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9" name="Google Shape;3589;p128"/>
            <p:cNvSpPr/>
            <p:nvPr/>
          </p:nvSpPr>
          <p:spPr>
            <a:xfrm>
              <a:off x="6970776" y="3962400"/>
              <a:ext cx="679703" cy="379476"/>
            </a:xfrm>
            <a:prstGeom prst="rect">
              <a:avLst/>
            </a:prstGeom>
            <a:blipFill rotWithShape="1">
              <a:blip r:embed="rId3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0" name="Google Shape;3590;p128"/>
            <p:cNvSpPr/>
            <p:nvPr/>
          </p:nvSpPr>
          <p:spPr>
            <a:xfrm>
              <a:off x="6978396" y="3966972"/>
              <a:ext cx="662939" cy="291084"/>
            </a:xfrm>
            <a:prstGeom prst="rect">
              <a:avLst/>
            </a:prstGeom>
            <a:blipFill rotWithShape="1">
              <a:blip r:embed="rId3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1" name="Google Shape;3591;p128"/>
            <p:cNvSpPr/>
            <p:nvPr/>
          </p:nvSpPr>
          <p:spPr>
            <a:xfrm>
              <a:off x="6978396" y="3966972"/>
              <a:ext cx="662940" cy="291465"/>
            </a:xfrm>
            <a:custGeom>
              <a:rect b="b" l="l" r="r" t="t"/>
              <a:pathLst>
                <a:path extrusionOk="0" h="291464" w="662940">
                  <a:moveTo>
                    <a:pt x="0" y="48513"/>
                  </a:moveTo>
                  <a:lnTo>
                    <a:pt x="3811" y="29628"/>
                  </a:lnTo>
                  <a:lnTo>
                    <a:pt x="14208" y="14208"/>
                  </a:lnTo>
                  <a:lnTo>
                    <a:pt x="29628" y="3811"/>
                  </a:lnTo>
                  <a:lnTo>
                    <a:pt x="48513" y="0"/>
                  </a:lnTo>
                  <a:lnTo>
                    <a:pt x="614426" y="0"/>
                  </a:lnTo>
                  <a:lnTo>
                    <a:pt x="633311" y="3811"/>
                  </a:lnTo>
                  <a:lnTo>
                    <a:pt x="648731" y="14208"/>
                  </a:lnTo>
                  <a:lnTo>
                    <a:pt x="659128" y="29628"/>
                  </a:lnTo>
                  <a:lnTo>
                    <a:pt x="662939" y="48513"/>
                  </a:lnTo>
                  <a:lnTo>
                    <a:pt x="662939" y="242569"/>
                  </a:lnTo>
                  <a:lnTo>
                    <a:pt x="659128" y="261455"/>
                  </a:lnTo>
                  <a:lnTo>
                    <a:pt x="648731" y="276875"/>
                  </a:lnTo>
                  <a:lnTo>
                    <a:pt x="633311" y="287272"/>
                  </a:lnTo>
                  <a:lnTo>
                    <a:pt x="614426" y="291083"/>
                  </a:lnTo>
                  <a:lnTo>
                    <a:pt x="48513" y="291083"/>
                  </a:lnTo>
                  <a:lnTo>
                    <a:pt x="29628" y="287272"/>
                  </a:lnTo>
                  <a:lnTo>
                    <a:pt x="14208" y="276875"/>
                  </a:lnTo>
                  <a:lnTo>
                    <a:pt x="3811" y="261455"/>
                  </a:lnTo>
                  <a:lnTo>
                    <a:pt x="0" y="242569"/>
                  </a:lnTo>
                  <a:lnTo>
                    <a:pt x="0" y="48513"/>
                  </a:lnTo>
                  <a:close/>
                </a:path>
              </a:pathLst>
            </a:custGeom>
            <a:noFill/>
            <a:ln cap="flat" cmpd="sng" w="9525">
              <a:solidFill>
                <a:srgbClr val="FBD3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92" name="Google Shape;3592;p128"/>
          <p:cNvSpPr txBox="1"/>
          <p:nvPr/>
        </p:nvSpPr>
        <p:spPr>
          <a:xfrm>
            <a:off x="7085838" y="4012488"/>
            <a:ext cx="452120" cy="193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100">
                <a:solidFill>
                  <a:srgbClr val="464646"/>
                </a:solidFill>
                <a:latin typeface="Arial"/>
                <a:ea typeface="Arial"/>
                <a:cs typeface="Arial"/>
                <a:sym typeface="Arial"/>
              </a:rPr>
              <a:t>Target</a:t>
            </a:r>
            <a:endParaRPr sz="1100">
              <a:solidFill>
                <a:schemeClr val="dk1"/>
              </a:solidFill>
              <a:latin typeface="Arial"/>
              <a:ea typeface="Arial"/>
              <a:cs typeface="Arial"/>
              <a:sym typeface="Arial"/>
            </a:endParaRPr>
          </a:p>
        </p:txBody>
      </p:sp>
      <p:grpSp>
        <p:nvGrpSpPr>
          <p:cNvPr id="3593" name="Google Shape;3593;p128"/>
          <p:cNvGrpSpPr/>
          <p:nvPr/>
        </p:nvGrpSpPr>
        <p:grpSpPr>
          <a:xfrm>
            <a:off x="7726680" y="3936491"/>
            <a:ext cx="757427" cy="402335"/>
            <a:chOff x="7726680" y="3936491"/>
            <a:chExt cx="757427" cy="402335"/>
          </a:xfrm>
        </p:grpSpPr>
        <p:sp>
          <p:nvSpPr>
            <p:cNvPr id="3594" name="Google Shape;3594;p128"/>
            <p:cNvSpPr/>
            <p:nvPr/>
          </p:nvSpPr>
          <p:spPr>
            <a:xfrm>
              <a:off x="7726680" y="3936491"/>
              <a:ext cx="757427" cy="385572"/>
            </a:xfrm>
            <a:prstGeom prst="rect">
              <a:avLst/>
            </a:prstGeom>
            <a:blipFill rotWithShape="1">
              <a:blip r:embed="rId3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5" name="Google Shape;3595;p128"/>
            <p:cNvSpPr/>
            <p:nvPr/>
          </p:nvSpPr>
          <p:spPr>
            <a:xfrm>
              <a:off x="7764780" y="3959351"/>
              <a:ext cx="679703" cy="379475"/>
            </a:xfrm>
            <a:prstGeom prst="rect">
              <a:avLst/>
            </a:prstGeom>
            <a:blipFill rotWithShape="1">
              <a:blip r:embed="rId3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6" name="Google Shape;3596;p128"/>
            <p:cNvSpPr/>
            <p:nvPr/>
          </p:nvSpPr>
          <p:spPr>
            <a:xfrm>
              <a:off x="7773924" y="3963923"/>
              <a:ext cx="662940" cy="291084"/>
            </a:xfrm>
            <a:prstGeom prst="rect">
              <a:avLst/>
            </a:prstGeom>
            <a:blipFill rotWithShape="1">
              <a:blip r:embed="rId4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7" name="Google Shape;3597;p128"/>
            <p:cNvSpPr/>
            <p:nvPr/>
          </p:nvSpPr>
          <p:spPr>
            <a:xfrm>
              <a:off x="7773924" y="3963923"/>
              <a:ext cx="662940" cy="291465"/>
            </a:xfrm>
            <a:custGeom>
              <a:rect b="b" l="l" r="r" t="t"/>
              <a:pathLst>
                <a:path extrusionOk="0" h="291464" w="662940">
                  <a:moveTo>
                    <a:pt x="0" y="48513"/>
                  </a:moveTo>
                  <a:lnTo>
                    <a:pt x="3811" y="29628"/>
                  </a:lnTo>
                  <a:lnTo>
                    <a:pt x="14208" y="14208"/>
                  </a:lnTo>
                  <a:lnTo>
                    <a:pt x="29628" y="3811"/>
                  </a:lnTo>
                  <a:lnTo>
                    <a:pt x="48514" y="0"/>
                  </a:lnTo>
                  <a:lnTo>
                    <a:pt x="614426" y="0"/>
                  </a:lnTo>
                  <a:lnTo>
                    <a:pt x="633311" y="3811"/>
                  </a:lnTo>
                  <a:lnTo>
                    <a:pt x="648731" y="14208"/>
                  </a:lnTo>
                  <a:lnTo>
                    <a:pt x="659128" y="29628"/>
                  </a:lnTo>
                  <a:lnTo>
                    <a:pt x="662940" y="48513"/>
                  </a:lnTo>
                  <a:lnTo>
                    <a:pt x="662940" y="242569"/>
                  </a:lnTo>
                  <a:lnTo>
                    <a:pt x="659128" y="261455"/>
                  </a:lnTo>
                  <a:lnTo>
                    <a:pt x="648731" y="276875"/>
                  </a:lnTo>
                  <a:lnTo>
                    <a:pt x="633311" y="287272"/>
                  </a:lnTo>
                  <a:lnTo>
                    <a:pt x="614426" y="291084"/>
                  </a:lnTo>
                  <a:lnTo>
                    <a:pt x="48514" y="291084"/>
                  </a:lnTo>
                  <a:lnTo>
                    <a:pt x="29628" y="287272"/>
                  </a:lnTo>
                  <a:lnTo>
                    <a:pt x="14208" y="276875"/>
                  </a:lnTo>
                  <a:lnTo>
                    <a:pt x="3811" y="261455"/>
                  </a:lnTo>
                  <a:lnTo>
                    <a:pt x="0" y="242569"/>
                  </a:lnTo>
                  <a:lnTo>
                    <a:pt x="0" y="48513"/>
                  </a:lnTo>
                  <a:close/>
                </a:path>
              </a:pathLst>
            </a:custGeom>
            <a:noFill/>
            <a:ln cap="flat" cmpd="sng" w="9525">
              <a:solidFill>
                <a:srgbClr val="FBD3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98" name="Google Shape;3598;p128"/>
          <p:cNvSpPr txBox="1"/>
          <p:nvPr/>
        </p:nvSpPr>
        <p:spPr>
          <a:xfrm>
            <a:off x="7880095" y="4009440"/>
            <a:ext cx="452120" cy="193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100">
                <a:solidFill>
                  <a:srgbClr val="464646"/>
                </a:solidFill>
                <a:latin typeface="Arial"/>
                <a:ea typeface="Arial"/>
                <a:cs typeface="Arial"/>
                <a:sym typeface="Arial"/>
              </a:rPr>
              <a:t>Target</a:t>
            </a:r>
            <a:endParaRPr sz="1100">
              <a:solidFill>
                <a:schemeClr val="dk1"/>
              </a:solidFill>
              <a:latin typeface="Arial"/>
              <a:ea typeface="Arial"/>
              <a:cs typeface="Arial"/>
              <a:sym typeface="Arial"/>
            </a:endParaRPr>
          </a:p>
        </p:txBody>
      </p:sp>
      <p:grpSp>
        <p:nvGrpSpPr>
          <p:cNvPr id="3599" name="Google Shape;3599;p128"/>
          <p:cNvGrpSpPr/>
          <p:nvPr/>
        </p:nvGrpSpPr>
        <p:grpSpPr>
          <a:xfrm>
            <a:off x="3354323" y="4291584"/>
            <a:ext cx="553212" cy="336803"/>
            <a:chOff x="3354323" y="4291584"/>
            <a:chExt cx="553212" cy="336803"/>
          </a:xfrm>
        </p:grpSpPr>
        <p:sp>
          <p:nvSpPr>
            <p:cNvPr id="3600" name="Google Shape;3600;p128"/>
            <p:cNvSpPr/>
            <p:nvPr/>
          </p:nvSpPr>
          <p:spPr>
            <a:xfrm>
              <a:off x="3354323" y="4294632"/>
              <a:ext cx="553212" cy="303276"/>
            </a:xfrm>
            <a:prstGeom prst="rect">
              <a:avLst/>
            </a:prstGeom>
            <a:blipFill rotWithShape="1">
              <a:blip r:embed="rId4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1" name="Google Shape;3601;p128"/>
            <p:cNvSpPr/>
            <p:nvPr/>
          </p:nvSpPr>
          <p:spPr>
            <a:xfrm>
              <a:off x="3424427" y="4291584"/>
              <a:ext cx="409955" cy="336803"/>
            </a:xfrm>
            <a:prstGeom prst="rect">
              <a:avLst/>
            </a:prstGeom>
            <a:blipFill rotWithShape="1">
              <a:blip r:embed="rId4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2" name="Google Shape;3602;p128"/>
            <p:cNvSpPr/>
            <p:nvPr/>
          </p:nvSpPr>
          <p:spPr>
            <a:xfrm>
              <a:off x="3401567" y="4319016"/>
              <a:ext cx="458724" cy="208788"/>
            </a:xfrm>
            <a:prstGeom prst="rect">
              <a:avLst/>
            </a:prstGeom>
            <a:blipFill rotWithShape="1">
              <a:blip r:embed="rId4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03" name="Google Shape;3603;p128"/>
          <p:cNvSpPr txBox="1"/>
          <p:nvPr/>
        </p:nvSpPr>
        <p:spPr>
          <a:xfrm>
            <a:off x="3401567" y="4319015"/>
            <a:ext cx="459105" cy="208915"/>
          </a:xfrm>
          <a:prstGeom prst="rect">
            <a:avLst/>
          </a:prstGeom>
          <a:noFill/>
          <a:ln cap="flat" cmpd="sng" w="9525">
            <a:solidFill>
              <a:srgbClr val="0864AD"/>
            </a:solidFill>
            <a:prstDash val="solid"/>
            <a:round/>
            <a:headEnd len="sm" w="sm" type="none"/>
            <a:tailEnd len="sm" w="sm" type="none"/>
          </a:ln>
        </p:spPr>
        <p:txBody>
          <a:bodyPr anchorCtr="0" anchor="t" bIns="0" lIns="0" spcFirstLastPara="1" rIns="0" wrap="square" tIns="12050">
            <a:spAutoFit/>
          </a:bodyPr>
          <a:lstStyle/>
          <a:p>
            <a:pPr indent="0" lvl="0" marL="111760" marR="0" rtl="0" algn="l">
              <a:lnSpc>
                <a:spcPct val="100000"/>
              </a:lnSpc>
              <a:spcBef>
                <a:spcPts val="0"/>
              </a:spcBef>
              <a:spcAft>
                <a:spcPts val="0"/>
              </a:spcAft>
              <a:buNone/>
            </a:pPr>
            <a:r>
              <a:rPr b="1" lang="en-US" sz="600">
                <a:solidFill>
                  <a:srgbClr val="464646"/>
                </a:solidFill>
                <a:latin typeface="Arial"/>
                <a:ea typeface="Arial"/>
                <a:cs typeface="Arial"/>
                <a:sym typeface="Arial"/>
              </a:rPr>
              <a:t>Health</a:t>
            </a:r>
            <a:endParaRPr sz="600">
              <a:solidFill>
                <a:schemeClr val="dk1"/>
              </a:solidFill>
              <a:latin typeface="Arial"/>
              <a:ea typeface="Arial"/>
              <a:cs typeface="Arial"/>
              <a:sym typeface="Arial"/>
            </a:endParaRPr>
          </a:p>
          <a:p>
            <a:pPr indent="0" lvl="0" marL="114935" marR="0" rtl="0" algn="l">
              <a:lnSpc>
                <a:spcPct val="100000"/>
              </a:lnSpc>
              <a:spcBef>
                <a:spcPts val="5"/>
              </a:spcBef>
              <a:spcAft>
                <a:spcPts val="0"/>
              </a:spcAft>
              <a:buNone/>
            </a:pPr>
            <a:r>
              <a:rPr b="1" lang="en-US" sz="600">
                <a:solidFill>
                  <a:srgbClr val="464646"/>
                </a:solidFill>
                <a:latin typeface="Arial"/>
                <a:ea typeface="Arial"/>
                <a:cs typeface="Arial"/>
                <a:sym typeface="Arial"/>
              </a:rPr>
              <a:t>Check</a:t>
            </a:r>
            <a:endParaRPr sz="600">
              <a:solidFill>
                <a:schemeClr val="dk1"/>
              </a:solidFill>
              <a:latin typeface="Arial"/>
              <a:ea typeface="Arial"/>
              <a:cs typeface="Arial"/>
              <a:sym typeface="Arial"/>
            </a:endParaRPr>
          </a:p>
        </p:txBody>
      </p:sp>
      <p:grpSp>
        <p:nvGrpSpPr>
          <p:cNvPr id="3604" name="Google Shape;3604;p128"/>
          <p:cNvGrpSpPr/>
          <p:nvPr/>
        </p:nvGrpSpPr>
        <p:grpSpPr>
          <a:xfrm>
            <a:off x="5716523" y="4291584"/>
            <a:ext cx="551688" cy="336803"/>
            <a:chOff x="5716523" y="4291584"/>
            <a:chExt cx="551688" cy="336803"/>
          </a:xfrm>
        </p:grpSpPr>
        <p:sp>
          <p:nvSpPr>
            <p:cNvPr id="3605" name="Google Shape;3605;p128"/>
            <p:cNvSpPr/>
            <p:nvPr/>
          </p:nvSpPr>
          <p:spPr>
            <a:xfrm>
              <a:off x="5716523" y="4294632"/>
              <a:ext cx="551688" cy="303276"/>
            </a:xfrm>
            <a:prstGeom prst="rect">
              <a:avLst/>
            </a:prstGeom>
            <a:blipFill rotWithShape="1">
              <a:blip r:embed="rId4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6" name="Google Shape;3606;p128"/>
            <p:cNvSpPr/>
            <p:nvPr/>
          </p:nvSpPr>
          <p:spPr>
            <a:xfrm>
              <a:off x="5786627" y="4291584"/>
              <a:ext cx="409955" cy="336803"/>
            </a:xfrm>
            <a:prstGeom prst="rect">
              <a:avLst/>
            </a:prstGeom>
            <a:blipFill rotWithShape="1">
              <a:blip r:embed="rId4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7" name="Google Shape;3607;p128"/>
            <p:cNvSpPr/>
            <p:nvPr/>
          </p:nvSpPr>
          <p:spPr>
            <a:xfrm>
              <a:off x="5763767" y="4319016"/>
              <a:ext cx="457200" cy="208788"/>
            </a:xfrm>
            <a:prstGeom prst="rect">
              <a:avLst/>
            </a:prstGeom>
            <a:blipFill rotWithShape="1">
              <a:blip r:embed="rId4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08" name="Google Shape;3608;p128"/>
          <p:cNvSpPr txBox="1"/>
          <p:nvPr/>
        </p:nvSpPr>
        <p:spPr>
          <a:xfrm>
            <a:off x="5763767" y="4319015"/>
            <a:ext cx="457200" cy="208915"/>
          </a:xfrm>
          <a:prstGeom prst="rect">
            <a:avLst/>
          </a:prstGeom>
          <a:noFill/>
          <a:ln cap="flat" cmpd="sng" w="9525">
            <a:solidFill>
              <a:srgbClr val="0864AD"/>
            </a:solidFill>
            <a:prstDash val="solid"/>
            <a:round/>
            <a:headEnd len="sm" w="sm" type="none"/>
            <a:tailEnd len="sm" w="sm" type="none"/>
          </a:ln>
        </p:spPr>
        <p:txBody>
          <a:bodyPr anchorCtr="0" anchor="t" bIns="0" lIns="0" spcFirstLastPara="1" rIns="0" wrap="square" tIns="12050">
            <a:spAutoFit/>
          </a:bodyPr>
          <a:lstStyle/>
          <a:p>
            <a:pPr indent="0" lvl="0" marL="111760" marR="0" rtl="0" algn="l">
              <a:lnSpc>
                <a:spcPct val="100000"/>
              </a:lnSpc>
              <a:spcBef>
                <a:spcPts val="0"/>
              </a:spcBef>
              <a:spcAft>
                <a:spcPts val="0"/>
              </a:spcAft>
              <a:buNone/>
            </a:pPr>
            <a:r>
              <a:rPr b="1" lang="en-US" sz="600">
                <a:solidFill>
                  <a:srgbClr val="464646"/>
                </a:solidFill>
                <a:latin typeface="Arial"/>
                <a:ea typeface="Arial"/>
                <a:cs typeface="Arial"/>
                <a:sym typeface="Arial"/>
              </a:rPr>
              <a:t>Health</a:t>
            </a:r>
            <a:endParaRPr sz="600">
              <a:solidFill>
                <a:schemeClr val="dk1"/>
              </a:solidFill>
              <a:latin typeface="Arial"/>
              <a:ea typeface="Arial"/>
              <a:cs typeface="Arial"/>
              <a:sym typeface="Arial"/>
            </a:endParaRPr>
          </a:p>
          <a:p>
            <a:pPr indent="0" lvl="0" marL="114935" marR="0" rtl="0" algn="l">
              <a:lnSpc>
                <a:spcPct val="100000"/>
              </a:lnSpc>
              <a:spcBef>
                <a:spcPts val="5"/>
              </a:spcBef>
              <a:spcAft>
                <a:spcPts val="0"/>
              </a:spcAft>
              <a:buNone/>
            </a:pPr>
            <a:r>
              <a:rPr b="1" lang="en-US" sz="600">
                <a:solidFill>
                  <a:srgbClr val="464646"/>
                </a:solidFill>
                <a:latin typeface="Arial"/>
                <a:ea typeface="Arial"/>
                <a:cs typeface="Arial"/>
                <a:sym typeface="Arial"/>
              </a:rPr>
              <a:t>Check</a:t>
            </a:r>
            <a:endParaRPr sz="600">
              <a:solidFill>
                <a:schemeClr val="dk1"/>
              </a:solidFill>
              <a:latin typeface="Arial"/>
              <a:ea typeface="Arial"/>
              <a:cs typeface="Arial"/>
              <a:sym typeface="Arial"/>
            </a:endParaRPr>
          </a:p>
        </p:txBody>
      </p:sp>
      <p:grpSp>
        <p:nvGrpSpPr>
          <p:cNvPr id="3609" name="Google Shape;3609;p128"/>
          <p:cNvGrpSpPr/>
          <p:nvPr/>
        </p:nvGrpSpPr>
        <p:grpSpPr>
          <a:xfrm>
            <a:off x="8036052" y="4288535"/>
            <a:ext cx="553211" cy="336803"/>
            <a:chOff x="8036052" y="4288535"/>
            <a:chExt cx="553211" cy="336803"/>
          </a:xfrm>
        </p:grpSpPr>
        <p:sp>
          <p:nvSpPr>
            <p:cNvPr id="3610" name="Google Shape;3610;p128"/>
            <p:cNvSpPr/>
            <p:nvPr/>
          </p:nvSpPr>
          <p:spPr>
            <a:xfrm>
              <a:off x="8036052" y="4293107"/>
              <a:ext cx="553211" cy="301752"/>
            </a:xfrm>
            <a:prstGeom prst="rect">
              <a:avLst/>
            </a:prstGeom>
            <a:blipFill rotWithShape="1">
              <a:blip r:embed="rId4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1" name="Google Shape;3611;p128"/>
            <p:cNvSpPr/>
            <p:nvPr/>
          </p:nvSpPr>
          <p:spPr>
            <a:xfrm>
              <a:off x="8107680" y="4288535"/>
              <a:ext cx="409955" cy="336803"/>
            </a:xfrm>
            <a:prstGeom prst="rect">
              <a:avLst/>
            </a:prstGeom>
            <a:blipFill rotWithShape="1">
              <a:blip r:embed="rId4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2" name="Google Shape;3612;p128"/>
            <p:cNvSpPr/>
            <p:nvPr/>
          </p:nvSpPr>
          <p:spPr>
            <a:xfrm>
              <a:off x="8083296" y="4317491"/>
              <a:ext cx="458724" cy="207263"/>
            </a:xfrm>
            <a:prstGeom prst="rect">
              <a:avLst/>
            </a:prstGeom>
            <a:blipFill rotWithShape="1">
              <a:blip r:embed="rId4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13" name="Google Shape;3613;p128"/>
          <p:cNvSpPr txBox="1"/>
          <p:nvPr/>
        </p:nvSpPr>
        <p:spPr>
          <a:xfrm>
            <a:off x="8083295" y="4317491"/>
            <a:ext cx="459105" cy="207645"/>
          </a:xfrm>
          <a:prstGeom prst="rect">
            <a:avLst/>
          </a:prstGeom>
          <a:noFill/>
          <a:ln cap="flat" cmpd="sng" w="9525">
            <a:solidFill>
              <a:srgbClr val="0864AD"/>
            </a:solidFill>
            <a:prstDash val="solid"/>
            <a:round/>
            <a:headEnd len="sm" w="sm" type="none"/>
            <a:tailEnd len="sm" w="sm" type="none"/>
          </a:ln>
        </p:spPr>
        <p:txBody>
          <a:bodyPr anchorCtr="0" anchor="t" bIns="0" lIns="0" spcFirstLastPara="1" rIns="0" wrap="square" tIns="12050">
            <a:spAutoFit/>
          </a:bodyPr>
          <a:lstStyle/>
          <a:p>
            <a:pPr indent="-3175" lvl="0" marL="116204" marR="103504" rtl="0" algn="l">
              <a:lnSpc>
                <a:spcPct val="100000"/>
              </a:lnSpc>
              <a:spcBef>
                <a:spcPts val="0"/>
              </a:spcBef>
              <a:spcAft>
                <a:spcPts val="0"/>
              </a:spcAft>
              <a:buNone/>
            </a:pPr>
            <a:r>
              <a:rPr b="1" lang="en-US" sz="600">
                <a:solidFill>
                  <a:srgbClr val="464646"/>
                </a:solidFill>
                <a:latin typeface="Arial"/>
                <a:ea typeface="Arial"/>
                <a:cs typeface="Arial"/>
                <a:sym typeface="Arial"/>
              </a:rPr>
              <a:t>Health  Check</a:t>
            </a:r>
            <a:endParaRPr sz="600">
              <a:solidFill>
                <a:schemeClr val="dk1"/>
              </a:solidFill>
              <a:latin typeface="Arial"/>
              <a:ea typeface="Arial"/>
              <a:cs typeface="Arial"/>
              <a:sym typeface="Arial"/>
            </a:endParaRPr>
          </a:p>
        </p:txBody>
      </p:sp>
      <p:grpSp>
        <p:nvGrpSpPr>
          <p:cNvPr id="3614" name="Google Shape;3614;p128"/>
          <p:cNvGrpSpPr/>
          <p:nvPr/>
        </p:nvGrpSpPr>
        <p:grpSpPr>
          <a:xfrm>
            <a:off x="2919983" y="3555491"/>
            <a:ext cx="5305045" cy="556260"/>
            <a:chOff x="2919983" y="3555491"/>
            <a:chExt cx="5305045" cy="556260"/>
          </a:xfrm>
        </p:grpSpPr>
        <p:sp>
          <p:nvSpPr>
            <p:cNvPr id="3615" name="Google Shape;3615;p128"/>
            <p:cNvSpPr/>
            <p:nvPr/>
          </p:nvSpPr>
          <p:spPr>
            <a:xfrm>
              <a:off x="4567427" y="3557015"/>
              <a:ext cx="1088136" cy="553212"/>
            </a:xfrm>
            <a:prstGeom prst="rect">
              <a:avLst/>
            </a:prstGeom>
            <a:blipFill rotWithShape="1">
              <a:blip r:embed="rId5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6" name="Google Shape;3616;p128"/>
            <p:cNvSpPr/>
            <p:nvPr/>
          </p:nvSpPr>
          <p:spPr>
            <a:xfrm>
              <a:off x="4648961" y="3579875"/>
              <a:ext cx="964565" cy="391795"/>
            </a:xfrm>
            <a:custGeom>
              <a:rect b="b" l="l" r="r" t="t"/>
              <a:pathLst>
                <a:path extrusionOk="0" h="391795" w="964564">
                  <a:moveTo>
                    <a:pt x="28193" y="315544"/>
                  </a:moveTo>
                  <a:lnTo>
                    <a:pt x="0" y="315544"/>
                  </a:lnTo>
                  <a:lnTo>
                    <a:pt x="38100" y="391744"/>
                  </a:lnTo>
                  <a:lnTo>
                    <a:pt x="69850" y="328244"/>
                  </a:lnTo>
                  <a:lnTo>
                    <a:pt x="28193" y="328244"/>
                  </a:lnTo>
                  <a:lnTo>
                    <a:pt x="28193" y="315544"/>
                  </a:lnTo>
                  <a:close/>
                </a:path>
                <a:path extrusionOk="0" h="391795" w="964564">
                  <a:moveTo>
                    <a:pt x="964564" y="0"/>
                  </a:moveTo>
                  <a:lnTo>
                    <a:pt x="32638" y="0"/>
                  </a:lnTo>
                  <a:lnTo>
                    <a:pt x="28193" y="4445"/>
                  </a:lnTo>
                  <a:lnTo>
                    <a:pt x="28193" y="328244"/>
                  </a:lnTo>
                  <a:lnTo>
                    <a:pt x="48005" y="328244"/>
                  </a:lnTo>
                  <a:lnTo>
                    <a:pt x="48005" y="19812"/>
                  </a:lnTo>
                  <a:lnTo>
                    <a:pt x="38100" y="19812"/>
                  </a:lnTo>
                  <a:lnTo>
                    <a:pt x="48005" y="9906"/>
                  </a:lnTo>
                  <a:lnTo>
                    <a:pt x="964564" y="9906"/>
                  </a:lnTo>
                  <a:lnTo>
                    <a:pt x="964564" y="0"/>
                  </a:lnTo>
                  <a:close/>
                </a:path>
                <a:path extrusionOk="0" h="391795" w="964564">
                  <a:moveTo>
                    <a:pt x="76200" y="315544"/>
                  </a:moveTo>
                  <a:lnTo>
                    <a:pt x="48005" y="315544"/>
                  </a:lnTo>
                  <a:lnTo>
                    <a:pt x="48005" y="328244"/>
                  </a:lnTo>
                  <a:lnTo>
                    <a:pt x="69850" y="328244"/>
                  </a:lnTo>
                  <a:lnTo>
                    <a:pt x="76200" y="315544"/>
                  </a:lnTo>
                  <a:close/>
                </a:path>
                <a:path extrusionOk="0" h="391795" w="964564">
                  <a:moveTo>
                    <a:pt x="48005" y="9906"/>
                  </a:moveTo>
                  <a:lnTo>
                    <a:pt x="38100" y="19812"/>
                  </a:lnTo>
                  <a:lnTo>
                    <a:pt x="48005" y="19812"/>
                  </a:lnTo>
                  <a:lnTo>
                    <a:pt x="48005" y="9906"/>
                  </a:lnTo>
                  <a:close/>
                </a:path>
                <a:path extrusionOk="0" h="391795" w="964564">
                  <a:moveTo>
                    <a:pt x="964564" y="9906"/>
                  </a:moveTo>
                  <a:lnTo>
                    <a:pt x="48005" y="9906"/>
                  </a:lnTo>
                  <a:lnTo>
                    <a:pt x="48005" y="19812"/>
                  </a:lnTo>
                  <a:lnTo>
                    <a:pt x="964564" y="19812"/>
                  </a:lnTo>
                  <a:lnTo>
                    <a:pt x="964564" y="9906"/>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7" name="Google Shape;3617;p128"/>
            <p:cNvSpPr/>
            <p:nvPr/>
          </p:nvSpPr>
          <p:spPr>
            <a:xfrm>
              <a:off x="6160007" y="3557015"/>
              <a:ext cx="411480" cy="550163"/>
            </a:xfrm>
            <a:prstGeom prst="rect">
              <a:avLst/>
            </a:prstGeom>
            <a:blipFill rotWithShape="1">
              <a:blip r:embed="rId5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8" name="Google Shape;3618;p128"/>
            <p:cNvSpPr/>
            <p:nvPr/>
          </p:nvSpPr>
          <p:spPr>
            <a:xfrm>
              <a:off x="6202680" y="3578986"/>
              <a:ext cx="287655" cy="388620"/>
            </a:xfrm>
            <a:custGeom>
              <a:rect b="b" l="l" r="r" t="t"/>
              <a:pathLst>
                <a:path extrusionOk="0" h="388620" w="287654">
                  <a:moveTo>
                    <a:pt x="239268" y="312204"/>
                  </a:moveTo>
                  <a:lnTo>
                    <a:pt x="211074" y="312204"/>
                  </a:lnTo>
                  <a:lnTo>
                    <a:pt x="249174" y="388404"/>
                  </a:lnTo>
                  <a:lnTo>
                    <a:pt x="280924" y="324904"/>
                  </a:lnTo>
                  <a:lnTo>
                    <a:pt x="239268" y="324904"/>
                  </a:lnTo>
                  <a:lnTo>
                    <a:pt x="239268" y="312204"/>
                  </a:lnTo>
                  <a:close/>
                </a:path>
                <a:path extrusionOk="0" h="388620" w="287654">
                  <a:moveTo>
                    <a:pt x="239268" y="9906"/>
                  </a:moveTo>
                  <a:lnTo>
                    <a:pt x="239268" y="324904"/>
                  </a:lnTo>
                  <a:lnTo>
                    <a:pt x="259080" y="324904"/>
                  </a:lnTo>
                  <a:lnTo>
                    <a:pt x="259080" y="19812"/>
                  </a:lnTo>
                  <a:lnTo>
                    <a:pt x="249174" y="19812"/>
                  </a:lnTo>
                  <a:lnTo>
                    <a:pt x="239268" y="9906"/>
                  </a:lnTo>
                  <a:close/>
                </a:path>
                <a:path extrusionOk="0" h="388620" w="287654">
                  <a:moveTo>
                    <a:pt x="287274" y="312204"/>
                  </a:moveTo>
                  <a:lnTo>
                    <a:pt x="259080" y="312204"/>
                  </a:lnTo>
                  <a:lnTo>
                    <a:pt x="259080" y="324904"/>
                  </a:lnTo>
                  <a:lnTo>
                    <a:pt x="280924" y="324904"/>
                  </a:lnTo>
                  <a:lnTo>
                    <a:pt x="287274" y="312204"/>
                  </a:lnTo>
                  <a:close/>
                </a:path>
                <a:path extrusionOk="0" h="388620" w="287654">
                  <a:moveTo>
                    <a:pt x="19812" y="9906"/>
                  </a:moveTo>
                  <a:lnTo>
                    <a:pt x="9906" y="19812"/>
                  </a:lnTo>
                  <a:lnTo>
                    <a:pt x="239268" y="19812"/>
                  </a:lnTo>
                  <a:lnTo>
                    <a:pt x="239268" y="10794"/>
                  </a:lnTo>
                  <a:lnTo>
                    <a:pt x="19812" y="10794"/>
                  </a:lnTo>
                  <a:lnTo>
                    <a:pt x="19812" y="9906"/>
                  </a:lnTo>
                  <a:close/>
                </a:path>
                <a:path extrusionOk="0" h="388620" w="287654">
                  <a:moveTo>
                    <a:pt x="259080" y="9906"/>
                  </a:moveTo>
                  <a:lnTo>
                    <a:pt x="239268" y="9906"/>
                  </a:lnTo>
                  <a:lnTo>
                    <a:pt x="249174" y="19812"/>
                  </a:lnTo>
                  <a:lnTo>
                    <a:pt x="259080" y="19812"/>
                  </a:lnTo>
                  <a:lnTo>
                    <a:pt x="259080" y="9906"/>
                  </a:lnTo>
                  <a:close/>
                </a:path>
                <a:path extrusionOk="0" h="388620" w="287654">
                  <a:moveTo>
                    <a:pt x="254635" y="0"/>
                  </a:moveTo>
                  <a:lnTo>
                    <a:pt x="4445" y="0"/>
                  </a:lnTo>
                  <a:lnTo>
                    <a:pt x="0" y="4444"/>
                  </a:lnTo>
                  <a:lnTo>
                    <a:pt x="0" y="10794"/>
                  </a:lnTo>
                  <a:lnTo>
                    <a:pt x="18923" y="10794"/>
                  </a:lnTo>
                  <a:lnTo>
                    <a:pt x="19812" y="9906"/>
                  </a:lnTo>
                  <a:lnTo>
                    <a:pt x="259080" y="9906"/>
                  </a:lnTo>
                  <a:lnTo>
                    <a:pt x="259080" y="4444"/>
                  </a:lnTo>
                  <a:lnTo>
                    <a:pt x="254635" y="0"/>
                  </a:lnTo>
                  <a:close/>
                </a:path>
                <a:path extrusionOk="0" h="388620" w="287654">
                  <a:moveTo>
                    <a:pt x="239268" y="9906"/>
                  </a:moveTo>
                  <a:lnTo>
                    <a:pt x="19812" y="9906"/>
                  </a:lnTo>
                  <a:lnTo>
                    <a:pt x="19812" y="10794"/>
                  </a:lnTo>
                  <a:lnTo>
                    <a:pt x="239268" y="10794"/>
                  </a:lnTo>
                  <a:lnTo>
                    <a:pt x="239268" y="9906"/>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9" name="Google Shape;3619;p128"/>
            <p:cNvSpPr/>
            <p:nvPr/>
          </p:nvSpPr>
          <p:spPr>
            <a:xfrm>
              <a:off x="6409943" y="3555491"/>
              <a:ext cx="1019555" cy="551688"/>
            </a:xfrm>
            <a:prstGeom prst="rect">
              <a:avLst/>
            </a:prstGeom>
            <a:blipFill rotWithShape="1">
              <a:blip r:embed="rId5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0" name="Google Shape;3620;p128"/>
            <p:cNvSpPr/>
            <p:nvPr/>
          </p:nvSpPr>
          <p:spPr>
            <a:xfrm>
              <a:off x="6451854" y="3578351"/>
              <a:ext cx="897255" cy="389255"/>
            </a:xfrm>
            <a:custGeom>
              <a:rect b="b" l="l" r="r" t="t"/>
              <a:pathLst>
                <a:path extrusionOk="0" h="389254" w="897254">
                  <a:moveTo>
                    <a:pt x="848868" y="312801"/>
                  </a:moveTo>
                  <a:lnTo>
                    <a:pt x="820674" y="312801"/>
                  </a:lnTo>
                  <a:lnTo>
                    <a:pt x="858774" y="389001"/>
                  </a:lnTo>
                  <a:lnTo>
                    <a:pt x="890524" y="325501"/>
                  </a:lnTo>
                  <a:lnTo>
                    <a:pt x="848868" y="325501"/>
                  </a:lnTo>
                  <a:lnTo>
                    <a:pt x="848868" y="312801"/>
                  </a:lnTo>
                  <a:close/>
                </a:path>
                <a:path extrusionOk="0" h="389254" w="897254">
                  <a:moveTo>
                    <a:pt x="848868" y="9906"/>
                  </a:moveTo>
                  <a:lnTo>
                    <a:pt x="848868" y="325501"/>
                  </a:lnTo>
                  <a:lnTo>
                    <a:pt x="868679" y="325501"/>
                  </a:lnTo>
                  <a:lnTo>
                    <a:pt x="868679" y="19812"/>
                  </a:lnTo>
                  <a:lnTo>
                    <a:pt x="858774" y="19812"/>
                  </a:lnTo>
                  <a:lnTo>
                    <a:pt x="848868" y="9906"/>
                  </a:lnTo>
                  <a:close/>
                </a:path>
                <a:path extrusionOk="0" h="389254" w="897254">
                  <a:moveTo>
                    <a:pt x="896874" y="312801"/>
                  </a:moveTo>
                  <a:lnTo>
                    <a:pt x="868679" y="312801"/>
                  </a:lnTo>
                  <a:lnTo>
                    <a:pt x="868679" y="325501"/>
                  </a:lnTo>
                  <a:lnTo>
                    <a:pt x="890524" y="325501"/>
                  </a:lnTo>
                  <a:lnTo>
                    <a:pt x="896874" y="312801"/>
                  </a:lnTo>
                  <a:close/>
                </a:path>
                <a:path extrusionOk="0" h="389254" w="897254">
                  <a:moveTo>
                    <a:pt x="864235" y="0"/>
                  </a:moveTo>
                  <a:lnTo>
                    <a:pt x="0" y="0"/>
                  </a:lnTo>
                  <a:lnTo>
                    <a:pt x="0" y="19812"/>
                  </a:lnTo>
                  <a:lnTo>
                    <a:pt x="848868" y="19812"/>
                  </a:lnTo>
                  <a:lnTo>
                    <a:pt x="848868" y="9906"/>
                  </a:lnTo>
                  <a:lnTo>
                    <a:pt x="868679" y="9906"/>
                  </a:lnTo>
                  <a:lnTo>
                    <a:pt x="868679" y="4445"/>
                  </a:lnTo>
                  <a:lnTo>
                    <a:pt x="864235" y="0"/>
                  </a:lnTo>
                  <a:close/>
                </a:path>
                <a:path extrusionOk="0" h="389254" w="897254">
                  <a:moveTo>
                    <a:pt x="868679" y="9906"/>
                  </a:moveTo>
                  <a:lnTo>
                    <a:pt x="848868" y="9906"/>
                  </a:lnTo>
                  <a:lnTo>
                    <a:pt x="858774" y="19812"/>
                  </a:lnTo>
                  <a:lnTo>
                    <a:pt x="868679" y="19812"/>
                  </a:lnTo>
                  <a:lnTo>
                    <a:pt x="868679" y="9906"/>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1" name="Google Shape;3621;p128"/>
            <p:cNvSpPr/>
            <p:nvPr/>
          </p:nvSpPr>
          <p:spPr>
            <a:xfrm>
              <a:off x="7269480" y="3560063"/>
              <a:ext cx="955548" cy="545592"/>
            </a:xfrm>
            <a:prstGeom prst="rect">
              <a:avLst/>
            </a:prstGeom>
            <a:blipFill rotWithShape="1">
              <a:blip r:embed="rId5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2" name="Google Shape;3622;p128"/>
            <p:cNvSpPr/>
            <p:nvPr/>
          </p:nvSpPr>
          <p:spPr>
            <a:xfrm>
              <a:off x="7311389" y="3582923"/>
              <a:ext cx="832485" cy="382905"/>
            </a:xfrm>
            <a:custGeom>
              <a:rect b="b" l="l" r="r" t="t"/>
              <a:pathLst>
                <a:path extrusionOk="0" h="382904" w="832484">
                  <a:moveTo>
                    <a:pt x="784478" y="306450"/>
                  </a:moveTo>
                  <a:lnTo>
                    <a:pt x="756284" y="306450"/>
                  </a:lnTo>
                  <a:lnTo>
                    <a:pt x="794384" y="382650"/>
                  </a:lnTo>
                  <a:lnTo>
                    <a:pt x="826134" y="319150"/>
                  </a:lnTo>
                  <a:lnTo>
                    <a:pt x="784478" y="319150"/>
                  </a:lnTo>
                  <a:lnTo>
                    <a:pt x="784478" y="306450"/>
                  </a:lnTo>
                  <a:close/>
                </a:path>
                <a:path extrusionOk="0" h="382904" w="832484">
                  <a:moveTo>
                    <a:pt x="784478" y="9906"/>
                  </a:moveTo>
                  <a:lnTo>
                    <a:pt x="784478" y="319150"/>
                  </a:lnTo>
                  <a:lnTo>
                    <a:pt x="804290" y="319150"/>
                  </a:lnTo>
                  <a:lnTo>
                    <a:pt x="804290" y="19812"/>
                  </a:lnTo>
                  <a:lnTo>
                    <a:pt x="794384" y="19812"/>
                  </a:lnTo>
                  <a:lnTo>
                    <a:pt x="784478" y="9906"/>
                  </a:lnTo>
                  <a:close/>
                </a:path>
                <a:path extrusionOk="0" h="382904" w="832484">
                  <a:moveTo>
                    <a:pt x="832484" y="306450"/>
                  </a:moveTo>
                  <a:lnTo>
                    <a:pt x="804290" y="306450"/>
                  </a:lnTo>
                  <a:lnTo>
                    <a:pt x="804290" y="319150"/>
                  </a:lnTo>
                  <a:lnTo>
                    <a:pt x="826134" y="319150"/>
                  </a:lnTo>
                  <a:lnTo>
                    <a:pt x="832484" y="306450"/>
                  </a:lnTo>
                  <a:close/>
                </a:path>
                <a:path extrusionOk="0" h="382904" w="832484">
                  <a:moveTo>
                    <a:pt x="799845" y="0"/>
                  </a:moveTo>
                  <a:lnTo>
                    <a:pt x="0" y="0"/>
                  </a:lnTo>
                  <a:lnTo>
                    <a:pt x="0" y="19812"/>
                  </a:lnTo>
                  <a:lnTo>
                    <a:pt x="784478" y="19812"/>
                  </a:lnTo>
                  <a:lnTo>
                    <a:pt x="784478" y="9906"/>
                  </a:lnTo>
                  <a:lnTo>
                    <a:pt x="804290" y="9906"/>
                  </a:lnTo>
                  <a:lnTo>
                    <a:pt x="804290" y="4444"/>
                  </a:lnTo>
                  <a:lnTo>
                    <a:pt x="799845" y="0"/>
                  </a:lnTo>
                  <a:close/>
                </a:path>
                <a:path extrusionOk="0" h="382904" w="832484">
                  <a:moveTo>
                    <a:pt x="804290" y="9906"/>
                  </a:moveTo>
                  <a:lnTo>
                    <a:pt x="784478" y="9906"/>
                  </a:lnTo>
                  <a:lnTo>
                    <a:pt x="794384" y="19812"/>
                  </a:lnTo>
                  <a:lnTo>
                    <a:pt x="804290" y="19812"/>
                  </a:lnTo>
                  <a:lnTo>
                    <a:pt x="804290" y="9906"/>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3" name="Google Shape;3623;p128"/>
            <p:cNvSpPr/>
            <p:nvPr/>
          </p:nvSpPr>
          <p:spPr>
            <a:xfrm>
              <a:off x="2919983" y="3561587"/>
              <a:ext cx="600456" cy="550164"/>
            </a:xfrm>
            <a:prstGeom prst="rect">
              <a:avLst/>
            </a:prstGeom>
            <a:blipFill rotWithShape="1">
              <a:blip r:embed="rId5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4" name="Google Shape;3624;p128"/>
            <p:cNvSpPr/>
            <p:nvPr/>
          </p:nvSpPr>
          <p:spPr>
            <a:xfrm>
              <a:off x="2961893" y="3584447"/>
              <a:ext cx="476884" cy="387985"/>
            </a:xfrm>
            <a:custGeom>
              <a:rect b="b" l="l" r="r" t="t"/>
              <a:pathLst>
                <a:path extrusionOk="0" h="387985" w="476885">
                  <a:moveTo>
                    <a:pt x="428879" y="311315"/>
                  </a:moveTo>
                  <a:lnTo>
                    <a:pt x="400684" y="311315"/>
                  </a:lnTo>
                  <a:lnTo>
                    <a:pt x="438784" y="387515"/>
                  </a:lnTo>
                  <a:lnTo>
                    <a:pt x="470534" y="324015"/>
                  </a:lnTo>
                  <a:lnTo>
                    <a:pt x="428879" y="324015"/>
                  </a:lnTo>
                  <a:lnTo>
                    <a:pt x="428879" y="311315"/>
                  </a:lnTo>
                  <a:close/>
                </a:path>
                <a:path extrusionOk="0" h="387985" w="476885">
                  <a:moveTo>
                    <a:pt x="428879" y="9905"/>
                  </a:moveTo>
                  <a:lnTo>
                    <a:pt x="428879" y="324015"/>
                  </a:lnTo>
                  <a:lnTo>
                    <a:pt x="448691" y="324015"/>
                  </a:lnTo>
                  <a:lnTo>
                    <a:pt x="448691" y="19811"/>
                  </a:lnTo>
                  <a:lnTo>
                    <a:pt x="438784" y="19811"/>
                  </a:lnTo>
                  <a:lnTo>
                    <a:pt x="428879" y="9905"/>
                  </a:lnTo>
                  <a:close/>
                </a:path>
                <a:path extrusionOk="0" h="387985" w="476885">
                  <a:moveTo>
                    <a:pt x="476884" y="311315"/>
                  </a:moveTo>
                  <a:lnTo>
                    <a:pt x="448691" y="311315"/>
                  </a:lnTo>
                  <a:lnTo>
                    <a:pt x="448691" y="324015"/>
                  </a:lnTo>
                  <a:lnTo>
                    <a:pt x="470534" y="324015"/>
                  </a:lnTo>
                  <a:lnTo>
                    <a:pt x="476884" y="311315"/>
                  </a:lnTo>
                  <a:close/>
                </a:path>
                <a:path extrusionOk="0" h="387985" w="476885">
                  <a:moveTo>
                    <a:pt x="444245" y="0"/>
                  </a:moveTo>
                  <a:lnTo>
                    <a:pt x="0" y="0"/>
                  </a:lnTo>
                  <a:lnTo>
                    <a:pt x="0" y="19811"/>
                  </a:lnTo>
                  <a:lnTo>
                    <a:pt x="428879" y="19811"/>
                  </a:lnTo>
                  <a:lnTo>
                    <a:pt x="428879" y="9905"/>
                  </a:lnTo>
                  <a:lnTo>
                    <a:pt x="448691" y="9905"/>
                  </a:lnTo>
                  <a:lnTo>
                    <a:pt x="448691" y="4444"/>
                  </a:lnTo>
                  <a:lnTo>
                    <a:pt x="444245" y="0"/>
                  </a:lnTo>
                  <a:close/>
                </a:path>
                <a:path extrusionOk="0" h="387985" w="476885">
                  <a:moveTo>
                    <a:pt x="448691" y="9905"/>
                  </a:moveTo>
                  <a:lnTo>
                    <a:pt x="428879" y="9905"/>
                  </a:lnTo>
                  <a:lnTo>
                    <a:pt x="438784" y="19811"/>
                  </a:lnTo>
                  <a:lnTo>
                    <a:pt x="448691" y="19811"/>
                  </a:lnTo>
                  <a:lnTo>
                    <a:pt x="448691" y="9905"/>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25" name="Google Shape;3625;p128"/>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3626" name="Google Shape;3626;p128"/>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0" name="Shape 3630"/>
        <p:cNvGrpSpPr/>
        <p:nvPr/>
      </p:nvGrpSpPr>
      <p:grpSpPr>
        <a:xfrm>
          <a:off x="0" y="0"/>
          <a:ext cx="0" cy="0"/>
          <a:chOff x="0" y="0"/>
          <a:chExt cx="0" cy="0"/>
        </a:xfrm>
      </p:grpSpPr>
      <p:sp>
        <p:nvSpPr>
          <p:cNvPr id="3631" name="Google Shape;3631;p129"/>
          <p:cNvSpPr txBox="1"/>
          <p:nvPr>
            <p:ph type="title"/>
          </p:nvPr>
        </p:nvSpPr>
        <p:spPr>
          <a:xfrm>
            <a:off x="415544" y="139065"/>
            <a:ext cx="46488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Load Balancer Comparison</a:t>
            </a:r>
            <a:endParaRPr/>
          </a:p>
        </p:txBody>
      </p:sp>
      <p:sp>
        <p:nvSpPr>
          <p:cNvPr id="3632" name="Google Shape;3632;p129"/>
          <p:cNvSpPr txBox="1"/>
          <p:nvPr/>
        </p:nvSpPr>
        <p:spPr>
          <a:xfrm>
            <a:off x="412495" y="1038224"/>
            <a:ext cx="3460115" cy="230568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200">
                <a:solidFill>
                  <a:srgbClr val="4D4D4B"/>
                </a:solidFill>
                <a:latin typeface="Arial"/>
                <a:ea typeface="Arial"/>
                <a:cs typeface="Arial"/>
                <a:sym typeface="Arial"/>
              </a:rPr>
              <a:t>Classic Load Balancer</a:t>
            </a:r>
            <a:endParaRPr sz="22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US" sz="2200">
                <a:solidFill>
                  <a:srgbClr val="4D4D4B"/>
                </a:solidFill>
                <a:latin typeface="Arial"/>
                <a:ea typeface="Arial"/>
                <a:cs typeface="Arial"/>
                <a:sym typeface="Arial"/>
              </a:rPr>
              <a:t>benefits include support for:</a:t>
            </a:r>
            <a:endParaRPr sz="2200">
              <a:solidFill>
                <a:schemeClr val="dk1"/>
              </a:solidFill>
              <a:latin typeface="Arial"/>
              <a:ea typeface="Arial"/>
              <a:cs typeface="Arial"/>
              <a:sym typeface="Arial"/>
            </a:endParaRPr>
          </a:p>
          <a:p>
            <a:pPr indent="-342900" lvl="0" marL="355600" marR="0" rtl="0" algn="l">
              <a:lnSpc>
                <a:spcPct val="100000"/>
              </a:lnSpc>
              <a:spcBef>
                <a:spcPts val="530"/>
              </a:spcBef>
              <a:spcAft>
                <a:spcPts val="0"/>
              </a:spcAft>
              <a:buClr>
                <a:srgbClr val="4D4D4B"/>
              </a:buClr>
              <a:buSzPts val="2200"/>
              <a:buFont typeface="Arial"/>
              <a:buChar char="•"/>
            </a:pPr>
            <a:r>
              <a:rPr lang="en-US" sz="2200">
                <a:solidFill>
                  <a:srgbClr val="4D4D4B"/>
                </a:solidFill>
                <a:latin typeface="Arial"/>
                <a:ea typeface="Arial"/>
                <a:cs typeface="Arial"/>
                <a:sym typeface="Arial"/>
              </a:rPr>
              <a:t>EC2-Classic.</a:t>
            </a:r>
            <a:endParaRPr sz="2200">
              <a:solidFill>
                <a:schemeClr val="dk1"/>
              </a:solidFill>
              <a:latin typeface="Arial"/>
              <a:ea typeface="Arial"/>
              <a:cs typeface="Arial"/>
              <a:sym typeface="Arial"/>
            </a:endParaRPr>
          </a:p>
          <a:p>
            <a:pPr indent="-342900" lvl="0" marL="355600" marR="0" rtl="0" algn="l">
              <a:lnSpc>
                <a:spcPct val="100000"/>
              </a:lnSpc>
              <a:spcBef>
                <a:spcPts val="530"/>
              </a:spcBef>
              <a:spcAft>
                <a:spcPts val="0"/>
              </a:spcAft>
              <a:buClr>
                <a:srgbClr val="4D4D4B"/>
              </a:buClr>
              <a:buSzPts val="2200"/>
              <a:buFont typeface="Arial"/>
              <a:buChar char="•"/>
            </a:pPr>
            <a:r>
              <a:rPr lang="en-US" sz="2200">
                <a:solidFill>
                  <a:srgbClr val="4D4D4B"/>
                </a:solidFill>
                <a:latin typeface="Arial"/>
                <a:ea typeface="Arial"/>
                <a:cs typeface="Arial"/>
                <a:sym typeface="Arial"/>
              </a:rPr>
              <a:t>VPC.</a:t>
            </a:r>
            <a:endParaRPr sz="2200">
              <a:solidFill>
                <a:schemeClr val="dk1"/>
              </a:solidFill>
              <a:latin typeface="Arial"/>
              <a:ea typeface="Arial"/>
              <a:cs typeface="Arial"/>
              <a:sym typeface="Arial"/>
            </a:endParaRPr>
          </a:p>
          <a:p>
            <a:pPr indent="-342900" lvl="0" marL="355600" marR="0" rtl="0" algn="l">
              <a:lnSpc>
                <a:spcPct val="100000"/>
              </a:lnSpc>
              <a:spcBef>
                <a:spcPts val="525"/>
              </a:spcBef>
              <a:spcAft>
                <a:spcPts val="0"/>
              </a:spcAft>
              <a:buClr>
                <a:srgbClr val="4D4D4B"/>
              </a:buClr>
              <a:buSzPts val="2200"/>
              <a:buFont typeface="Arial"/>
              <a:buChar char="•"/>
            </a:pPr>
            <a:r>
              <a:rPr lang="en-US" sz="2200">
                <a:solidFill>
                  <a:srgbClr val="4D4D4B"/>
                </a:solidFill>
                <a:latin typeface="Arial"/>
                <a:ea typeface="Arial"/>
                <a:cs typeface="Arial"/>
                <a:sym typeface="Arial"/>
              </a:rPr>
              <a:t>TCP and SSL listeners.</a:t>
            </a:r>
            <a:endParaRPr sz="2200">
              <a:solidFill>
                <a:schemeClr val="dk1"/>
              </a:solidFill>
              <a:latin typeface="Arial"/>
              <a:ea typeface="Arial"/>
              <a:cs typeface="Arial"/>
              <a:sym typeface="Arial"/>
            </a:endParaRPr>
          </a:p>
          <a:p>
            <a:pPr indent="-342900" lvl="0" marL="355600" marR="0" rtl="0" algn="l">
              <a:lnSpc>
                <a:spcPct val="100000"/>
              </a:lnSpc>
              <a:spcBef>
                <a:spcPts val="530"/>
              </a:spcBef>
              <a:spcAft>
                <a:spcPts val="0"/>
              </a:spcAft>
              <a:buClr>
                <a:srgbClr val="4D4D4B"/>
              </a:buClr>
              <a:buSzPts val="2200"/>
              <a:buFont typeface="Arial"/>
              <a:buChar char="•"/>
            </a:pPr>
            <a:r>
              <a:rPr lang="en-US" sz="2200">
                <a:solidFill>
                  <a:srgbClr val="4D4D4B"/>
                </a:solidFill>
                <a:latin typeface="Arial"/>
                <a:ea typeface="Arial"/>
                <a:cs typeface="Arial"/>
                <a:sym typeface="Arial"/>
              </a:rPr>
              <a:t>Sticky sessions.</a:t>
            </a:r>
            <a:endParaRPr sz="2200">
              <a:solidFill>
                <a:schemeClr val="dk1"/>
              </a:solidFill>
              <a:latin typeface="Arial"/>
              <a:ea typeface="Arial"/>
              <a:cs typeface="Arial"/>
              <a:sym typeface="Arial"/>
            </a:endParaRPr>
          </a:p>
        </p:txBody>
      </p:sp>
      <p:sp>
        <p:nvSpPr>
          <p:cNvPr id="3633" name="Google Shape;3633;p129"/>
          <p:cNvSpPr txBox="1"/>
          <p:nvPr/>
        </p:nvSpPr>
        <p:spPr>
          <a:xfrm>
            <a:off x="4604130" y="1038224"/>
            <a:ext cx="3832225" cy="331152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200">
                <a:solidFill>
                  <a:srgbClr val="4D4D4B"/>
                </a:solidFill>
                <a:latin typeface="Arial"/>
                <a:ea typeface="Arial"/>
                <a:cs typeface="Arial"/>
                <a:sym typeface="Arial"/>
              </a:rPr>
              <a:t>ALB </a:t>
            </a:r>
            <a:r>
              <a:rPr lang="en-US" sz="2200">
                <a:solidFill>
                  <a:srgbClr val="4D4D4B"/>
                </a:solidFill>
                <a:latin typeface="Arial"/>
                <a:ea typeface="Arial"/>
                <a:cs typeface="Arial"/>
                <a:sym typeface="Arial"/>
              </a:rPr>
              <a:t>benefits include support</a:t>
            </a:r>
            <a:endParaRPr sz="22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US" sz="2200">
                <a:solidFill>
                  <a:srgbClr val="4D4D4B"/>
                </a:solidFill>
                <a:latin typeface="Arial"/>
                <a:ea typeface="Arial"/>
                <a:cs typeface="Arial"/>
                <a:sym typeface="Arial"/>
              </a:rPr>
              <a:t>for:</a:t>
            </a:r>
            <a:endParaRPr sz="2200">
              <a:solidFill>
                <a:schemeClr val="dk1"/>
              </a:solidFill>
              <a:latin typeface="Arial"/>
              <a:ea typeface="Arial"/>
              <a:cs typeface="Arial"/>
              <a:sym typeface="Arial"/>
            </a:endParaRPr>
          </a:p>
          <a:p>
            <a:pPr indent="-342900" lvl="0" marL="355600" marR="0" rtl="0" algn="l">
              <a:lnSpc>
                <a:spcPct val="100000"/>
              </a:lnSpc>
              <a:spcBef>
                <a:spcPts val="530"/>
              </a:spcBef>
              <a:spcAft>
                <a:spcPts val="0"/>
              </a:spcAft>
              <a:buClr>
                <a:srgbClr val="4D4D4B"/>
              </a:buClr>
              <a:buSzPts val="2200"/>
              <a:buFont typeface="Arial"/>
              <a:buChar char="•"/>
            </a:pPr>
            <a:r>
              <a:rPr lang="en-US" sz="2200">
                <a:solidFill>
                  <a:srgbClr val="4D4D4B"/>
                </a:solidFill>
                <a:latin typeface="Arial"/>
                <a:ea typeface="Arial"/>
                <a:cs typeface="Arial"/>
                <a:sym typeface="Arial"/>
              </a:rPr>
              <a:t>Path-based routing.</a:t>
            </a:r>
            <a:endParaRPr sz="2200">
              <a:solidFill>
                <a:schemeClr val="dk1"/>
              </a:solidFill>
              <a:latin typeface="Arial"/>
              <a:ea typeface="Arial"/>
              <a:cs typeface="Arial"/>
              <a:sym typeface="Arial"/>
            </a:endParaRPr>
          </a:p>
          <a:p>
            <a:pPr indent="-342900" lvl="0" marL="355600" marR="5080" rtl="0" algn="l">
              <a:lnSpc>
                <a:spcPct val="100000"/>
              </a:lnSpc>
              <a:spcBef>
                <a:spcPts val="530"/>
              </a:spcBef>
              <a:spcAft>
                <a:spcPts val="0"/>
              </a:spcAft>
              <a:buClr>
                <a:srgbClr val="4D4D4B"/>
              </a:buClr>
              <a:buSzPts val="2200"/>
              <a:buFont typeface="Arial"/>
              <a:buChar char="•"/>
            </a:pPr>
            <a:r>
              <a:rPr lang="en-US" sz="2200">
                <a:solidFill>
                  <a:srgbClr val="4D4D4B"/>
                </a:solidFill>
                <a:latin typeface="Arial"/>
                <a:ea typeface="Arial"/>
                <a:cs typeface="Arial"/>
                <a:sym typeface="Arial"/>
              </a:rPr>
              <a:t>Routing requests to multiple  services on a single EC2  instance.</a:t>
            </a:r>
            <a:endParaRPr sz="2200">
              <a:solidFill>
                <a:schemeClr val="dk1"/>
              </a:solidFill>
              <a:latin typeface="Arial"/>
              <a:ea typeface="Arial"/>
              <a:cs typeface="Arial"/>
              <a:sym typeface="Arial"/>
            </a:endParaRPr>
          </a:p>
          <a:p>
            <a:pPr indent="-342900" lvl="0" marL="355600" marR="0" rtl="0" algn="l">
              <a:lnSpc>
                <a:spcPct val="100000"/>
              </a:lnSpc>
              <a:spcBef>
                <a:spcPts val="530"/>
              </a:spcBef>
              <a:spcAft>
                <a:spcPts val="0"/>
              </a:spcAft>
              <a:buClr>
                <a:srgbClr val="4D4D4B"/>
              </a:buClr>
              <a:buSzPts val="2200"/>
              <a:buFont typeface="Arial"/>
              <a:buChar char="•"/>
            </a:pPr>
            <a:r>
              <a:rPr lang="en-US" sz="2200">
                <a:solidFill>
                  <a:srgbClr val="4D4D4B"/>
                </a:solidFill>
                <a:latin typeface="Arial"/>
                <a:ea typeface="Arial"/>
                <a:cs typeface="Arial"/>
                <a:sym typeface="Arial"/>
              </a:rPr>
              <a:t>Containerized applications.</a:t>
            </a:r>
            <a:endParaRPr sz="2200">
              <a:solidFill>
                <a:schemeClr val="dk1"/>
              </a:solidFill>
              <a:latin typeface="Arial"/>
              <a:ea typeface="Arial"/>
              <a:cs typeface="Arial"/>
              <a:sym typeface="Arial"/>
            </a:endParaRPr>
          </a:p>
          <a:p>
            <a:pPr indent="-342900" lvl="0" marL="355600" marR="26669" rtl="0" algn="l">
              <a:lnSpc>
                <a:spcPct val="100000"/>
              </a:lnSpc>
              <a:spcBef>
                <a:spcPts val="525"/>
              </a:spcBef>
              <a:spcAft>
                <a:spcPts val="0"/>
              </a:spcAft>
              <a:buClr>
                <a:srgbClr val="4D4D4B"/>
              </a:buClr>
              <a:buSzPts val="2200"/>
              <a:buFont typeface="Arial"/>
              <a:buChar char="•"/>
            </a:pPr>
            <a:r>
              <a:rPr lang="en-US" sz="2200">
                <a:solidFill>
                  <a:srgbClr val="4D4D4B"/>
                </a:solidFill>
                <a:latin typeface="Arial"/>
                <a:ea typeface="Arial"/>
                <a:cs typeface="Arial"/>
                <a:sym typeface="Arial"/>
              </a:rPr>
              <a:t>Monitoring the health of  each service independently.</a:t>
            </a:r>
            <a:endParaRPr sz="2200">
              <a:solidFill>
                <a:schemeClr val="dk1"/>
              </a:solidFill>
              <a:latin typeface="Arial"/>
              <a:ea typeface="Arial"/>
              <a:cs typeface="Arial"/>
              <a:sym typeface="Arial"/>
            </a:endParaRPr>
          </a:p>
        </p:txBody>
      </p:sp>
      <p:grpSp>
        <p:nvGrpSpPr>
          <p:cNvPr id="3634" name="Google Shape;3634;p129"/>
          <p:cNvGrpSpPr/>
          <p:nvPr/>
        </p:nvGrpSpPr>
        <p:grpSpPr>
          <a:xfrm>
            <a:off x="7930134" y="125729"/>
            <a:ext cx="1096010" cy="1000125"/>
            <a:chOff x="7930134" y="125729"/>
            <a:chExt cx="1096010" cy="1000125"/>
          </a:xfrm>
        </p:grpSpPr>
        <p:sp>
          <p:nvSpPr>
            <p:cNvPr id="3635" name="Google Shape;3635;p129"/>
            <p:cNvSpPr/>
            <p:nvPr/>
          </p:nvSpPr>
          <p:spPr>
            <a:xfrm>
              <a:off x="7930134" y="125729"/>
              <a:ext cx="1096010" cy="1000125"/>
            </a:xfrm>
            <a:custGeom>
              <a:rect b="b" l="l" r="r" t="t"/>
              <a:pathLst>
                <a:path extrusionOk="0" h="1000125" w="1096009">
                  <a:moveTo>
                    <a:pt x="997585" y="0"/>
                  </a:moveTo>
                  <a:lnTo>
                    <a:pt x="98171" y="0"/>
                  </a:lnTo>
                  <a:lnTo>
                    <a:pt x="59953" y="7713"/>
                  </a:lnTo>
                  <a:lnTo>
                    <a:pt x="28749" y="28749"/>
                  </a:lnTo>
                  <a:lnTo>
                    <a:pt x="7713" y="59953"/>
                  </a:lnTo>
                  <a:lnTo>
                    <a:pt x="0" y="98171"/>
                  </a:lnTo>
                  <a:lnTo>
                    <a:pt x="0" y="901573"/>
                  </a:lnTo>
                  <a:lnTo>
                    <a:pt x="7713" y="939790"/>
                  </a:lnTo>
                  <a:lnTo>
                    <a:pt x="28749" y="970994"/>
                  </a:lnTo>
                  <a:lnTo>
                    <a:pt x="59953" y="992030"/>
                  </a:lnTo>
                  <a:lnTo>
                    <a:pt x="98171" y="999744"/>
                  </a:lnTo>
                  <a:lnTo>
                    <a:pt x="997585"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6" name="Google Shape;3636;p129"/>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7" name="Google Shape;3637;p129"/>
            <p:cNvSpPr/>
            <p:nvPr/>
          </p:nvSpPr>
          <p:spPr>
            <a:xfrm>
              <a:off x="8147304" y="230123"/>
              <a:ext cx="659892" cy="7909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38" name="Google Shape;3638;p129"/>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3639" name="Google Shape;3639;p129"/>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13"/>
          <p:cNvSpPr txBox="1"/>
          <p:nvPr/>
        </p:nvSpPr>
        <p:spPr>
          <a:xfrm>
            <a:off x="8774683" y="4803444"/>
            <a:ext cx="138430"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464646"/>
                </a:solidFill>
                <a:latin typeface="Arial"/>
                <a:ea typeface="Arial"/>
                <a:cs typeface="Arial"/>
                <a:sym typeface="Arial"/>
              </a:rPr>
              <a:t>13</a:t>
            </a:r>
            <a:endParaRPr sz="800">
              <a:solidFill>
                <a:schemeClr val="dk1"/>
              </a:solidFill>
              <a:latin typeface="Arial"/>
              <a:ea typeface="Arial"/>
              <a:cs typeface="Arial"/>
              <a:sym typeface="Arial"/>
            </a:endParaRPr>
          </a:p>
        </p:txBody>
      </p:sp>
      <p:sp>
        <p:nvSpPr>
          <p:cNvPr id="501" name="Google Shape;501;p13"/>
          <p:cNvSpPr/>
          <p:nvPr/>
        </p:nvSpPr>
        <p:spPr>
          <a:xfrm>
            <a:off x="0" y="696468"/>
            <a:ext cx="9144000" cy="4447540"/>
          </a:xfrm>
          <a:custGeom>
            <a:rect b="b" l="l" r="r" t="t"/>
            <a:pathLst>
              <a:path extrusionOk="0" h="4447540" w="9144000">
                <a:moveTo>
                  <a:pt x="8916797" y="0"/>
                </a:moveTo>
                <a:lnTo>
                  <a:pt x="227203" y="0"/>
                </a:lnTo>
                <a:lnTo>
                  <a:pt x="181413" y="4616"/>
                </a:lnTo>
                <a:lnTo>
                  <a:pt x="138764" y="17855"/>
                </a:lnTo>
                <a:lnTo>
                  <a:pt x="100170" y="38803"/>
                </a:lnTo>
                <a:lnTo>
                  <a:pt x="66545" y="66548"/>
                </a:lnTo>
                <a:lnTo>
                  <a:pt x="38802" y="100173"/>
                </a:lnTo>
                <a:lnTo>
                  <a:pt x="17854" y="138767"/>
                </a:lnTo>
                <a:lnTo>
                  <a:pt x="4615" y="181415"/>
                </a:lnTo>
                <a:lnTo>
                  <a:pt x="0" y="227203"/>
                </a:lnTo>
                <a:lnTo>
                  <a:pt x="0" y="4219829"/>
                </a:lnTo>
                <a:lnTo>
                  <a:pt x="4615" y="4265618"/>
                </a:lnTo>
                <a:lnTo>
                  <a:pt x="17854" y="4308266"/>
                </a:lnTo>
                <a:lnTo>
                  <a:pt x="38802" y="4346860"/>
                </a:lnTo>
                <a:lnTo>
                  <a:pt x="66545" y="4380485"/>
                </a:lnTo>
                <a:lnTo>
                  <a:pt x="100170" y="4408229"/>
                </a:lnTo>
                <a:lnTo>
                  <a:pt x="138764" y="4429176"/>
                </a:lnTo>
                <a:lnTo>
                  <a:pt x="181413" y="4442415"/>
                </a:lnTo>
                <a:lnTo>
                  <a:pt x="227203" y="4447031"/>
                </a:lnTo>
                <a:lnTo>
                  <a:pt x="8916797" y="4447031"/>
                </a:lnTo>
                <a:lnTo>
                  <a:pt x="8962584" y="4442415"/>
                </a:lnTo>
                <a:lnTo>
                  <a:pt x="9005232" y="4429176"/>
                </a:lnTo>
                <a:lnTo>
                  <a:pt x="9043826" y="4408229"/>
                </a:lnTo>
                <a:lnTo>
                  <a:pt x="9077452" y="4380485"/>
                </a:lnTo>
                <a:lnTo>
                  <a:pt x="9105196" y="4346860"/>
                </a:lnTo>
                <a:lnTo>
                  <a:pt x="9126144" y="4308266"/>
                </a:lnTo>
                <a:lnTo>
                  <a:pt x="9139383" y="4265618"/>
                </a:lnTo>
                <a:lnTo>
                  <a:pt x="9144000" y="4219829"/>
                </a:lnTo>
                <a:lnTo>
                  <a:pt x="9144000" y="227203"/>
                </a:lnTo>
                <a:lnTo>
                  <a:pt x="9139383" y="181415"/>
                </a:lnTo>
                <a:lnTo>
                  <a:pt x="9126144" y="138767"/>
                </a:lnTo>
                <a:lnTo>
                  <a:pt x="9105196" y="100173"/>
                </a:lnTo>
                <a:lnTo>
                  <a:pt x="9077452" y="66548"/>
                </a:lnTo>
                <a:lnTo>
                  <a:pt x="9043826" y="38803"/>
                </a:lnTo>
                <a:lnTo>
                  <a:pt x="9005232" y="17855"/>
                </a:lnTo>
                <a:lnTo>
                  <a:pt x="8962584" y="4616"/>
                </a:lnTo>
                <a:lnTo>
                  <a:pt x="8916797" y="0"/>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 name="Google Shape;502;p13"/>
          <p:cNvSpPr txBox="1"/>
          <p:nvPr/>
        </p:nvSpPr>
        <p:spPr>
          <a:xfrm>
            <a:off x="254304" y="4689449"/>
            <a:ext cx="101663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87A47E"/>
                </a:solidFill>
                <a:latin typeface="Arial"/>
                <a:ea typeface="Arial"/>
                <a:cs typeface="Arial"/>
                <a:sym typeface="Arial"/>
              </a:rPr>
              <a:t>Infrastructure</a:t>
            </a:r>
            <a:endParaRPr sz="1200">
              <a:solidFill>
                <a:schemeClr val="dk1"/>
              </a:solidFill>
              <a:latin typeface="Arial"/>
              <a:ea typeface="Arial"/>
              <a:cs typeface="Arial"/>
              <a:sym typeface="Arial"/>
            </a:endParaRPr>
          </a:p>
        </p:txBody>
      </p:sp>
      <p:grpSp>
        <p:nvGrpSpPr>
          <p:cNvPr id="503" name="Google Shape;503;p13"/>
          <p:cNvGrpSpPr/>
          <p:nvPr/>
        </p:nvGrpSpPr>
        <p:grpSpPr>
          <a:xfrm>
            <a:off x="1405127" y="4539996"/>
            <a:ext cx="7223759" cy="528955"/>
            <a:chOff x="1405127" y="4539996"/>
            <a:chExt cx="7223759" cy="528955"/>
          </a:xfrm>
        </p:grpSpPr>
        <p:sp>
          <p:nvSpPr>
            <p:cNvPr id="504" name="Google Shape;504;p13"/>
            <p:cNvSpPr/>
            <p:nvPr/>
          </p:nvSpPr>
          <p:spPr>
            <a:xfrm>
              <a:off x="1405127" y="4539996"/>
              <a:ext cx="7223759" cy="528955"/>
            </a:xfrm>
            <a:custGeom>
              <a:rect b="b" l="l" r="r" t="t"/>
              <a:pathLst>
                <a:path extrusionOk="0" h="528954" w="7223759">
                  <a:moveTo>
                    <a:pt x="7223759" y="0"/>
                  </a:moveTo>
                  <a:lnTo>
                    <a:pt x="0" y="0"/>
                  </a:lnTo>
                  <a:lnTo>
                    <a:pt x="0" y="528827"/>
                  </a:lnTo>
                  <a:lnTo>
                    <a:pt x="7223759" y="528827"/>
                  </a:lnTo>
                  <a:lnTo>
                    <a:pt x="7223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 name="Google Shape;505;p13"/>
            <p:cNvSpPr/>
            <p:nvPr/>
          </p:nvSpPr>
          <p:spPr>
            <a:xfrm>
              <a:off x="1993391" y="4658868"/>
              <a:ext cx="269875" cy="269875"/>
            </a:xfrm>
            <a:custGeom>
              <a:rect b="b" l="l" r="r" t="t"/>
              <a:pathLst>
                <a:path extrusionOk="0" h="269875" w="269875">
                  <a:moveTo>
                    <a:pt x="250316" y="0"/>
                  </a:moveTo>
                  <a:lnTo>
                    <a:pt x="19431" y="0"/>
                  </a:lnTo>
                  <a:lnTo>
                    <a:pt x="11840" y="1524"/>
                  </a:lnTo>
                  <a:lnTo>
                    <a:pt x="5667" y="5680"/>
                  </a:lnTo>
                  <a:lnTo>
                    <a:pt x="1518" y="11840"/>
                  </a:lnTo>
                  <a:lnTo>
                    <a:pt x="0" y="19380"/>
                  </a:lnTo>
                  <a:lnTo>
                    <a:pt x="0" y="250367"/>
                  </a:lnTo>
                  <a:lnTo>
                    <a:pt x="1518" y="257907"/>
                  </a:lnTo>
                  <a:lnTo>
                    <a:pt x="5667" y="264067"/>
                  </a:lnTo>
                  <a:lnTo>
                    <a:pt x="11840" y="268223"/>
                  </a:lnTo>
                  <a:lnTo>
                    <a:pt x="19431" y="269747"/>
                  </a:lnTo>
                  <a:lnTo>
                    <a:pt x="250316" y="269747"/>
                  </a:lnTo>
                  <a:lnTo>
                    <a:pt x="257907" y="268223"/>
                  </a:lnTo>
                  <a:lnTo>
                    <a:pt x="264080" y="264067"/>
                  </a:lnTo>
                  <a:lnTo>
                    <a:pt x="268229" y="257907"/>
                  </a:lnTo>
                  <a:lnTo>
                    <a:pt x="269747" y="250367"/>
                  </a:lnTo>
                  <a:lnTo>
                    <a:pt x="269747" y="196875"/>
                  </a:lnTo>
                  <a:lnTo>
                    <a:pt x="54101" y="196875"/>
                  </a:lnTo>
                  <a:lnTo>
                    <a:pt x="53212" y="195884"/>
                  </a:lnTo>
                  <a:lnTo>
                    <a:pt x="269747" y="195884"/>
                  </a:lnTo>
                  <a:lnTo>
                    <a:pt x="269747" y="19380"/>
                  </a:lnTo>
                  <a:lnTo>
                    <a:pt x="268229" y="11840"/>
                  </a:lnTo>
                  <a:lnTo>
                    <a:pt x="264080" y="5680"/>
                  </a:lnTo>
                  <a:lnTo>
                    <a:pt x="257907" y="1524"/>
                  </a:lnTo>
                  <a:lnTo>
                    <a:pt x="250316" y="0"/>
                  </a:lnTo>
                  <a:close/>
                </a:path>
                <a:path extrusionOk="0" h="269875" w="269875">
                  <a:moveTo>
                    <a:pt x="269747" y="195884"/>
                  </a:moveTo>
                  <a:lnTo>
                    <a:pt x="53212" y="195884"/>
                  </a:lnTo>
                  <a:lnTo>
                    <a:pt x="54101" y="196875"/>
                  </a:lnTo>
                  <a:lnTo>
                    <a:pt x="269747" y="196875"/>
                  </a:lnTo>
                  <a:lnTo>
                    <a:pt x="269747" y="19588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 name="Google Shape;506;p13"/>
            <p:cNvSpPr/>
            <p:nvPr/>
          </p:nvSpPr>
          <p:spPr>
            <a:xfrm>
              <a:off x="2005583" y="4669536"/>
              <a:ext cx="246888" cy="24688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7" name="Google Shape;507;p13"/>
          <p:cNvSpPr txBox="1"/>
          <p:nvPr/>
        </p:nvSpPr>
        <p:spPr>
          <a:xfrm>
            <a:off x="1405127" y="4539996"/>
            <a:ext cx="7223759" cy="528955"/>
          </a:xfrm>
          <a:prstGeom prst="rect">
            <a:avLst/>
          </a:prstGeom>
          <a:noFill/>
          <a:ln cap="flat" cmpd="sng" w="9525">
            <a:solidFill>
              <a:srgbClr val="B0B3B6"/>
            </a:solidFill>
            <a:prstDash val="solid"/>
            <a:round/>
            <a:headEnd len="sm" w="sm" type="none"/>
            <a:tailEnd len="sm" w="sm" type="none"/>
          </a:ln>
        </p:spPr>
        <p:txBody>
          <a:bodyPr anchorCtr="0" anchor="t" bIns="0" lIns="0" spcFirstLastPara="1" rIns="0" wrap="square" tIns="4425">
            <a:spAutoFit/>
          </a:bodyPr>
          <a:lstStyle/>
          <a:p>
            <a:pPr indent="0" lvl="0" marL="0" marR="0" rtl="0" algn="l">
              <a:lnSpc>
                <a:spcPct val="100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1471295" marR="0" rtl="0" algn="l">
              <a:lnSpc>
                <a:spcPct val="100000"/>
              </a:lnSpc>
              <a:spcBef>
                <a:spcPts val="0"/>
              </a:spcBef>
              <a:spcAft>
                <a:spcPts val="0"/>
              </a:spcAft>
              <a:buNone/>
            </a:pPr>
            <a:r>
              <a:rPr lang="en-US" sz="1100">
                <a:solidFill>
                  <a:srgbClr val="626366"/>
                </a:solidFill>
                <a:latin typeface="Arial"/>
                <a:ea typeface="Arial"/>
                <a:cs typeface="Arial"/>
                <a:sym typeface="Arial"/>
              </a:rPr>
              <a:t>Regions	Edge Locations</a:t>
            </a:r>
            <a:endParaRPr sz="1100">
              <a:solidFill>
                <a:schemeClr val="dk1"/>
              </a:solidFill>
              <a:latin typeface="Arial"/>
              <a:ea typeface="Arial"/>
              <a:cs typeface="Arial"/>
              <a:sym typeface="Arial"/>
            </a:endParaRPr>
          </a:p>
        </p:txBody>
      </p:sp>
      <p:sp>
        <p:nvSpPr>
          <p:cNvPr id="508" name="Google Shape;508;p13"/>
          <p:cNvSpPr/>
          <p:nvPr/>
        </p:nvSpPr>
        <p:spPr>
          <a:xfrm>
            <a:off x="5913120" y="4658867"/>
            <a:ext cx="269747" cy="26974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 name="Google Shape;509;p13"/>
          <p:cNvSpPr txBox="1"/>
          <p:nvPr/>
        </p:nvSpPr>
        <p:spPr>
          <a:xfrm>
            <a:off x="4406330" y="4691888"/>
            <a:ext cx="1515745" cy="193675"/>
          </a:xfrm>
          <a:prstGeom prst="rect">
            <a:avLst/>
          </a:prstGeom>
          <a:noFill/>
          <a:ln>
            <a:noFill/>
          </a:ln>
        </p:spPr>
        <p:txBody>
          <a:bodyPr anchorCtr="0" anchor="t" bIns="0" lIns="0" spcFirstLastPara="1" rIns="0" wrap="square" tIns="12700">
            <a:spAutoFit/>
          </a:bodyPr>
          <a:lstStyle/>
          <a:p>
            <a:pPr indent="0" lvl="0" marL="199390" marR="0" rtl="0" algn="l">
              <a:lnSpc>
                <a:spcPct val="100000"/>
              </a:lnSpc>
              <a:spcBef>
                <a:spcPts val="0"/>
              </a:spcBef>
              <a:spcAft>
                <a:spcPts val="0"/>
              </a:spcAft>
              <a:buNone/>
            </a:pPr>
            <a:r>
              <a:rPr lang="en-US" sz="1100">
                <a:solidFill>
                  <a:srgbClr val="626366"/>
                </a:solidFill>
                <a:latin typeface="Arial"/>
                <a:ea typeface="Arial"/>
                <a:cs typeface="Arial"/>
                <a:sym typeface="Arial"/>
              </a:rPr>
              <a:t>Availability Zones</a:t>
            </a:r>
            <a:endParaRPr sz="1100">
              <a:solidFill>
                <a:schemeClr val="dk1"/>
              </a:solidFill>
              <a:latin typeface="Arial"/>
              <a:ea typeface="Arial"/>
              <a:cs typeface="Arial"/>
              <a:sym typeface="Arial"/>
            </a:endParaRPr>
          </a:p>
        </p:txBody>
      </p:sp>
      <p:grpSp>
        <p:nvGrpSpPr>
          <p:cNvPr id="510" name="Google Shape;510;p13"/>
          <p:cNvGrpSpPr/>
          <p:nvPr/>
        </p:nvGrpSpPr>
        <p:grpSpPr>
          <a:xfrm>
            <a:off x="1417319" y="3752088"/>
            <a:ext cx="7223759" cy="1176527"/>
            <a:chOff x="1417319" y="3752088"/>
            <a:chExt cx="7223759" cy="1176527"/>
          </a:xfrm>
        </p:grpSpPr>
        <p:sp>
          <p:nvSpPr>
            <p:cNvPr id="511" name="Google Shape;511;p13"/>
            <p:cNvSpPr/>
            <p:nvPr/>
          </p:nvSpPr>
          <p:spPr>
            <a:xfrm>
              <a:off x="3796284" y="4658868"/>
              <a:ext cx="269748" cy="26974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 name="Google Shape;512;p13"/>
            <p:cNvSpPr/>
            <p:nvPr/>
          </p:nvSpPr>
          <p:spPr>
            <a:xfrm>
              <a:off x="1417319" y="3752088"/>
              <a:ext cx="7223759" cy="681355"/>
            </a:xfrm>
            <a:custGeom>
              <a:rect b="b" l="l" r="r" t="t"/>
              <a:pathLst>
                <a:path extrusionOk="0" h="681354" w="7223759">
                  <a:moveTo>
                    <a:pt x="7223759" y="0"/>
                  </a:moveTo>
                  <a:lnTo>
                    <a:pt x="0" y="0"/>
                  </a:lnTo>
                  <a:lnTo>
                    <a:pt x="0" y="681228"/>
                  </a:lnTo>
                  <a:lnTo>
                    <a:pt x="7223759" y="681228"/>
                  </a:lnTo>
                  <a:lnTo>
                    <a:pt x="7223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 name="Google Shape;513;p13"/>
            <p:cNvSpPr/>
            <p:nvPr/>
          </p:nvSpPr>
          <p:spPr>
            <a:xfrm>
              <a:off x="1417319" y="3752088"/>
              <a:ext cx="7223759" cy="681355"/>
            </a:xfrm>
            <a:custGeom>
              <a:rect b="b" l="l" r="r" t="t"/>
              <a:pathLst>
                <a:path extrusionOk="0" h="681354" w="7223759">
                  <a:moveTo>
                    <a:pt x="0" y="681228"/>
                  </a:moveTo>
                  <a:lnTo>
                    <a:pt x="7223759" y="681228"/>
                  </a:lnTo>
                  <a:lnTo>
                    <a:pt x="7223759" y="0"/>
                  </a:lnTo>
                  <a:lnTo>
                    <a:pt x="0" y="0"/>
                  </a:lnTo>
                  <a:lnTo>
                    <a:pt x="0" y="681228"/>
                  </a:lnTo>
                  <a:close/>
                </a:path>
              </a:pathLst>
            </a:custGeom>
            <a:noFill/>
            <a:ln cap="flat" cmpd="sng" w="9525">
              <a:solidFill>
                <a:srgbClr val="B0B3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4" name="Google Shape;514;p13"/>
          <p:cNvSpPr txBox="1"/>
          <p:nvPr/>
        </p:nvSpPr>
        <p:spPr>
          <a:xfrm>
            <a:off x="431088" y="3903065"/>
            <a:ext cx="854710" cy="391160"/>
          </a:xfrm>
          <a:prstGeom prst="rect">
            <a:avLst/>
          </a:prstGeom>
          <a:noFill/>
          <a:ln>
            <a:noFill/>
          </a:ln>
        </p:spPr>
        <p:txBody>
          <a:bodyPr anchorCtr="0" anchor="t" bIns="0" lIns="0" spcFirstLastPara="1" rIns="0" wrap="square" tIns="12700">
            <a:spAutoFit/>
          </a:bodyPr>
          <a:lstStyle/>
          <a:p>
            <a:pPr indent="-201930" lvl="0" marL="213995" marR="5080" rtl="0" algn="l">
              <a:lnSpc>
                <a:spcPct val="100000"/>
              </a:lnSpc>
              <a:spcBef>
                <a:spcPts val="0"/>
              </a:spcBef>
              <a:spcAft>
                <a:spcPts val="0"/>
              </a:spcAft>
              <a:buNone/>
            </a:pPr>
            <a:r>
              <a:rPr b="1" lang="en-US" sz="1200">
                <a:solidFill>
                  <a:srgbClr val="7A9AC7"/>
                </a:solidFill>
                <a:latin typeface="Arial"/>
                <a:ea typeface="Arial"/>
                <a:cs typeface="Arial"/>
                <a:sym typeface="Arial"/>
              </a:rPr>
              <a:t>Foundation  Services</a:t>
            </a:r>
            <a:endParaRPr sz="1200">
              <a:solidFill>
                <a:schemeClr val="dk1"/>
              </a:solidFill>
              <a:latin typeface="Arial"/>
              <a:ea typeface="Arial"/>
              <a:cs typeface="Arial"/>
              <a:sym typeface="Arial"/>
            </a:endParaRPr>
          </a:p>
        </p:txBody>
      </p:sp>
      <p:sp>
        <p:nvSpPr>
          <p:cNvPr id="515" name="Google Shape;515;p13"/>
          <p:cNvSpPr txBox="1"/>
          <p:nvPr/>
        </p:nvSpPr>
        <p:spPr>
          <a:xfrm>
            <a:off x="2575305" y="3839057"/>
            <a:ext cx="1289050" cy="469265"/>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1100">
                <a:solidFill>
                  <a:srgbClr val="626366"/>
                </a:solidFill>
                <a:latin typeface="Arial"/>
                <a:ea typeface="Arial"/>
                <a:cs typeface="Arial"/>
                <a:sym typeface="Arial"/>
              </a:rPr>
              <a:t>Compute</a:t>
            </a:r>
            <a:endParaRPr sz="1100">
              <a:solidFill>
                <a:schemeClr val="dk1"/>
              </a:solidFill>
              <a:latin typeface="Arial"/>
              <a:ea typeface="Arial"/>
              <a:cs typeface="Arial"/>
              <a:sym typeface="Arial"/>
            </a:endParaRPr>
          </a:p>
          <a:p>
            <a:pPr indent="0" lvl="0" marL="0" marR="5080" rtl="0" algn="l">
              <a:lnSpc>
                <a:spcPct val="100000"/>
              </a:lnSpc>
              <a:spcBef>
                <a:spcPts val="10"/>
              </a:spcBef>
              <a:spcAft>
                <a:spcPts val="0"/>
              </a:spcAft>
              <a:buNone/>
            </a:pPr>
            <a:r>
              <a:rPr lang="en-US" sz="900">
                <a:solidFill>
                  <a:srgbClr val="626366"/>
                </a:solidFill>
                <a:latin typeface="Arial"/>
                <a:ea typeface="Arial"/>
                <a:cs typeface="Arial"/>
                <a:sym typeface="Arial"/>
              </a:rPr>
              <a:t>(Virtual, Auto-scaling and  Load Balancing)</a:t>
            </a:r>
            <a:endParaRPr sz="900">
              <a:solidFill>
                <a:schemeClr val="dk1"/>
              </a:solidFill>
              <a:latin typeface="Arial"/>
              <a:ea typeface="Arial"/>
              <a:cs typeface="Arial"/>
              <a:sym typeface="Arial"/>
            </a:endParaRPr>
          </a:p>
        </p:txBody>
      </p:sp>
      <p:grpSp>
        <p:nvGrpSpPr>
          <p:cNvPr id="516" name="Google Shape;516;p13"/>
          <p:cNvGrpSpPr/>
          <p:nvPr/>
        </p:nvGrpSpPr>
        <p:grpSpPr>
          <a:xfrm>
            <a:off x="1650492" y="3829811"/>
            <a:ext cx="4122928" cy="379857"/>
            <a:chOff x="1650492" y="3829811"/>
            <a:chExt cx="4122928" cy="379857"/>
          </a:xfrm>
        </p:grpSpPr>
        <p:sp>
          <p:nvSpPr>
            <p:cNvPr id="517" name="Google Shape;517;p13"/>
            <p:cNvSpPr/>
            <p:nvPr/>
          </p:nvSpPr>
          <p:spPr>
            <a:xfrm>
              <a:off x="1650492" y="3948683"/>
              <a:ext cx="262255" cy="260985"/>
            </a:xfrm>
            <a:custGeom>
              <a:rect b="b" l="l" r="r" t="t"/>
              <a:pathLst>
                <a:path extrusionOk="0" h="260985" w="262255">
                  <a:moveTo>
                    <a:pt x="243331" y="0"/>
                  </a:moveTo>
                  <a:lnTo>
                    <a:pt x="18795" y="0"/>
                  </a:lnTo>
                  <a:lnTo>
                    <a:pt x="11519" y="1473"/>
                  </a:lnTo>
                  <a:lnTo>
                    <a:pt x="5540" y="5487"/>
                  </a:lnTo>
                  <a:lnTo>
                    <a:pt x="1490" y="11438"/>
                  </a:lnTo>
                  <a:lnTo>
                    <a:pt x="0" y="18719"/>
                  </a:lnTo>
                  <a:lnTo>
                    <a:pt x="0" y="241884"/>
                  </a:lnTo>
                  <a:lnTo>
                    <a:pt x="1490" y="249165"/>
                  </a:lnTo>
                  <a:lnTo>
                    <a:pt x="5540" y="255116"/>
                  </a:lnTo>
                  <a:lnTo>
                    <a:pt x="11519" y="259130"/>
                  </a:lnTo>
                  <a:lnTo>
                    <a:pt x="18795" y="260603"/>
                  </a:lnTo>
                  <a:lnTo>
                    <a:pt x="243331" y="260603"/>
                  </a:lnTo>
                  <a:lnTo>
                    <a:pt x="250608" y="259130"/>
                  </a:lnTo>
                  <a:lnTo>
                    <a:pt x="256587" y="255116"/>
                  </a:lnTo>
                  <a:lnTo>
                    <a:pt x="260637" y="249165"/>
                  </a:lnTo>
                  <a:lnTo>
                    <a:pt x="262127" y="241884"/>
                  </a:lnTo>
                  <a:lnTo>
                    <a:pt x="262127" y="18719"/>
                  </a:lnTo>
                  <a:lnTo>
                    <a:pt x="260637" y="11438"/>
                  </a:lnTo>
                  <a:lnTo>
                    <a:pt x="256587" y="5487"/>
                  </a:lnTo>
                  <a:lnTo>
                    <a:pt x="250608" y="1473"/>
                  </a:lnTo>
                  <a:lnTo>
                    <a:pt x="24333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 name="Google Shape;518;p13"/>
            <p:cNvSpPr/>
            <p:nvPr/>
          </p:nvSpPr>
          <p:spPr>
            <a:xfrm>
              <a:off x="1668780" y="3960875"/>
              <a:ext cx="224027" cy="23622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 name="Google Shape;519;p13"/>
            <p:cNvSpPr/>
            <p:nvPr/>
          </p:nvSpPr>
          <p:spPr>
            <a:xfrm>
              <a:off x="3730752" y="3994403"/>
              <a:ext cx="160020" cy="173736"/>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 name="Google Shape;520;p13"/>
            <p:cNvSpPr/>
            <p:nvPr/>
          </p:nvSpPr>
          <p:spPr>
            <a:xfrm>
              <a:off x="4861560" y="3829811"/>
              <a:ext cx="911860" cy="379730"/>
            </a:xfrm>
            <a:custGeom>
              <a:rect b="b" l="l" r="r" t="t"/>
              <a:pathLst>
                <a:path extrusionOk="0" h="379729" w="911860">
                  <a:moveTo>
                    <a:pt x="911352" y="0"/>
                  </a:moveTo>
                  <a:lnTo>
                    <a:pt x="0" y="0"/>
                  </a:lnTo>
                  <a:lnTo>
                    <a:pt x="0" y="262128"/>
                  </a:lnTo>
                  <a:lnTo>
                    <a:pt x="513588" y="262128"/>
                  </a:lnTo>
                  <a:lnTo>
                    <a:pt x="513588" y="360756"/>
                  </a:lnTo>
                  <a:lnTo>
                    <a:pt x="515073" y="368046"/>
                  </a:lnTo>
                  <a:lnTo>
                    <a:pt x="519125" y="373989"/>
                  </a:lnTo>
                  <a:lnTo>
                    <a:pt x="525106" y="378015"/>
                  </a:lnTo>
                  <a:lnTo>
                    <a:pt x="532384" y="379476"/>
                  </a:lnTo>
                  <a:lnTo>
                    <a:pt x="756920" y="379476"/>
                  </a:lnTo>
                  <a:lnTo>
                    <a:pt x="764184" y="378015"/>
                  </a:lnTo>
                  <a:lnTo>
                    <a:pt x="770166" y="373989"/>
                  </a:lnTo>
                  <a:lnTo>
                    <a:pt x="774217" y="368046"/>
                  </a:lnTo>
                  <a:lnTo>
                    <a:pt x="775716" y="360756"/>
                  </a:lnTo>
                  <a:lnTo>
                    <a:pt x="775716" y="309079"/>
                  </a:lnTo>
                  <a:lnTo>
                    <a:pt x="775716" y="308114"/>
                  </a:lnTo>
                  <a:lnTo>
                    <a:pt x="775716" y="262128"/>
                  </a:lnTo>
                  <a:lnTo>
                    <a:pt x="911352" y="262128"/>
                  </a:lnTo>
                  <a:lnTo>
                    <a:pt x="91135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21" name="Google Shape;521;p13"/>
          <p:cNvSpPr txBox="1"/>
          <p:nvPr/>
        </p:nvSpPr>
        <p:spPr>
          <a:xfrm>
            <a:off x="4953000" y="3859479"/>
            <a:ext cx="712470" cy="193675"/>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1100">
                <a:solidFill>
                  <a:srgbClr val="626366"/>
                </a:solidFill>
                <a:latin typeface="Arial"/>
                <a:ea typeface="Arial"/>
                <a:cs typeface="Arial"/>
                <a:sym typeface="Arial"/>
              </a:rPr>
              <a:t>Networking</a:t>
            </a:r>
            <a:endParaRPr sz="1100">
              <a:solidFill>
                <a:schemeClr val="dk1"/>
              </a:solidFill>
              <a:latin typeface="Arial"/>
              <a:ea typeface="Arial"/>
              <a:cs typeface="Arial"/>
              <a:sym typeface="Arial"/>
            </a:endParaRPr>
          </a:p>
        </p:txBody>
      </p:sp>
      <p:grpSp>
        <p:nvGrpSpPr>
          <p:cNvPr id="522" name="Google Shape;522;p13"/>
          <p:cNvGrpSpPr/>
          <p:nvPr/>
        </p:nvGrpSpPr>
        <p:grpSpPr>
          <a:xfrm>
            <a:off x="1405127" y="778763"/>
            <a:ext cx="7223760" cy="3409315"/>
            <a:chOff x="1405127" y="778763"/>
            <a:chExt cx="7223760" cy="3409315"/>
          </a:xfrm>
        </p:grpSpPr>
        <p:sp>
          <p:nvSpPr>
            <p:cNvPr id="523" name="Google Shape;523;p13"/>
            <p:cNvSpPr/>
            <p:nvPr/>
          </p:nvSpPr>
          <p:spPr>
            <a:xfrm>
              <a:off x="1405128" y="778763"/>
              <a:ext cx="7223759" cy="3409315"/>
            </a:xfrm>
            <a:custGeom>
              <a:rect b="b" l="l" r="r" t="t"/>
              <a:pathLst>
                <a:path extrusionOk="0" h="3409315" w="7223759">
                  <a:moveTo>
                    <a:pt x="5954268" y="3234918"/>
                  </a:moveTo>
                  <a:lnTo>
                    <a:pt x="5953633" y="3233953"/>
                  </a:lnTo>
                  <a:lnTo>
                    <a:pt x="5952363" y="3233305"/>
                  </a:lnTo>
                  <a:lnTo>
                    <a:pt x="5951347" y="3232912"/>
                  </a:lnTo>
                  <a:lnTo>
                    <a:pt x="5951347" y="3236214"/>
                  </a:lnTo>
                  <a:lnTo>
                    <a:pt x="5951347" y="3280118"/>
                  </a:lnTo>
                  <a:lnTo>
                    <a:pt x="5911342" y="3264293"/>
                  </a:lnTo>
                  <a:lnTo>
                    <a:pt x="5911342" y="3220072"/>
                  </a:lnTo>
                  <a:lnTo>
                    <a:pt x="5951347" y="3236214"/>
                  </a:lnTo>
                  <a:lnTo>
                    <a:pt x="5951347" y="3232912"/>
                  </a:lnTo>
                  <a:lnTo>
                    <a:pt x="5918898" y="3220072"/>
                  </a:lnTo>
                  <a:lnTo>
                    <a:pt x="5912358" y="3217481"/>
                  </a:lnTo>
                  <a:lnTo>
                    <a:pt x="5911977" y="3217164"/>
                  </a:lnTo>
                  <a:lnTo>
                    <a:pt x="5910707" y="3217164"/>
                  </a:lnTo>
                  <a:lnTo>
                    <a:pt x="5910072" y="3217481"/>
                  </a:lnTo>
                  <a:lnTo>
                    <a:pt x="5909818" y="3217811"/>
                  </a:lnTo>
                  <a:lnTo>
                    <a:pt x="5908802" y="3218129"/>
                  </a:lnTo>
                  <a:lnTo>
                    <a:pt x="5908548" y="3219094"/>
                  </a:lnTo>
                  <a:lnTo>
                    <a:pt x="5908548" y="3265259"/>
                  </a:lnTo>
                  <a:lnTo>
                    <a:pt x="5909183" y="3266554"/>
                  </a:lnTo>
                  <a:lnTo>
                    <a:pt x="5910072" y="3266871"/>
                  </a:lnTo>
                  <a:lnTo>
                    <a:pt x="5950458" y="3282696"/>
                  </a:lnTo>
                  <a:lnTo>
                    <a:pt x="5952363" y="3282696"/>
                  </a:lnTo>
                  <a:lnTo>
                    <a:pt x="5952998" y="3282378"/>
                  </a:lnTo>
                  <a:lnTo>
                    <a:pt x="5954268" y="3281083"/>
                  </a:lnTo>
                  <a:lnTo>
                    <a:pt x="5954268" y="3280118"/>
                  </a:lnTo>
                  <a:lnTo>
                    <a:pt x="5954268" y="3234918"/>
                  </a:lnTo>
                  <a:close/>
                </a:path>
                <a:path extrusionOk="0" h="3409315" w="7223759">
                  <a:moveTo>
                    <a:pt x="5991098" y="3206369"/>
                  </a:moveTo>
                  <a:lnTo>
                    <a:pt x="5990806" y="3205391"/>
                  </a:lnTo>
                  <a:lnTo>
                    <a:pt x="5990717" y="3204108"/>
                  </a:lnTo>
                  <a:lnTo>
                    <a:pt x="5990082" y="3203130"/>
                  </a:lnTo>
                  <a:lnTo>
                    <a:pt x="5989193" y="3202813"/>
                  </a:lnTo>
                  <a:lnTo>
                    <a:pt x="5959970" y="3191446"/>
                  </a:lnTo>
                  <a:lnTo>
                    <a:pt x="5959970" y="3224885"/>
                  </a:lnTo>
                  <a:lnTo>
                    <a:pt x="5955538" y="3227971"/>
                  </a:lnTo>
                  <a:lnTo>
                    <a:pt x="5948261" y="3225165"/>
                  </a:lnTo>
                  <a:lnTo>
                    <a:pt x="5955538" y="3227832"/>
                  </a:lnTo>
                  <a:lnTo>
                    <a:pt x="5959970" y="3224885"/>
                  </a:lnTo>
                  <a:lnTo>
                    <a:pt x="5959970" y="3191446"/>
                  </a:lnTo>
                  <a:lnTo>
                    <a:pt x="5957252" y="3190392"/>
                  </a:lnTo>
                  <a:lnTo>
                    <a:pt x="5957252" y="3193516"/>
                  </a:lnTo>
                  <a:lnTo>
                    <a:pt x="5948172" y="3190163"/>
                  </a:lnTo>
                  <a:lnTo>
                    <a:pt x="5948172" y="3189998"/>
                  </a:lnTo>
                  <a:lnTo>
                    <a:pt x="5957252" y="3193516"/>
                  </a:lnTo>
                  <a:lnTo>
                    <a:pt x="5957252" y="3190392"/>
                  </a:lnTo>
                  <a:lnTo>
                    <a:pt x="5955208" y="3189592"/>
                  </a:lnTo>
                  <a:lnTo>
                    <a:pt x="5948553" y="3187001"/>
                  </a:lnTo>
                  <a:lnTo>
                    <a:pt x="5948172" y="3186684"/>
                  </a:lnTo>
                  <a:lnTo>
                    <a:pt x="5946267" y="3186684"/>
                  </a:lnTo>
                  <a:lnTo>
                    <a:pt x="5945886" y="3187001"/>
                  </a:lnTo>
                  <a:lnTo>
                    <a:pt x="5911342" y="3209264"/>
                  </a:lnTo>
                  <a:lnTo>
                    <a:pt x="5910453" y="3209912"/>
                  </a:lnTo>
                  <a:lnTo>
                    <a:pt x="5910072" y="3210877"/>
                  </a:lnTo>
                  <a:lnTo>
                    <a:pt x="5910072" y="3211842"/>
                  </a:lnTo>
                  <a:lnTo>
                    <a:pt x="5910453" y="3213138"/>
                  </a:lnTo>
                  <a:lnTo>
                    <a:pt x="5911088" y="3213785"/>
                  </a:lnTo>
                  <a:lnTo>
                    <a:pt x="5911977" y="3214420"/>
                  </a:lnTo>
                  <a:lnTo>
                    <a:pt x="5954268" y="3230880"/>
                  </a:lnTo>
                  <a:lnTo>
                    <a:pt x="5956554" y="3230880"/>
                  </a:lnTo>
                  <a:lnTo>
                    <a:pt x="5957189" y="3230562"/>
                  </a:lnTo>
                  <a:lnTo>
                    <a:pt x="5960884" y="3227971"/>
                  </a:lnTo>
                  <a:lnTo>
                    <a:pt x="5989447" y="3207982"/>
                  </a:lnTo>
                  <a:lnTo>
                    <a:pt x="5990463" y="3207334"/>
                  </a:lnTo>
                  <a:lnTo>
                    <a:pt x="5991098" y="3206369"/>
                  </a:lnTo>
                  <a:close/>
                </a:path>
                <a:path extrusionOk="0" h="3409315" w="7223759">
                  <a:moveTo>
                    <a:pt x="5996940" y="3212693"/>
                  </a:moveTo>
                  <a:lnTo>
                    <a:pt x="5996305" y="3211715"/>
                  </a:lnTo>
                  <a:lnTo>
                    <a:pt x="5995289" y="3211398"/>
                  </a:lnTo>
                  <a:lnTo>
                    <a:pt x="5995035" y="3211068"/>
                  </a:lnTo>
                  <a:lnTo>
                    <a:pt x="5994019" y="3211068"/>
                  </a:lnTo>
                  <a:lnTo>
                    <a:pt x="5994019" y="3213671"/>
                  </a:lnTo>
                  <a:lnTo>
                    <a:pt x="5994019" y="3256978"/>
                  </a:lnTo>
                  <a:lnTo>
                    <a:pt x="5961634" y="3279762"/>
                  </a:lnTo>
                  <a:lnTo>
                    <a:pt x="5961634" y="3278784"/>
                  </a:lnTo>
                  <a:lnTo>
                    <a:pt x="5993892" y="3256521"/>
                  </a:lnTo>
                  <a:lnTo>
                    <a:pt x="5993892" y="3213773"/>
                  </a:lnTo>
                  <a:lnTo>
                    <a:pt x="5994019" y="3213671"/>
                  </a:lnTo>
                  <a:lnTo>
                    <a:pt x="5994019" y="3211068"/>
                  </a:lnTo>
                  <a:lnTo>
                    <a:pt x="5992749" y="3211068"/>
                  </a:lnTo>
                  <a:lnTo>
                    <a:pt x="5992495" y="3211398"/>
                  </a:lnTo>
                  <a:lnTo>
                    <a:pt x="5960110" y="3234182"/>
                  </a:lnTo>
                  <a:lnTo>
                    <a:pt x="5959475" y="3234829"/>
                  </a:lnTo>
                  <a:lnTo>
                    <a:pt x="5958840" y="3235807"/>
                  </a:lnTo>
                  <a:lnTo>
                    <a:pt x="5958840" y="3280740"/>
                  </a:lnTo>
                  <a:lnTo>
                    <a:pt x="5959475" y="3281718"/>
                  </a:lnTo>
                  <a:lnTo>
                    <a:pt x="5960364" y="3282365"/>
                  </a:lnTo>
                  <a:lnTo>
                    <a:pt x="5960745" y="3282365"/>
                  </a:lnTo>
                  <a:lnTo>
                    <a:pt x="5961380" y="3282696"/>
                  </a:lnTo>
                  <a:lnTo>
                    <a:pt x="5962269" y="3282696"/>
                  </a:lnTo>
                  <a:lnTo>
                    <a:pt x="5962904" y="3282365"/>
                  </a:lnTo>
                  <a:lnTo>
                    <a:pt x="5963285" y="3282048"/>
                  </a:lnTo>
                  <a:lnTo>
                    <a:pt x="5966574" y="3279762"/>
                  </a:lnTo>
                  <a:lnTo>
                    <a:pt x="5995670" y="3259582"/>
                  </a:lnTo>
                  <a:lnTo>
                    <a:pt x="5996305" y="3258934"/>
                  </a:lnTo>
                  <a:lnTo>
                    <a:pt x="5996940" y="3257956"/>
                  </a:lnTo>
                  <a:lnTo>
                    <a:pt x="5996940" y="3213671"/>
                  </a:lnTo>
                  <a:lnTo>
                    <a:pt x="5996940" y="3212693"/>
                  </a:lnTo>
                  <a:close/>
                </a:path>
                <a:path extrusionOk="0" h="3409315" w="7223759">
                  <a:moveTo>
                    <a:pt x="6010656" y="3363468"/>
                  </a:moveTo>
                  <a:lnTo>
                    <a:pt x="5982462" y="3363468"/>
                  </a:lnTo>
                  <a:lnTo>
                    <a:pt x="5980176" y="3365703"/>
                  </a:lnTo>
                  <a:lnTo>
                    <a:pt x="5980176" y="3382568"/>
                  </a:lnTo>
                  <a:lnTo>
                    <a:pt x="5982462" y="3384804"/>
                  </a:lnTo>
                  <a:lnTo>
                    <a:pt x="6010656" y="3384804"/>
                  </a:lnTo>
                  <a:lnTo>
                    <a:pt x="6010656" y="3379076"/>
                  </a:lnTo>
                  <a:lnTo>
                    <a:pt x="5991987" y="3379076"/>
                  </a:lnTo>
                  <a:lnTo>
                    <a:pt x="5989701" y="3376841"/>
                  </a:lnTo>
                  <a:lnTo>
                    <a:pt x="5989701" y="3371431"/>
                  </a:lnTo>
                  <a:lnTo>
                    <a:pt x="5991987" y="3369195"/>
                  </a:lnTo>
                  <a:lnTo>
                    <a:pt x="6010656" y="3369195"/>
                  </a:lnTo>
                  <a:lnTo>
                    <a:pt x="6010656" y="3363468"/>
                  </a:lnTo>
                  <a:close/>
                </a:path>
                <a:path extrusionOk="0" h="3409315" w="7223759">
                  <a:moveTo>
                    <a:pt x="6042660" y="3230092"/>
                  </a:moveTo>
                  <a:lnTo>
                    <a:pt x="6040374" y="3227832"/>
                  </a:lnTo>
                  <a:lnTo>
                    <a:pt x="6012180" y="3227832"/>
                  </a:lnTo>
                  <a:lnTo>
                    <a:pt x="6012180" y="3233648"/>
                  </a:lnTo>
                  <a:lnTo>
                    <a:pt x="6030722" y="3233648"/>
                  </a:lnTo>
                  <a:lnTo>
                    <a:pt x="6033008" y="3235909"/>
                  </a:lnTo>
                  <a:lnTo>
                    <a:pt x="6033008" y="3241090"/>
                  </a:lnTo>
                  <a:lnTo>
                    <a:pt x="6030722" y="3243351"/>
                  </a:lnTo>
                  <a:lnTo>
                    <a:pt x="6012180" y="3243351"/>
                  </a:lnTo>
                  <a:lnTo>
                    <a:pt x="6012180" y="3249168"/>
                  </a:lnTo>
                  <a:lnTo>
                    <a:pt x="6040374" y="3249168"/>
                  </a:lnTo>
                  <a:lnTo>
                    <a:pt x="6042660" y="3246907"/>
                  </a:lnTo>
                  <a:lnTo>
                    <a:pt x="6042660" y="3230092"/>
                  </a:lnTo>
                  <a:close/>
                </a:path>
                <a:path extrusionOk="0" h="3409315" w="7223759">
                  <a:moveTo>
                    <a:pt x="6124956" y="3330359"/>
                  </a:moveTo>
                  <a:lnTo>
                    <a:pt x="6124321" y="3329394"/>
                  </a:lnTo>
                  <a:lnTo>
                    <a:pt x="6123051" y="3328746"/>
                  </a:lnTo>
                  <a:lnTo>
                    <a:pt x="6122797" y="3328416"/>
                  </a:lnTo>
                  <a:lnTo>
                    <a:pt x="6121781" y="3328416"/>
                  </a:lnTo>
                  <a:lnTo>
                    <a:pt x="6121781" y="3331654"/>
                  </a:lnTo>
                  <a:lnTo>
                    <a:pt x="6121781" y="3380321"/>
                  </a:lnTo>
                  <a:lnTo>
                    <a:pt x="6085713" y="3405949"/>
                  </a:lnTo>
                  <a:lnTo>
                    <a:pt x="6085713" y="3357283"/>
                  </a:lnTo>
                  <a:lnTo>
                    <a:pt x="6121781" y="3331654"/>
                  </a:lnTo>
                  <a:lnTo>
                    <a:pt x="6121781" y="3328416"/>
                  </a:lnTo>
                  <a:lnTo>
                    <a:pt x="6120511" y="3328416"/>
                  </a:lnTo>
                  <a:lnTo>
                    <a:pt x="6119876" y="3329063"/>
                  </a:lnTo>
                  <a:lnTo>
                    <a:pt x="6083808" y="3354692"/>
                  </a:lnTo>
                  <a:lnTo>
                    <a:pt x="6082919" y="3355340"/>
                  </a:lnTo>
                  <a:lnTo>
                    <a:pt x="6082284" y="3356318"/>
                  </a:lnTo>
                  <a:lnTo>
                    <a:pt x="6082284" y="3407245"/>
                  </a:lnTo>
                  <a:lnTo>
                    <a:pt x="6083173" y="3408210"/>
                  </a:lnTo>
                  <a:lnTo>
                    <a:pt x="6084189" y="3408857"/>
                  </a:lnTo>
                  <a:lnTo>
                    <a:pt x="6084443" y="3409188"/>
                  </a:lnTo>
                  <a:lnTo>
                    <a:pt x="6086348" y="3409188"/>
                  </a:lnTo>
                  <a:lnTo>
                    <a:pt x="6086729" y="3408857"/>
                  </a:lnTo>
                  <a:lnTo>
                    <a:pt x="6087364" y="3408540"/>
                  </a:lnTo>
                  <a:lnTo>
                    <a:pt x="6091047" y="3405949"/>
                  </a:lnTo>
                  <a:lnTo>
                    <a:pt x="6123432" y="3383242"/>
                  </a:lnTo>
                  <a:lnTo>
                    <a:pt x="6124321" y="3382594"/>
                  </a:lnTo>
                  <a:lnTo>
                    <a:pt x="6124956" y="3381616"/>
                  </a:lnTo>
                  <a:lnTo>
                    <a:pt x="6124956" y="3331654"/>
                  </a:lnTo>
                  <a:lnTo>
                    <a:pt x="6124956" y="3330359"/>
                  </a:lnTo>
                  <a:close/>
                </a:path>
                <a:path extrusionOk="0" h="3409315" w="7223759">
                  <a:moveTo>
                    <a:pt x="7223747" y="0"/>
                  </a:moveTo>
                  <a:lnTo>
                    <a:pt x="0" y="0"/>
                  </a:lnTo>
                  <a:lnTo>
                    <a:pt x="0" y="550164"/>
                  </a:lnTo>
                  <a:lnTo>
                    <a:pt x="7223747" y="550164"/>
                  </a:lnTo>
                  <a:lnTo>
                    <a:pt x="7223747"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 name="Google Shape;524;p13"/>
            <p:cNvSpPr/>
            <p:nvPr/>
          </p:nvSpPr>
          <p:spPr>
            <a:xfrm>
              <a:off x="1405127" y="778763"/>
              <a:ext cx="7223759" cy="550545"/>
            </a:xfrm>
            <a:custGeom>
              <a:rect b="b" l="l" r="r" t="t"/>
              <a:pathLst>
                <a:path extrusionOk="0" h="550544" w="7223759">
                  <a:moveTo>
                    <a:pt x="0" y="550163"/>
                  </a:moveTo>
                  <a:lnTo>
                    <a:pt x="7223759" y="550163"/>
                  </a:lnTo>
                  <a:lnTo>
                    <a:pt x="7223759" y="0"/>
                  </a:lnTo>
                  <a:lnTo>
                    <a:pt x="0" y="0"/>
                  </a:lnTo>
                  <a:lnTo>
                    <a:pt x="0" y="550163"/>
                  </a:lnTo>
                  <a:close/>
                </a:path>
              </a:pathLst>
            </a:custGeom>
            <a:noFill/>
            <a:ln cap="flat" cmpd="sng" w="9525">
              <a:solidFill>
                <a:srgbClr val="B0B3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25" name="Google Shape;525;p13"/>
          <p:cNvSpPr txBox="1"/>
          <p:nvPr/>
        </p:nvSpPr>
        <p:spPr>
          <a:xfrm>
            <a:off x="335076" y="938529"/>
            <a:ext cx="93662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626366"/>
                </a:solidFill>
                <a:latin typeface="Arial"/>
                <a:ea typeface="Arial"/>
                <a:cs typeface="Arial"/>
                <a:sym typeface="Arial"/>
              </a:rPr>
              <a:t>Applications</a:t>
            </a:r>
            <a:endParaRPr sz="1200">
              <a:solidFill>
                <a:schemeClr val="dk1"/>
              </a:solidFill>
              <a:latin typeface="Arial"/>
              <a:ea typeface="Arial"/>
              <a:cs typeface="Arial"/>
              <a:sym typeface="Arial"/>
            </a:endParaRPr>
          </a:p>
        </p:txBody>
      </p:sp>
      <p:sp>
        <p:nvSpPr>
          <p:cNvPr id="526" name="Google Shape;526;p13"/>
          <p:cNvSpPr txBox="1"/>
          <p:nvPr/>
        </p:nvSpPr>
        <p:spPr>
          <a:xfrm>
            <a:off x="2843783" y="869695"/>
            <a:ext cx="598170" cy="361315"/>
          </a:xfrm>
          <a:prstGeom prst="rect">
            <a:avLst/>
          </a:prstGeom>
          <a:noFill/>
          <a:ln>
            <a:noFill/>
          </a:ln>
        </p:spPr>
        <p:txBody>
          <a:bodyPr anchorCtr="0" anchor="t" bIns="0" lIns="0" spcFirstLastPara="1" rIns="0" wrap="square" tIns="13325">
            <a:spAutoFit/>
          </a:bodyPr>
          <a:lstStyle/>
          <a:p>
            <a:pPr indent="0" lvl="0" marL="0" marR="5080" rtl="0" algn="l">
              <a:lnSpc>
                <a:spcPct val="100000"/>
              </a:lnSpc>
              <a:spcBef>
                <a:spcPts val="0"/>
              </a:spcBef>
              <a:spcAft>
                <a:spcPts val="0"/>
              </a:spcAft>
              <a:buNone/>
            </a:pPr>
            <a:r>
              <a:rPr lang="en-US" sz="1100">
                <a:solidFill>
                  <a:srgbClr val="626366"/>
                </a:solidFill>
                <a:latin typeface="Arial"/>
                <a:ea typeface="Arial"/>
                <a:cs typeface="Arial"/>
                <a:sym typeface="Arial"/>
              </a:rPr>
              <a:t>Virtual  Desktops</a:t>
            </a:r>
            <a:endParaRPr sz="1100">
              <a:solidFill>
                <a:schemeClr val="dk1"/>
              </a:solidFill>
              <a:latin typeface="Arial"/>
              <a:ea typeface="Arial"/>
              <a:cs typeface="Arial"/>
              <a:sym typeface="Arial"/>
            </a:endParaRPr>
          </a:p>
        </p:txBody>
      </p:sp>
      <p:grpSp>
        <p:nvGrpSpPr>
          <p:cNvPr id="527" name="Google Shape;527;p13"/>
          <p:cNvGrpSpPr/>
          <p:nvPr/>
        </p:nvGrpSpPr>
        <p:grpSpPr>
          <a:xfrm>
            <a:off x="1405127" y="786383"/>
            <a:ext cx="7223759" cy="4190620"/>
            <a:chOff x="1405127" y="786383"/>
            <a:chExt cx="7223759" cy="4190620"/>
          </a:xfrm>
        </p:grpSpPr>
        <p:sp>
          <p:nvSpPr>
            <p:cNvPr id="528" name="Google Shape;528;p13"/>
            <p:cNvSpPr/>
            <p:nvPr/>
          </p:nvSpPr>
          <p:spPr>
            <a:xfrm>
              <a:off x="2510027" y="915923"/>
              <a:ext cx="257810" cy="259079"/>
            </a:xfrm>
            <a:custGeom>
              <a:rect b="b" l="l" r="r" t="t"/>
              <a:pathLst>
                <a:path extrusionOk="0" h="259080" w="257810">
                  <a:moveTo>
                    <a:pt x="239014" y="0"/>
                  </a:moveTo>
                  <a:lnTo>
                    <a:pt x="18542" y="0"/>
                  </a:lnTo>
                  <a:lnTo>
                    <a:pt x="11304" y="1470"/>
                  </a:lnTo>
                  <a:lnTo>
                    <a:pt x="5413" y="5476"/>
                  </a:lnTo>
                  <a:lnTo>
                    <a:pt x="1450" y="11412"/>
                  </a:lnTo>
                  <a:lnTo>
                    <a:pt x="0" y="18668"/>
                  </a:lnTo>
                  <a:lnTo>
                    <a:pt x="0" y="240411"/>
                  </a:lnTo>
                  <a:lnTo>
                    <a:pt x="1450" y="247667"/>
                  </a:lnTo>
                  <a:lnTo>
                    <a:pt x="5413" y="253603"/>
                  </a:lnTo>
                  <a:lnTo>
                    <a:pt x="11304" y="257609"/>
                  </a:lnTo>
                  <a:lnTo>
                    <a:pt x="18542" y="259079"/>
                  </a:lnTo>
                  <a:lnTo>
                    <a:pt x="239014" y="259079"/>
                  </a:lnTo>
                  <a:lnTo>
                    <a:pt x="246251" y="257609"/>
                  </a:lnTo>
                  <a:lnTo>
                    <a:pt x="252142" y="253603"/>
                  </a:lnTo>
                  <a:lnTo>
                    <a:pt x="256105" y="247667"/>
                  </a:lnTo>
                  <a:lnTo>
                    <a:pt x="257556" y="240411"/>
                  </a:lnTo>
                  <a:lnTo>
                    <a:pt x="257556" y="18668"/>
                  </a:lnTo>
                  <a:lnTo>
                    <a:pt x="256105" y="11412"/>
                  </a:lnTo>
                  <a:lnTo>
                    <a:pt x="252142" y="5476"/>
                  </a:lnTo>
                  <a:lnTo>
                    <a:pt x="246251" y="1470"/>
                  </a:lnTo>
                  <a:lnTo>
                    <a:pt x="23901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 name="Google Shape;529;p13"/>
            <p:cNvSpPr/>
            <p:nvPr/>
          </p:nvSpPr>
          <p:spPr>
            <a:xfrm>
              <a:off x="2528316" y="944879"/>
              <a:ext cx="217931" cy="20116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 name="Google Shape;530;p13"/>
            <p:cNvSpPr/>
            <p:nvPr/>
          </p:nvSpPr>
          <p:spPr>
            <a:xfrm>
              <a:off x="5443727" y="920495"/>
              <a:ext cx="260604" cy="252983"/>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1" name="Google Shape;531;p13"/>
            <p:cNvSpPr/>
            <p:nvPr/>
          </p:nvSpPr>
          <p:spPr>
            <a:xfrm>
              <a:off x="1405127" y="1444751"/>
              <a:ext cx="7223759" cy="2196465"/>
            </a:xfrm>
            <a:custGeom>
              <a:rect b="b" l="l" r="r" t="t"/>
              <a:pathLst>
                <a:path extrusionOk="0" h="2196465" w="7223759">
                  <a:moveTo>
                    <a:pt x="7223759" y="0"/>
                  </a:moveTo>
                  <a:lnTo>
                    <a:pt x="0" y="0"/>
                  </a:lnTo>
                  <a:lnTo>
                    <a:pt x="0" y="2196084"/>
                  </a:lnTo>
                  <a:lnTo>
                    <a:pt x="7223759" y="2196084"/>
                  </a:lnTo>
                  <a:lnTo>
                    <a:pt x="7223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 name="Google Shape;532;p13"/>
            <p:cNvSpPr/>
            <p:nvPr/>
          </p:nvSpPr>
          <p:spPr>
            <a:xfrm>
              <a:off x="1405127" y="1444751"/>
              <a:ext cx="7223759" cy="2196465"/>
            </a:xfrm>
            <a:custGeom>
              <a:rect b="b" l="l" r="r" t="t"/>
              <a:pathLst>
                <a:path extrusionOk="0" h="2196465" w="7223759">
                  <a:moveTo>
                    <a:pt x="0" y="2196084"/>
                  </a:moveTo>
                  <a:lnTo>
                    <a:pt x="7223759" y="2196084"/>
                  </a:lnTo>
                  <a:lnTo>
                    <a:pt x="7223759" y="0"/>
                  </a:lnTo>
                  <a:lnTo>
                    <a:pt x="0" y="0"/>
                  </a:lnTo>
                  <a:lnTo>
                    <a:pt x="0" y="2196084"/>
                  </a:lnTo>
                  <a:close/>
                </a:path>
              </a:pathLst>
            </a:custGeom>
            <a:noFill/>
            <a:ln cap="flat" cmpd="sng" w="9525">
              <a:solidFill>
                <a:srgbClr val="B0B3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3" name="Google Shape;533;p13"/>
            <p:cNvSpPr/>
            <p:nvPr/>
          </p:nvSpPr>
          <p:spPr>
            <a:xfrm>
              <a:off x="2519172" y="1560575"/>
              <a:ext cx="105156" cy="1999488"/>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4" name="Google Shape;534;p13"/>
            <p:cNvSpPr/>
            <p:nvPr/>
          </p:nvSpPr>
          <p:spPr>
            <a:xfrm>
              <a:off x="2566416" y="1583435"/>
              <a:ext cx="11430" cy="1909445"/>
            </a:xfrm>
            <a:custGeom>
              <a:rect b="b" l="l" r="r" t="t"/>
              <a:pathLst>
                <a:path extrusionOk="0" h="1909445" w="11430">
                  <a:moveTo>
                    <a:pt x="11175" y="0"/>
                  </a:moveTo>
                  <a:lnTo>
                    <a:pt x="0" y="1909064"/>
                  </a:lnTo>
                </a:path>
              </a:pathLst>
            </a:custGeom>
            <a:noFill/>
            <a:ln cap="flat" cmpd="sng" w="9525">
              <a:solidFill>
                <a:srgbClr val="626366"/>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5" name="Google Shape;535;p13"/>
            <p:cNvSpPr/>
            <p:nvPr/>
          </p:nvSpPr>
          <p:spPr>
            <a:xfrm>
              <a:off x="3715511" y="1560575"/>
              <a:ext cx="94487" cy="1999488"/>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6" name="Google Shape;536;p13"/>
            <p:cNvSpPr/>
            <p:nvPr/>
          </p:nvSpPr>
          <p:spPr>
            <a:xfrm>
              <a:off x="3762755" y="1583435"/>
              <a:ext cx="0" cy="1909445"/>
            </a:xfrm>
            <a:custGeom>
              <a:rect b="b" l="l" r="r" t="t"/>
              <a:pathLst>
                <a:path extrusionOk="0" h="1909445" w="120000">
                  <a:moveTo>
                    <a:pt x="0" y="0"/>
                  </a:moveTo>
                  <a:lnTo>
                    <a:pt x="0" y="1909064"/>
                  </a:lnTo>
                </a:path>
              </a:pathLst>
            </a:custGeom>
            <a:noFill/>
            <a:ln cap="flat" cmpd="sng" w="9525">
              <a:solidFill>
                <a:srgbClr val="626366"/>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7" name="Google Shape;537;p13"/>
            <p:cNvSpPr/>
            <p:nvPr/>
          </p:nvSpPr>
          <p:spPr>
            <a:xfrm>
              <a:off x="5053583" y="1560575"/>
              <a:ext cx="94487" cy="1999488"/>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8" name="Google Shape;538;p13"/>
            <p:cNvSpPr/>
            <p:nvPr/>
          </p:nvSpPr>
          <p:spPr>
            <a:xfrm>
              <a:off x="5100827" y="1583435"/>
              <a:ext cx="0" cy="1909445"/>
            </a:xfrm>
            <a:custGeom>
              <a:rect b="b" l="l" r="r" t="t"/>
              <a:pathLst>
                <a:path extrusionOk="0" h="1909445" w="120000">
                  <a:moveTo>
                    <a:pt x="0" y="0"/>
                  </a:moveTo>
                  <a:lnTo>
                    <a:pt x="0" y="1909064"/>
                  </a:lnTo>
                </a:path>
              </a:pathLst>
            </a:custGeom>
            <a:noFill/>
            <a:ln cap="flat" cmpd="sng" w="9525">
              <a:solidFill>
                <a:srgbClr val="626366"/>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9" name="Google Shape;539;p13"/>
            <p:cNvSpPr/>
            <p:nvPr/>
          </p:nvSpPr>
          <p:spPr>
            <a:xfrm>
              <a:off x="7091172" y="1560575"/>
              <a:ext cx="94488" cy="1999488"/>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0" name="Google Shape;540;p13"/>
            <p:cNvSpPr/>
            <p:nvPr/>
          </p:nvSpPr>
          <p:spPr>
            <a:xfrm>
              <a:off x="7138416" y="1583435"/>
              <a:ext cx="0" cy="1909445"/>
            </a:xfrm>
            <a:custGeom>
              <a:rect b="b" l="l" r="r" t="t"/>
              <a:pathLst>
                <a:path extrusionOk="0" h="1909445" w="120000">
                  <a:moveTo>
                    <a:pt x="0" y="0"/>
                  </a:moveTo>
                  <a:lnTo>
                    <a:pt x="0" y="1909064"/>
                  </a:lnTo>
                </a:path>
              </a:pathLst>
            </a:custGeom>
            <a:noFill/>
            <a:ln cap="flat" cmpd="sng" w="9525">
              <a:solidFill>
                <a:srgbClr val="626366"/>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 name="Google Shape;541;p13"/>
            <p:cNvSpPr/>
            <p:nvPr/>
          </p:nvSpPr>
          <p:spPr>
            <a:xfrm>
              <a:off x="5215127" y="786383"/>
              <a:ext cx="495300" cy="493775"/>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2" name="Google Shape;542;p13"/>
            <p:cNvSpPr/>
            <p:nvPr/>
          </p:nvSpPr>
          <p:spPr>
            <a:xfrm>
              <a:off x="2348483" y="818387"/>
              <a:ext cx="461771" cy="461772"/>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 name="Google Shape;543;p13"/>
            <p:cNvSpPr/>
            <p:nvPr/>
          </p:nvSpPr>
          <p:spPr>
            <a:xfrm>
              <a:off x="2620517" y="4639818"/>
              <a:ext cx="1031875" cy="337185"/>
            </a:xfrm>
            <a:custGeom>
              <a:rect b="b" l="l" r="r" t="t"/>
              <a:pathLst>
                <a:path extrusionOk="0" h="337185" w="1031875">
                  <a:moveTo>
                    <a:pt x="0" y="33070"/>
                  </a:moveTo>
                  <a:lnTo>
                    <a:pt x="2605" y="20198"/>
                  </a:lnTo>
                  <a:lnTo>
                    <a:pt x="9699" y="9686"/>
                  </a:lnTo>
                  <a:lnTo>
                    <a:pt x="20198" y="2599"/>
                  </a:lnTo>
                  <a:lnTo>
                    <a:pt x="33019" y="0"/>
                  </a:lnTo>
                  <a:lnTo>
                    <a:pt x="998728" y="0"/>
                  </a:lnTo>
                  <a:lnTo>
                    <a:pt x="1011549" y="2599"/>
                  </a:lnTo>
                  <a:lnTo>
                    <a:pt x="1022048" y="9686"/>
                  </a:lnTo>
                  <a:lnTo>
                    <a:pt x="1029142" y="20198"/>
                  </a:lnTo>
                  <a:lnTo>
                    <a:pt x="1031747" y="33070"/>
                  </a:lnTo>
                  <a:lnTo>
                    <a:pt x="1031747" y="303733"/>
                  </a:lnTo>
                  <a:lnTo>
                    <a:pt x="1029142" y="316605"/>
                  </a:lnTo>
                  <a:lnTo>
                    <a:pt x="1022048" y="327117"/>
                  </a:lnTo>
                  <a:lnTo>
                    <a:pt x="1011549" y="334204"/>
                  </a:lnTo>
                  <a:lnTo>
                    <a:pt x="998728" y="336803"/>
                  </a:lnTo>
                  <a:lnTo>
                    <a:pt x="33019" y="336803"/>
                  </a:lnTo>
                  <a:lnTo>
                    <a:pt x="20198" y="334204"/>
                  </a:lnTo>
                  <a:lnTo>
                    <a:pt x="9699" y="327117"/>
                  </a:lnTo>
                  <a:lnTo>
                    <a:pt x="2605" y="316605"/>
                  </a:lnTo>
                  <a:lnTo>
                    <a:pt x="0" y="303733"/>
                  </a:lnTo>
                  <a:lnTo>
                    <a:pt x="0" y="33070"/>
                  </a:lnTo>
                  <a:close/>
                </a:path>
              </a:pathLst>
            </a:custGeom>
            <a:noFill/>
            <a:ln cap="flat" cmpd="sng" w="19800">
              <a:solidFill>
                <a:srgbClr val="464646"/>
              </a:solidFill>
              <a:prstDash val="dot"/>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 name="Google Shape;544;p13"/>
            <p:cNvSpPr/>
            <p:nvPr/>
          </p:nvSpPr>
          <p:spPr>
            <a:xfrm>
              <a:off x="4386833" y="4650486"/>
              <a:ext cx="1554480" cy="320040"/>
            </a:xfrm>
            <a:custGeom>
              <a:rect b="b" l="l" r="r" t="t"/>
              <a:pathLst>
                <a:path extrusionOk="0" h="320039" w="1554479">
                  <a:moveTo>
                    <a:pt x="0" y="31419"/>
                  </a:moveTo>
                  <a:lnTo>
                    <a:pt x="2472" y="19191"/>
                  </a:lnTo>
                  <a:lnTo>
                    <a:pt x="9207" y="9204"/>
                  </a:lnTo>
                  <a:lnTo>
                    <a:pt x="19180" y="2469"/>
                  </a:lnTo>
                  <a:lnTo>
                    <a:pt x="31368" y="0"/>
                  </a:lnTo>
                  <a:lnTo>
                    <a:pt x="1523111" y="0"/>
                  </a:lnTo>
                  <a:lnTo>
                    <a:pt x="1535299" y="2469"/>
                  </a:lnTo>
                  <a:lnTo>
                    <a:pt x="1545272" y="9204"/>
                  </a:lnTo>
                  <a:lnTo>
                    <a:pt x="1552007" y="19191"/>
                  </a:lnTo>
                  <a:lnTo>
                    <a:pt x="1554479" y="31419"/>
                  </a:lnTo>
                  <a:lnTo>
                    <a:pt x="1554479" y="288620"/>
                  </a:lnTo>
                  <a:lnTo>
                    <a:pt x="1552007" y="300848"/>
                  </a:lnTo>
                  <a:lnTo>
                    <a:pt x="1545272" y="310835"/>
                  </a:lnTo>
                  <a:lnTo>
                    <a:pt x="1535299" y="317570"/>
                  </a:lnTo>
                  <a:lnTo>
                    <a:pt x="1523111" y="320039"/>
                  </a:lnTo>
                  <a:lnTo>
                    <a:pt x="31368" y="320039"/>
                  </a:lnTo>
                  <a:lnTo>
                    <a:pt x="19180" y="317570"/>
                  </a:lnTo>
                  <a:lnTo>
                    <a:pt x="9207" y="310835"/>
                  </a:lnTo>
                  <a:lnTo>
                    <a:pt x="2472" y="300848"/>
                  </a:lnTo>
                  <a:lnTo>
                    <a:pt x="0" y="288620"/>
                  </a:lnTo>
                  <a:lnTo>
                    <a:pt x="0" y="31419"/>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 name="Google Shape;545;p13"/>
            <p:cNvSpPr/>
            <p:nvPr/>
          </p:nvSpPr>
          <p:spPr>
            <a:xfrm>
              <a:off x="6457187" y="4668012"/>
              <a:ext cx="269747" cy="269748"/>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46" name="Google Shape;546;p13"/>
          <p:cNvSpPr txBox="1"/>
          <p:nvPr/>
        </p:nvSpPr>
        <p:spPr>
          <a:xfrm>
            <a:off x="5779642" y="940434"/>
            <a:ext cx="1630045" cy="193675"/>
          </a:xfrm>
          <a:prstGeom prst="rect">
            <a:avLst/>
          </a:prstGeom>
          <a:noFill/>
          <a:ln>
            <a:noFill/>
          </a:ln>
        </p:spPr>
        <p:txBody>
          <a:bodyPr anchorCtr="0" anchor="t" bIns="0" lIns="0" spcFirstLastPara="1" rIns="0" wrap="square" tIns="13325">
            <a:spAutoFit/>
          </a:bodyPr>
          <a:lstStyle/>
          <a:p>
            <a:pPr indent="0" lvl="0" marL="0" marR="0" rtl="0" algn="l">
              <a:lnSpc>
                <a:spcPct val="100000"/>
              </a:lnSpc>
              <a:spcBef>
                <a:spcPts val="0"/>
              </a:spcBef>
              <a:spcAft>
                <a:spcPts val="0"/>
              </a:spcAft>
              <a:buNone/>
            </a:pPr>
            <a:r>
              <a:rPr lang="en-US" sz="1100">
                <a:solidFill>
                  <a:srgbClr val="626366"/>
                </a:solidFill>
                <a:latin typeface="Arial"/>
                <a:ea typeface="Arial"/>
                <a:cs typeface="Arial"/>
                <a:sym typeface="Arial"/>
              </a:rPr>
              <a:t>Collaboration and Sharing</a:t>
            </a:r>
            <a:endParaRPr sz="1100">
              <a:solidFill>
                <a:schemeClr val="dk1"/>
              </a:solidFill>
              <a:latin typeface="Arial"/>
              <a:ea typeface="Arial"/>
              <a:cs typeface="Arial"/>
              <a:sym typeface="Arial"/>
            </a:endParaRPr>
          </a:p>
        </p:txBody>
      </p:sp>
      <p:sp>
        <p:nvSpPr>
          <p:cNvPr id="547" name="Google Shape;547;p13"/>
          <p:cNvSpPr txBox="1"/>
          <p:nvPr/>
        </p:nvSpPr>
        <p:spPr>
          <a:xfrm>
            <a:off x="514604" y="2323846"/>
            <a:ext cx="758825" cy="452755"/>
          </a:xfrm>
          <a:prstGeom prst="rect">
            <a:avLst/>
          </a:prstGeom>
          <a:noFill/>
          <a:ln>
            <a:noFill/>
          </a:ln>
        </p:spPr>
        <p:txBody>
          <a:bodyPr anchorCtr="0" anchor="t" bIns="0" lIns="0" spcFirstLastPara="1" rIns="0" wrap="square" tIns="12700">
            <a:spAutoFit/>
          </a:bodyPr>
          <a:lstStyle/>
          <a:p>
            <a:pPr indent="8890" lvl="0" marL="12700" marR="5080" rtl="0" algn="l">
              <a:lnSpc>
                <a:spcPct val="100000"/>
              </a:lnSpc>
              <a:spcBef>
                <a:spcPts val="0"/>
              </a:spcBef>
              <a:spcAft>
                <a:spcPts val="0"/>
              </a:spcAft>
              <a:buNone/>
            </a:pPr>
            <a:r>
              <a:rPr b="1" lang="en-US" sz="1400">
                <a:solidFill>
                  <a:srgbClr val="F9A634"/>
                </a:solidFill>
                <a:latin typeface="Arial"/>
                <a:ea typeface="Arial"/>
                <a:cs typeface="Arial"/>
                <a:sym typeface="Arial"/>
              </a:rPr>
              <a:t>Platform  Services</a:t>
            </a:r>
            <a:endParaRPr sz="1400">
              <a:solidFill>
                <a:schemeClr val="dk1"/>
              </a:solidFill>
              <a:latin typeface="Arial"/>
              <a:ea typeface="Arial"/>
              <a:cs typeface="Arial"/>
              <a:sym typeface="Arial"/>
            </a:endParaRPr>
          </a:p>
        </p:txBody>
      </p:sp>
      <p:sp>
        <p:nvSpPr>
          <p:cNvPr id="548" name="Google Shape;548;p13"/>
          <p:cNvSpPr txBox="1"/>
          <p:nvPr>
            <p:ph type="title"/>
          </p:nvPr>
        </p:nvSpPr>
        <p:spPr>
          <a:xfrm>
            <a:off x="415544" y="140589"/>
            <a:ext cx="33585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404040"/>
                </a:solidFill>
              </a:rPr>
              <a:t>AWS Cloud Computing</a:t>
            </a:r>
            <a:endParaRPr sz="2400"/>
          </a:p>
        </p:txBody>
      </p:sp>
      <p:sp>
        <p:nvSpPr>
          <p:cNvPr id="549" name="Google Shape;549;p13"/>
          <p:cNvSpPr txBox="1"/>
          <p:nvPr/>
        </p:nvSpPr>
        <p:spPr>
          <a:xfrm>
            <a:off x="1629410" y="1510030"/>
            <a:ext cx="712470" cy="193675"/>
          </a:xfrm>
          <a:prstGeom prst="rect">
            <a:avLst/>
          </a:prstGeom>
          <a:noFill/>
          <a:ln>
            <a:noFill/>
          </a:ln>
        </p:spPr>
        <p:txBody>
          <a:bodyPr anchorCtr="0" anchor="t" bIns="0" lIns="0" spcFirstLastPara="1" rIns="0" wrap="square" tIns="13325">
            <a:spAutoFit/>
          </a:bodyPr>
          <a:lstStyle/>
          <a:p>
            <a:pPr indent="0" lvl="0" marL="0" marR="0" rtl="0" algn="l">
              <a:lnSpc>
                <a:spcPct val="100000"/>
              </a:lnSpc>
              <a:spcBef>
                <a:spcPts val="0"/>
              </a:spcBef>
              <a:spcAft>
                <a:spcPts val="0"/>
              </a:spcAft>
              <a:buNone/>
            </a:pPr>
            <a:r>
              <a:rPr b="1" lang="en-US" sz="1100">
                <a:solidFill>
                  <a:srgbClr val="F9A634"/>
                </a:solidFill>
                <a:latin typeface="Arial"/>
                <a:ea typeface="Arial"/>
                <a:cs typeface="Arial"/>
                <a:sym typeface="Arial"/>
              </a:rPr>
              <a:t>Databases</a:t>
            </a:r>
            <a:endParaRPr sz="1100">
              <a:solidFill>
                <a:schemeClr val="dk1"/>
              </a:solidFill>
              <a:latin typeface="Arial"/>
              <a:ea typeface="Arial"/>
              <a:cs typeface="Arial"/>
              <a:sym typeface="Arial"/>
            </a:endParaRPr>
          </a:p>
        </p:txBody>
      </p:sp>
      <p:sp>
        <p:nvSpPr>
          <p:cNvPr id="550" name="Google Shape;550;p13"/>
          <p:cNvSpPr txBox="1"/>
          <p:nvPr/>
        </p:nvSpPr>
        <p:spPr>
          <a:xfrm>
            <a:off x="1669033" y="1845310"/>
            <a:ext cx="633730" cy="193675"/>
          </a:xfrm>
          <a:prstGeom prst="rect">
            <a:avLst/>
          </a:prstGeom>
          <a:noFill/>
          <a:ln>
            <a:noFill/>
          </a:ln>
        </p:spPr>
        <p:txBody>
          <a:bodyPr anchorCtr="0" anchor="t" bIns="0" lIns="0" spcFirstLastPara="1" rIns="0" wrap="square" tIns="13325">
            <a:spAutoFit/>
          </a:bodyPr>
          <a:lstStyle/>
          <a:p>
            <a:pPr indent="0" lvl="0" marL="0" marR="0" rtl="0" algn="l">
              <a:lnSpc>
                <a:spcPct val="100000"/>
              </a:lnSpc>
              <a:spcBef>
                <a:spcPts val="0"/>
              </a:spcBef>
              <a:spcAft>
                <a:spcPts val="0"/>
              </a:spcAft>
              <a:buNone/>
            </a:pPr>
            <a:r>
              <a:rPr lang="en-US" sz="1100">
                <a:solidFill>
                  <a:srgbClr val="464646"/>
                </a:solidFill>
                <a:latin typeface="Arial"/>
                <a:ea typeface="Arial"/>
                <a:cs typeface="Arial"/>
                <a:sym typeface="Arial"/>
              </a:rPr>
              <a:t>Relational</a:t>
            </a:r>
            <a:endParaRPr sz="1100">
              <a:solidFill>
                <a:schemeClr val="dk1"/>
              </a:solidFill>
              <a:latin typeface="Arial"/>
              <a:ea typeface="Arial"/>
              <a:cs typeface="Arial"/>
              <a:sym typeface="Arial"/>
            </a:endParaRPr>
          </a:p>
        </p:txBody>
      </p:sp>
      <p:sp>
        <p:nvSpPr>
          <p:cNvPr id="551" name="Google Shape;551;p13"/>
          <p:cNvSpPr txBox="1"/>
          <p:nvPr/>
        </p:nvSpPr>
        <p:spPr>
          <a:xfrm>
            <a:off x="1749805" y="2180285"/>
            <a:ext cx="471805" cy="194310"/>
          </a:xfrm>
          <a:prstGeom prst="rect">
            <a:avLst/>
          </a:prstGeom>
          <a:noFill/>
          <a:ln>
            <a:noFill/>
          </a:ln>
        </p:spPr>
        <p:txBody>
          <a:bodyPr anchorCtr="0" anchor="t" bIns="0" lIns="0" spcFirstLastPara="1" rIns="0" wrap="square" tIns="13325">
            <a:spAutoFit/>
          </a:bodyPr>
          <a:lstStyle/>
          <a:p>
            <a:pPr indent="0" lvl="0" marL="0" marR="0" rtl="0" algn="l">
              <a:lnSpc>
                <a:spcPct val="100000"/>
              </a:lnSpc>
              <a:spcBef>
                <a:spcPts val="0"/>
              </a:spcBef>
              <a:spcAft>
                <a:spcPts val="0"/>
              </a:spcAft>
              <a:buNone/>
            </a:pPr>
            <a:r>
              <a:rPr lang="en-US" sz="1100">
                <a:solidFill>
                  <a:srgbClr val="464646"/>
                </a:solidFill>
                <a:latin typeface="Arial"/>
                <a:ea typeface="Arial"/>
                <a:cs typeface="Arial"/>
                <a:sym typeface="Arial"/>
              </a:rPr>
              <a:t>NoSQL</a:t>
            </a:r>
            <a:endParaRPr sz="1100">
              <a:solidFill>
                <a:schemeClr val="dk1"/>
              </a:solidFill>
              <a:latin typeface="Arial"/>
              <a:ea typeface="Arial"/>
              <a:cs typeface="Arial"/>
              <a:sym typeface="Arial"/>
            </a:endParaRPr>
          </a:p>
        </p:txBody>
      </p:sp>
      <p:sp>
        <p:nvSpPr>
          <p:cNvPr id="552" name="Google Shape;552;p13"/>
          <p:cNvSpPr txBox="1"/>
          <p:nvPr/>
        </p:nvSpPr>
        <p:spPr>
          <a:xfrm>
            <a:off x="1722373" y="2516251"/>
            <a:ext cx="525780" cy="193675"/>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1100">
                <a:solidFill>
                  <a:srgbClr val="464646"/>
                </a:solidFill>
                <a:latin typeface="Arial"/>
                <a:ea typeface="Arial"/>
                <a:cs typeface="Arial"/>
                <a:sym typeface="Arial"/>
              </a:rPr>
              <a:t>Caching</a:t>
            </a:r>
            <a:endParaRPr sz="1100">
              <a:solidFill>
                <a:schemeClr val="dk1"/>
              </a:solidFill>
              <a:latin typeface="Arial"/>
              <a:ea typeface="Arial"/>
              <a:cs typeface="Arial"/>
              <a:sym typeface="Arial"/>
            </a:endParaRPr>
          </a:p>
        </p:txBody>
      </p:sp>
      <p:sp>
        <p:nvSpPr>
          <p:cNvPr id="553" name="Google Shape;553;p13"/>
          <p:cNvSpPr txBox="1"/>
          <p:nvPr/>
        </p:nvSpPr>
        <p:spPr>
          <a:xfrm>
            <a:off x="2863595" y="1510030"/>
            <a:ext cx="628650" cy="193675"/>
          </a:xfrm>
          <a:prstGeom prst="rect">
            <a:avLst/>
          </a:prstGeom>
          <a:noFill/>
          <a:ln>
            <a:noFill/>
          </a:ln>
        </p:spPr>
        <p:txBody>
          <a:bodyPr anchorCtr="0" anchor="t" bIns="0" lIns="0" spcFirstLastPara="1" rIns="0" wrap="square" tIns="13325">
            <a:spAutoFit/>
          </a:bodyPr>
          <a:lstStyle/>
          <a:p>
            <a:pPr indent="0" lvl="0" marL="0" marR="0" rtl="0" algn="l">
              <a:lnSpc>
                <a:spcPct val="100000"/>
              </a:lnSpc>
              <a:spcBef>
                <a:spcPts val="0"/>
              </a:spcBef>
              <a:spcAft>
                <a:spcPts val="0"/>
              </a:spcAft>
              <a:buNone/>
            </a:pPr>
            <a:r>
              <a:rPr b="1" lang="en-US" sz="1100">
                <a:solidFill>
                  <a:srgbClr val="F9A634"/>
                </a:solidFill>
                <a:latin typeface="Arial"/>
                <a:ea typeface="Arial"/>
                <a:cs typeface="Arial"/>
                <a:sym typeface="Arial"/>
              </a:rPr>
              <a:t>Analytics</a:t>
            </a:r>
            <a:endParaRPr sz="1100">
              <a:solidFill>
                <a:schemeClr val="dk1"/>
              </a:solidFill>
              <a:latin typeface="Arial"/>
              <a:ea typeface="Arial"/>
              <a:cs typeface="Arial"/>
              <a:sym typeface="Arial"/>
            </a:endParaRPr>
          </a:p>
        </p:txBody>
      </p:sp>
      <p:sp>
        <p:nvSpPr>
          <p:cNvPr id="554" name="Google Shape;554;p13"/>
          <p:cNvSpPr txBox="1"/>
          <p:nvPr/>
        </p:nvSpPr>
        <p:spPr>
          <a:xfrm>
            <a:off x="2833116" y="1845310"/>
            <a:ext cx="690245" cy="361315"/>
          </a:xfrm>
          <a:prstGeom prst="rect">
            <a:avLst/>
          </a:prstGeom>
          <a:noFill/>
          <a:ln>
            <a:noFill/>
          </a:ln>
        </p:spPr>
        <p:txBody>
          <a:bodyPr anchorCtr="0" anchor="t" bIns="0" lIns="0" spcFirstLastPara="1" rIns="0" wrap="square" tIns="13325">
            <a:spAutoFit/>
          </a:bodyPr>
          <a:lstStyle/>
          <a:p>
            <a:pPr indent="116839" lvl="0" marL="0" marR="5080" rtl="0" algn="l">
              <a:lnSpc>
                <a:spcPct val="100000"/>
              </a:lnSpc>
              <a:spcBef>
                <a:spcPts val="0"/>
              </a:spcBef>
              <a:spcAft>
                <a:spcPts val="0"/>
              </a:spcAft>
              <a:buNone/>
            </a:pPr>
            <a:r>
              <a:rPr lang="en-US" sz="1100">
                <a:solidFill>
                  <a:srgbClr val="464646"/>
                </a:solidFill>
                <a:latin typeface="Arial"/>
                <a:ea typeface="Arial"/>
                <a:cs typeface="Arial"/>
                <a:sym typeface="Arial"/>
              </a:rPr>
              <a:t>Cluster  Computing</a:t>
            </a:r>
            <a:endParaRPr sz="1100">
              <a:solidFill>
                <a:schemeClr val="dk1"/>
              </a:solidFill>
              <a:latin typeface="Arial"/>
              <a:ea typeface="Arial"/>
              <a:cs typeface="Arial"/>
              <a:sym typeface="Arial"/>
            </a:endParaRPr>
          </a:p>
        </p:txBody>
      </p:sp>
      <p:sp>
        <p:nvSpPr>
          <p:cNvPr id="555" name="Google Shape;555;p13"/>
          <p:cNvSpPr txBox="1"/>
          <p:nvPr/>
        </p:nvSpPr>
        <p:spPr>
          <a:xfrm>
            <a:off x="2872739" y="2348611"/>
            <a:ext cx="612140" cy="193675"/>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1100">
                <a:solidFill>
                  <a:srgbClr val="464646"/>
                </a:solidFill>
                <a:latin typeface="Arial"/>
                <a:ea typeface="Arial"/>
                <a:cs typeface="Arial"/>
                <a:sym typeface="Arial"/>
              </a:rPr>
              <a:t>Real-time</a:t>
            </a:r>
            <a:endParaRPr sz="1100">
              <a:solidFill>
                <a:schemeClr val="dk1"/>
              </a:solidFill>
              <a:latin typeface="Arial"/>
              <a:ea typeface="Arial"/>
              <a:cs typeface="Arial"/>
              <a:sym typeface="Arial"/>
            </a:endParaRPr>
          </a:p>
        </p:txBody>
      </p:sp>
      <p:sp>
        <p:nvSpPr>
          <p:cNvPr id="556" name="Google Shape;556;p13"/>
          <p:cNvSpPr txBox="1"/>
          <p:nvPr/>
        </p:nvSpPr>
        <p:spPr>
          <a:xfrm>
            <a:off x="2811779" y="2683891"/>
            <a:ext cx="732155" cy="361315"/>
          </a:xfrm>
          <a:prstGeom prst="rect">
            <a:avLst/>
          </a:prstGeom>
          <a:noFill/>
          <a:ln>
            <a:noFill/>
          </a:ln>
        </p:spPr>
        <p:txBody>
          <a:bodyPr anchorCtr="0" anchor="t" bIns="0" lIns="0" spcFirstLastPara="1" rIns="0" wrap="square" tIns="12700">
            <a:spAutoFit/>
          </a:bodyPr>
          <a:lstStyle/>
          <a:p>
            <a:pPr indent="211454" lvl="0" marL="0" marR="5080" rtl="0" algn="l">
              <a:lnSpc>
                <a:spcPct val="100000"/>
              </a:lnSpc>
              <a:spcBef>
                <a:spcPts val="0"/>
              </a:spcBef>
              <a:spcAft>
                <a:spcPts val="0"/>
              </a:spcAft>
              <a:buNone/>
            </a:pPr>
            <a:r>
              <a:rPr lang="en-US" sz="1100">
                <a:solidFill>
                  <a:srgbClr val="464646"/>
                </a:solidFill>
                <a:latin typeface="Arial"/>
                <a:ea typeface="Arial"/>
                <a:cs typeface="Arial"/>
                <a:sym typeface="Arial"/>
              </a:rPr>
              <a:t>Data  Warehouse</a:t>
            </a:r>
            <a:endParaRPr sz="1100">
              <a:solidFill>
                <a:schemeClr val="dk1"/>
              </a:solidFill>
              <a:latin typeface="Arial"/>
              <a:ea typeface="Arial"/>
              <a:cs typeface="Arial"/>
              <a:sym typeface="Arial"/>
            </a:endParaRPr>
          </a:p>
        </p:txBody>
      </p:sp>
      <p:sp>
        <p:nvSpPr>
          <p:cNvPr id="557" name="Google Shape;557;p13"/>
          <p:cNvSpPr txBox="1"/>
          <p:nvPr/>
        </p:nvSpPr>
        <p:spPr>
          <a:xfrm>
            <a:off x="2848355" y="3186811"/>
            <a:ext cx="659130" cy="361950"/>
          </a:xfrm>
          <a:prstGeom prst="rect">
            <a:avLst/>
          </a:prstGeom>
          <a:noFill/>
          <a:ln>
            <a:noFill/>
          </a:ln>
        </p:spPr>
        <p:txBody>
          <a:bodyPr anchorCtr="0" anchor="t" bIns="0" lIns="0" spcFirstLastPara="1" rIns="0" wrap="square" tIns="12700">
            <a:spAutoFit/>
          </a:bodyPr>
          <a:lstStyle/>
          <a:p>
            <a:pPr indent="0" lvl="0" marL="0" marR="5080" rtl="0" algn="ctr">
              <a:lnSpc>
                <a:spcPct val="100000"/>
              </a:lnSpc>
              <a:spcBef>
                <a:spcPts val="0"/>
              </a:spcBef>
              <a:spcAft>
                <a:spcPts val="0"/>
              </a:spcAft>
              <a:buNone/>
            </a:pPr>
            <a:r>
              <a:rPr lang="en-US" sz="1100">
                <a:solidFill>
                  <a:srgbClr val="464646"/>
                </a:solidFill>
                <a:latin typeface="Arial"/>
                <a:ea typeface="Arial"/>
                <a:cs typeface="Arial"/>
                <a:sym typeface="Arial"/>
              </a:rPr>
              <a:t>Data</a:t>
            </a:r>
            <a:endParaRPr sz="1100">
              <a:solidFill>
                <a:schemeClr val="dk1"/>
              </a:solidFill>
              <a:latin typeface="Arial"/>
              <a:ea typeface="Arial"/>
              <a:cs typeface="Arial"/>
              <a:sym typeface="Arial"/>
            </a:endParaRPr>
          </a:p>
          <a:p>
            <a:pPr indent="0" lvl="0" marL="0" marR="5080" rtl="0" algn="ctr">
              <a:lnSpc>
                <a:spcPct val="100000"/>
              </a:lnSpc>
              <a:spcBef>
                <a:spcPts val="0"/>
              </a:spcBef>
              <a:spcAft>
                <a:spcPts val="0"/>
              </a:spcAft>
              <a:buNone/>
            </a:pPr>
            <a:r>
              <a:rPr lang="en-US" sz="1100">
                <a:solidFill>
                  <a:srgbClr val="464646"/>
                </a:solidFill>
                <a:latin typeface="Arial"/>
                <a:ea typeface="Arial"/>
                <a:cs typeface="Arial"/>
                <a:sym typeface="Arial"/>
              </a:rPr>
              <a:t>Workflows</a:t>
            </a:r>
            <a:endParaRPr sz="1100">
              <a:solidFill>
                <a:schemeClr val="dk1"/>
              </a:solidFill>
              <a:latin typeface="Arial"/>
              <a:ea typeface="Arial"/>
              <a:cs typeface="Arial"/>
              <a:sym typeface="Arial"/>
            </a:endParaRPr>
          </a:p>
        </p:txBody>
      </p:sp>
      <p:sp>
        <p:nvSpPr>
          <p:cNvPr id="558" name="Google Shape;558;p13"/>
          <p:cNvSpPr txBox="1"/>
          <p:nvPr/>
        </p:nvSpPr>
        <p:spPr>
          <a:xfrm>
            <a:off x="3982465" y="1482597"/>
            <a:ext cx="939800" cy="1870710"/>
          </a:xfrm>
          <a:prstGeom prst="rect">
            <a:avLst/>
          </a:prstGeom>
          <a:noFill/>
          <a:ln>
            <a:noFill/>
          </a:ln>
        </p:spPr>
        <p:txBody>
          <a:bodyPr anchorCtr="0" anchor="t" bIns="0" lIns="0" spcFirstLastPara="1" rIns="0" wrap="square" tIns="13325">
            <a:spAutoFit/>
          </a:bodyPr>
          <a:lstStyle/>
          <a:p>
            <a:pPr indent="0" lvl="0" marL="0" marR="3175" rtl="0" algn="ctr">
              <a:lnSpc>
                <a:spcPct val="100000"/>
              </a:lnSpc>
              <a:spcBef>
                <a:spcPts val="0"/>
              </a:spcBef>
              <a:spcAft>
                <a:spcPts val="0"/>
              </a:spcAft>
              <a:buNone/>
            </a:pPr>
            <a:r>
              <a:rPr b="1" lang="en-US" sz="1100">
                <a:solidFill>
                  <a:srgbClr val="F9A634"/>
                </a:solidFill>
                <a:latin typeface="Arial"/>
                <a:ea typeface="Arial"/>
                <a:cs typeface="Arial"/>
                <a:sym typeface="Arial"/>
              </a:rPr>
              <a:t>App Services</a:t>
            </a:r>
            <a:endParaRPr sz="1100">
              <a:solidFill>
                <a:schemeClr val="dk1"/>
              </a:solidFill>
              <a:latin typeface="Arial"/>
              <a:ea typeface="Arial"/>
              <a:cs typeface="Arial"/>
              <a:sym typeface="Arial"/>
            </a:endParaRPr>
          </a:p>
          <a:p>
            <a:pPr indent="-3175" lvl="0" marL="43815" marR="47625" rtl="0" algn="ctr">
              <a:lnSpc>
                <a:spcPct val="166400"/>
              </a:lnSpc>
              <a:spcBef>
                <a:spcPts val="0"/>
              </a:spcBef>
              <a:spcAft>
                <a:spcPts val="0"/>
              </a:spcAft>
              <a:buNone/>
            </a:pPr>
            <a:r>
              <a:rPr lang="en-US" sz="1100">
                <a:solidFill>
                  <a:srgbClr val="464646"/>
                </a:solidFill>
                <a:latin typeface="Arial"/>
                <a:ea typeface="Arial"/>
                <a:cs typeface="Arial"/>
                <a:sym typeface="Arial"/>
              </a:rPr>
              <a:t>Queuing  Orchestration</a:t>
            </a:r>
            <a:endParaRPr sz="1100">
              <a:solidFill>
                <a:schemeClr val="dk1"/>
              </a:solidFill>
              <a:latin typeface="Arial"/>
              <a:ea typeface="Arial"/>
              <a:cs typeface="Arial"/>
              <a:sym typeface="Arial"/>
            </a:endParaRPr>
          </a:p>
          <a:p>
            <a:pPr indent="0" lvl="0" marL="0" marR="5080" rtl="0" algn="ctr">
              <a:lnSpc>
                <a:spcPct val="166400"/>
              </a:lnSpc>
              <a:spcBef>
                <a:spcPts val="10"/>
              </a:spcBef>
              <a:spcAft>
                <a:spcPts val="0"/>
              </a:spcAft>
              <a:buNone/>
            </a:pPr>
            <a:r>
              <a:rPr lang="en-US" sz="1100">
                <a:solidFill>
                  <a:srgbClr val="464646"/>
                </a:solidFill>
                <a:latin typeface="Arial"/>
                <a:ea typeface="Arial"/>
                <a:cs typeface="Arial"/>
                <a:sym typeface="Arial"/>
              </a:rPr>
              <a:t>App Streaming  Transcoding  Email</a:t>
            </a:r>
            <a:endParaRPr sz="1100">
              <a:solidFill>
                <a:schemeClr val="dk1"/>
              </a:solidFill>
              <a:latin typeface="Arial"/>
              <a:ea typeface="Arial"/>
              <a:cs typeface="Arial"/>
              <a:sym typeface="Arial"/>
            </a:endParaRPr>
          </a:p>
          <a:p>
            <a:pPr indent="0" lvl="0" marL="0" marR="2540" rtl="0" algn="ctr">
              <a:lnSpc>
                <a:spcPct val="100000"/>
              </a:lnSpc>
              <a:spcBef>
                <a:spcPts val="890"/>
              </a:spcBef>
              <a:spcAft>
                <a:spcPts val="0"/>
              </a:spcAft>
              <a:buNone/>
            </a:pPr>
            <a:r>
              <a:rPr lang="en-US" sz="1100">
                <a:solidFill>
                  <a:srgbClr val="464646"/>
                </a:solidFill>
                <a:latin typeface="Arial"/>
                <a:ea typeface="Arial"/>
                <a:cs typeface="Arial"/>
                <a:sym typeface="Arial"/>
              </a:rPr>
              <a:t>Search</a:t>
            </a:r>
            <a:endParaRPr sz="1100">
              <a:solidFill>
                <a:schemeClr val="dk1"/>
              </a:solidFill>
              <a:latin typeface="Arial"/>
              <a:ea typeface="Arial"/>
              <a:cs typeface="Arial"/>
              <a:sym typeface="Arial"/>
            </a:endParaRPr>
          </a:p>
        </p:txBody>
      </p:sp>
      <p:sp>
        <p:nvSpPr>
          <p:cNvPr id="559" name="Google Shape;559;p13"/>
          <p:cNvSpPr/>
          <p:nvPr/>
        </p:nvSpPr>
        <p:spPr>
          <a:xfrm>
            <a:off x="5152644" y="1481327"/>
            <a:ext cx="1953895" cy="2123440"/>
          </a:xfrm>
          <a:custGeom>
            <a:rect b="b" l="l" r="r" t="t"/>
            <a:pathLst>
              <a:path extrusionOk="0" h="2123440" w="1953895">
                <a:moveTo>
                  <a:pt x="1953768" y="0"/>
                </a:moveTo>
                <a:lnTo>
                  <a:pt x="0" y="0"/>
                </a:lnTo>
                <a:lnTo>
                  <a:pt x="0" y="2122932"/>
                </a:lnTo>
                <a:lnTo>
                  <a:pt x="1953768" y="2122932"/>
                </a:lnTo>
                <a:lnTo>
                  <a:pt x="195376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 name="Google Shape;560;p13"/>
          <p:cNvSpPr txBox="1"/>
          <p:nvPr/>
        </p:nvSpPr>
        <p:spPr>
          <a:xfrm>
            <a:off x="5586729" y="1510030"/>
            <a:ext cx="1099820" cy="361315"/>
          </a:xfrm>
          <a:prstGeom prst="rect">
            <a:avLst/>
          </a:prstGeom>
          <a:noFill/>
          <a:ln>
            <a:noFill/>
          </a:ln>
        </p:spPr>
        <p:txBody>
          <a:bodyPr anchorCtr="0" anchor="t" bIns="0" lIns="0" spcFirstLastPara="1" rIns="0" wrap="square" tIns="13325">
            <a:spAutoFit/>
          </a:bodyPr>
          <a:lstStyle/>
          <a:p>
            <a:pPr indent="-114300" lvl="0" marL="114300" marR="5080" rtl="0" algn="l">
              <a:lnSpc>
                <a:spcPct val="100000"/>
              </a:lnSpc>
              <a:spcBef>
                <a:spcPts val="0"/>
              </a:spcBef>
              <a:spcAft>
                <a:spcPts val="0"/>
              </a:spcAft>
              <a:buNone/>
            </a:pPr>
            <a:r>
              <a:rPr b="1" lang="en-US" sz="1100">
                <a:solidFill>
                  <a:srgbClr val="F9A634"/>
                </a:solidFill>
                <a:latin typeface="Arial"/>
                <a:ea typeface="Arial"/>
                <a:cs typeface="Arial"/>
                <a:sym typeface="Arial"/>
              </a:rPr>
              <a:t>Deployment and  Management</a:t>
            </a:r>
            <a:endParaRPr sz="1100">
              <a:solidFill>
                <a:schemeClr val="dk1"/>
              </a:solidFill>
              <a:latin typeface="Arial"/>
              <a:ea typeface="Arial"/>
              <a:cs typeface="Arial"/>
              <a:sym typeface="Arial"/>
            </a:endParaRPr>
          </a:p>
        </p:txBody>
      </p:sp>
      <p:sp>
        <p:nvSpPr>
          <p:cNvPr id="561" name="Google Shape;561;p13"/>
          <p:cNvSpPr txBox="1"/>
          <p:nvPr/>
        </p:nvSpPr>
        <p:spPr>
          <a:xfrm>
            <a:off x="5790946" y="2012950"/>
            <a:ext cx="689610" cy="193675"/>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1100">
                <a:solidFill>
                  <a:srgbClr val="464646"/>
                </a:solidFill>
                <a:latin typeface="Arial"/>
                <a:ea typeface="Arial"/>
                <a:cs typeface="Arial"/>
                <a:sym typeface="Arial"/>
              </a:rPr>
              <a:t>Containers</a:t>
            </a:r>
            <a:endParaRPr sz="1100">
              <a:solidFill>
                <a:schemeClr val="dk1"/>
              </a:solidFill>
              <a:latin typeface="Arial"/>
              <a:ea typeface="Arial"/>
              <a:cs typeface="Arial"/>
              <a:sym typeface="Arial"/>
            </a:endParaRPr>
          </a:p>
        </p:txBody>
      </p:sp>
      <p:sp>
        <p:nvSpPr>
          <p:cNvPr id="562" name="Google Shape;562;p13"/>
          <p:cNvSpPr txBox="1"/>
          <p:nvPr/>
        </p:nvSpPr>
        <p:spPr>
          <a:xfrm>
            <a:off x="5682741" y="2348611"/>
            <a:ext cx="906144" cy="193675"/>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1100">
                <a:solidFill>
                  <a:srgbClr val="464646"/>
                </a:solidFill>
                <a:latin typeface="Arial"/>
                <a:ea typeface="Arial"/>
                <a:cs typeface="Arial"/>
                <a:sym typeface="Arial"/>
              </a:rPr>
              <a:t>Dev/ops Tools</a:t>
            </a:r>
            <a:endParaRPr sz="1100">
              <a:solidFill>
                <a:schemeClr val="dk1"/>
              </a:solidFill>
              <a:latin typeface="Arial"/>
              <a:ea typeface="Arial"/>
              <a:cs typeface="Arial"/>
              <a:sym typeface="Arial"/>
            </a:endParaRPr>
          </a:p>
        </p:txBody>
      </p:sp>
      <p:sp>
        <p:nvSpPr>
          <p:cNvPr id="563" name="Google Shape;563;p13"/>
          <p:cNvSpPr txBox="1"/>
          <p:nvPr/>
        </p:nvSpPr>
        <p:spPr>
          <a:xfrm>
            <a:off x="5483097" y="2683891"/>
            <a:ext cx="1304925" cy="193675"/>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1100">
                <a:solidFill>
                  <a:srgbClr val="464646"/>
                </a:solidFill>
                <a:latin typeface="Arial"/>
                <a:ea typeface="Arial"/>
                <a:cs typeface="Arial"/>
                <a:sym typeface="Arial"/>
              </a:rPr>
              <a:t>Resource Templates</a:t>
            </a:r>
            <a:endParaRPr sz="1100">
              <a:solidFill>
                <a:schemeClr val="dk1"/>
              </a:solidFill>
              <a:latin typeface="Arial"/>
              <a:ea typeface="Arial"/>
              <a:cs typeface="Arial"/>
              <a:sym typeface="Arial"/>
            </a:endParaRPr>
          </a:p>
        </p:txBody>
      </p:sp>
      <p:sp>
        <p:nvSpPr>
          <p:cNvPr id="564" name="Google Shape;564;p13"/>
          <p:cNvSpPr txBox="1"/>
          <p:nvPr/>
        </p:nvSpPr>
        <p:spPr>
          <a:xfrm>
            <a:off x="5637021" y="3019171"/>
            <a:ext cx="995680" cy="193675"/>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1100">
                <a:solidFill>
                  <a:srgbClr val="464646"/>
                </a:solidFill>
                <a:latin typeface="Arial"/>
                <a:ea typeface="Arial"/>
                <a:cs typeface="Arial"/>
                <a:sym typeface="Arial"/>
              </a:rPr>
              <a:t>Usage Tracking</a:t>
            </a:r>
            <a:endParaRPr sz="1100">
              <a:solidFill>
                <a:schemeClr val="dk1"/>
              </a:solidFill>
              <a:latin typeface="Arial"/>
              <a:ea typeface="Arial"/>
              <a:cs typeface="Arial"/>
              <a:sym typeface="Arial"/>
            </a:endParaRPr>
          </a:p>
        </p:txBody>
      </p:sp>
      <p:sp>
        <p:nvSpPr>
          <p:cNvPr id="565" name="Google Shape;565;p13"/>
          <p:cNvSpPr txBox="1"/>
          <p:nvPr/>
        </p:nvSpPr>
        <p:spPr>
          <a:xfrm>
            <a:off x="5496814" y="3354704"/>
            <a:ext cx="1278890" cy="193675"/>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1100">
                <a:solidFill>
                  <a:srgbClr val="464646"/>
                </a:solidFill>
                <a:latin typeface="Arial"/>
                <a:ea typeface="Arial"/>
                <a:cs typeface="Arial"/>
                <a:sym typeface="Arial"/>
              </a:rPr>
              <a:t>Monitoring and Logs</a:t>
            </a:r>
            <a:endParaRPr sz="1100">
              <a:solidFill>
                <a:schemeClr val="dk1"/>
              </a:solidFill>
              <a:latin typeface="Arial"/>
              <a:ea typeface="Arial"/>
              <a:cs typeface="Arial"/>
              <a:sym typeface="Arial"/>
            </a:endParaRPr>
          </a:p>
        </p:txBody>
      </p:sp>
      <p:sp>
        <p:nvSpPr>
          <p:cNvPr id="566" name="Google Shape;566;p13"/>
          <p:cNvSpPr txBox="1"/>
          <p:nvPr/>
        </p:nvSpPr>
        <p:spPr>
          <a:xfrm>
            <a:off x="7380731" y="1510030"/>
            <a:ext cx="1067435" cy="193675"/>
          </a:xfrm>
          <a:prstGeom prst="rect">
            <a:avLst/>
          </a:prstGeom>
          <a:noFill/>
          <a:ln>
            <a:noFill/>
          </a:ln>
        </p:spPr>
        <p:txBody>
          <a:bodyPr anchorCtr="0" anchor="t" bIns="0" lIns="0" spcFirstLastPara="1" rIns="0" wrap="square" tIns="13325">
            <a:spAutoFit/>
          </a:bodyPr>
          <a:lstStyle/>
          <a:p>
            <a:pPr indent="0" lvl="0" marL="0" marR="0" rtl="0" algn="l">
              <a:lnSpc>
                <a:spcPct val="100000"/>
              </a:lnSpc>
              <a:spcBef>
                <a:spcPts val="0"/>
              </a:spcBef>
              <a:spcAft>
                <a:spcPts val="0"/>
              </a:spcAft>
              <a:buNone/>
            </a:pPr>
            <a:r>
              <a:rPr b="1" lang="en-US" sz="1100">
                <a:solidFill>
                  <a:srgbClr val="F9A634"/>
                </a:solidFill>
                <a:latin typeface="Arial"/>
                <a:ea typeface="Arial"/>
                <a:cs typeface="Arial"/>
                <a:sym typeface="Arial"/>
              </a:rPr>
              <a:t>Mobile Services</a:t>
            </a:r>
            <a:endParaRPr sz="1100">
              <a:solidFill>
                <a:schemeClr val="dk1"/>
              </a:solidFill>
              <a:latin typeface="Arial"/>
              <a:ea typeface="Arial"/>
              <a:cs typeface="Arial"/>
              <a:sym typeface="Arial"/>
            </a:endParaRPr>
          </a:p>
        </p:txBody>
      </p:sp>
      <p:sp>
        <p:nvSpPr>
          <p:cNvPr id="567" name="Google Shape;567;p13"/>
          <p:cNvSpPr txBox="1"/>
          <p:nvPr/>
        </p:nvSpPr>
        <p:spPr>
          <a:xfrm>
            <a:off x="7682483" y="1845310"/>
            <a:ext cx="465455" cy="193675"/>
          </a:xfrm>
          <a:prstGeom prst="rect">
            <a:avLst/>
          </a:prstGeom>
          <a:noFill/>
          <a:ln>
            <a:noFill/>
          </a:ln>
        </p:spPr>
        <p:txBody>
          <a:bodyPr anchorCtr="0" anchor="t" bIns="0" lIns="0" spcFirstLastPara="1" rIns="0" wrap="square" tIns="13325">
            <a:spAutoFit/>
          </a:bodyPr>
          <a:lstStyle/>
          <a:p>
            <a:pPr indent="0" lvl="0" marL="0" marR="0" rtl="0" algn="l">
              <a:lnSpc>
                <a:spcPct val="100000"/>
              </a:lnSpc>
              <a:spcBef>
                <a:spcPts val="0"/>
              </a:spcBef>
              <a:spcAft>
                <a:spcPts val="0"/>
              </a:spcAft>
              <a:buNone/>
            </a:pPr>
            <a:r>
              <a:rPr lang="en-US" sz="1100">
                <a:solidFill>
                  <a:srgbClr val="464646"/>
                </a:solidFill>
                <a:latin typeface="Arial"/>
                <a:ea typeface="Arial"/>
                <a:cs typeface="Arial"/>
                <a:sym typeface="Arial"/>
              </a:rPr>
              <a:t>Identity</a:t>
            </a:r>
            <a:endParaRPr sz="1100">
              <a:solidFill>
                <a:schemeClr val="dk1"/>
              </a:solidFill>
              <a:latin typeface="Arial"/>
              <a:ea typeface="Arial"/>
              <a:cs typeface="Arial"/>
              <a:sym typeface="Arial"/>
            </a:endParaRPr>
          </a:p>
        </p:txBody>
      </p:sp>
      <p:sp>
        <p:nvSpPr>
          <p:cNvPr id="568" name="Google Shape;568;p13"/>
          <p:cNvSpPr txBox="1"/>
          <p:nvPr/>
        </p:nvSpPr>
        <p:spPr>
          <a:xfrm>
            <a:off x="7754111" y="2180285"/>
            <a:ext cx="323215" cy="194310"/>
          </a:xfrm>
          <a:prstGeom prst="rect">
            <a:avLst/>
          </a:prstGeom>
          <a:noFill/>
          <a:ln>
            <a:noFill/>
          </a:ln>
        </p:spPr>
        <p:txBody>
          <a:bodyPr anchorCtr="0" anchor="t" bIns="0" lIns="0" spcFirstLastPara="1" rIns="0" wrap="square" tIns="13325">
            <a:spAutoFit/>
          </a:bodyPr>
          <a:lstStyle/>
          <a:p>
            <a:pPr indent="0" lvl="0" marL="0" marR="0" rtl="0" algn="l">
              <a:lnSpc>
                <a:spcPct val="100000"/>
              </a:lnSpc>
              <a:spcBef>
                <a:spcPts val="0"/>
              </a:spcBef>
              <a:spcAft>
                <a:spcPts val="0"/>
              </a:spcAft>
              <a:buNone/>
            </a:pPr>
            <a:r>
              <a:rPr lang="en-US" sz="1100">
                <a:solidFill>
                  <a:srgbClr val="464646"/>
                </a:solidFill>
                <a:latin typeface="Arial"/>
                <a:ea typeface="Arial"/>
                <a:cs typeface="Arial"/>
                <a:sym typeface="Arial"/>
              </a:rPr>
              <a:t>Sync</a:t>
            </a:r>
            <a:endParaRPr sz="1100">
              <a:solidFill>
                <a:schemeClr val="dk1"/>
              </a:solidFill>
              <a:latin typeface="Arial"/>
              <a:ea typeface="Arial"/>
              <a:cs typeface="Arial"/>
              <a:sym typeface="Arial"/>
            </a:endParaRPr>
          </a:p>
        </p:txBody>
      </p:sp>
      <p:sp>
        <p:nvSpPr>
          <p:cNvPr id="569" name="Google Shape;569;p13"/>
          <p:cNvSpPr txBox="1"/>
          <p:nvPr/>
        </p:nvSpPr>
        <p:spPr>
          <a:xfrm>
            <a:off x="7403592" y="2516251"/>
            <a:ext cx="1021715" cy="193675"/>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1100">
                <a:solidFill>
                  <a:srgbClr val="464646"/>
                </a:solidFill>
                <a:latin typeface="Arial"/>
                <a:ea typeface="Arial"/>
                <a:cs typeface="Arial"/>
                <a:sym typeface="Arial"/>
              </a:rPr>
              <a:t>Mobile Analytics</a:t>
            </a:r>
            <a:endParaRPr sz="1100">
              <a:solidFill>
                <a:schemeClr val="dk1"/>
              </a:solidFill>
              <a:latin typeface="Arial"/>
              <a:ea typeface="Arial"/>
              <a:cs typeface="Arial"/>
              <a:sym typeface="Arial"/>
            </a:endParaRPr>
          </a:p>
        </p:txBody>
      </p:sp>
      <p:sp>
        <p:nvSpPr>
          <p:cNvPr id="570" name="Google Shape;570;p13"/>
          <p:cNvSpPr txBox="1"/>
          <p:nvPr/>
        </p:nvSpPr>
        <p:spPr>
          <a:xfrm>
            <a:off x="7527035" y="2851531"/>
            <a:ext cx="776605" cy="193675"/>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1100">
                <a:solidFill>
                  <a:srgbClr val="464646"/>
                </a:solidFill>
                <a:latin typeface="Arial"/>
                <a:ea typeface="Arial"/>
                <a:cs typeface="Arial"/>
                <a:sym typeface="Arial"/>
              </a:rPr>
              <a:t>Notifications</a:t>
            </a:r>
            <a:endParaRPr sz="1100">
              <a:solidFill>
                <a:schemeClr val="dk1"/>
              </a:solidFill>
              <a:latin typeface="Arial"/>
              <a:ea typeface="Arial"/>
              <a:cs typeface="Arial"/>
              <a:sym typeface="Arial"/>
            </a:endParaRPr>
          </a:p>
        </p:txBody>
      </p:sp>
      <p:sp>
        <p:nvSpPr>
          <p:cNvPr id="571" name="Google Shape;571;p13"/>
          <p:cNvSpPr/>
          <p:nvPr/>
        </p:nvSpPr>
        <p:spPr>
          <a:xfrm>
            <a:off x="6792468" y="3817620"/>
            <a:ext cx="1681480" cy="401320"/>
          </a:xfrm>
          <a:custGeom>
            <a:rect b="b" l="l" r="r" t="t"/>
            <a:pathLst>
              <a:path extrusionOk="0" h="401320" w="1681479">
                <a:moveTo>
                  <a:pt x="1680972" y="0"/>
                </a:moveTo>
                <a:lnTo>
                  <a:pt x="0" y="0"/>
                </a:lnTo>
                <a:lnTo>
                  <a:pt x="0" y="400811"/>
                </a:lnTo>
                <a:lnTo>
                  <a:pt x="1680972" y="400811"/>
                </a:lnTo>
                <a:lnTo>
                  <a:pt x="168097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2" name="Google Shape;572;p13"/>
          <p:cNvSpPr txBox="1"/>
          <p:nvPr/>
        </p:nvSpPr>
        <p:spPr>
          <a:xfrm>
            <a:off x="6884796" y="3846982"/>
            <a:ext cx="1397000" cy="332105"/>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1100">
                <a:solidFill>
                  <a:srgbClr val="626366"/>
                </a:solidFill>
                <a:latin typeface="Arial"/>
                <a:ea typeface="Arial"/>
                <a:cs typeface="Arial"/>
                <a:sym typeface="Arial"/>
              </a:rPr>
              <a:t>Storage</a:t>
            </a:r>
            <a:endParaRPr sz="1100">
              <a:solidFill>
                <a:schemeClr val="dk1"/>
              </a:solidFill>
              <a:latin typeface="Arial"/>
              <a:ea typeface="Arial"/>
              <a:cs typeface="Arial"/>
              <a:sym typeface="Arial"/>
            </a:endParaRPr>
          </a:p>
          <a:p>
            <a:pPr indent="0" lvl="0" marL="0" marR="0" rtl="0" algn="l">
              <a:lnSpc>
                <a:spcPct val="100000"/>
              </a:lnSpc>
              <a:spcBef>
                <a:spcPts val="10"/>
              </a:spcBef>
              <a:spcAft>
                <a:spcPts val="0"/>
              </a:spcAft>
              <a:buNone/>
            </a:pPr>
            <a:r>
              <a:rPr lang="en-US" sz="900">
                <a:solidFill>
                  <a:srgbClr val="626366"/>
                </a:solidFill>
                <a:latin typeface="Arial"/>
                <a:ea typeface="Arial"/>
                <a:cs typeface="Arial"/>
                <a:sym typeface="Arial"/>
              </a:rPr>
              <a:t>(Object, Block and Archive)</a:t>
            </a:r>
            <a:endParaRPr sz="900">
              <a:solidFill>
                <a:schemeClr val="dk1"/>
              </a:solidFill>
              <a:latin typeface="Arial"/>
              <a:ea typeface="Arial"/>
              <a:cs typeface="Arial"/>
              <a:sym typeface="Arial"/>
            </a:endParaRPr>
          </a:p>
        </p:txBody>
      </p:sp>
      <p:grpSp>
        <p:nvGrpSpPr>
          <p:cNvPr id="573" name="Google Shape;573;p13"/>
          <p:cNvGrpSpPr/>
          <p:nvPr/>
        </p:nvGrpSpPr>
        <p:grpSpPr>
          <a:xfrm>
            <a:off x="1827276" y="3799332"/>
            <a:ext cx="5024627" cy="606552"/>
            <a:chOff x="1827276" y="3799332"/>
            <a:chExt cx="5024627" cy="606552"/>
          </a:xfrm>
        </p:grpSpPr>
        <p:sp>
          <p:nvSpPr>
            <p:cNvPr id="574" name="Google Shape;574;p13"/>
            <p:cNvSpPr/>
            <p:nvPr/>
          </p:nvSpPr>
          <p:spPr>
            <a:xfrm>
              <a:off x="1827276" y="3810000"/>
              <a:ext cx="728472" cy="595884"/>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 name="Google Shape;575;p13"/>
            <p:cNvSpPr/>
            <p:nvPr/>
          </p:nvSpPr>
          <p:spPr>
            <a:xfrm>
              <a:off x="1874520" y="3834384"/>
              <a:ext cx="633984" cy="501395"/>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 name="Google Shape;576;p13"/>
            <p:cNvSpPr/>
            <p:nvPr/>
          </p:nvSpPr>
          <p:spPr>
            <a:xfrm>
              <a:off x="1874520" y="3834384"/>
              <a:ext cx="634365" cy="501650"/>
            </a:xfrm>
            <a:custGeom>
              <a:rect b="b" l="l" r="r" t="t"/>
              <a:pathLst>
                <a:path extrusionOk="0" h="501650" w="634364">
                  <a:moveTo>
                    <a:pt x="0" y="83565"/>
                  </a:moveTo>
                  <a:lnTo>
                    <a:pt x="6574" y="51059"/>
                  </a:lnTo>
                  <a:lnTo>
                    <a:pt x="24495" y="24495"/>
                  </a:lnTo>
                  <a:lnTo>
                    <a:pt x="51059" y="6574"/>
                  </a:lnTo>
                  <a:lnTo>
                    <a:pt x="83566" y="0"/>
                  </a:lnTo>
                  <a:lnTo>
                    <a:pt x="550418" y="0"/>
                  </a:lnTo>
                  <a:lnTo>
                    <a:pt x="582924" y="6574"/>
                  </a:lnTo>
                  <a:lnTo>
                    <a:pt x="609488" y="24495"/>
                  </a:lnTo>
                  <a:lnTo>
                    <a:pt x="627409" y="51059"/>
                  </a:lnTo>
                  <a:lnTo>
                    <a:pt x="633984" y="83565"/>
                  </a:lnTo>
                  <a:lnTo>
                    <a:pt x="633984" y="417829"/>
                  </a:lnTo>
                  <a:lnTo>
                    <a:pt x="627409" y="450357"/>
                  </a:lnTo>
                  <a:lnTo>
                    <a:pt x="609488" y="476919"/>
                  </a:lnTo>
                  <a:lnTo>
                    <a:pt x="582924" y="494828"/>
                  </a:lnTo>
                  <a:lnTo>
                    <a:pt x="550418" y="501395"/>
                  </a:lnTo>
                  <a:lnTo>
                    <a:pt x="83566" y="501395"/>
                  </a:lnTo>
                  <a:lnTo>
                    <a:pt x="51059" y="494828"/>
                  </a:lnTo>
                  <a:lnTo>
                    <a:pt x="24495" y="476919"/>
                  </a:lnTo>
                  <a:lnTo>
                    <a:pt x="6574" y="450357"/>
                  </a:lnTo>
                  <a:lnTo>
                    <a:pt x="0" y="417829"/>
                  </a:lnTo>
                  <a:lnTo>
                    <a:pt x="0" y="83565"/>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 name="Google Shape;577;p13"/>
            <p:cNvSpPr/>
            <p:nvPr/>
          </p:nvSpPr>
          <p:spPr>
            <a:xfrm>
              <a:off x="1970532" y="3863340"/>
              <a:ext cx="432816" cy="434340"/>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 name="Google Shape;578;p13"/>
            <p:cNvSpPr/>
            <p:nvPr/>
          </p:nvSpPr>
          <p:spPr>
            <a:xfrm>
              <a:off x="4213860" y="3799332"/>
              <a:ext cx="728472" cy="595884"/>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 name="Google Shape;579;p13"/>
            <p:cNvSpPr/>
            <p:nvPr/>
          </p:nvSpPr>
          <p:spPr>
            <a:xfrm>
              <a:off x="4261104" y="3823716"/>
              <a:ext cx="633984" cy="501396"/>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 name="Google Shape;580;p13"/>
            <p:cNvSpPr/>
            <p:nvPr/>
          </p:nvSpPr>
          <p:spPr>
            <a:xfrm>
              <a:off x="4261104" y="3823716"/>
              <a:ext cx="634365" cy="501650"/>
            </a:xfrm>
            <a:custGeom>
              <a:rect b="b" l="l" r="r" t="t"/>
              <a:pathLst>
                <a:path extrusionOk="0" h="501650" w="634364">
                  <a:moveTo>
                    <a:pt x="0" y="83566"/>
                  </a:moveTo>
                  <a:lnTo>
                    <a:pt x="6574" y="51059"/>
                  </a:lnTo>
                  <a:lnTo>
                    <a:pt x="24495" y="24495"/>
                  </a:lnTo>
                  <a:lnTo>
                    <a:pt x="51059" y="6574"/>
                  </a:lnTo>
                  <a:lnTo>
                    <a:pt x="83566" y="0"/>
                  </a:lnTo>
                  <a:lnTo>
                    <a:pt x="550418" y="0"/>
                  </a:lnTo>
                  <a:lnTo>
                    <a:pt x="582924" y="6574"/>
                  </a:lnTo>
                  <a:lnTo>
                    <a:pt x="609488" y="24495"/>
                  </a:lnTo>
                  <a:lnTo>
                    <a:pt x="627409" y="51059"/>
                  </a:lnTo>
                  <a:lnTo>
                    <a:pt x="633984" y="83566"/>
                  </a:lnTo>
                  <a:lnTo>
                    <a:pt x="633984" y="417830"/>
                  </a:lnTo>
                  <a:lnTo>
                    <a:pt x="627409" y="450357"/>
                  </a:lnTo>
                  <a:lnTo>
                    <a:pt x="609488" y="476919"/>
                  </a:lnTo>
                  <a:lnTo>
                    <a:pt x="582924" y="494828"/>
                  </a:lnTo>
                  <a:lnTo>
                    <a:pt x="550418" y="501396"/>
                  </a:lnTo>
                  <a:lnTo>
                    <a:pt x="83566" y="501396"/>
                  </a:lnTo>
                  <a:lnTo>
                    <a:pt x="51059" y="494828"/>
                  </a:lnTo>
                  <a:lnTo>
                    <a:pt x="24495" y="476919"/>
                  </a:lnTo>
                  <a:lnTo>
                    <a:pt x="6574" y="450357"/>
                  </a:lnTo>
                  <a:lnTo>
                    <a:pt x="0" y="417830"/>
                  </a:lnTo>
                  <a:lnTo>
                    <a:pt x="0" y="83566"/>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 name="Google Shape;581;p13"/>
            <p:cNvSpPr/>
            <p:nvPr/>
          </p:nvSpPr>
          <p:spPr>
            <a:xfrm>
              <a:off x="4360164" y="3870960"/>
              <a:ext cx="428243" cy="426719"/>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 name="Google Shape;582;p13"/>
            <p:cNvSpPr/>
            <p:nvPr/>
          </p:nvSpPr>
          <p:spPr>
            <a:xfrm>
              <a:off x="6123432" y="3808476"/>
              <a:ext cx="728471" cy="595884"/>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 name="Google Shape;583;p13"/>
            <p:cNvSpPr/>
            <p:nvPr/>
          </p:nvSpPr>
          <p:spPr>
            <a:xfrm>
              <a:off x="6170676" y="3832860"/>
              <a:ext cx="633983" cy="501396"/>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 name="Google Shape;584;p13"/>
            <p:cNvSpPr/>
            <p:nvPr/>
          </p:nvSpPr>
          <p:spPr>
            <a:xfrm>
              <a:off x="6170676" y="3832860"/>
              <a:ext cx="634365" cy="501650"/>
            </a:xfrm>
            <a:custGeom>
              <a:rect b="b" l="l" r="r" t="t"/>
              <a:pathLst>
                <a:path extrusionOk="0" h="501650" w="634365">
                  <a:moveTo>
                    <a:pt x="0" y="83565"/>
                  </a:moveTo>
                  <a:lnTo>
                    <a:pt x="6574" y="51059"/>
                  </a:lnTo>
                  <a:lnTo>
                    <a:pt x="24495" y="24495"/>
                  </a:lnTo>
                  <a:lnTo>
                    <a:pt x="51059" y="6574"/>
                  </a:lnTo>
                  <a:lnTo>
                    <a:pt x="83565" y="0"/>
                  </a:lnTo>
                  <a:lnTo>
                    <a:pt x="550418" y="0"/>
                  </a:lnTo>
                  <a:lnTo>
                    <a:pt x="582924" y="6574"/>
                  </a:lnTo>
                  <a:lnTo>
                    <a:pt x="609488" y="24495"/>
                  </a:lnTo>
                  <a:lnTo>
                    <a:pt x="627409" y="51059"/>
                  </a:lnTo>
                  <a:lnTo>
                    <a:pt x="633983" y="83565"/>
                  </a:lnTo>
                  <a:lnTo>
                    <a:pt x="633983" y="417829"/>
                  </a:lnTo>
                  <a:lnTo>
                    <a:pt x="627409" y="450357"/>
                  </a:lnTo>
                  <a:lnTo>
                    <a:pt x="609488" y="476919"/>
                  </a:lnTo>
                  <a:lnTo>
                    <a:pt x="582924" y="494828"/>
                  </a:lnTo>
                  <a:lnTo>
                    <a:pt x="550418" y="501395"/>
                  </a:lnTo>
                  <a:lnTo>
                    <a:pt x="83565" y="501395"/>
                  </a:lnTo>
                  <a:lnTo>
                    <a:pt x="51059" y="494828"/>
                  </a:lnTo>
                  <a:lnTo>
                    <a:pt x="24495" y="476919"/>
                  </a:lnTo>
                  <a:lnTo>
                    <a:pt x="6574" y="450357"/>
                  </a:lnTo>
                  <a:lnTo>
                    <a:pt x="0" y="417829"/>
                  </a:lnTo>
                  <a:lnTo>
                    <a:pt x="0" y="83565"/>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 name="Google Shape;585;p13"/>
            <p:cNvSpPr/>
            <p:nvPr/>
          </p:nvSpPr>
          <p:spPr>
            <a:xfrm>
              <a:off x="6281928" y="3864864"/>
              <a:ext cx="443483" cy="441959"/>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3" name="Shape 3643"/>
        <p:cNvGrpSpPr/>
        <p:nvPr/>
      </p:nvGrpSpPr>
      <p:grpSpPr>
        <a:xfrm>
          <a:off x="0" y="0"/>
          <a:ext cx="0" cy="0"/>
          <a:chOff x="0" y="0"/>
          <a:chExt cx="0" cy="0"/>
        </a:xfrm>
      </p:grpSpPr>
      <p:grpSp>
        <p:nvGrpSpPr>
          <p:cNvPr id="3644" name="Google Shape;3644;p130"/>
          <p:cNvGrpSpPr/>
          <p:nvPr/>
        </p:nvGrpSpPr>
        <p:grpSpPr>
          <a:xfrm>
            <a:off x="262127" y="774191"/>
            <a:ext cx="8621395" cy="3313429"/>
            <a:chOff x="262127" y="774191"/>
            <a:chExt cx="8621395" cy="3313429"/>
          </a:xfrm>
        </p:grpSpPr>
        <p:sp>
          <p:nvSpPr>
            <p:cNvPr id="3645" name="Google Shape;3645;p130"/>
            <p:cNvSpPr/>
            <p:nvPr/>
          </p:nvSpPr>
          <p:spPr>
            <a:xfrm>
              <a:off x="262127" y="774191"/>
              <a:ext cx="8621395" cy="3313429"/>
            </a:xfrm>
            <a:custGeom>
              <a:rect b="b" l="l" r="r" t="t"/>
              <a:pathLst>
                <a:path extrusionOk="0" h="3313429" w="8621395">
                  <a:moveTo>
                    <a:pt x="8116062" y="0"/>
                  </a:moveTo>
                  <a:lnTo>
                    <a:pt x="309245" y="0"/>
                  </a:lnTo>
                  <a:lnTo>
                    <a:pt x="263547" y="3352"/>
                  </a:lnTo>
                  <a:lnTo>
                    <a:pt x="219931" y="13091"/>
                  </a:lnTo>
                  <a:lnTo>
                    <a:pt x="178875" y="28738"/>
                  </a:lnTo>
                  <a:lnTo>
                    <a:pt x="140858" y="49815"/>
                  </a:lnTo>
                  <a:lnTo>
                    <a:pt x="106358" y="75844"/>
                  </a:lnTo>
                  <a:lnTo>
                    <a:pt x="75853" y="106347"/>
                  </a:lnTo>
                  <a:lnTo>
                    <a:pt x="49821" y="140847"/>
                  </a:lnTo>
                  <a:lnTo>
                    <a:pt x="28742" y="178864"/>
                  </a:lnTo>
                  <a:lnTo>
                    <a:pt x="13093" y="219922"/>
                  </a:lnTo>
                  <a:lnTo>
                    <a:pt x="3353" y="263541"/>
                  </a:lnTo>
                  <a:lnTo>
                    <a:pt x="0" y="309245"/>
                  </a:lnTo>
                  <a:lnTo>
                    <a:pt x="0" y="2807970"/>
                  </a:lnTo>
                  <a:lnTo>
                    <a:pt x="2312" y="2856624"/>
                  </a:lnTo>
                  <a:lnTo>
                    <a:pt x="9109" y="2903971"/>
                  </a:lnTo>
                  <a:lnTo>
                    <a:pt x="20178" y="2949797"/>
                  </a:lnTo>
                  <a:lnTo>
                    <a:pt x="35308" y="2993891"/>
                  </a:lnTo>
                  <a:lnTo>
                    <a:pt x="54288" y="3036041"/>
                  </a:lnTo>
                  <a:lnTo>
                    <a:pt x="76904" y="3076036"/>
                  </a:lnTo>
                  <a:lnTo>
                    <a:pt x="102946" y="3113664"/>
                  </a:lnTo>
                  <a:lnTo>
                    <a:pt x="132202" y="3148713"/>
                  </a:lnTo>
                  <a:lnTo>
                    <a:pt x="164460" y="3180972"/>
                  </a:lnTo>
                  <a:lnTo>
                    <a:pt x="199508" y="3210228"/>
                  </a:lnTo>
                  <a:lnTo>
                    <a:pt x="237135" y="3236270"/>
                  </a:lnTo>
                  <a:lnTo>
                    <a:pt x="277129" y="3258887"/>
                  </a:lnTo>
                  <a:lnTo>
                    <a:pt x="319278" y="3277866"/>
                  </a:lnTo>
                  <a:lnTo>
                    <a:pt x="363371" y="3292997"/>
                  </a:lnTo>
                  <a:lnTo>
                    <a:pt x="409195" y="3304066"/>
                  </a:lnTo>
                  <a:lnTo>
                    <a:pt x="456540" y="3310863"/>
                  </a:lnTo>
                  <a:lnTo>
                    <a:pt x="505193" y="3313176"/>
                  </a:lnTo>
                  <a:lnTo>
                    <a:pt x="8312023" y="3313176"/>
                  </a:lnTo>
                  <a:lnTo>
                    <a:pt x="8357726" y="3309822"/>
                  </a:lnTo>
                  <a:lnTo>
                    <a:pt x="8401345" y="3300082"/>
                  </a:lnTo>
                  <a:lnTo>
                    <a:pt x="8442403" y="3284433"/>
                  </a:lnTo>
                  <a:lnTo>
                    <a:pt x="8480420" y="3263354"/>
                  </a:lnTo>
                  <a:lnTo>
                    <a:pt x="8514920" y="3237322"/>
                  </a:lnTo>
                  <a:lnTo>
                    <a:pt x="8545423" y="3206817"/>
                  </a:lnTo>
                  <a:lnTo>
                    <a:pt x="8571452" y="3172317"/>
                  </a:lnTo>
                  <a:lnTo>
                    <a:pt x="8592529" y="3134300"/>
                  </a:lnTo>
                  <a:lnTo>
                    <a:pt x="8608176" y="3093244"/>
                  </a:lnTo>
                  <a:lnTo>
                    <a:pt x="8617915" y="3049628"/>
                  </a:lnTo>
                  <a:lnTo>
                    <a:pt x="8621268" y="3003931"/>
                  </a:lnTo>
                  <a:lnTo>
                    <a:pt x="8621268" y="505206"/>
                  </a:lnTo>
                  <a:lnTo>
                    <a:pt x="8618955" y="456551"/>
                  </a:lnTo>
                  <a:lnTo>
                    <a:pt x="8612158" y="409204"/>
                  </a:lnTo>
                  <a:lnTo>
                    <a:pt x="8601089" y="363378"/>
                  </a:lnTo>
                  <a:lnTo>
                    <a:pt x="8585958" y="319284"/>
                  </a:lnTo>
                  <a:lnTo>
                    <a:pt x="8566979" y="277134"/>
                  </a:lnTo>
                  <a:lnTo>
                    <a:pt x="8544362" y="237139"/>
                  </a:lnTo>
                  <a:lnTo>
                    <a:pt x="8518320" y="199511"/>
                  </a:lnTo>
                  <a:lnTo>
                    <a:pt x="8489064" y="164462"/>
                  </a:lnTo>
                  <a:lnTo>
                    <a:pt x="8456805" y="132203"/>
                  </a:lnTo>
                  <a:lnTo>
                    <a:pt x="8421756" y="102947"/>
                  </a:lnTo>
                  <a:lnTo>
                    <a:pt x="8384128" y="76905"/>
                  </a:lnTo>
                  <a:lnTo>
                    <a:pt x="8344133" y="54288"/>
                  </a:lnTo>
                  <a:lnTo>
                    <a:pt x="8301983" y="35309"/>
                  </a:lnTo>
                  <a:lnTo>
                    <a:pt x="8257889" y="20178"/>
                  </a:lnTo>
                  <a:lnTo>
                    <a:pt x="8212063" y="9109"/>
                  </a:lnTo>
                  <a:lnTo>
                    <a:pt x="8164716" y="2312"/>
                  </a:lnTo>
                  <a:lnTo>
                    <a:pt x="8116062" y="0"/>
                  </a:lnTo>
                  <a:close/>
                </a:path>
              </a:pathLst>
            </a:custGeom>
            <a:solidFill>
              <a:srgbClr val="34823E">
                <a:alpha val="4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6" name="Google Shape;3646;p130"/>
            <p:cNvSpPr/>
            <p:nvPr/>
          </p:nvSpPr>
          <p:spPr>
            <a:xfrm>
              <a:off x="2151126" y="1236725"/>
              <a:ext cx="6227445" cy="2362200"/>
            </a:xfrm>
            <a:custGeom>
              <a:rect b="b" l="l" r="r" t="t"/>
              <a:pathLst>
                <a:path extrusionOk="0" h="2362200" w="6227445">
                  <a:moveTo>
                    <a:pt x="5995162" y="0"/>
                  </a:moveTo>
                  <a:lnTo>
                    <a:pt x="231901" y="0"/>
                  </a:lnTo>
                  <a:lnTo>
                    <a:pt x="185182" y="4713"/>
                  </a:lnTo>
                  <a:lnTo>
                    <a:pt x="141660" y="18232"/>
                  </a:lnTo>
                  <a:lnTo>
                    <a:pt x="102269" y="39621"/>
                  </a:lnTo>
                  <a:lnTo>
                    <a:pt x="67944" y="67944"/>
                  </a:lnTo>
                  <a:lnTo>
                    <a:pt x="39621" y="102269"/>
                  </a:lnTo>
                  <a:lnTo>
                    <a:pt x="18232" y="141660"/>
                  </a:lnTo>
                  <a:lnTo>
                    <a:pt x="4713" y="185182"/>
                  </a:lnTo>
                  <a:lnTo>
                    <a:pt x="0" y="231901"/>
                  </a:lnTo>
                  <a:lnTo>
                    <a:pt x="0" y="2130298"/>
                  </a:lnTo>
                  <a:lnTo>
                    <a:pt x="4713" y="2177017"/>
                  </a:lnTo>
                  <a:lnTo>
                    <a:pt x="18232" y="2220539"/>
                  </a:lnTo>
                  <a:lnTo>
                    <a:pt x="39621" y="2259930"/>
                  </a:lnTo>
                  <a:lnTo>
                    <a:pt x="67945" y="2294255"/>
                  </a:lnTo>
                  <a:lnTo>
                    <a:pt x="102269" y="2322578"/>
                  </a:lnTo>
                  <a:lnTo>
                    <a:pt x="141660" y="2343967"/>
                  </a:lnTo>
                  <a:lnTo>
                    <a:pt x="185182" y="2357486"/>
                  </a:lnTo>
                  <a:lnTo>
                    <a:pt x="231901" y="2362200"/>
                  </a:lnTo>
                  <a:lnTo>
                    <a:pt x="5995162" y="2362200"/>
                  </a:lnTo>
                  <a:lnTo>
                    <a:pt x="6041881" y="2357486"/>
                  </a:lnTo>
                  <a:lnTo>
                    <a:pt x="6085403" y="2343967"/>
                  </a:lnTo>
                  <a:lnTo>
                    <a:pt x="6124794" y="2322578"/>
                  </a:lnTo>
                  <a:lnTo>
                    <a:pt x="6159119" y="2294254"/>
                  </a:lnTo>
                  <a:lnTo>
                    <a:pt x="6187442" y="2259930"/>
                  </a:lnTo>
                  <a:lnTo>
                    <a:pt x="6208831" y="2220539"/>
                  </a:lnTo>
                  <a:lnTo>
                    <a:pt x="6222350" y="2177017"/>
                  </a:lnTo>
                  <a:lnTo>
                    <a:pt x="6227064" y="2130298"/>
                  </a:lnTo>
                  <a:lnTo>
                    <a:pt x="6227064" y="231901"/>
                  </a:lnTo>
                  <a:lnTo>
                    <a:pt x="6222350" y="185182"/>
                  </a:lnTo>
                  <a:lnTo>
                    <a:pt x="6208831" y="141660"/>
                  </a:lnTo>
                  <a:lnTo>
                    <a:pt x="6187442" y="102269"/>
                  </a:lnTo>
                  <a:lnTo>
                    <a:pt x="6159118" y="67945"/>
                  </a:lnTo>
                  <a:lnTo>
                    <a:pt x="6124794" y="39621"/>
                  </a:lnTo>
                  <a:lnTo>
                    <a:pt x="6085403" y="18232"/>
                  </a:lnTo>
                  <a:lnTo>
                    <a:pt x="6041881" y="4713"/>
                  </a:lnTo>
                  <a:lnTo>
                    <a:pt x="599516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7" name="Google Shape;3647;p130"/>
            <p:cNvSpPr/>
            <p:nvPr/>
          </p:nvSpPr>
          <p:spPr>
            <a:xfrm>
              <a:off x="2151126" y="1236725"/>
              <a:ext cx="6227445" cy="2362200"/>
            </a:xfrm>
            <a:custGeom>
              <a:rect b="b" l="l" r="r" t="t"/>
              <a:pathLst>
                <a:path extrusionOk="0" h="2362200" w="6227445">
                  <a:moveTo>
                    <a:pt x="0" y="231901"/>
                  </a:moveTo>
                  <a:lnTo>
                    <a:pt x="4713" y="185182"/>
                  </a:lnTo>
                  <a:lnTo>
                    <a:pt x="18232" y="141660"/>
                  </a:lnTo>
                  <a:lnTo>
                    <a:pt x="39621" y="102269"/>
                  </a:lnTo>
                  <a:lnTo>
                    <a:pt x="67944" y="67944"/>
                  </a:lnTo>
                  <a:lnTo>
                    <a:pt x="102269" y="39621"/>
                  </a:lnTo>
                  <a:lnTo>
                    <a:pt x="141660" y="18232"/>
                  </a:lnTo>
                  <a:lnTo>
                    <a:pt x="185182" y="4713"/>
                  </a:lnTo>
                  <a:lnTo>
                    <a:pt x="231901" y="0"/>
                  </a:lnTo>
                  <a:lnTo>
                    <a:pt x="5995162" y="0"/>
                  </a:lnTo>
                  <a:lnTo>
                    <a:pt x="6041881" y="4713"/>
                  </a:lnTo>
                  <a:lnTo>
                    <a:pt x="6085403" y="18232"/>
                  </a:lnTo>
                  <a:lnTo>
                    <a:pt x="6124794" y="39621"/>
                  </a:lnTo>
                  <a:lnTo>
                    <a:pt x="6159118" y="67945"/>
                  </a:lnTo>
                  <a:lnTo>
                    <a:pt x="6187442" y="102269"/>
                  </a:lnTo>
                  <a:lnTo>
                    <a:pt x="6208831" y="141660"/>
                  </a:lnTo>
                  <a:lnTo>
                    <a:pt x="6222350" y="185182"/>
                  </a:lnTo>
                  <a:lnTo>
                    <a:pt x="6227064" y="231901"/>
                  </a:lnTo>
                  <a:lnTo>
                    <a:pt x="6227064" y="2130298"/>
                  </a:lnTo>
                  <a:lnTo>
                    <a:pt x="6222350" y="2177017"/>
                  </a:lnTo>
                  <a:lnTo>
                    <a:pt x="6208831" y="2220539"/>
                  </a:lnTo>
                  <a:lnTo>
                    <a:pt x="6187442" y="2259930"/>
                  </a:lnTo>
                  <a:lnTo>
                    <a:pt x="6159119" y="2294254"/>
                  </a:lnTo>
                  <a:lnTo>
                    <a:pt x="6124794" y="2322578"/>
                  </a:lnTo>
                  <a:lnTo>
                    <a:pt x="6085403" y="2343967"/>
                  </a:lnTo>
                  <a:lnTo>
                    <a:pt x="6041881" y="2357486"/>
                  </a:lnTo>
                  <a:lnTo>
                    <a:pt x="5995162" y="2362200"/>
                  </a:lnTo>
                  <a:lnTo>
                    <a:pt x="231901" y="2362200"/>
                  </a:lnTo>
                  <a:lnTo>
                    <a:pt x="185182" y="2357486"/>
                  </a:lnTo>
                  <a:lnTo>
                    <a:pt x="141660" y="2343967"/>
                  </a:lnTo>
                  <a:lnTo>
                    <a:pt x="102269" y="2322578"/>
                  </a:lnTo>
                  <a:lnTo>
                    <a:pt x="67945" y="2294255"/>
                  </a:lnTo>
                  <a:lnTo>
                    <a:pt x="39621" y="2259930"/>
                  </a:lnTo>
                  <a:lnTo>
                    <a:pt x="18232" y="2220539"/>
                  </a:lnTo>
                  <a:lnTo>
                    <a:pt x="4713" y="2177017"/>
                  </a:lnTo>
                  <a:lnTo>
                    <a:pt x="0" y="2130298"/>
                  </a:lnTo>
                  <a:lnTo>
                    <a:pt x="0" y="231901"/>
                  </a:lnTo>
                  <a:close/>
                </a:path>
              </a:pathLst>
            </a:custGeom>
            <a:noFill/>
            <a:ln cap="flat" cmpd="sng" w="19800">
              <a:solidFill>
                <a:srgbClr val="4646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48" name="Google Shape;3648;p130"/>
          <p:cNvSpPr txBox="1"/>
          <p:nvPr>
            <p:ph type="title"/>
          </p:nvPr>
        </p:nvSpPr>
        <p:spPr>
          <a:xfrm>
            <a:off x="415544" y="139065"/>
            <a:ext cx="35649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CloudWatch</a:t>
            </a:r>
            <a:endParaRPr/>
          </a:p>
        </p:txBody>
      </p:sp>
      <p:sp>
        <p:nvSpPr>
          <p:cNvPr id="3649" name="Google Shape;3649;p130"/>
          <p:cNvSpPr txBox="1"/>
          <p:nvPr/>
        </p:nvSpPr>
        <p:spPr>
          <a:xfrm>
            <a:off x="2277872" y="1367104"/>
            <a:ext cx="5930900" cy="2052955"/>
          </a:xfrm>
          <a:prstGeom prst="rect">
            <a:avLst/>
          </a:prstGeom>
          <a:noFill/>
          <a:ln>
            <a:noFill/>
          </a:ln>
        </p:spPr>
        <p:txBody>
          <a:bodyPr anchorCtr="0" anchor="t" bIns="0" lIns="0" spcFirstLastPara="1" rIns="0" wrap="square" tIns="12050">
            <a:spAutoFit/>
          </a:bodyPr>
          <a:lstStyle/>
          <a:p>
            <a:pPr indent="-342900" lvl="0" marL="355600" marR="0" rtl="0" algn="l">
              <a:lnSpc>
                <a:spcPct val="113947"/>
              </a:lnSpc>
              <a:spcBef>
                <a:spcPts val="0"/>
              </a:spcBef>
              <a:spcAft>
                <a:spcPts val="0"/>
              </a:spcAft>
              <a:buClr>
                <a:srgbClr val="4D4D4B"/>
              </a:buClr>
              <a:buSzPts val="1900"/>
              <a:buFont typeface="Arial"/>
              <a:buChar char="•"/>
            </a:pPr>
            <a:r>
              <a:rPr lang="en-US" sz="1900">
                <a:solidFill>
                  <a:srgbClr val="4D4D4B"/>
                </a:solidFill>
                <a:latin typeface="Arial"/>
                <a:ea typeface="Arial"/>
                <a:cs typeface="Arial"/>
                <a:sym typeface="Arial"/>
              </a:rPr>
              <a:t>A </a:t>
            </a:r>
            <a:r>
              <a:rPr b="1" lang="en-US" sz="1900">
                <a:solidFill>
                  <a:srgbClr val="4D4D4B"/>
                </a:solidFill>
                <a:latin typeface="Arial"/>
                <a:ea typeface="Arial"/>
                <a:cs typeface="Arial"/>
                <a:sym typeface="Arial"/>
              </a:rPr>
              <a:t>monitoring service </a:t>
            </a:r>
            <a:r>
              <a:rPr lang="en-US" sz="1900">
                <a:solidFill>
                  <a:srgbClr val="4D4D4B"/>
                </a:solidFill>
                <a:latin typeface="Arial"/>
                <a:ea typeface="Arial"/>
                <a:cs typeface="Arial"/>
                <a:sym typeface="Arial"/>
              </a:rPr>
              <a:t>for AWS cloud resources and</a:t>
            </a:r>
            <a:endParaRPr sz="1900">
              <a:solidFill>
                <a:schemeClr val="dk1"/>
              </a:solidFill>
              <a:latin typeface="Arial"/>
              <a:ea typeface="Arial"/>
              <a:cs typeface="Arial"/>
              <a:sym typeface="Arial"/>
            </a:endParaRPr>
          </a:p>
          <a:p>
            <a:pPr indent="0" lvl="0" marL="355600" marR="0" rtl="0" algn="l">
              <a:lnSpc>
                <a:spcPct val="113947"/>
              </a:lnSpc>
              <a:spcBef>
                <a:spcPts val="0"/>
              </a:spcBef>
              <a:spcAft>
                <a:spcPts val="0"/>
              </a:spcAft>
              <a:buNone/>
            </a:pPr>
            <a:r>
              <a:rPr lang="en-US" sz="1900">
                <a:solidFill>
                  <a:srgbClr val="4D4D4B"/>
                </a:solidFill>
                <a:latin typeface="Arial"/>
                <a:ea typeface="Arial"/>
                <a:cs typeface="Arial"/>
                <a:sym typeface="Arial"/>
              </a:rPr>
              <a:t>the applications you run on AWS</a:t>
            </a:r>
            <a:endParaRPr sz="1900">
              <a:solidFill>
                <a:schemeClr val="dk1"/>
              </a:solidFill>
              <a:latin typeface="Arial"/>
              <a:ea typeface="Arial"/>
              <a:cs typeface="Arial"/>
              <a:sym typeface="Arial"/>
            </a:endParaRPr>
          </a:p>
          <a:p>
            <a:pPr indent="-342900" lvl="0" marL="355600" marR="658495" rtl="0" algn="l">
              <a:lnSpc>
                <a:spcPct val="107894"/>
              </a:lnSpc>
              <a:spcBef>
                <a:spcPts val="490"/>
              </a:spcBef>
              <a:spcAft>
                <a:spcPts val="0"/>
              </a:spcAft>
              <a:buClr>
                <a:srgbClr val="4D4D4B"/>
              </a:buClr>
              <a:buSzPts val="1900"/>
              <a:buFont typeface="Arial"/>
              <a:buChar char="•"/>
            </a:pPr>
            <a:r>
              <a:rPr b="1" lang="en-US" sz="1900">
                <a:solidFill>
                  <a:srgbClr val="4D4D4B"/>
                </a:solidFill>
                <a:latin typeface="Arial"/>
                <a:ea typeface="Arial"/>
                <a:cs typeface="Arial"/>
                <a:sym typeface="Arial"/>
              </a:rPr>
              <a:t>Visibility into </a:t>
            </a:r>
            <a:r>
              <a:rPr lang="en-US" sz="1900">
                <a:solidFill>
                  <a:srgbClr val="4D4D4B"/>
                </a:solidFill>
                <a:latin typeface="Arial"/>
                <a:ea typeface="Arial"/>
                <a:cs typeface="Arial"/>
                <a:sym typeface="Arial"/>
              </a:rPr>
              <a:t>resource utilization, operational  performance, and overall demand patterns</a:t>
            </a:r>
            <a:endParaRPr sz="1900">
              <a:solidFill>
                <a:schemeClr val="dk1"/>
              </a:solidFill>
              <a:latin typeface="Arial"/>
              <a:ea typeface="Arial"/>
              <a:cs typeface="Arial"/>
              <a:sym typeface="Arial"/>
            </a:endParaRPr>
          </a:p>
          <a:p>
            <a:pPr indent="-342900" lvl="0" marL="355600" marR="0" rtl="0" algn="l">
              <a:lnSpc>
                <a:spcPct val="100000"/>
              </a:lnSpc>
              <a:spcBef>
                <a:spcPts val="200"/>
              </a:spcBef>
              <a:spcAft>
                <a:spcPts val="0"/>
              </a:spcAft>
              <a:buClr>
                <a:srgbClr val="4D4D4B"/>
              </a:buClr>
              <a:buSzPts val="1900"/>
              <a:buFont typeface="Arial"/>
              <a:buChar char="•"/>
            </a:pPr>
            <a:r>
              <a:rPr b="1" lang="en-US" sz="1900">
                <a:solidFill>
                  <a:srgbClr val="4D4D4B"/>
                </a:solidFill>
                <a:latin typeface="Arial"/>
                <a:ea typeface="Arial"/>
                <a:cs typeface="Arial"/>
                <a:sym typeface="Arial"/>
              </a:rPr>
              <a:t>Custom application-specific </a:t>
            </a:r>
            <a:r>
              <a:rPr lang="en-US" sz="1900">
                <a:solidFill>
                  <a:srgbClr val="4D4D4B"/>
                </a:solidFill>
                <a:latin typeface="Arial"/>
                <a:ea typeface="Arial"/>
                <a:cs typeface="Arial"/>
                <a:sym typeface="Arial"/>
              </a:rPr>
              <a:t>metrics of your own</a:t>
            </a:r>
            <a:endParaRPr sz="1900">
              <a:solidFill>
                <a:schemeClr val="dk1"/>
              </a:solidFill>
              <a:latin typeface="Arial"/>
              <a:ea typeface="Arial"/>
              <a:cs typeface="Arial"/>
              <a:sym typeface="Arial"/>
            </a:endParaRPr>
          </a:p>
          <a:p>
            <a:pPr indent="-342900" lvl="0" marL="355600" marR="203834" rtl="0" algn="l">
              <a:lnSpc>
                <a:spcPct val="107894"/>
              </a:lnSpc>
              <a:spcBef>
                <a:spcPts val="490"/>
              </a:spcBef>
              <a:spcAft>
                <a:spcPts val="0"/>
              </a:spcAft>
              <a:buClr>
                <a:srgbClr val="4D4D4B"/>
              </a:buClr>
              <a:buSzPts val="1900"/>
              <a:buFont typeface="Arial"/>
              <a:buChar char="•"/>
            </a:pPr>
            <a:r>
              <a:rPr b="1" lang="en-US" sz="1900">
                <a:solidFill>
                  <a:srgbClr val="4D4D4B"/>
                </a:solidFill>
                <a:latin typeface="Arial"/>
                <a:ea typeface="Arial"/>
                <a:cs typeface="Arial"/>
                <a:sym typeface="Arial"/>
              </a:rPr>
              <a:t>Accessible </a:t>
            </a:r>
            <a:r>
              <a:rPr lang="en-US" sz="1900">
                <a:solidFill>
                  <a:srgbClr val="4D4D4B"/>
                </a:solidFill>
                <a:latin typeface="Arial"/>
                <a:ea typeface="Arial"/>
                <a:cs typeface="Arial"/>
                <a:sym typeface="Arial"/>
              </a:rPr>
              <a:t>via AWS Management Console, APIs,  SDK, or CLI</a:t>
            </a:r>
            <a:endParaRPr sz="1900">
              <a:solidFill>
                <a:schemeClr val="dk1"/>
              </a:solidFill>
              <a:latin typeface="Arial"/>
              <a:ea typeface="Arial"/>
              <a:cs typeface="Arial"/>
              <a:sym typeface="Arial"/>
            </a:endParaRPr>
          </a:p>
        </p:txBody>
      </p:sp>
      <p:grpSp>
        <p:nvGrpSpPr>
          <p:cNvPr id="3650" name="Google Shape;3650;p130"/>
          <p:cNvGrpSpPr/>
          <p:nvPr/>
        </p:nvGrpSpPr>
        <p:grpSpPr>
          <a:xfrm>
            <a:off x="633983" y="1541526"/>
            <a:ext cx="1601724" cy="1829561"/>
            <a:chOff x="633983" y="1541526"/>
            <a:chExt cx="1601724" cy="1829561"/>
          </a:xfrm>
        </p:grpSpPr>
        <p:sp>
          <p:nvSpPr>
            <p:cNvPr id="3651" name="Google Shape;3651;p130"/>
            <p:cNvSpPr/>
            <p:nvPr/>
          </p:nvSpPr>
          <p:spPr>
            <a:xfrm>
              <a:off x="832865" y="1541526"/>
              <a:ext cx="1096010" cy="1000125"/>
            </a:xfrm>
            <a:custGeom>
              <a:rect b="b" l="l" r="r" t="t"/>
              <a:pathLst>
                <a:path extrusionOk="0" h="1000125" w="1096010">
                  <a:moveTo>
                    <a:pt x="997585" y="0"/>
                  </a:moveTo>
                  <a:lnTo>
                    <a:pt x="98158" y="0"/>
                  </a:lnTo>
                  <a:lnTo>
                    <a:pt x="59948" y="7713"/>
                  </a:lnTo>
                  <a:lnTo>
                    <a:pt x="28748" y="28749"/>
                  </a:lnTo>
                  <a:lnTo>
                    <a:pt x="7713" y="59953"/>
                  </a:lnTo>
                  <a:lnTo>
                    <a:pt x="0" y="98171"/>
                  </a:lnTo>
                  <a:lnTo>
                    <a:pt x="0" y="901573"/>
                  </a:lnTo>
                  <a:lnTo>
                    <a:pt x="7713" y="939790"/>
                  </a:lnTo>
                  <a:lnTo>
                    <a:pt x="28748" y="970994"/>
                  </a:lnTo>
                  <a:lnTo>
                    <a:pt x="59948" y="992030"/>
                  </a:lnTo>
                  <a:lnTo>
                    <a:pt x="98158" y="999744"/>
                  </a:lnTo>
                  <a:lnTo>
                    <a:pt x="997585"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2" name="Google Shape;3652;p130"/>
            <p:cNvSpPr/>
            <p:nvPr/>
          </p:nvSpPr>
          <p:spPr>
            <a:xfrm>
              <a:off x="832865" y="1541526"/>
              <a:ext cx="1096010" cy="1000125"/>
            </a:xfrm>
            <a:custGeom>
              <a:rect b="b" l="l" r="r" t="t"/>
              <a:pathLst>
                <a:path extrusionOk="0" h="1000125" w="1096010">
                  <a:moveTo>
                    <a:pt x="0" y="98171"/>
                  </a:moveTo>
                  <a:lnTo>
                    <a:pt x="7713" y="59953"/>
                  </a:lnTo>
                  <a:lnTo>
                    <a:pt x="28748" y="28749"/>
                  </a:lnTo>
                  <a:lnTo>
                    <a:pt x="59948" y="7713"/>
                  </a:lnTo>
                  <a:lnTo>
                    <a:pt x="98158"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58" y="999744"/>
                  </a:lnTo>
                  <a:lnTo>
                    <a:pt x="59948" y="992030"/>
                  </a:lnTo>
                  <a:lnTo>
                    <a:pt x="28748" y="970994"/>
                  </a:lnTo>
                  <a:lnTo>
                    <a:pt x="7713" y="939790"/>
                  </a:lnTo>
                  <a:lnTo>
                    <a:pt x="0" y="901573"/>
                  </a:lnTo>
                  <a:lnTo>
                    <a:pt x="0" y="98171"/>
                  </a:lnTo>
                  <a:close/>
                </a:path>
              </a:pathLst>
            </a:custGeom>
            <a:noFill/>
            <a:ln cap="flat" cmpd="sng" w="19800">
              <a:solidFill>
                <a:srgbClr val="34823E"/>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3" name="Google Shape;3653;p130"/>
            <p:cNvSpPr/>
            <p:nvPr/>
          </p:nvSpPr>
          <p:spPr>
            <a:xfrm>
              <a:off x="633983" y="2441448"/>
              <a:ext cx="1601724" cy="92963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54" name="Google Shape;3654;p130"/>
          <p:cNvSpPr txBox="1"/>
          <p:nvPr/>
        </p:nvSpPr>
        <p:spPr>
          <a:xfrm>
            <a:off x="818489" y="2560777"/>
            <a:ext cx="1123950" cy="513080"/>
          </a:xfrm>
          <a:prstGeom prst="rect">
            <a:avLst/>
          </a:prstGeom>
          <a:noFill/>
          <a:ln>
            <a:noFill/>
          </a:ln>
        </p:spPr>
        <p:txBody>
          <a:bodyPr anchorCtr="0" anchor="t" bIns="0" lIns="0" spcFirstLastPara="1" rIns="0" wrap="square" tIns="12050">
            <a:spAutoFit/>
          </a:bodyPr>
          <a:lstStyle/>
          <a:p>
            <a:pPr indent="0" lvl="0" marL="0" marR="0" rtl="0" algn="ctr">
              <a:lnSpc>
                <a:spcPct val="100000"/>
              </a:lnSpc>
              <a:spcBef>
                <a:spcPts val="0"/>
              </a:spcBef>
              <a:spcAft>
                <a:spcPts val="0"/>
              </a:spcAft>
              <a:buNone/>
            </a:pPr>
            <a:r>
              <a:rPr lang="en-US" sz="1600">
                <a:solidFill>
                  <a:srgbClr val="464646"/>
                </a:solidFill>
                <a:latin typeface="Arial"/>
                <a:ea typeface="Arial"/>
                <a:cs typeface="Arial"/>
                <a:sym typeface="Arial"/>
              </a:rPr>
              <a:t>Amazon</a:t>
            </a:r>
            <a:endParaRPr sz="1600">
              <a:solidFill>
                <a:schemeClr val="dk1"/>
              </a:solidFill>
              <a:latin typeface="Arial"/>
              <a:ea typeface="Arial"/>
              <a:cs typeface="Arial"/>
              <a:sym typeface="Arial"/>
            </a:endParaRPr>
          </a:p>
          <a:p>
            <a:pPr indent="0" lvl="0" marL="0" marR="0" rtl="0" algn="ctr">
              <a:lnSpc>
                <a:spcPct val="100000"/>
              </a:lnSpc>
              <a:spcBef>
                <a:spcPts val="5"/>
              </a:spcBef>
              <a:spcAft>
                <a:spcPts val="0"/>
              </a:spcAft>
              <a:buNone/>
            </a:pPr>
            <a:r>
              <a:rPr lang="en-US" sz="1600">
                <a:solidFill>
                  <a:srgbClr val="464646"/>
                </a:solidFill>
                <a:latin typeface="Arial"/>
                <a:ea typeface="Arial"/>
                <a:cs typeface="Arial"/>
                <a:sym typeface="Arial"/>
              </a:rPr>
              <a:t>CloudWatch</a:t>
            </a:r>
            <a:endParaRPr sz="1600">
              <a:solidFill>
                <a:schemeClr val="dk1"/>
              </a:solidFill>
              <a:latin typeface="Arial"/>
              <a:ea typeface="Arial"/>
              <a:cs typeface="Arial"/>
              <a:sym typeface="Arial"/>
            </a:endParaRPr>
          </a:p>
        </p:txBody>
      </p:sp>
      <p:grpSp>
        <p:nvGrpSpPr>
          <p:cNvPr id="3655" name="Google Shape;3655;p130"/>
          <p:cNvGrpSpPr/>
          <p:nvPr/>
        </p:nvGrpSpPr>
        <p:grpSpPr>
          <a:xfrm>
            <a:off x="1016508" y="1612417"/>
            <a:ext cx="764090" cy="857416"/>
            <a:chOff x="1016508" y="1612417"/>
            <a:chExt cx="764090" cy="857416"/>
          </a:xfrm>
        </p:grpSpPr>
        <p:sp>
          <p:nvSpPr>
            <p:cNvPr id="3656" name="Google Shape;3656;p130"/>
            <p:cNvSpPr/>
            <p:nvPr/>
          </p:nvSpPr>
          <p:spPr>
            <a:xfrm>
              <a:off x="1016508" y="2143374"/>
              <a:ext cx="763905" cy="192405"/>
            </a:xfrm>
            <a:custGeom>
              <a:rect b="b" l="l" r="r" t="t"/>
              <a:pathLst>
                <a:path extrusionOk="0" h="192405" w="763905">
                  <a:moveTo>
                    <a:pt x="383090" y="0"/>
                  </a:moveTo>
                  <a:lnTo>
                    <a:pt x="0" y="56512"/>
                  </a:lnTo>
                  <a:lnTo>
                    <a:pt x="383090" y="191910"/>
                  </a:lnTo>
                  <a:lnTo>
                    <a:pt x="763545" y="57853"/>
                  </a:lnTo>
                  <a:lnTo>
                    <a:pt x="763545" y="55952"/>
                  </a:lnTo>
                  <a:lnTo>
                    <a:pt x="383090" y="0"/>
                  </a:lnTo>
                  <a:close/>
                </a:path>
              </a:pathLst>
            </a:custGeom>
            <a:solidFill>
              <a:srgbClr val="B1CE8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7" name="Google Shape;3657;p130"/>
            <p:cNvSpPr/>
            <p:nvPr/>
          </p:nvSpPr>
          <p:spPr>
            <a:xfrm>
              <a:off x="1157084" y="1612417"/>
              <a:ext cx="434975" cy="640715"/>
            </a:xfrm>
            <a:custGeom>
              <a:rect b="b" l="l" r="r" t="t"/>
              <a:pathLst>
                <a:path extrusionOk="0" h="640714" w="434975">
                  <a:moveTo>
                    <a:pt x="434644" y="110655"/>
                  </a:moveTo>
                  <a:lnTo>
                    <a:pt x="148996" y="0"/>
                  </a:lnTo>
                  <a:lnTo>
                    <a:pt x="127698" y="0"/>
                  </a:lnTo>
                  <a:lnTo>
                    <a:pt x="127698" y="162369"/>
                  </a:lnTo>
                  <a:lnTo>
                    <a:pt x="0" y="134213"/>
                  </a:lnTo>
                  <a:lnTo>
                    <a:pt x="0" y="600430"/>
                  </a:lnTo>
                  <a:lnTo>
                    <a:pt x="127698" y="578180"/>
                  </a:lnTo>
                  <a:lnTo>
                    <a:pt x="127698" y="640461"/>
                  </a:lnTo>
                  <a:lnTo>
                    <a:pt x="434644" y="568642"/>
                  </a:lnTo>
                  <a:lnTo>
                    <a:pt x="434644" y="110655"/>
                  </a:lnTo>
                  <a:close/>
                </a:path>
              </a:pathLst>
            </a:custGeom>
            <a:solidFill>
              <a:srgbClr val="699F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8" name="Google Shape;3658;p130"/>
            <p:cNvSpPr/>
            <p:nvPr/>
          </p:nvSpPr>
          <p:spPr>
            <a:xfrm>
              <a:off x="1016508" y="1612417"/>
              <a:ext cx="383540" cy="857250"/>
            </a:xfrm>
            <a:custGeom>
              <a:rect b="b" l="l" r="r" t="t"/>
              <a:pathLst>
                <a:path extrusionOk="0" h="857250" w="383540">
                  <a:moveTo>
                    <a:pt x="268274" y="0"/>
                  </a:moveTo>
                  <a:lnTo>
                    <a:pt x="251409" y="0"/>
                  </a:lnTo>
                  <a:lnTo>
                    <a:pt x="179235" y="35306"/>
                  </a:lnTo>
                  <a:lnTo>
                    <a:pt x="179235" y="612216"/>
                  </a:lnTo>
                  <a:lnTo>
                    <a:pt x="268274" y="639279"/>
                  </a:lnTo>
                  <a:lnTo>
                    <a:pt x="268274" y="0"/>
                  </a:lnTo>
                  <a:close/>
                </a:path>
                <a:path extrusionOk="0" h="857250" w="383540">
                  <a:moveTo>
                    <a:pt x="383082" y="722871"/>
                  </a:moveTo>
                  <a:lnTo>
                    <a:pt x="0" y="587476"/>
                  </a:lnTo>
                  <a:lnTo>
                    <a:pt x="0" y="666356"/>
                  </a:lnTo>
                  <a:lnTo>
                    <a:pt x="383082" y="857084"/>
                  </a:lnTo>
                  <a:lnTo>
                    <a:pt x="383082" y="722871"/>
                  </a:lnTo>
                  <a:close/>
                </a:path>
                <a:path extrusionOk="0" h="857250" w="383540">
                  <a:moveTo>
                    <a:pt x="383082" y="118910"/>
                  </a:moveTo>
                  <a:lnTo>
                    <a:pt x="301078" y="143624"/>
                  </a:lnTo>
                  <a:lnTo>
                    <a:pt x="301078" y="648703"/>
                  </a:lnTo>
                  <a:lnTo>
                    <a:pt x="383082" y="673430"/>
                  </a:lnTo>
                  <a:lnTo>
                    <a:pt x="383082" y="118910"/>
                  </a:lnTo>
                  <a:close/>
                </a:path>
              </a:pathLst>
            </a:custGeom>
            <a:solidFill>
              <a:srgbClr val="435E2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9" name="Google Shape;3659;p130"/>
            <p:cNvSpPr/>
            <p:nvPr/>
          </p:nvSpPr>
          <p:spPr>
            <a:xfrm>
              <a:off x="1399598" y="2201228"/>
              <a:ext cx="381000" cy="268605"/>
            </a:xfrm>
            <a:custGeom>
              <a:rect b="b" l="l" r="r" t="t"/>
              <a:pathLst>
                <a:path extrusionOk="0" h="268605" w="381000">
                  <a:moveTo>
                    <a:pt x="380454" y="0"/>
                  </a:moveTo>
                  <a:lnTo>
                    <a:pt x="0" y="134056"/>
                  </a:lnTo>
                  <a:lnTo>
                    <a:pt x="0" y="268273"/>
                  </a:lnTo>
                  <a:lnTo>
                    <a:pt x="380454" y="79427"/>
                  </a:lnTo>
                  <a:lnTo>
                    <a:pt x="380454" y="0"/>
                  </a:lnTo>
                  <a:close/>
                </a:path>
              </a:pathLst>
            </a:custGeom>
            <a:solidFill>
              <a:srgbClr val="699F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0" name="Google Shape;3660;p130"/>
            <p:cNvSpPr/>
            <p:nvPr/>
          </p:nvSpPr>
          <p:spPr>
            <a:xfrm>
              <a:off x="1092658" y="1746625"/>
              <a:ext cx="64769" cy="466725"/>
            </a:xfrm>
            <a:custGeom>
              <a:rect b="b" l="l" r="r" t="t"/>
              <a:pathLst>
                <a:path extrusionOk="0" h="466725" w="64769">
                  <a:moveTo>
                    <a:pt x="64433" y="0"/>
                  </a:moveTo>
                  <a:lnTo>
                    <a:pt x="0" y="24719"/>
                  </a:lnTo>
                  <a:lnTo>
                    <a:pt x="0" y="446203"/>
                  </a:lnTo>
                  <a:lnTo>
                    <a:pt x="64433" y="466217"/>
                  </a:lnTo>
                  <a:lnTo>
                    <a:pt x="64433" y="0"/>
                  </a:lnTo>
                  <a:close/>
                </a:path>
              </a:pathLst>
            </a:custGeom>
            <a:solidFill>
              <a:srgbClr val="435E2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1" name="Google Shape;3661;p130"/>
            <p:cNvSpPr/>
            <p:nvPr/>
          </p:nvSpPr>
          <p:spPr>
            <a:xfrm>
              <a:off x="1399598" y="1730140"/>
              <a:ext cx="276860" cy="556260"/>
            </a:xfrm>
            <a:custGeom>
              <a:rect b="b" l="l" r="r" t="t"/>
              <a:pathLst>
                <a:path extrusionOk="0" h="556260" w="276860">
                  <a:moveTo>
                    <a:pt x="0" y="0"/>
                  </a:moveTo>
                  <a:lnTo>
                    <a:pt x="0" y="555699"/>
                  </a:lnTo>
                  <a:lnTo>
                    <a:pt x="276486" y="473291"/>
                  </a:lnTo>
                  <a:lnTo>
                    <a:pt x="276486" y="82408"/>
                  </a:lnTo>
                  <a:lnTo>
                    <a:pt x="0" y="0"/>
                  </a:lnTo>
                  <a:close/>
                </a:path>
              </a:pathLst>
            </a:custGeom>
            <a:solidFill>
              <a:srgbClr val="699F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62" name="Google Shape;3662;p130"/>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3663" name="Google Shape;3663;p130"/>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7" name="Shape 3667"/>
        <p:cNvGrpSpPr/>
        <p:nvPr/>
      </p:nvGrpSpPr>
      <p:grpSpPr>
        <a:xfrm>
          <a:off x="0" y="0"/>
          <a:ext cx="0" cy="0"/>
          <a:chOff x="0" y="0"/>
          <a:chExt cx="0" cy="0"/>
        </a:xfrm>
      </p:grpSpPr>
      <p:grpSp>
        <p:nvGrpSpPr>
          <p:cNvPr id="3668" name="Google Shape;3668;p131"/>
          <p:cNvGrpSpPr/>
          <p:nvPr/>
        </p:nvGrpSpPr>
        <p:grpSpPr>
          <a:xfrm>
            <a:off x="1399032" y="2354579"/>
            <a:ext cx="6890004" cy="1900427"/>
            <a:chOff x="1399032" y="2354579"/>
            <a:chExt cx="6890004" cy="1900427"/>
          </a:xfrm>
        </p:grpSpPr>
        <p:sp>
          <p:nvSpPr>
            <p:cNvPr id="3669" name="Google Shape;3669;p131"/>
            <p:cNvSpPr/>
            <p:nvPr/>
          </p:nvSpPr>
          <p:spPr>
            <a:xfrm>
              <a:off x="1399032" y="2354579"/>
              <a:ext cx="3031236" cy="190042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0" name="Google Shape;3670;p131"/>
            <p:cNvSpPr/>
            <p:nvPr/>
          </p:nvSpPr>
          <p:spPr>
            <a:xfrm>
              <a:off x="4408932" y="2497835"/>
              <a:ext cx="3880104" cy="145237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71" name="Google Shape;3671;p131"/>
          <p:cNvSpPr txBox="1"/>
          <p:nvPr>
            <p:ph type="title"/>
          </p:nvPr>
        </p:nvSpPr>
        <p:spPr>
          <a:xfrm>
            <a:off x="415544" y="139065"/>
            <a:ext cx="45969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CloudWatch Facts</a:t>
            </a:r>
            <a:endParaRPr/>
          </a:p>
        </p:txBody>
      </p:sp>
      <p:sp>
        <p:nvSpPr>
          <p:cNvPr id="3672" name="Google Shape;3672;p131"/>
          <p:cNvSpPr txBox="1"/>
          <p:nvPr/>
        </p:nvSpPr>
        <p:spPr>
          <a:xfrm>
            <a:off x="419506" y="973076"/>
            <a:ext cx="3677920" cy="1088390"/>
          </a:xfrm>
          <a:prstGeom prst="rect">
            <a:avLst/>
          </a:prstGeom>
          <a:noFill/>
          <a:ln>
            <a:noFill/>
          </a:ln>
        </p:spPr>
        <p:txBody>
          <a:bodyPr anchorCtr="0" anchor="t" bIns="0" lIns="0" spcFirstLastPara="1" rIns="0" wrap="square" tIns="74925">
            <a:spAutoFit/>
          </a:bodyPr>
          <a:lstStyle/>
          <a:p>
            <a:pPr indent="-342900" lvl="0" marL="355600" marR="0" rtl="0" algn="l">
              <a:lnSpc>
                <a:spcPct val="100000"/>
              </a:lnSpc>
              <a:spcBef>
                <a:spcPts val="0"/>
              </a:spcBef>
              <a:spcAft>
                <a:spcPts val="0"/>
              </a:spcAft>
              <a:buClr>
                <a:srgbClr val="4D4D4B"/>
              </a:buClr>
              <a:buSzPts val="2000"/>
              <a:buFont typeface="Arial"/>
              <a:buChar char="•"/>
            </a:pPr>
            <a:r>
              <a:rPr lang="en-US" sz="2000">
                <a:solidFill>
                  <a:srgbClr val="4D4D4B"/>
                </a:solidFill>
                <a:latin typeface="Arial"/>
                <a:ea typeface="Arial"/>
                <a:cs typeface="Arial"/>
                <a:sym typeface="Arial"/>
              </a:rPr>
              <a:t>Monitor other AWS resources</a:t>
            </a:r>
            <a:endParaRPr sz="2000">
              <a:solidFill>
                <a:schemeClr val="dk1"/>
              </a:solidFill>
              <a:latin typeface="Arial"/>
              <a:ea typeface="Arial"/>
              <a:cs typeface="Arial"/>
              <a:sym typeface="Arial"/>
            </a:endParaRPr>
          </a:p>
          <a:p>
            <a:pPr indent="-143509" lvl="1" marL="556260" marR="0" rtl="0" algn="l">
              <a:lnSpc>
                <a:spcPct val="100000"/>
              </a:lnSpc>
              <a:spcBef>
                <a:spcPts val="440"/>
              </a:spcBef>
              <a:spcAft>
                <a:spcPts val="0"/>
              </a:spcAft>
              <a:buClr>
                <a:srgbClr val="4D4D4B"/>
              </a:buClr>
              <a:buSzPts val="1800"/>
              <a:buFont typeface="Arial"/>
              <a:buChar char="•"/>
            </a:pPr>
            <a:r>
              <a:rPr b="0" i="0" lang="en-US" sz="1800" u="none" cap="none" strike="noStrike">
                <a:solidFill>
                  <a:srgbClr val="4D4D4B"/>
                </a:solidFill>
                <a:latin typeface="Arial"/>
                <a:ea typeface="Arial"/>
                <a:cs typeface="Arial"/>
                <a:sym typeface="Arial"/>
              </a:rPr>
              <a:t>View graphics and statistics</a:t>
            </a:r>
            <a:endParaRPr b="0" i="0" sz="1800" u="none" cap="none" strike="noStrike">
              <a:solidFill>
                <a:schemeClr val="dk1"/>
              </a:solidFill>
              <a:latin typeface="Arial"/>
              <a:ea typeface="Arial"/>
              <a:cs typeface="Arial"/>
              <a:sym typeface="Arial"/>
            </a:endParaRPr>
          </a:p>
          <a:p>
            <a:pPr indent="-342900" lvl="0" marL="355600" marR="0" rtl="0" algn="l">
              <a:lnSpc>
                <a:spcPct val="100000"/>
              </a:lnSpc>
              <a:spcBef>
                <a:spcPts val="475"/>
              </a:spcBef>
              <a:spcAft>
                <a:spcPts val="0"/>
              </a:spcAft>
              <a:buClr>
                <a:srgbClr val="4D4D4B"/>
              </a:buClr>
              <a:buSzPts val="2000"/>
              <a:buFont typeface="Arial"/>
              <a:buChar char="•"/>
            </a:pPr>
            <a:r>
              <a:rPr lang="en-US" sz="2000">
                <a:solidFill>
                  <a:srgbClr val="4D4D4B"/>
                </a:solidFill>
                <a:latin typeface="Arial"/>
                <a:ea typeface="Arial"/>
                <a:cs typeface="Arial"/>
                <a:sym typeface="Arial"/>
              </a:rPr>
              <a:t>Set Alarms</a:t>
            </a:r>
            <a:endParaRPr sz="2000">
              <a:solidFill>
                <a:schemeClr val="dk1"/>
              </a:solidFill>
              <a:latin typeface="Arial"/>
              <a:ea typeface="Arial"/>
              <a:cs typeface="Arial"/>
              <a:sym typeface="Arial"/>
            </a:endParaRPr>
          </a:p>
        </p:txBody>
      </p:sp>
      <p:grpSp>
        <p:nvGrpSpPr>
          <p:cNvPr id="3673" name="Google Shape;3673;p131"/>
          <p:cNvGrpSpPr/>
          <p:nvPr/>
        </p:nvGrpSpPr>
        <p:grpSpPr>
          <a:xfrm>
            <a:off x="7930134" y="125729"/>
            <a:ext cx="1096010" cy="1000125"/>
            <a:chOff x="7930134" y="125729"/>
            <a:chExt cx="1096010" cy="1000125"/>
          </a:xfrm>
        </p:grpSpPr>
        <p:sp>
          <p:nvSpPr>
            <p:cNvPr id="3674" name="Google Shape;3674;p131"/>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34823E"/>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5" name="Google Shape;3675;p131"/>
            <p:cNvSpPr/>
            <p:nvPr/>
          </p:nvSpPr>
          <p:spPr>
            <a:xfrm>
              <a:off x="8145780" y="710232"/>
              <a:ext cx="763905" cy="192405"/>
            </a:xfrm>
            <a:custGeom>
              <a:rect b="b" l="l" r="r" t="t"/>
              <a:pathLst>
                <a:path extrusionOk="0" h="192405" w="763904">
                  <a:moveTo>
                    <a:pt x="383090" y="0"/>
                  </a:moveTo>
                  <a:lnTo>
                    <a:pt x="0" y="56613"/>
                  </a:lnTo>
                  <a:lnTo>
                    <a:pt x="383090" y="192252"/>
                  </a:lnTo>
                  <a:lnTo>
                    <a:pt x="763544" y="57957"/>
                  </a:lnTo>
                  <a:lnTo>
                    <a:pt x="763544" y="56052"/>
                  </a:lnTo>
                  <a:lnTo>
                    <a:pt x="383090" y="0"/>
                  </a:lnTo>
                  <a:close/>
                </a:path>
              </a:pathLst>
            </a:custGeom>
            <a:solidFill>
              <a:srgbClr val="B1CE8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6" name="Google Shape;3676;p131"/>
            <p:cNvSpPr/>
            <p:nvPr/>
          </p:nvSpPr>
          <p:spPr>
            <a:xfrm>
              <a:off x="8286356" y="178333"/>
              <a:ext cx="434975" cy="641985"/>
            </a:xfrm>
            <a:custGeom>
              <a:rect b="b" l="l" r="r" t="t"/>
              <a:pathLst>
                <a:path extrusionOk="0" h="641985" w="434975">
                  <a:moveTo>
                    <a:pt x="434644" y="110845"/>
                  </a:moveTo>
                  <a:lnTo>
                    <a:pt x="148996" y="0"/>
                  </a:lnTo>
                  <a:lnTo>
                    <a:pt x="127698" y="0"/>
                  </a:lnTo>
                  <a:lnTo>
                    <a:pt x="127698" y="162661"/>
                  </a:lnTo>
                  <a:lnTo>
                    <a:pt x="0" y="134454"/>
                  </a:lnTo>
                  <a:lnTo>
                    <a:pt x="0" y="601497"/>
                  </a:lnTo>
                  <a:lnTo>
                    <a:pt x="127698" y="579208"/>
                  </a:lnTo>
                  <a:lnTo>
                    <a:pt x="127698" y="641591"/>
                  </a:lnTo>
                  <a:lnTo>
                    <a:pt x="434644" y="569645"/>
                  </a:lnTo>
                  <a:lnTo>
                    <a:pt x="434644" y="110845"/>
                  </a:lnTo>
                  <a:close/>
                </a:path>
              </a:pathLst>
            </a:custGeom>
            <a:solidFill>
              <a:srgbClr val="699F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7" name="Google Shape;3677;p131"/>
            <p:cNvSpPr/>
            <p:nvPr/>
          </p:nvSpPr>
          <p:spPr>
            <a:xfrm>
              <a:off x="8145780" y="178333"/>
              <a:ext cx="383540" cy="859155"/>
            </a:xfrm>
            <a:custGeom>
              <a:rect b="b" l="l" r="r" t="t"/>
              <a:pathLst>
                <a:path extrusionOk="0" h="859155" w="383540">
                  <a:moveTo>
                    <a:pt x="268274" y="0"/>
                  </a:moveTo>
                  <a:lnTo>
                    <a:pt x="251409" y="0"/>
                  </a:lnTo>
                  <a:lnTo>
                    <a:pt x="179235" y="35369"/>
                  </a:lnTo>
                  <a:lnTo>
                    <a:pt x="179235" y="613295"/>
                  </a:lnTo>
                  <a:lnTo>
                    <a:pt x="268274" y="640422"/>
                  </a:lnTo>
                  <a:lnTo>
                    <a:pt x="268274" y="0"/>
                  </a:lnTo>
                  <a:close/>
                </a:path>
                <a:path extrusionOk="0" h="859155" w="383540">
                  <a:moveTo>
                    <a:pt x="383082" y="724154"/>
                  </a:moveTo>
                  <a:lnTo>
                    <a:pt x="0" y="588518"/>
                  </a:lnTo>
                  <a:lnTo>
                    <a:pt x="0" y="667537"/>
                  </a:lnTo>
                  <a:lnTo>
                    <a:pt x="383082" y="858608"/>
                  </a:lnTo>
                  <a:lnTo>
                    <a:pt x="383082" y="724154"/>
                  </a:lnTo>
                  <a:close/>
                </a:path>
                <a:path extrusionOk="0" h="859155" w="383540">
                  <a:moveTo>
                    <a:pt x="383082" y="119113"/>
                  </a:moveTo>
                  <a:lnTo>
                    <a:pt x="301078" y="143878"/>
                  </a:lnTo>
                  <a:lnTo>
                    <a:pt x="301078" y="649859"/>
                  </a:lnTo>
                  <a:lnTo>
                    <a:pt x="383082" y="674624"/>
                  </a:lnTo>
                  <a:lnTo>
                    <a:pt x="383082" y="119113"/>
                  </a:lnTo>
                  <a:close/>
                </a:path>
              </a:pathLst>
            </a:custGeom>
            <a:solidFill>
              <a:srgbClr val="435E2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8" name="Google Shape;3678;p131"/>
            <p:cNvSpPr/>
            <p:nvPr/>
          </p:nvSpPr>
          <p:spPr>
            <a:xfrm>
              <a:off x="8528871" y="768189"/>
              <a:ext cx="381000" cy="269240"/>
            </a:xfrm>
            <a:custGeom>
              <a:rect b="b" l="l" r="r" t="t"/>
              <a:pathLst>
                <a:path extrusionOk="0" h="269240" w="381000">
                  <a:moveTo>
                    <a:pt x="380453" y="0"/>
                  </a:moveTo>
                  <a:lnTo>
                    <a:pt x="0" y="134295"/>
                  </a:lnTo>
                  <a:lnTo>
                    <a:pt x="0" y="268750"/>
                  </a:lnTo>
                  <a:lnTo>
                    <a:pt x="380453" y="79568"/>
                  </a:lnTo>
                  <a:lnTo>
                    <a:pt x="380453" y="0"/>
                  </a:lnTo>
                  <a:close/>
                </a:path>
              </a:pathLst>
            </a:custGeom>
            <a:solidFill>
              <a:srgbClr val="699F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9" name="Google Shape;3679;p131"/>
            <p:cNvSpPr/>
            <p:nvPr/>
          </p:nvSpPr>
          <p:spPr>
            <a:xfrm>
              <a:off x="8221930" y="312777"/>
              <a:ext cx="64769" cy="467359"/>
            </a:xfrm>
            <a:custGeom>
              <a:rect b="b" l="l" r="r" t="t"/>
              <a:pathLst>
                <a:path extrusionOk="0" h="467359" w="64770">
                  <a:moveTo>
                    <a:pt x="64433" y="0"/>
                  </a:moveTo>
                  <a:lnTo>
                    <a:pt x="0" y="24763"/>
                  </a:lnTo>
                  <a:lnTo>
                    <a:pt x="0" y="446997"/>
                  </a:lnTo>
                  <a:lnTo>
                    <a:pt x="64433" y="467047"/>
                  </a:lnTo>
                  <a:lnTo>
                    <a:pt x="64433" y="0"/>
                  </a:lnTo>
                  <a:close/>
                </a:path>
              </a:pathLst>
            </a:custGeom>
            <a:solidFill>
              <a:srgbClr val="435E2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0" name="Google Shape;3680;p131"/>
            <p:cNvSpPr/>
            <p:nvPr/>
          </p:nvSpPr>
          <p:spPr>
            <a:xfrm>
              <a:off x="8528871" y="296262"/>
              <a:ext cx="276860" cy="556895"/>
            </a:xfrm>
            <a:custGeom>
              <a:rect b="b" l="l" r="r" t="t"/>
              <a:pathLst>
                <a:path extrusionOk="0" h="556894" w="276859">
                  <a:moveTo>
                    <a:pt x="0" y="0"/>
                  </a:moveTo>
                  <a:lnTo>
                    <a:pt x="0" y="556688"/>
                  </a:lnTo>
                  <a:lnTo>
                    <a:pt x="276486" y="474133"/>
                  </a:lnTo>
                  <a:lnTo>
                    <a:pt x="276486" y="82555"/>
                  </a:lnTo>
                  <a:lnTo>
                    <a:pt x="0" y="0"/>
                  </a:lnTo>
                  <a:close/>
                </a:path>
              </a:pathLst>
            </a:custGeom>
            <a:solidFill>
              <a:srgbClr val="699F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81" name="Google Shape;3681;p131"/>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3682" name="Google Shape;3682;p131"/>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6" name="Shape 3686"/>
        <p:cNvGrpSpPr/>
        <p:nvPr/>
      </p:nvGrpSpPr>
      <p:grpSpPr>
        <a:xfrm>
          <a:off x="0" y="0"/>
          <a:ext cx="0" cy="0"/>
          <a:chOff x="0" y="0"/>
          <a:chExt cx="0" cy="0"/>
        </a:xfrm>
      </p:grpSpPr>
      <p:sp>
        <p:nvSpPr>
          <p:cNvPr id="3687" name="Google Shape;3687;p132"/>
          <p:cNvSpPr txBox="1"/>
          <p:nvPr>
            <p:ph type="title"/>
          </p:nvPr>
        </p:nvSpPr>
        <p:spPr>
          <a:xfrm>
            <a:off x="415544" y="139065"/>
            <a:ext cx="57498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Amazon CloudWatch Architecture</a:t>
            </a:r>
            <a:endParaRPr/>
          </a:p>
        </p:txBody>
      </p:sp>
      <p:grpSp>
        <p:nvGrpSpPr>
          <p:cNvPr id="3688" name="Google Shape;3688;p132"/>
          <p:cNvGrpSpPr/>
          <p:nvPr/>
        </p:nvGrpSpPr>
        <p:grpSpPr>
          <a:xfrm>
            <a:off x="7930134" y="125729"/>
            <a:ext cx="1096010" cy="1000125"/>
            <a:chOff x="7930134" y="125729"/>
            <a:chExt cx="1096010" cy="1000125"/>
          </a:xfrm>
        </p:grpSpPr>
        <p:sp>
          <p:nvSpPr>
            <p:cNvPr id="3689" name="Google Shape;3689;p132"/>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34823E"/>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0" name="Google Shape;3690;p132"/>
            <p:cNvSpPr/>
            <p:nvPr/>
          </p:nvSpPr>
          <p:spPr>
            <a:xfrm>
              <a:off x="8145780" y="710232"/>
              <a:ext cx="763905" cy="192405"/>
            </a:xfrm>
            <a:custGeom>
              <a:rect b="b" l="l" r="r" t="t"/>
              <a:pathLst>
                <a:path extrusionOk="0" h="192405" w="763904">
                  <a:moveTo>
                    <a:pt x="383090" y="0"/>
                  </a:moveTo>
                  <a:lnTo>
                    <a:pt x="0" y="56613"/>
                  </a:lnTo>
                  <a:lnTo>
                    <a:pt x="383090" y="192252"/>
                  </a:lnTo>
                  <a:lnTo>
                    <a:pt x="763544" y="57957"/>
                  </a:lnTo>
                  <a:lnTo>
                    <a:pt x="763544" y="56052"/>
                  </a:lnTo>
                  <a:lnTo>
                    <a:pt x="383090" y="0"/>
                  </a:lnTo>
                  <a:close/>
                </a:path>
              </a:pathLst>
            </a:custGeom>
            <a:solidFill>
              <a:srgbClr val="B1CE8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1" name="Google Shape;3691;p132"/>
            <p:cNvSpPr/>
            <p:nvPr/>
          </p:nvSpPr>
          <p:spPr>
            <a:xfrm>
              <a:off x="8286356" y="178333"/>
              <a:ext cx="434975" cy="641985"/>
            </a:xfrm>
            <a:custGeom>
              <a:rect b="b" l="l" r="r" t="t"/>
              <a:pathLst>
                <a:path extrusionOk="0" h="641985" w="434975">
                  <a:moveTo>
                    <a:pt x="434644" y="110845"/>
                  </a:moveTo>
                  <a:lnTo>
                    <a:pt x="148996" y="0"/>
                  </a:lnTo>
                  <a:lnTo>
                    <a:pt x="127698" y="0"/>
                  </a:lnTo>
                  <a:lnTo>
                    <a:pt x="127698" y="162661"/>
                  </a:lnTo>
                  <a:lnTo>
                    <a:pt x="0" y="134454"/>
                  </a:lnTo>
                  <a:lnTo>
                    <a:pt x="0" y="601497"/>
                  </a:lnTo>
                  <a:lnTo>
                    <a:pt x="127698" y="579208"/>
                  </a:lnTo>
                  <a:lnTo>
                    <a:pt x="127698" y="641591"/>
                  </a:lnTo>
                  <a:lnTo>
                    <a:pt x="434644" y="569645"/>
                  </a:lnTo>
                  <a:lnTo>
                    <a:pt x="434644" y="110845"/>
                  </a:lnTo>
                  <a:close/>
                </a:path>
              </a:pathLst>
            </a:custGeom>
            <a:solidFill>
              <a:srgbClr val="699F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2" name="Google Shape;3692;p132"/>
            <p:cNvSpPr/>
            <p:nvPr/>
          </p:nvSpPr>
          <p:spPr>
            <a:xfrm>
              <a:off x="8145780" y="178333"/>
              <a:ext cx="383540" cy="859155"/>
            </a:xfrm>
            <a:custGeom>
              <a:rect b="b" l="l" r="r" t="t"/>
              <a:pathLst>
                <a:path extrusionOk="0" h="859155" w="383540">
                  <a:moveTo>
                    <a:pt x="268274" y="0"/>
                  </a:moveTo>
                  <a:lnTo>
                    <a:pt x="251409" y="0"/>
                  </a:lnTo>
                  <a:lnTo>
                    <a:pt x="179235" y="35369"/>
                  </a:lnTo>
                  <a:lnTo>
                    <a:pt x="179235" y="613295"/>
                  </a:lnTo>
                  <a:lnTo>
                    <a:pt x="268274" y="640422"/>
                  </a:lnTo>
                  <a:lnTo>
                    <a:pt x="268274" y="0"/>
                  </a:lnTo>
                  <a:close/>
                </a:path>
                <a:path extrusionOk="0" h="859155" w="383540">
                  <a:moveTo>
                    <a:pt x="383082" y="724154"/>
                  </a:moveTo>
                  <a:lnTo>
                    <a:pt x="0" y="588518"/>
                  </a:lnTo>
                  <a:lnTo>
                    <a:pt x="0" y="667537"/>
                  </a:lnTo>
                  <a:lnTo>
                    <a:pt x="383082" y="858608"/>
                  </a:lnTo>
                  <a:lnTo>
                    <a:pt x="383082" y="724154"/>
                  </a:lnTo>
                  <a:close/>
                </a:path>
                <a:path extrusionOk="0" h="859155" w="383540">
                  <a:moveTo>
                    <a:pt x="383082" y="119113"/>
                  </a:moveTo>
                  <a:lnTo>
                    <a:pt x="301078" y="143878"/>
                  </a:lnTo>
                  <a:lnTo>
                    <a:pt x="301078" y="649859"/>
                  </a:lnTo>
                  <a:lnTo>
                    <a:pt x="383082" y="674624"/>
                  </a:lnTo>
                  <a:lnTo>
                    <a:pt x="383082" y="119113"/>
                  </a:lnTo>
                  <a:close/>
                </a:path>
              </a:pathLst>
            </a:custGeom>
            <a:solidFill>
              <a:srgbClr val="435E2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3" name="Google Shape;3693;p132"/>
            <p:cNvSpPr/>
            <p:nvPr/>
          </p:nvSpPr>
          <p:spPr>
            <a:xfrm>
              <a:off x="8528871" y="768189"/>
              <a:ext cx="381000" cy="269240"/>
            </a:xfrm>
            <a:custGeom>
              <a:rect b="b" l="l" r="r" t="t"/>
              <a:pathLst>
                <a:path extrusionOk="0" h="269240" w="381000">
                  <a:moveTo>
                    <a:pt x="380453" y="0"/>
                  </a:moveTo>
                  <a:lnTo>
                    <a:pt x="0" y="134295"/>
                  </a:lnTo>
                  <a:lnTo>
                    <a:pt x="0" y="268750"/>
                  </a:lnTo>
                  <a:lnTo>
                    <a:pt x="380453" y="79568"/>
                  </a:lnTo>
                  <a:lnTo>
                    <a:pt x="380453" y="0"/>
                  </a:lnTo>
                  <a:close/>
                </a:path>
              </a:pathLst>
            </a:custGeom>
            <a:solidFill>
              <a:srgbClr val="699F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4" name="Google Shape;3694;p132"/>
            <p:cNvSpPr/>
            <p:nvPr/>
          </p:nvSpPr>
          <p:spPr>
            <a:xfrm>
              <a:off x="8221930" y="312777"/>
              <a:ext cx="64769" cy="467359"/>
            </a:xfrm>
            <a:custGeom>
              <a:rect b="b" l="l" r="r" t="t"/>
              <a:pathLst>
                <a:path extrusionOk="0" h="467359" w="64770">
                  <a:moveTo>
                    <a:pt x="64433" y="0"/>
                  </a:moveTo>
                  <a:lnTo>
                    <a:pt x="0" y="24763"/>
                  </a:lnTo>
                  <a:lnTo>
                    <a:pt x="0" y="446997"/>
                  </a:lnTo>
                  <a:lnTo>
                    <a:pt x="64433" y="467047"/>
                  </a:lnTo>
                  <a:lnTo>
                    <a:pt x="64433" y="0"/>
                  </a:lnTo>
                  <a:close/>
                </a:path>
              </a:pathLst>
            </a:custGeom>
            <a:solidFill>
              <a:srgbClr val="435E2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5" name="Google Shape;3695;p132"/>
            <p:cNvSpPr/>
            <p:nvPr/>
          </p:nvSpPr>
          <p:spPr>
            <a:xfrm>
              <a:off x="8528871" y="296262"/>
              <a:ext cx="276860" cy="556895"/>
            </a:xfrm>
            <a:custGeom>
              <a:rect b="b" l="l" r="r" t="t"/>
              <a:pathLst>
                <a:path extrusionOk="0" h="556894" w="276859">
                  <a:moveTo>
                    <a:pt x="0" y="0"/>
                  </a:moveTo>
                  <a:lnTo>
                    <a:pt x="0" y="556688"/>
                  </a:lnTo>
                  <a:lnTo>
                    <a:pt x="276486" y="474133"/>
                  </a:lnTo>
                  <a:lnTo>
                    <a:pt x="276486" y="82555"/>
                  </a:lnTo>
                  <a:lnTo>
                    <a:pt x="0" y="0"/>
                  </a:lnTo>
                  <a:close/>
                </a:path>
              </a:pathLst>
            </a:custGeom>
            <a:solidFill>
              <a:srgbClr val="699F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696" name="Google Shape;3696;p132"/>
          <p:cNvGrpSpPr/>
          <p:nvPr/>
        </p:nvGrpSpPr>
        <p:grpSpPr>
          <a:xfrm>
            <a:off x="167658" y="1857715"/>
            <a:ext cx="1484338" cy="1010492"/>
            <a:chOff x="167658" y="1857715"/>
            <a:chExt cx="1484338" cy="1010492"/>
          </a:xfrm>
        </p:grpSpPr>
        <p:sp>
          <p:nvSpPr>
            <p:cNvPr id="3697" name="Google Shape;3697;p132"/>
            <p:cNvSpPr/>
            <p:nvPr/>
          </p:nvSpPr>
          <p:spPr>
            <a:xfrm>
              <a:off x="167658" y="1857715"/>
              <a:ext cx="1484338" cy="101049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8" name="Google Shape;3698;p132"/>
            <p:cNvSpPr/>
            <p:nvPr/>
          </p:nvSpPr>
          <p:spPr>
            <a:xfrm>
              <a:off x="205740" y="1876043"/>
              <a:ext cx="1408176" cy="934211"/>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9" name="Google Shape;3699;p132"/>
            <p:cNvSpPr/>
            <p:nvPr/>
          </p:nvSpPr>
          <p:spPr>
            <a:xfrm>
              <a:off x="205740" y="1876043"/>
              <a:ext cx="1408430" cy="934719"/>
            </a:xfrm>
            <a:custGeom>
              <a:rect b="b" l="l" r="r" t="t"/>
              <a:pathLst>
                <a:path extrusionOk="0" h="934719" w="1408430">
                  <a:moveTo>
                    <a:pt x="0" y="934211"/>
                  </a:moveTo>
                  <a:lnTo>
                    <a:pt x="1408176" y="934211"/>
                  </a:lnTo>
                  <a:lnTo>
                    <a:pt x="1408176" y="0"/>
                  </a:lnTo>
                  <a:lnTo>
                    <a:pt x="0" y="0"/>
                  </a:lnTo>
                  <a:lnTo>
                    <a:pt x="0" y="934211"/>
                  </a:lnTo>
                  <a:close/>
                </a:path>
              </a:pathLst>
            </a:custGeom>
            <a:noFill/>
            <a:ln cap="flat" cmpd="sng" w="9525">
              <a:solidFill>
                <a:srgbClr val="94959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00" name="Google Shape;3700;p132"/>
          <p:cNvSpPr txBox="1"/>
          <p:nvPr/>
        </p:nvSpPr>
        <p:spPr>
          <a:xfrm>
            <a:off x="368300" y="2051685"/>
            <a:ext cx="1081405" cy="574675"/>
          </a:xfrm>
          <a:prstGeom prst="rect">
            <a:avLst/>
          </a:prstGeom>
          <a:noFill/>
          <a:ln>
            <a:noFill/>
          </a:ln>
        </p:spPr>
        <p:txBody>
          <a:bodyPr anchorCtr="0" anchor="t" bIns="0" lIns="0" spcFirstLastPara="1" rIns="0" wrap="square" tIns="12700">
            <a:spAutoFit/>
          </a:bodyPr>
          <a:lstStyle/>
          <a:p>
            <a:pPr indent="-116205" lvl="0" marL="128270" marR="5080" rtl="0" algn="l">
              <a:lnSpc>
                <a:spcPct val="100000"/>
              </a:lnSpc>
              <a:spcBef>
                <a:spcPts val="0"/>
              </a:spcBef>
              <a:spcAft>
                <a:spcPts val="0"/>
              </a:spcAft>
              <a:buNone/>
            </a:pPr>
            <a:r>
              <a:rPr lang="en-US" sz="1200">
                <a:solidFill>
                  <a:srgbClr val="464646"/>
                </a:solidFill>
                <a:latin typeface="Arial"/>
                <a:ea typeface="Arial"/>
                <a:cs typeface="Arial"/>
                <a:sym typeface="Arial"/>
              </a:rPr>
              <a:t>AWS resources  that support  CloudWatch</a:t>
            </a:r>
            <a:endParaRPr sz="1200">
              <a:solidFill>
                <a:schemeClr val="dk1"/>
              </a:solidFill>
              <a:latin typeface="Arial"/>
              <a:ea typeface="Arial"/>
              <a:cs typeface="Arial"/>
              <a:sym typeface="Arial"/>
            </a:endParaRPr>
          </a:p>
        </p:txBody>
      </p:sp>
      <p:grpSp>
        <p:nvGrpSpPr>
          <p:cNvPr id="3701" name="Google Shape;3701;p132"/>
          <p:cNvGrpSpPr/>
          <p:nvPr/>
        </p:nvGrpSpPr>
        <p:grpSpPr>
          <a:xfrm>
            <a:off x="455676" y="1293864"/>
            <a:ext cx="7213086" cy="2410990"/>
            <a:chOff x="455676" y="1293864"/>
            <a:chExt cx="7213086" cy="2410990"/>
          </a:xfrm>
        </p:grpSpPr>
        <p:sp>
          <p:nvSpPr>
            <p:cNvPr id="3702" name="Google Shape;3702;p132"/>
            <p:cNvSpPr/>
            <p:nvPr/>
          </p:nvSpPr>
          <p:spPr>
            <a:xfrm>
              <a:off x="455676" y="1438655"/>
              <a:ext cx="731520" cy="73152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3" name="Google Shape;3703;p132"/>
            <p:cNvSpPr/>
            <p:nvPr/>
          </p:nvSpPr>
          <p:spPr>
            <a:xfrm>
              <a:off x="1987300" y="1293864"/>
              <a:ext cx="5681462" cy="241099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4" name="Google Shape;3704;p132"/>
            <p:cNvSpPr/>
            <p:nvPr/>
          </p:nvSpPr>
          <p:spPr>
            <a:xfrm>
              <a:off x="2035301" y="1319021"/>
              <a:ext cx="5585460" cy="2315210"/>
            </a:xfrm>
            <a:custGeom>
              <a:rect b="b" l="l" r="r" t="t"/>
              <a:pathLst>
                <a:path extrusionOk="0" h="2315210" w="5585459">
                  <a:moveTo>
                    <a:pt x="0" y="385825"/>
                  </a:moveTo>
                  <a:lnTo>
                    <a:pt x="3005" y="337424"/>
                  </a:lnTo>
                  <a:lnTo>
                    <a:pt x="11782" y="290818"/>
                  </a:lnTo>
                  <a:lnTo>
                    <a:pt x="25968" y="246369"/>
                  </a:lnTo>
                  <a:lnTo>
                    <a:pt x="45201" y="204438"/>
                  </a:lnTo>
                  <a:lnTo>
                    <a:pt x="69121" y="165386"/>
                  </a:lnTo>
                  <a:lnTo>
                    <a:pt x="97366" y="129575"/>
                  </a:lnTo>
                  <a:lnTo>
                    <a:pt x="129575" y="97366"/>
                  </a:lnTo>
                  <a:lnTo>
                    <a:pt x="165386" y="69121"/>
                  </a:lnTo>
                  <a:lnTo>
                    <a:pt x="204438" y="45201"/>
                  </a:lnTo>
                  <a:lnTo>
                    <a:pt x="246369" y="25968"/>
                  </a:lnTo>
                  <a:lnTo>
                    <a:pt x="290818" y="11782"/>
                  </a:lnTo>
                  <a:lnTo>
                    <a:pt x="337424" y="3005"/>
                  </a:lnTo>
                  <a:lnTo>
                    <a:pt x="385825" y="0"/>
                  </a:lnTo>
                  <a:lnTo>
                    <a:pt x="5199633" y="0"/>
                  </a:lnTo>
                  <a:lnTo>
                    <a:pt x="5248035" y="3005"/>
                  </a:lnTo>
                  <a:lnTo>
                    <a:pt x="5294641" y="11782"/>
                  </a:lnTo>
                  <a:lnTo>
                    <a:pt x="5339090" y="25968"/>
                  </a:lnTo>
                  <a:lnTo>
                    <a:pt x="5381021" y="45201"/>
                  </a:lnTo>
                  <a:lnTo>
                    <a:pt x="5420073" y="69121"/>
                  </a:lnTo>
                  <a:lnTo>
                    <a:pt x="5455884" y="97366"/>
                  </a:lnTo>
                  <a:lnTo>
                    <a:pt x="5488093" y="129575"/>
                  </a:lnTo>
                  <a:lnTo>
                    <a:pt x="5516338" y="165386"/>
                  </a:lnTo>
                  <a:lnTo>
                    <a:pt x="5540258" y="204438"/>
                  </a:lnTo>
                  <a:lnTo>
                    <a:pt x="5559491" y="246369"/>
                  </a:lnTo>
                  <a:lnTo>
                    <a:pt x="5573677" y="290818"/>
                  </a:lnTo>
                  <a:lnTo>
                    <a:pt x="5582454" y="337424"/>
                  </a:lnTo>
                  <a:lnTo>
                    <a:pt x="5585459" y="385825"/>
                  </a:lnTo>
                  <a:lnTo>
                    <a:pt x="5585459" y="1929129"/>
                  </a:lnTo>
                  <a:lnTo>
                    <a:pt x="5582454" y="1977531"/>
                  </a:lnTo>
                  <a:lnTo>
                    <a:pt x="5573677" y="2024137"/>
                  </a:lnTo>
                  <a:lnTo>
                    <a:pt x="5559491" y="2068586"/>
                  </a:lnTo>
                  <a:lnTo>
                    <a:pt x="5540258" y="2110517"/>
                  </a:lnTo>
                  <a:lnTo>
                    <a:pt x="5516338" y="2149569"/>
                  </a:lnTo>
                  <a:lnTo>
                    <a:pt x="5488093" y="2185380"/>
                  </a:lnTo>
                  <a:lnTo>
                    <a:pt x="5455884" y="2217589"/>
                  </a:lnTo>
                  <a:lnTo>
                    <a:pt x="5420073" y="2245834"/>
                  </a:lnTo>
                  <a:lnTo>
                    <a:pt x="5381021" y="2269754"/>
                  </a:lnTo>
                  <a:lnTo>
                    <a:pt x="5339090" y="2288987"/>
                  </a:lnTo>
                  <a:lnTo>
                    <a:pt x="5294641" y="2303173"/>
                  </a:lnTo>
                  <a:lnTo>
                    <a:pt x="5248035" y="2311950"/>
                  </a:lnTo>
                  <a:lnTo>
                    <a:pt x="5199633" y="2314955"/>
                  </a:lnTo>
                  <a:lnTo>
                    <a:pt x="385825" y="2314955"/>
                  </a:lnTo>
                  <a:lnTo>
                    <a:pt x="337424" y="2311950"/>
                  </a:lnTo>
                  <a:lnTo>
                    <a:pt x="290818" y="2303173"/>
                  </a:lnTo>
                  <a:lnTo>
                    <a:pt x="246369" y="2288987"/>
                  </a:lnTo>
                  <a:lnTo>
                    <a:pt x="204438" y="2269754"/>
                  </a:lnTo>
                  <a:lnTo>
                    <a:pt x="165386" y="2245834"/>
                  </a:lnTo>
                  <a:lnTo>
                    <a:pt x="129575" y="2217589"/>
                  </a:lnTo>
                  <a:lnTo>
                    <a:pt x="97366" y="2185380"/>
                  </a:lnTo>
                  <a:lnTo>
                    <a:pt x="69121" y="2149569"/>
                  </a:lnTo>
                  <a:lnTo>
                    <a:pt x="45201" y="2110517"/>
                  </a:lnTo>
                  <a:lnTo>
                    <a:pt x="25968" y="2068586"/>
                  </a:lnTo>
                  <a:lnTo>
                    <a:pt x="11782" y="2024137"/>
                  </a:lnTo>
                  <a:lnTo>
                    <a:pt x="3005" y="1977531"/>
                  </a:lnTo>
                  <a:lnTo>
                    <a:pt x="0" y="1929129"/>
                  </a:lnTo>
                  <a:lnTo>
                    <a:pt x="0" y="385825"/>
                  </a:lnTo>
                  <a:close/>
                </a:path>
              </a:pathLst>
            </a:custGeom>
            <a:noFill/>
            <a:ln cap="flat" cmpd="sng" w="28950">
              <a:solidFill>
                <a:srgbClr val="464646"/>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05" name="Google Shape;3705;p132"/>
          <p:cNvSpPr txBox="1"/>
          <p:nvPr/>
        </p:nvSpPr>
        <p:spPr>
          <a:xfrm>
            <a:off x="2550922" y="1537843"/>
            <a:ext cx="621030" cy="269875"/>
          </a:xfrm>
          <a:prstGeom prst="rect">
            <a:avLst/>
          </a:prstGeom>
          <a:noFill/>
          <a:ln>
            <a:noFill/>
          </a:ln>
        </p:spPr>
        <p:txBody>
          <a:bodyPr anchorCtr="0" anchor="t" bIns="0" lIns="0" spcFirstLastPara="1" rIns="0" wrap="square" tIns="13325">
            <a:spAutoFit/>
          </a:bodyPr>
          <a:lstStyle/>
          <a:p>
            <a:pPr indent="101600" lvl="0" marL="12700" marR="5080" rtl="0" algn="l">
              <a:lnSpc>
                <a:spcPct val="100000"/>
              </a:lnSpc>
              <a:spcBef>
                <a:spcPts val="0"/>
              </a:spcBef>
              <a:spcAft>
                <a:spcPts val="0"/>
              </a:spcAft>
              <a:buNone/>
            </a:pPr>
            <a:r>
              <a:rPr b="1" lang="en-US" sz="800">
                <a:solidFill>
                  <a:srgbClr val="464646"/>
                </a:solidFill>
                <a:latin typeface="Arial"/>
                <a:ea typeface="Arial"/>
                <a:cs typeface="Arial"/>
                <a:sym typeface="Arial"/>
              </a:rPr>
              <a:t>Amazon  CloudWatch</a:t>
            </a:r>
            <a:endParaRPr sz="800">
              <a:solidFill>
                <a:schemeClr val="dk1"/>
              </a:solidFill>
              <a:latin typeface="Arial"/>
              <a:ea typeface="Arial"/>
              <a:cs typeface="Arial"/>
              <a:sym typeface="Arial"/>
            </a:endParaRPr>
          </a:p>
        </p:txBody>
      </p:sp>
      <p:sp>
        <p:nvSpPr>
          <p:cNvPr id="3706" name="Google Shape;3706;p132"/>
          <p:cNvSpPr txBox="1"/>
          <p:nvPr/>
        </p:nvSpPr>
        <p:spPr>
          <a:xfrm>
            <a:off x="6020815" y="2144649"/>
            <a:ext cx="621030" cy="391795"/>
          </a:xfrm>
          <a:prstGeom prst="rect">
            <a:avLst/>
          </a:prstGeom>
          <a:noFill/>
          <a:ln>
            <a:noFill/>
          </a:ln>
        </p:spPr>
        <p:txBody>
          <a:bodyPr anchorCtr="0" anchor="t" bIns="0" lIns="0" spcFirstLastPara="1" rIns="0" wrap="square" tIns="12700">
            <a:spAutoFit/>
          </a:bodyPr>
          <a:lstStyle/>
          <a:p>
            <a:pPr indent="1269" lvl="0" marL="12065" marR="5080" rtl="0" algn="ctr">
              <a:lnSpc>
                <a:spcPct val="100000"/>
              </a:lnSpc>
              <a:spcBef>
                <a:spcPts val="0"/>
              </a:spcBef>
              <a:spcAft>
                <a:spcPts val="0"/>
              </a:spcAft>
              <a:buNone/>
            </a:pPr>
            <a:r>
              <a:rPr b="1" lang="en-US" sz="800">
                <a:solidFill>
                  <a:srgbClr val="464646"/>
                </a:solidFill>
                <a:latin typeface="Arial"/>
                <a:ea typeface="Arial"/>
                <a:cs typeface="Arial"/>
                <a:sym typeface="Arial"/>
              </a:rPr>
              <a:t>Amazon  CloudWatch  Alarm</a:t>
            </a:r>
            <a:endParaRPr sz="800">
              <a:solidFill>
                <a:schemeClr val="dk1"/>
              </a:solidFill>
              <a:latin typeface="Arial"/>
              <a:ea typeface="Arial"/>
              <a:cs typeface="Arial"/>
              <a:sym typeface="Arial"/>
            </a:endParaRPr>
          </a:p>
        </p:txBody>
      </p:sp>
      <p:sp>
        <p:nvSpPr>
          <p:cNvPr id="3707" name="Google Shape;3707;p132"/>
          <p:cNvSpPr/>
          <p:nvPr/>
        </p:nvSpPr>
        <p:spPr>
          <a:xfrm>
            <a:off x="6096000" y="1549908"/>
            <a:ext cx="469392" cy="55473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8" name="Google Shape;3708;p132"/>
          <p:cNvSpPr txBox="1"/>
          <p:nvPr/>
        </p:nvSpPr>
        <p:spPr>
          <a:xfrm>
            <a:off x="8011794" y="2136140"/>
            <a:ext cx="586105" cy="269875"/>
          </a:xfrm>
          <a:prstGeom prst="rect">
            <a:avLst/>
          </a:prstGeom>
          <a:noFill/>
          <a:ln>
            <a:noFill/>
          </a:ln>
        </p:spPr>
        <p:txBody>
          <a:bodyPr anchorCtr="0" anchor="t" bIns="0" lIns="0" spcFirstLastPara="1" rIns="0" wrap="square" tIns="12700">
            <a:spAutoFit/>
          </a:bodyPr>
          <a:lstStyle/>
          <a:p>
            <a:pPr indent="24130" lvl="0" marL="12700" marR="5080" rtl="0" algn="l">
              <a:lnSpc>
                <a:spcPct val="100000"/>
              </a:lnSpc>
              <a:spcBef>
                <a:spcPts val="0"/>
              </a:spcBef>
              <a:spcAft>
                <a:spcPts val="0"/>
              </a:spcAft>
              <a:buNone/>
            </a:pPr>
            <a:r>
              <a:rPr b="1" lang="en-US" sz="800">
                <a:solidFill>
                  <a:srgbClr val="464646"/>
                </a:solidFill>
                <a:latin typeface="Arial"/>
                <a:ea typeface="Arial"/>
                <a:cs typeface="Arial"/>
                <a:sym typeface="Arial"/>
              </a:rPr>
              <a:t>SNS Email  Notification</a:t>
            </a:r>
            <a:endParaRPr sz="800">
              <a:solidFill>
                <a:schemeClr val="dk1"/>
              </a:solidFill>
              <a:latin typeface="Arial"/>
              <a:ea typeface="Arial"/>
              <a:cs typeface="Arial"/>
              <a:sym typeface="Arial"/>
            </a:endParaRPr>
          </a:p>
        </p:txBody>
      </p:sp>
      <p:sp>
        <p:nvSpPr>
          <p:cNvPr id="3709" name="Google Shape;3709;p132"/>
          <p:cNvSpPr txBox="1"/>
          <p:nvPr/>
        </p:nvSpPr>
        <p:spPr>
          <a:xfrm>
            <a:off x="8027923" y="3398265"/>
            <a:ext cx="64833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800">
                <a:solidFill>
                  <a:srgbClr val="464646"/>
                </a:solidFill>
                <a:latin typeface="Arial"/>
                <a:ea typeface="Arial"/>
                <a:cs typeface="Arial"/>
                <a:sym typeface="Arial"/>
              </a:rPr>
              <a:t>Auto Scaling</a:t>
            </a:r>
            <a:endParaRPr sz="800">
              <a:solidFill>
                <a:schemeClr val="dk1"/>
              </a:solidFill>
              <a:latin typeface="Arial"/>
              <a:ea typeface="Arial"/>
              <a:cs typeface="Arial"/>
              <a:sym typeface="Arial"/>
            </a:endParaRPr>
          </a:p>
        </p:txBody>
      </p:sp>
      <p:grpSp>
        <p:nvGrpSpPr>
          <p:cNvPr id="3710" name="Google Shape;3710;p132"/>
          <p:cNvGrpSpPr/>
          <p:nvPr/>
        </p:nvGrpSpPr>
        <p:grpSpPr>
          <a:xfrm>
            <a:off x="5242559" y="1763267"/>
            <a:ext cx="3383280" cy="1513331"/>
            <a:chOff x="5242559" y="1763267"/>
            <a:chExt cx="3383280" cy="1513331"/>
          </a:xfrm>
        </p:grpSpPr>
        <p:sp>
          <p:nvSpPr>
            <p:cNvPr id="3711" name="Google Shape;3711;p132"/>
            <p:cNvSpPr/>
            <p:nvPr/>
          </p:nvSpPr>
          <p:spPr>
            <a:xfrm>
              <a:off x="7988807" y="1763267"/>
              <a:ext cx="539496" cy="341376"/>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2" name="Google Shape;3712;p132"/>
            <p:cNvSpPr/>
            <p:nvPr/>
          </p:nvSpPr>
          <p:spPr>
            <a:xfrm>
              <a:off x="6522719" y="1798319"/>
              <a:ext cx="1584959" cy="27432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3" name="Google Shape;3713;p132"/>
            <p:cNvSpPr/>
            <p:nvPr/>
          </p:nvSpPr>
          <p:spPr>
            <a:xfrm>
              <a:off x="6565391" y="1820925"/>
              <a:ext cx="1423670" cy="151130"/>
            </a:xfrm>
            <a:custGeom>
              <a:rect b="b" l="l" r="r" t="t"/>
              <a:pathLst>
                <a:path extrusionOk="0" h="151130" w="1423670">
                  <a:moveTo>
                    <a:pt x="1347088" y="74930"/>
                  </a:moveTo>
                  <a:lnTo>
                    <a:pt x="1347088" y="151130"/>
                  </a:lnTo>
                  <a:lnTo>
                    <a:pt x="1410588" y="119380"/>
                  </a:lnTo>
                  <a:lnTo>
                    <a:pt x="1359788" y="119380"/>
                  </a:lnTo>
                  <a:lnTo>
                    <a:pt x="1359788" y="106680"/>
                  </a:lnTo>
                  <a:lnTo>
                    <a:pt x="1410588" y="106680"/>
                  </a:lnTo>
                  <a:lnTo>
                    <a:pt x="1347088" y="74930"/>
                  </a:lnTo>
                  <a:close/>
                </a:path>
                <a:path extrusionOk="0" h="151130" w="1423670">
                  <a:moveTo>
                    <a:pt x="705230" y="6350"/>
                  </a:moveTo>
                  <a:lnTo>
                    <a:pt x="705230" y="116586"/>
                  </a:lnTo>
                  <a:lnTo>
                    <a:pt x="708151" y="119380"/>
                  </a:lnTo>
                  <a:lnTo>
                    <a:pt x="1347088" y="119380"/>
                  </a:lnTo>
                  <a:lnTo>
                    <a:pt x="1347088" y="113030"/>
                  </a:lnTo>
                  <a:lnTo>
                    <a:pt x="717930" y="113030"/>
                  </a:lnTo>
                  <a:lnTo>
                    <a:pt x="711580" y="106680"/>
                  </a:lnTo>
                  <a:lnTo>
                    <a:pt x="717930" y="106680"/>
                  </a:lnTo>
                  <a:lnTo>
                    <a:pt x="717930" y="12700"/>
                  </a:lnTo>
                  <a:lnTo>
                    <a:pt x="711580" y="12700"/>
                  </a:lnTo>
                  <a:lnTo>
                    <a:pt x="705230" y="6350"/>
                  </a:lnTo>
                  <a:close/>
                </a:path>
                <a:path extrusionOk="0" h="151130" w="1423670">
                  <a:moveTo>
                    <a:pt x="1410588" y="106680"/>
                  </a:moveTo>
                  <a:lnTo>
                    <a:pt x="1359788" y="106680"/>
                  </a:lnTo>
                  <a:lnTo>
                    <a:pt x="1359788" y="119380"/>
                  </a:lnTo>
                  <a:lnTo>
                    <a:pt x="1410588" y="119380"/>
                  </a:lnTo>
                  <a:lnTo>
                    <a:pt x="1423288" y="113030"/>
                  </a:lnTo>
                  <a:lnTo>
                    <a:pt x="1410588" y="106680"/>
                  </a:lnTo>
                  <a:close/>
                </a:path>
                <a:path extrusionOk="0" h="151130" w="1423670">
                  <a:moveTo>
                    <a:pt x="717930" y="106680"/>
                  </a:moveTo>
                  <a:lnTo>
                    <a:pt x="711580" y="106680"/>
                  </a:lnTo>
                  <a:lnTo>
                    <a:pt x="717930" y="113030"/>
                  </a:lnTo>
                  <a:lnTo>
                    <a:pt x="717930" y="106680"/>
                  </a:lnTo>
                  <a:close/>
                </a:path>
                <a:path extrusionOk="0" h="151130" w="1423670">
                  <a:moveTo>
                    <a:pt x="1347088" y="106680"/>
                  </a:moveTo>
                  <a:lnTo>
                    <a:pt x="717930" y="106680"/>
                  </a:lnTo>
                  <a:lnTo>
                    <a:pt x="717930" y="113030"/>
                  </a:lnTo>
                  <a:lnTo>
                    <a:pt x="1347088" y="113030"/>
                  </a:lnTo>
                  <a:lnTo>
                    <a:pt x="1347088" y="106680"/>
                  </a:lnTo>
                  <a:close/>
                </a:path>
                <a:path extrusionOk="0" h="151130" w="1423670">
                  <a:moveTo>
                    <a:pt x="715136" y="0"/>
                  </a:moveTo>
                  <a:lnTo>
                    <a:pt x="0" y="0"/>
                  </a:lnTo>
                  <a:lnTo>
                    <a:pt x="0" y="12700"/>
                  </a:lnTo>
                  <a:lnTo>
                    <a:pt x="705230" y="12700"/>
                  </a:lnTo>
                  <a:lnTo>
                    <a:pt x="705230" y="6350"/>
                  </a:lnTo>
                  <a:lnTo>
                    <a:pt x="717930" y="6350"/>
                  </a:lnTo>
                  <a:lnTo>
                    <a:pt x="717930" y="2794"/>
                  </a:lnTo>
                  <a:lnTo>
                    <a:pt x="715136" y="0"/>
                  </a:lnTo>
                  <a:close/>
                </a:path>
                <a:path extrusionOk="0" h="151130" w="1423670">
                  <a:moveTo>
                    <a:pt x="717930" y="6350"/>
                  </a:moveTo>
                  <a:lnTo>
                    <a:pt x="705230" y="6350"/>
                  </a:lnTo>
                  <a:lnTo>
                    <a:pt x="711580" y="12700"/>
                  </a:lnTo>
                  <a:lnTo>
                    <a:pt x="717930" y="12700"/>
                  </a:lnTo>
                  <a:lnTo>
                    <a:pt x="717930" y="635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4" name="Google Shape;3714;p132"/>
            <p:cNvSpPr/>
            <p:nvPr/>
          </p:nvSpPr>
          <p:spPr>
            <a:xfrm>
              <a:off x="8080247" y="2746247"/>
              <a:ext cx="545592" cy="530351"/>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5" name="Google Shape;3715;p132"/>
            <p:cNvSpPr/>
            <p:nvPr/>
          </p:nvSpPr>
          <p:spPr>
            <a:xfrm>
              <a:off x="6522719" y="1798319"/>
              <a:ext cx="1676400" cy="1351787"/>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6" name="Google Shape;3716;p132"/>
            <p:cNvSpPr/>
            <p:nvPr/>
          </p:nvSpPr>
          <p:spPr>
            <a:xfrm>
              <a:off x="6565391" y="1820925"/>
              <a:ext cx="1515110" cy="1228090"/>
            </a:xfrm>
            <a:custGeom>
              <a:rect b="b" l="l" r="r" t="t"/>
              <a:pathLst>
                <a:path extrusionOk="0" h="1228089" w="1515109">
                  <a:moveTo>
                    <a:pt x="1438402" y="1151763"/>
                  </a:moveTo>
                  <a:lnTo>
                    <a:pt x="1438402" y="1227963"/>
                  </a:lnTo>
                  <a:lnTo>
                    <a:pt x="1501902" y="1196213"/>
                  </a:lnTo>
                  <a:lnTo>
                    <a:pt x="1451102" y="1196213"/>
                  </a:lnTo>
                  <a:lnTo>
                    <a:pt x="1451102" y="1183513"/>
                  </a:lnTo>
                  <a:lnTo>
                    <a:pt x="1501902" y="1183513"/>
                  </a:lnTo>
                  <a:lnTo>
                    <a:pt x="1438402" y="1151763"/>
                  </a:lnTo>
                  <a:close/>
                </a:path>
                <a:path extrusionOk="0" h="1228089" w="1515109">
                  <a:moveTo>
                    <a:pt x="709676" y="6350"/>
                  </a:moveTo>
                  <a:lnTo>
                    <a:pt x="709676" y="1193419"/>
                  </a:lnTo>
                  <a:lnTo>
                    <a:pt x="712597" y="1196213"/>
                  </a:lnTo>
                  <a:lnTo>
                    <a:pt x="1438402" y="1196213"/>
                  </a:lnTo>
                  <a:lnTo>
                    <a:pt x="1438402" y="1189863"/>
                  </a:lnTo>
                  <a:lnTo>
                    <a:pt x="722376" y="1189863"/>
                  </a:lnTo>
                  <a:lnTo>
                    <a:pt x="716026" y="1183513"/>
                  </a:lnTo>
                  <a:lnTo>
                    <a:pt x="722376" y="1183513"/>
                  </a:lnTo>
                  <a:lnTo>
                    <a:pt x="722376" y="12700"/>
                  </a:lnTo>
                  <a:lnTo>
                    <a:pt x="716026" y="12700"/>
                  </a:lnTo>
                  <a:lnTo>
                    <a:pt x="709676" y="6350"/>
                  </a:lnTo>
                  <a:close/>
                </a:path>
                <a:path extrusionOk="0" h="1228089" w="1515109">
                  <a:moveTo>
                    <a:pt x="1501902" y="1183513"/>
                  </a:moveTo>
                  <a:lnTo>
                    <a:pt x="1451102" y="1183513"/>
                  </a:lnTo>
                  <a:lnTo>
                    <a:pt x="1451102" y="1196213"/>
                  </a:lnTo>
                  <a:lnTo>
                    <a:pt x="1501902" y="1196213"/>
                  </a:lnTo>
                  <a:lnTo>
                    <a:pt x="1514602" y="1189863"/>
                  </a:lnTo>
                  <a:lnTo>
                    <a:pt x="1501902" y="1183513"/>
                  </a:lnTo>
                  <a:close/>
                </a:path>
                <a:path extrusionOk="0" h="1228089" w="1515109">
                  <a:moveTo>
                    <a:pt x="722376" y="1183513"/>
                  </a:moveTo>
                  <a:lnTo>
                    <a:pt x="716026" y="1183513"/>
                  </a:lnTo>
                  <a:lnTo>
                    <a:pt x="722376" y="1189863"/>
                  </a:lnTo>
                  <a:lnTo>
                    <a:pt x="722376" y="1183513"/>
                  </a:lnTo>
                  <a:close/>
                </a:path>
                <a:path extrusionOk="0" h="1228089" w="1515109">
                  <a:moveTo>
                    <a:pt x="1438402" y="1183513"/>
                  </a:moveTo>
                  <a:lnTo>
                    <a:pt x="722376" y="1183513"/>
                  </a:lnTo>
                  <a:lnTo>
                    <a:pt x="722376" y="1189863"/>
                  </a:lnTo>
                  <a:lnTo>
                    <a:pt x="1438402" y="1189863"/>
                  </a:lnTo>
                  <a:lnTo>
                    <a:pt x="1438402" y="1183513"/>
                  </a:lnTo>
                  <a:close/>
                </a:path>
                <a:path extrusionOk="0" h="1228089" w="1515109">
                  <a:moveTo>
                    <a:pt x="719581" y="0"/>
                  </a:moveTo>
                  <a:lnTo>
                    <a:pt x="0" y="0"/>
                  </a:lnTo>
                  <a:lnTo>
                    <a:pt x="0" y="12700"/>
                  </a:lnTo>
                  <a:lnTo>
                    <a:pt x="709676" y="12700"/>
                  </a:lnTo>
                  <a:lnTo>
                    <a:pt x="709676" y="6350"/>
                  </a:lnTo>
                  <a:lnTo>
                    <a:pt x="722376" y="6350"/>
                  </a:lnTo>
                  <a:lnTo>
                    <a:pt x="722376" y="2794"/>
                  </a:lnTo>
                  <a:lnTo>
                    <a:pt x="719581" y="0"/>
                  </a:lnTo>
                  <a:close/>
                </a:path>
                <a:path extrusionOk="0" h="1228089" w="1515109">
                  <a:moveTo>
                    <a:pt x="722376" y="6350"/>
                  </a:moveTo>
                  <a:lnTo>
                    <a:pt x="709676" y="6350"/>
                  </a:lnTo>
                  <a:lnTo>
                    <a:pt x="716026" y="12700"/>
                  </a:lnTo>
                  <a:lnTo>
                    <a:pt x="722376" y="12700"/>
                  </a:lnTo>
                  <a:lnTo>
                    <a:pt x="722376" y="635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7" name="Google Shape;3717;p132"/>
            <p:cNvSpPr/>
            <p:nvPr/>
          </p:nvSpPr>
          <p:spPr>
            <a:xfrm>
              <a:off x="5242559" y="2432303"/>
              <a:ext cx="810767" cy="551688"/>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18" name="Google Shape;3718;p132"/>
          <p:cNvSpPr txBox="1"/>
          <p:nvPr/>
        </p:nvSpPr>
        <p:spPr>
          <a:xfrm>
            <a:off x="5421884" y="3030982"/>
            <a:ext cx="478155" cy="270510"/>
          </a:xfrm>
          <a:prstGeom prst="rect">
            <a:avLst/>
          </a:prstGeom>
          <a:noFill/>
          <a:ln>
            <a:noFill/>
          </a:ln>
        </p:spPr>
        <p:txBody>
          <a:bodyPr anchorCtr="0" anchor="t" bIns="0" lIns="0" spcFirstLastPara="1" rIns="0" wrap="square" tIns="12700">
            <a:spAutoFit/>
          </a:bodyPr>
          <a:lstStyle/>
          <a:p>
            <a:pPr indent="4445" lvl="0" marL="12700" marR="5080" rtl="0" algn="l">
              <a:lnSpc>
                <a:spcPct val="100000"/>
              </a:lnSpc>
              <a:spcBef>
                <a:spcPts val="0"/>
              </a:spcBef>
              <a:spcAft>
                <a:spcPts val="0"/>
              </a:spcAft>
              <a:buNone/>
            </a:pPr>
            <a:r>
              <a:rPr b="1" lang="en-US" sz="800">
                <a:solidFill>
                  <a:srgbClr val="464646"/>
                </a:solidFill>
                <a:latin typeface="Arial"/>
                <a:ea typeface="Arial"/>
                <a:cs typeface="Arial"/>
                <a:sym typeface="Arial"/>
              </a:rPr>
              <a:t>Available  Statistics</a:t>
            </a:r>
            <a:endParaRPr sz="800">
              <a:solidFill>
                <a:schemeClr val="dk1"/>
              </a:solidFill>
              <a:latin typeface="Arial"/>
              <a:ea typeface="Arial"/>
              <a:cs typeface="Arial"/>
              <a:sym typeface="Arial"/>
            </a:endParaRPr>
          </a:p>
        </p:txBody>
      </p:sp>
      <p:sp>
        <p:nvSpPr>
          <p:cNvPr id="3719" name="Google Shape;3719;p132"/>
          <p:cNvSpPr/>
          <p:nvPr/>
        </p:nvSpPr>
        <p:spPr>
          <a:xfrm>
            <a:off x="5550606" y="3868097"/>
            <a:ext cx="394331" cy="398916"/>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0" name="Google Shape;3720;p132"/>
          <p:cNvSpPr txBox="1"/>
          <p:nvPr/>
        </p:nvSpPr>
        <p:spPr>
          <a:xfrm>
            <a:off x="5440426" y="4246879"/>
            <a:ext cx="611505" cy="330200"/>
          </a:xfrm>
          <a:prstGeom prst="rect">
            <a:avLst/>
          </a:prstGeom>
          <a:noFill/>
          <a:ln>
            <a:noFill/>
          </a:ln>
        </p:spPr>
        <p:txBody>
          <a:bodyPr anchorCtr="0" anchor="t" bIns="0" lIns="0" spcFirstLastPara="1" rIns="0" wrap="square" tIns="12050">
            <a:spAutoFit/>
          </a:bodyPr>
          <a:lstStyle/>
          <a:p>
            <a:pPr indent="0" lvl="0" marL="52069" marR="0" rtl="0" algn="l">
              <a:lnSpc>
                <a:spcPct val="100000"/>
              </a:lnSpc>
              <a:spcBef>
                <a:spcPts val="0"/>
              </a:spcBef>
              <a:spcAft>
                <a:spcPts val="0"/>
              </a:spcAft>
              <a:buNone/>
            </a:pPr>
            <a:r>
              <a:rPr lang="en-US" sz="1000">
                <a:solidFill>
                  <a:srgbClr val="464646"/>
                </a:solidFill>
                <a:latin typeface="Arial"/>
                <a:ea typeface="Arial"/>
                <a:cs typeface="Arial"/>
                <a:sym typeface="Arial"/>
              </a:rPr>
              <a:t>Statistics</a:t>
            </a:r>
            <a:endParaRPr sz="10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Consumer</a:t>
            </a:r>
            <a:endParaRPr sz="1000">
              <a:solidFill>
                <a:schemeClr val="dk1"/>
              </a:solidFill>
              <a:latin typeface="Arial"/>
              <a:ea typeface="Arial"/>
              <a:cs typeface="Arial"/>
              <a:sym typeface="Arial"/>
            </a:endParaRPr>
          </a:p>
        </p:txBody>
      </p:sp>
      <p:sp>
        <p:nvSpPr>
          <p:cNvPr id="3721" name="Google Shape;3721;p132"/>
          <p:cNvSpPr/>
          <p:nvPr/>
        </p:nvSpPr>
        <p:spPr>
          <a:xfrm>
            <a:off x="4630099" y="3869810"/>
            <a:ext cx="398927" cy="40009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2" name="Google Shape;3722;p132"/>
          <p:cNvSpPr txBox="1"/>
          <p:nvPr/>
        </p:nvSpPr>
        <p:spPr>
          <a:xfrm>
            <a:off x="4284090" y="4246879"/>
            <a:ext cx="1087755" cy="330200"/>
          </a:xfrm>
          <a:prstGeom prst="rect">
            <a:avLst/>
          </a:prstGeom>
          <a:noFill/>
          <a:ln>
            <a:noFill/>
          </a:ln>
        </p:spPr>
        <p:txBody>
          <a:bodyPr anchorCtr="0" anchor="t" bIns="0" lIns="0" spcFirstLastPara="1" rIns="0" wrap="square" tIns="12050">
            <a:spAutoFit/>
          </a:bodyPr>
          <a:lstStyle/>
          <a:p>
            <a:pPr indent="0" lvl="0" marL="0" marR="0" rtl="0" algn="ctr">
              <a:lnSpc>
                <a:spcPct val="100000"/>
              </a:lnSpc>
              <a:spcBef>
                <a:spcPts val="0"/>
              </a:spcBef>
              <a:spcAft>
                <a:spcPts val="0"/>
              </a:spcAft>
              <a:buNone/>
            </a:pPr>
            <a:r>
              <a:rPr lang="en-US" sz="1000">
                <a:solidFill>
                  <a:srgbClr val="464646"/>
                </a:solidFill>
                <a:latin typeface="Arial"/>
                <a:ea typeface="Arial"/>
                <a:cs typeface="Arial"/>
                <a:sym typeface="Arial"/>
              </a:rPr>
              <a:t>AWS Management</a:t>
            </a:r>
            <a:endParaRPr sz="1000">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lang="en-US" sz="1000">
                <a:solidFill>
                  <a:srgbClr val="464646"/>
                </a:solidFill>
                <a:latin typeface="Arial"/>
                <a:ea typeface="Arial"/>
                <a:cs typeface="Arial"/>
                <a:sym typeface="Arial"/>
              </a:rPr>
              <a:t>Console</a:t>
            </a:r>
            <a:endParaRPr sz="1000">
              <a:solidFill>
                <a:schemeClr val="dk1"/>
              </a:solidFill>
              <a:latin typeface="Arial"/>
              <a:ea typeface="Arial"/>
              <a:cs typeface="Arial"/>
              <a:sym typeface="Arial"/>
            </a:endParaRPr>
          </a:p>
        </p:txBody>
      </p:sp>
      <p:grpSp>
        <p:nvGrpSpPr>
          <p:cNvPr id="3723" name="Google Shape;3723;p132"/>
          <p:cNvGrpSpPr/>
          <p:nvPr/>
        </p:nvGrpSpPr>
        <p:grpSpPr>
          <a:xfrm>
            <a:off x="1571244" y="1967483"/>
            <a:ext cx="4293107" cy="1978153"/>
            <a:chOff x="1571244" y="1967483"/>
            <a:chExt cx="4293107" cy="1978153"/>
          </a:xfrm>
        </p:grpSpPr>
        <p:sp>
          <p:nvSpPr>
            <p:cNvPr id="3724" name="Google Shape;3724;p132"/>
            <p:cNvSpPr/>
            <p:nvPr/>
          </p:nvSpPr>
          <p:spPr>
            <a:xfrm>
              <a:off x="4709160" y="3297936"/>
              <a:ext cx="1001267" cy="6477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5" name="Google Shape;3725;p132"/>
            <p:cNvSpPr/>
            <p:nvPr/>
          </p:nvSpPr>
          <p:spPr>
            <a:xfrm>
              <a:off x="4789932" y="3320795"/>
              <a:ext cx="878205" cy="485775"/>
            </a:xfrm>
            <a:custGeom>
              <a:rect b="b" l="l" r="r" t="t"/>
              <a:pathLst>
                <a:path extrusionOk="0" h="485775" w="878204">
                  <a:moveTo>
                    <a:pt x="31750" y="409574"/>
                  </a:moveTo>
                  <a:lnTo>
                    <a:pt x="0" y="409574"/>
                  </a:lnTo>
                  <a:lnTo>
                    <a:pt x="38100" y="485774"/>
                  </a:lnTo>
                  <a:lnTo>
                    <a:pt x="69850" y="422274"/>
                  </a:lnTo>
                  <a:lnTo>
                    <a:pt x="31750" y="422274"/>
                  </a:lnTo>
                  <a:lnTo>
                    <a:pt x="31750" y="409574"/>
                  </a:lnTo>
                  <a:close/>
                </a:path>
                <a:path extrusionOk="0" h="485775" w="878204">
                  <a:moveTo>
                    <a:pt x="865123" y="236600"/>
                  </a:moveTo>
                  <a:lnTo>
                    <a:pt x="34543" y="236600"/>
                  </a:lnTo>
                  <a:lnTo>
                    <a:pt x="31750" y="239394"/>
                  </a:lnTo>
                  <a:lnTo>
                    <a:pt x="31750" y="422274"/>
                  </a:lnTo>
                  <a:lnTo>
                    <a:pt x="44450" y="422274"/>
                  </a:lnTo>
                  <a:lnTo>
                    <a:pt x="44450" y="249300"/>
                  </a:lnTo>
                  <a:lnTo>
                    <a:pt x="38100" y="249300"/>
                  </a:lnTo>
                  <a:lnTo>
                    <a:pt x="44450" y="242950"/>
                  </a:lnTo>
                  <a:lnTo>
                    <a:pt x="865123" y="242950"/>
                  </a:lnTo>
                  <a:lnTo>
                    <a:pt x="865123" y="236600"/>
                  </a:lnTo>
                  <a:close/>
                </a:path>
                <a:path extrusionOk="0" h="485775" w="878204">
                  <a:moveTo>
                    <a:pt x="76200" y="409574"/>
                  </a:moveTo>
                  <a:lnTo>
                    <a:pt x="44450" y="409574"/>
                  </a:lnTo>
                  <a:lnTo>
                    <a:pt x="44450" y="422274"/>
                  </a:lnTo>
                  <a:lnTo>
                    <a:pt x="69850" y="422274"/>
                  </a:lnTo>
                  <a:lnTo>
                    <a:pt x="76200" y="409574"/>
                  </a:lnTo>
                  <a:close/>
                </a:path>
                <a:path extrusionOk="0" h="485775" w="878204">
                  <a:moveTo>
                    <a:pt x="44450" y="242950"/>
                  </a:moveTo>
                  <a:lnTo>
                    <a:pt x="38100" y="249300"/>
                  </a:lnTo>
                  <a:lnTo>
                    <a:pt x="44450" y="249300"/>
                  </a:lnTo>
                  <a:lnTo>
                    <a:pt x="44450" y="242950"/>
                  </a:lnTo>
                  <a:close/>
                </a:path>
                <a:path extrusionOk="0" h="485775" w="878204">
                  <a:moveTo>
                    <a:pt x="877823" y="236600"/>
                  </a:moveTo>
                  <a:lnTo>
                    <a:pt x="871473" y="236600"/>
                  </a:lnTo>
                  <a:lnTo>
                    <a:pt x="865123" y="242950"/>
                  </a:lnTo>
                  <a:lnTo>
                    <a:pt x="44450" y="242950"/>
                  </a:lnTo>
                  <a:lnTo>
                    <a:pt x="44450" y="249300"/>
                  </a:lnTo>
                  <a:lnTo>
                    <a:pt x="875029" y="249300"/>
                  </a:lnTo>
                  <a:lnTo>
                    <a:pt x="877823" y="246379"/>
                  </a:lnTo>
                  <a:lnTo>
                    <a:pt x="877823" y="236600"/>
                  </a:lnTo>
                  <a:close/>
                </a:path>
                <a:path extrusionOk="0" h="485775" w="878204">
                  <a:moveTo>
                    <a:pt x="877823" y="0"/>
                  </a:moveTo>
                  <a:lnTo>
                    <a:pt x="865123" y="0"/>
                  </a:lnTo>
                  <a:lnTo>
                    <a:pt x="865123" y="242950"/>
                  </a:lnTo>
                  <a:lnTo>
                    <a:pt x="871473" y="236600"/>
                  </a:lnTo>
                  <a:lnTo>
                    <a:pt x="877823" y="236600"/>
                  </a:lnTo>
                  <a:lnTo>
                    <a:pt x="877823"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6" name="Google Shape;3726;p132"/>
            <p:cNvSpPr/>
            <p:nvPr/>
          </p:nvSpPr>
          <p:spPr>
            <a:xfrm>
              <a:off x="5611367" y="3297936"/>
              <a:ext cx="252984" cy="646176"/>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7" name="Google Shape;3727;p132"/>
            <p:cNvSpPr/>
            <p:nvPr/>
          </p:nvSpPr>
          <p:spPr>
            <a:xfrm>
              <a:off x="5653785" y="3320795"/>
              <a:ext cx="129539" cy="484505"/>
            </a:xfrm>
            <a:custGeom>
              <a:rect b="b" l="l" r="r" t="t"/>
              <a:pathLst>
                <a:path extrusionOk="0" h="484504" w="129539">
                  <a:moveTo>
                    <a:pt x="85089" y="407796"/>
                  </a:moveTo>
                  <a:lnTo>
                    <a:pt x="53339" y="407796"/>
                  </a:lnTo>
                  <a:lnTo>
                    <a:pt x="91439" y="483996"/>
                  </a:lnTo>
                  <a:lnTo>
                    <a:pt x="123189" y="420496"/>
                  </a:lnTo>
                  <a:lnTo>
                    <a:pt x="85089" y="420496"/>
                  </a:lnTo>
                  <a:lnTo>
                    <a:pt x="85089" y="407796"/>
                  </a:lnTo>
                  <a:close/>
                </a:path>
                <a:path extrusionOk="0" h="484504" w="129539">
                  <a:moveTo>
                    <a:pt x="85089" y="241934"/>
                  </a:moveTo>
                  <a:lnTo>
                    <a:pt x="85089" y="420496"/>
                  </a:lnTo>
                  <a:lnTo>
                    <a:pt x="97789" y="420496"/>
                  </a:lnTo>
                  <a:lnTo>
                    <a:pt x="97789" y="248284"/>
                  </a:lnTo>
                  <a:lnTo>
                    <a:pt x="91439" y="248284"/>
                  </a:lnTo>
                  <a:lnTo>
                    <a:pt x="85089" y="241934"/>
                  </a:lnTo>
                  <a:close/>
                </a:path>
                <a:path extrusionOk="0" h="484504" w="129539">
                  <a:moveTo>
                    <a:pt x="129539" y="407796"/>
                  </a:moveTo>
                  <a:lnTo>
                    <a:pt x="97789" y="407796"/>
                  </a:lnTo>
                  <a:lnTo>
                    <a:pt x="97789" y="420496"/>
                  </a:lnTo>
                  <a:lnTo>
                    <a:pt x="123189" y="420496"/>
                  </a:lnTo>
                  <a:lnTo>
                    <a:pt x="129539" y="407796"/>
                  </a:lnTo>
                  <a:close/>
                </a:path>
                <a:path extrusionOk="0" h="484504" w="129539">
                  <a:moveTo>
                    <a:pt x="12700" y="0"/>
                  </a:moveTo>
                  <a:lnTo>
                    <a:pt x="0" y="0"/>
                  </a:lnTo>
                  <a:lnTo>
                    <a:pt x="0" y="245490"/>
                  </a:lnTo>
                  <a:lnTo>
                    <a:pt x="2793" y="248284"/>
                  </a:lnTo>
                  <a:lnTo>
                    <a:pt x="85089" y="248284"/>
                  </a:lnTo>
                  <a:lnTo>
                    <a:pt x="85089" y="241934"/>
                  </a:lnTo>
                  <a:lnTo>
                    <a:pt x="12700" y="241934"/>
                  </a:lnTo>
                  <a:lnTo>
                    <a:pt x="6350" y="235584"/>
                  </a:lnTo>
                  <a:lnTo>
                    <a:pt x="12700" y="235584"/>
                  </a:lnTo>
                  <a:lnTo>
                    <a:pt x="12700" y="0"/>
                  </a:lnTo>
                  <a:close/>
                </a:path>
                <a:path extrusionOk="0" h="484504" w="129539">
                  <a:moveTo>
                    <a:pt x="94996" y="235584"/>
                  </a:moveTo>
                  <a:lnTo>
                    <a:pt x="12700" y="235584"/>
                  </a:lnTo>
                  <a:lnTo>
                    <a:pt x="12700" y="241934"/>
                  </a:lnTo>
                  <a:lnTo>
                    <a:pt x="85089" y="241934"/>
                  </a:lnTo>
                  <a:lnTo>
                    <a:pt x="91439" y="248284"/>
                  </a:lnTo>
                  <a:lnTo>
                    <a:pt x="97789" y="248284"/>
                  </a:lnTo>
                  <a:lnTo>
                    <a:pt x="97789" y="238505"/>
                  </a:lnTo>
                  <a:lnTo>
                    <a:pt x="94996" y="235584"/>
                  </a:lnTo>
                  <a:close/>
                </a:path>
                <a:path extrusionOk="0" h="484504" w="129539">
                  <a:moveTo>
                    <a:pt x="12700" y="235584"/>
                  </a:moveTo>
                  <a:lnTo>
                    <a:pt x="6350" y="235584"/>
                  </a:lnTo>
                  <a:lnTo>
                    <a:pt x="12700" y="241934"/>
                  </a:lnTo>
                  <a:lnTo>
                    <a:pt x="12700" y="235584"/>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8" name="Google Shape;3728;p132"/>
            <p:cNvSpPr/>
            <p:nvPr/>
          </p:nvSpPr>
          <p:spPr>
            <a:xfrm>
              <a:off x="1571244" y="2313431"/>
              <a:ext cx="1234440" cy="635507"/>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9" name="Google Shape;3729;p132"/>
            <p:cNvSpPr/>
            <p:nvPr/>
          </p:nvSpPr>
          <p:spPr>
            <a:xfrm>
              <a:off x="1613916" y="2336037"/>
              <a:ext cx="1072515" cy="512445"/>
            </a:xfrm>
            <a:custGeom>
              <a:rect b="b" l="l" r="r" t="t"/>
              <a:pathLst>
                <a:path extrusionOk="0" h="512444" w="1072514">
                  <a:moveTo>
                    <a:pt x="996060" y="435737"/>
                  </a:moveTo>
                  <a:lnTo>
                    <a:pt x="996060" y="511937"/>
                  </a:lnTo>
                  <a:lnTo>
                    <a:pt x="1059561" y="480187"/>
                  </a:lnTo>
                  <a:lnTo>
                    <a:pt x="1008760" y="480187"/>
                  </a:lnTo>
                  <a:lnTo>
                    <a:pt x="1008760" y="467487"/>
                  </a:lnTo>
                  <a:lnTo>
                    <a:pt x="1059561" y="467487"/>
                  </a:lnTo>
                  <a:lnTo>
                    <a:pt x="996060" y="435737"/>
                  </a:lnTo>
                  <a:close/>
                </a:path>
                <a:path extrusionOk="0" h="512444" w="1072514">
                  <a:moveTo>
                    <a:pt x="529844" y="6350"/>
                  </a:moveTo>
                  <a:lnTo>
                    <a:pt x="529844" y="477266"/>
                  </a:lnTo>
                  <a:lnTo>
                    <a:pt x="532638" y="480187"/>
                  </a:lnTo>
                  <a:lnTo>
                    <a:pt x="996060" y="480187"/>
                  </a:lnTo>
                  <a:lnTo>
                    <a:pt x="996060" y="473837"/>
                  </a:lnTo>
                  <a:lnTo>
                    <a:pt x="542544" y="473837"/>
                  </a:lnTo>
                  <a:lnTo>
                    <a:pt x="536194" y="467487"/>
                  </a:lnTo>
                  <a:lnTo>
                    <a:pt x="542544" y="467487"/>
                  </a:lnTo>
                  <a:lnTo>
                    <a:pt x="542544" y="12700"/>
                  </a:lnTo>
                  <a:lnTo>
                    <a:pt x="536194" y="12700"/>
                  </a:lnTo>
                  <a:lnTo>
                    <a:pt x="529844" y="6350"/>
                  </a:lnTo>
                  <a:close/>
                </a:path>
                <a:path extrusionOk="0" h="512444" w="1072514">
                  <a:moveTo>
                    <a:pt x="1059561" y="467487"/>
                  </a:moveTo>
                  <a:lnTo>
                    <a:pt x="1008760" y="467487"/>
                  </a:lnTo>
                  <a:lnTo>
                    <a:pt x="1008760" y="480187"/>
                  </a:lnTo>
                  <a:lnTo>
                    <a:pt x="1059561" y="480187"/>
                  </a:lnTo>
                  <a:lnTo>
                    <a:pt x="1072261" y="473837"/>
                  </a:lnTo>
                  <a:lnTo>
                    <a:pt x="1059561" y="467487"/>
                  </a:lnTo>
                  <a:close/>
                </a:path>
                <a:path extrusionOk="0" h="512444" w="1072514">
                  <a:moveTo>
                    <a:pt x="542544" y="467487"/>
                  </a:moveTo>
                  <a:lnTo>
                    <a:pt x="536194" y="467487"/>
                  </a:lnTo>
                  <a:lnTo>
                    <a:pt x="542544" y="473837"/>
                  </a:lnTo>
                  <a:lnTo>
                    <a:pt x="542544" y="467487"/>
                  </a:lnTo>
                  <a:close/>
                </a:path>
                <a:path extrusionOk="0" h="512444" w="1072514">
                  <a:moveTo>
                    <a:pt x="996060" y="467487"/>
                  </a:moveTo>
                  <a:lnTo>
                    <a:pt x="542544" y="467487"/>
                  </a:lnTo>
                  <a:lnTo>
                    <a:pt x="542544" y="473837"/>
                  </a:lnTo>
                  <a:lnTo>
                    <a:pt x="996060" y="473837"/>
                  </a:lnTo>
                  <a:lnTo>
                    <a:pt x="996060" y="467487"/>
                  </a:lnTo>
                  <a:close/>
                </a:path>
                <a:path extrusionOk="0" h="512444" w="1072514">
                  <a:moveTo>
                    <a:pt x="539622" y="0"/>
                  </a:moveTo>
                  <a:lnTo>
                    <a:pt x="0" y="0"/>
                  </a:lnTo>
                  <a:lnTo>
                    <a:pt x="0" y="12700"/>
                  </a:lnTo>
                  <a:lnTo>
                    <a:pt x="529844" y="12700"/>
                  </a:lnTo>
                  <a:lnTo>
                    <a:pt x="529844" y="6350"/>
                  </a:lnTo>
                  <a:lnTo>
                    <a:pt x="542544" y="6350"/>
                  </a:lnTo>
                  <a:lnTo>
                    <a:pt x="542544" y="2793"/>
                  </a:lnTo>
                  <a:lnTo>
                    <a:pt x="539622" y="0"/>
                  </a:lnTo>
                  <a:close/>
                </a:path>
                <a:path extrusionOk="0" h="512444" w="1072514">
                  <a:moveTo>
                    <a:pt x="542544" y="6350"/>
                  </a:moveTo>
                  <a:lnTo>
                    <a:pt x="529844" y="6350"/>
                  </a:lnTo>
                  <a:lnTo>
                    <a:pt x="536194" y="12700"/>
                  </a:lnTo>
                  <a:lnTo>
                    <a:pt x="542544" y="12700"/>
                  </a:lnTo>
                  <a:lnTo>
                    <a:pt x="542544" y="635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0" name="Google Shape;3730;p132"/>
            <p:cNvSpPr/>
            <p:nvPr/>
          </p:nvSpPr>
          <p:spPr>
            <a:xfrm>
              <a:off x="2628900" y="1967483"/>
              <a:ext cx="2363724" cy="1527047"/>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1" name="Google Shape;3731;p132"/>
            <p:cNvSpPr/>
            <p:nvPr/>
          </p:nvSpPr>
          <p:spPr>
            <a:xfrm>
              <a:off x="2686050" y="2001773"/>
              <a:ext cx="2249805" cy="1412875"/>
            </a:xfrm>
            <a:custGeom>
              <a:rect b="b" l="l" r="r" t="t"/>
              <a:pathLst>
                <a:path extrusionOk="0" h="1412875" w="2249804">
                  <a:moveTo>
                    <a:pt x="0" y="1412748"/>
                  </a:moveTo>
                  <a:lnTo>
                    <a:pt x="2249424" y="1412748"/>
                  </a:lnTo>
                  <a:lnTo>
                    <a:pt x="2249424" y="0"/>
                  </a:lnTo>
                  <a:lnTo>
                    <a:pt x="0" y="0"/>
                  </a:lnTo>
                  <a:lnTo>
                    <a:pt x="0" y="1412748"/>
                  </a:lnTo>
                  <a:close/>
                </a:path>
              </a:pathLst>
            </a:custGeom>
            <a:noFill/>
            <a:ln cap="flat" cmpd="sng" w="28950">
              <a:solidFill>
                <a:srgbClr val="464646"/>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32" name="Google Shape;3732;p132"/>
          <p:cNvSpPr txBox="1"/>
          <p:nvPr/>
        </p:nvSpPr>
        <p:spPr>
          <a:xfrm>
            <a:off x="3304413" y="3250184"/>
            <a:ext cx="100393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800">
                <a:solidFill>
                  <a:srgbClr val="464646"/>
                </a:solidFill>
                <a:latin typeface="Arial"/>
                <a:ea typeface="Arial"/>
                <a:cs typeface="Arial"/>
                <a:sym typeface="Arial"/>
              </a:rPr>
              <a:t>CloudWatch Metrics</a:t>
            </a:r>
            <a:endParaRPr sz="800">
              <a:solidFill>
                <a:schemeClr val="dk1"/>
              </a:solidFill>
              <a:latin typeface="Arial"/>
              <a:ea typeface="Arial"/>
              <a:cs typeface="Arial"/>
              <a:sym typeface="Arial"/>
            </a:endParaRPr>
          </a:p>
        </p:txBody>
      </p:sp>
      <p:grpSp>
        <p:nvGrpSpPr>
          <p:cNvPr id="3733" name="Google Shape;3733;p132"/>
          <p:cNvGrpSpPr/>
          <p:nvPr/>
        </p:nvGrpSpPr>
        <p:grpSpPr>
          <a:xfrm>
            <a:off x="2814827" y="2156460"/>
            <a:ext cx="999744" cy="387095"/>
            <a:chOff x="2814827" y="2156460"/>
            <a:chExt cx="999744" cy="387095"/>
          </a:xfrm>
        </p:grpSpPr>
        <p:sp>
          <p:nvSpPr>
            <p:cNvPr id="3734" name="Google Shape;3734;p132"/>
            <p:cNvSpPr/>
            <p:nvPr/>
          </p:nvSpPr>
          <p:spPr>
            <a:xfrm>
              <a:off x="2814827" y="2156460"/>
              <a:ext cx="999744" cy="387095"/>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5" name="Google Shape;3735;p132"/>
            <p:cNvSpPr/>
            <p:nvPr/>
          </p:nvSpPr>
          <p:spPr>
            <a:xfrm>
              <a:off x="2881883" y="2191512"/>
              <a:ext cx="864107" cy="298704"/>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6" name="Google Shape;3736;p132"/>
            <p:cNvSpPr/>
            <p:nvPr/>
          </p:nvSpPr>
          <p:spPr>
            <a:xfrm>
              <a:off x="2862071" y="2183892"/>
              <a:ext cx="905255" cy="292607"/>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7" name="Google Shape;3737;p132"/>
            <p:cNvSpPr/>
            <p:nvPr/>
          </p:nvSpPr>
          <p:spPr>
            <a:xfrm>
              <a:off x="2862071" y="2183892"/>
              <a:ext cx="905510" cy="292735"/>
            </a:xfrm>
            <a:custGeom>
              <a:rect b="b" l="l" r="r" t="t"/>
              <a:pathLst>
                <a:path extrusionOk="0" h="292735" w="905510">
                  <a:moveTo>
                    <a:pt x="856488" y="292607"/>
                  </a:moveTo>
                  <a:lnTo>
                    <a:pt x="866266" y="253619"/>
                  </a:lnTo>
                  <a:lnTo>
                    <a:pt x="905255" y="243839"/>
                  </a:lnTo>
                  <a:lnTo>
                    <a:pt x="856488" y="292607"/>
                  </a:lnTo>
                  <a:lnTo>
                    <a:pt x="0" y="292607"/>
                  </a:lnTo>
                  <a:lnTo>
                    <a:pt x="0" y="0"/>
                  </a:lnTo>
                  <a:lnTo>
                    <a:pt x="905255" y="0"/>
                  </a:lnTo>
                  <a:lnTo>
                    <a:pt x="905255" y="243839"/>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38" name="Google Shape;3738;p132"/>
          <p:cNvSpPr txBox="1"/>
          <p:nvPr/>
        </p:nvSpPr>
        <p:spPr>
          <a:xfrm>
            <a:off x="2973451" y="2229993"/>
            <a:ext cx="68262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464646"/>
                </a:solidFill>
                <a:latin typeface="Arial"/>
                <a:ea typeface="Arial"/>
                <a:cs typeface="Arial"/>
                <a:sym typeface="Arial"/>
              </a:rPr>
              <a:t>CPUUtilization</a:t>
            </a:r>
            <a:endParaRPr sz="800">
              <a:solidFill>
                <a:schemeClr val="dk1"/>
              </a:solidFill>
              <a:latin typeface="Arial"/>
              <a:ea typeface="Arial"/>
              <a:cs typeface="Arial"/>
              <a:sym typeface="Arial"/>
            </a:endParaRPr>
          </a:p>
        </p:txBody>
      </p:sp>
      <p:grpSp>
        <p:nvGrpSpPr>
          <p:cNvPr id="3739" name="Google Shape;3739;p132"/>
          <p:cNvGrpSpPr/>
          <p:nvPr/>
        </p:nvGrpSpPr>
        <p:grpSpPr>
          <a:xfrm>
            <a:off x="3139439" y="2471927"/>
            <a:ext cx="1196339" cy="387095"/>
            <a:chOff x="3139439" y="2471927"/>
            <a:chExt cx="1196339" cy="387095"/>
          </a:xfrm>
        </p:grpSpPr>
        <p:sp>
          <p:nvSpPr>
            <p:cNvPr id="3740" name="Google Shape;3740;p132"/>
            <p:cNvSpPr/>
            <p:nvPr/>
          </p:nvSpPr>
          <p:spPr>
            <a:xfrm>
              <a:off x="3139439" y="2471927"/>
              <a:ext cx="1196339" cy="387095"/>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1" name="Google Shape;3741;p132"/>
            <p:cNvSpPr/>
            <p:nvPr/>
          </p:nvSpPr>
          <p:spPr>
            <a:xfrm>
              <a:off x="3203447" y="2506979"/>
              <a:ext cx="1065276" cy="298704"/>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2" name="Google Shape;3742;p132"/>
            <p:cNvSpPr/>
            <p:nvPr/>
          </p:nvSpPr>
          <p:spPr>
            <a:xfrm>
              <a:off x="3186683" y="2499359"/>
              <a:ext cx="1101852" cy="292607"/>
            </a:xfrm>
            <a:prstGeom prst="rect">
              <a:avLst/>
            </a:prstGeom>
            <a:blipFill rotWithShape="1">
              <a:blip r:embed="rId2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3" name="Google Shape;3743;p132"/>
            <p:cNvSpPr/>
            <p:nvPr/>
          </p:nvSpPr>
          <p:spPr>
            <a:xfrm>
              <a:off x="3186683" y="2499359"/>
              <a:ext cx="1102360" cy="292735"/>
            </a:xfrm>
            <a:custGeom>
              <a:rect b="b" l="l" r="r" t="t"/>
              <a:pathLst>
                <a:path extrusionOk="0" h="292735" w="1102360">
                  <a:moveTo>
                    <a:pt x="1053083" y="292607"/>
                  </a:moveTo>
                  <a:lnTo>
                    <a:pt x="1062863" y="253619"/>
                  </a:lnTo>
                  <a:lnTo>
                    <a:pt x="1101852" y="243839"/>
                  </a:lnTo>
                  <a:lnTo>
                    <a:pt x="1053083" y="292607"/>
                  </a:lnTo>
                  <a:lnTo>
                    <a:pt x="0" y="292607"/>
                  </a:lnTo>
                  <a:lnTo>
                    <a:pt x="0" y="0"/>
                  </a:lnTo>
                  <a:lnTo>
                    <a:pt x="1101852" y="0"/>
                  </a:lnTo>
                  <a:lnTo>
                    <a:pt x="1101852" y="243839"/>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44" name="Google Shape;3744;p132"/>
          <p:cNvSpPr txBox="1"/>
          <p:nvPr/>
        </p:nvSpPr>
        <p:spPr>
          <a:xfrm>
            <a:off x="3295269" y="2544826"/>
            <a:ext cx="883919"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464646"/>
                </a:solidFill>
                <a:latin typeface="Arial"/>
                <a:ea typeface="Arial"/>
                <a:cs typeface="Arial"/>
                <a:sym typeface="Arial"/>
              </a:rPr>
              <a:t>StatusCheckFailed</a:t>
            </a:r>
            <a:endParaRPr sz="800">
              <a:solidFill>
                <a:schemeClr val="dk1"/>
              </a:solidFill>
              <a:latin typeface="Arial"/>
              <a:ea typeface="Arial"/>
              <a:cs typeface="Arial"/>
              <a:sym typeface="Arial"/>
            </a:endParaRPr>
          </a:p>
        </p:txBody>
      </p:sp>
      <p:grpSp>
        <p:nvGrpSpPr>
          <p:cNvPr id="3745" name="Google Shape;3745;p132"/>
          <p:cNvGrpSpPr/>
          <p:nvPr/>
        </p:nvGrpSpPr>
        <p:grpSpPr>
          <a:xfrm>
            <a:off x="167658" y="3058641"/>
            <a:ext cx="1484338" cy="1011989"/>
            <a:chOff x="167658" y="3058641"/>
            <a:chExt cx="1484338" cy="1011989"/>
          </a:xfrm>
        </p:grpSpPr>
        <p:sp>
          <p:nvSpPr>
            <p:cNvPr id="3746" name="Google Shape;3746;p132"/>
            <p:cNvSpPr/>
            <p:nvPr/>
          </p:nvSpPr>
          <p:spPr>
            <a:xfrm>
              <a:off x="167658" y="3058641"/>
              <a:ext cx="1484338" cy="101198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7" name="Google Shape;3747;p132"/>
            <p:cNvSpPr/>
            <p:nvPr/>
          </p:nvSpPr>
          <p:spPr>
            <a:xfrm>
              <a:off x="205740" y="3076955"/>
              <a:ext cx="1408176" cy="935736"/>
            </a:xfrm>
            <a:prstGeom prst="rect">
              <a:avLst/>
            </a:prstGeom>
            <a:blipFill rotWithShape="1">
              <a:blip r:embed="rId2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8" name="Google Shape;3748;p132"/>
            <p:cNvSpPr/>
            <p:nvPr/>
          </p:nvSpPr>
          <p:spPr>
            <a:xfrm>
              <a:off x="205740" y="3076955"/>
              <a:ext cx="1408430" cy="935990"/>
            </a:xfrm>
            <a:custGeom>
              <a:rect b="b" l="l" r="r" t="t"/>
              <a:pathLst>
                <a:path extrusionOk="0" h="935989" w="1408430">
                  <a:moveTo>
                    <a:pt x="0" y="935736"/>
                  </a:moveTo>
                  <a:lnTo>
                    <a:pt x="1408176" y="935736"/>
                  </a:lnTo>
                  <a:lnTo>
                    <a:pt x="1408176" y="0"/>
                  </a:lnTo>
                  <a:lnTo>
                    <a:pt x="0" y="0"/>
                  </a:lnTo>
                  <a:lnTo>
                    <a:pt x="0" y="935736"/>
                  </a:lnTo>
                  <a:close/>
                </a:path>
              </a:pathLst>
            </a:custGeom>
            <a:noFill/>
            <a:ln cap="flat" cmpd="sng" w="9525">
              <a:solidFill>
                <a:srgbClr val="94959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49" name="Google Shape;3749;p132"/>
          <p:cNvSpPr txBox="1"/>
          <p:nvPr/>
        </p:nvSpPr>
        <p:spPr>
          <a:xfrm>
            <a:off x="363727" y="3254120"/>
            <a:ext cx="1090295" cy="574040"/>
          </a:xfrm>
          <a:prstGeom prst="rect">
            <a:avLst/>
          </a:prstGeom>
          <a:noFill/>
          <a:ln>
            <a:noFill/>
          </a:ln>
        </p:spPr>
        <p:txBody>
          <a:bodyPr anchorCtr="0" anchor="t" bIns="0" lIns="0" spcFirstLastPara="1" rIns="0" wrap="square" tIns="12700">
            <a:spAutoFit/>
          </a:bodyPr>
          <a:lstStyle/>
          <a:p>
            <a:pPr indent="634" lvl="0" marL="12700" marR="5080" rtl="0" algn="ctr">
              <a:lnSpc>
                <a:spcPct val="100000"/>
              </a:lnSpc>
              <a:spcBef>
                <a:spcPts val="0"/>
              </a:spcBef>
              <a:spcAft>
                <a:spcPts val="0"/>
              </a:spcAft>
              <a:buNone/>
            </a:pPr>
            <a:r>
              <a:rPr lang="en-US" sz="1200">
                <a:solidFill>
                  <a:srgbClr val="464646"/>
                </a:solidFill>
                <a:latin typeface="Arial"/>
                <a:ea typeface="Arial"/>
                <a:cs typeface="Arial"/>
                <a:sym typeface="Arial"/>
              </a:rPr>
              <a:t>Custom  Application-  Specific Metrics</a:t>
            </a:r>
            <a:endParaRPr sz="1200">
              <a:solidFill>
                <a:schemeClr val="dk1"/>
              </a:solidFill>
              <a:latin typeface="Arial"/>
              <a:ea typeface="Arial"/>
              <a:cs typeface="Arial"/>
              <a:sym typeface="Arial"/>
            </a:endParaRPr>
          </a:p>
        </p:txBody>
      </p:sp>
      <p:grpSp>
        <p:nvGrpSpPr>
          <p:cNvPr id="3750" name="Google Shape;3750;p132"/>
          <p:cNvGrpSpPr/>
          <p:nvPr/>
        </p:nvGrpSpPr>
        <p:grpSpPr>
          <a:xfrm>
            <a:off x="1571244" y="2711195"/>
            <a:ext cx="3302507" cy="883919"/>
            <a:chOff x="1571244" y="2711195"/>
            <a:chExt cx="3302507" cy="883919"/>
          </a:xfrm>
        </p:grpSpPr>
        <p:sp>
          <p:nvSpPr>
            <p:cNvPr id="3751" name="Google Shape;3751;p132"/>
            <p:cNvSpPr/>
            <p:nvPr/>
          </p:nvSpPr>
          <p:spPr>
            <a:xfrm>
              <a:off x="1571244" y="2711195"/>
              <a:ext cx="1234440" cy="883919"/>
            </a:xfrm>
            <a:prstGeom prst="rect">
              <a:avLst/>
            </a:prstGeom>
            <a:blipFill rotWithShape="1">
              <a:blip r:embed="rId2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2" name="Google Shape;3752;p132"/>
            <p:cNvSpPr/>
            <p:nvPr/>
          </p:nvSpPr>
          <p:spPr>
            <a:xfrm>
              <a:off x="1613916" y="2772155"/>
              <a:ext cx="1072515" cy="760730"/>
            </a:xfrm>
            <a:custGeom>
              <a:rect b="b" l="l" r="r" t="t"/>
              <a:pathLst>
                <a:path extrusionOk="0" h="760729" w="1072514">
                  <a:moveTo>
                    <a:pt x="529844" y="747903"/>
                  </a:moveTo>
                  <a:lnTo>
                    <a:pt x="0" y="747903"/>
                  </a:lnTo>
                  <a:lnTo>
                    <a:pt x="0" y="760603"/>
                  </a:lnTo>
                  <a:lnTo>
                    <a:pt x="539622" y="760603"/>
                  </a:lnTo>
                  <a:lnTo>
                    <a:pt x="542544" y="757682"/>
                  </a:lnTo>
                  <a:lnTo>
                    <a:pt x="542544" y="754253"/>
                  </a:lnTo>
                  <a:lnTo>
                    <a:pt x="529844" y="754253"/>
                  </a:lnTo>
                  <a:lnTo>
                    <a:pt x="529844" y="747903"/>
                  </a:lnTo>
                  <a:close/>
                </a:path>
                <a:path extrusionOk="0" h="760729" w="1072514">
                  <a:moveTo>
                    <a:pt x="996060" y="31750"/>
                  </a:moveTo>
                  <a:lnTo>
                    <a:pt x="532638" y="31750"/>
                  </a:lnTo>
                  <a:lnTo>
                    <a:pt x="529844" y="34543"/>
                  </a:lnTo>
                  <a:lnTo>
                    <a:pt x="529844" y="754253"/>
                  </a:lnTo>
                  <a:lnTo>
                    <a:pt x="536194" y="747903"/>
                  </a:lnTo>
                  <a:lnTo>
                    <a:pt x="542544" y="747903"/>
                  </a:lnTo>
                  <a:lnTo>
                    <a:pt x="542544" y="44450"/>
                  </a:lnTo>
                  <a:lnTo>
                    <a:pt x="536194" y="44450"/>
                  </a:lnTo>
                  <a:lnTo>
                    <a:pt x="542544" y="38100"/>
                  </a:lnTo>
                  <a:lnTo>
                    <a:pt x="996060" y="38100"/>
                  </a:lnTo>
                  <a:lnTo>
                    <a:pt x="996060" y="31750"/>
                  </a:lnTo>
                  <a:close/>
                </a:path>
                <a:path extrusionOk="0" h="760729" w="1072514">
                  <a:moveTo>
                    <a:pt x="542544" y="747903"/>
                  </a:moveTo>
                  <a:lnTo>
                    <a:pt x="536194" y="747903"/>
                  </a:lnTo>
                  <a:lnTo>
                    <a:pt x="529844" y="754253"/>
                  </a:lnTo>
                  <a:lnTo>
                    <a:pt x="542544" y="754253"/>
                  </a:lnTo>
                  <a:lnTo>
                    <a:pt x="542544" y="747903"/>
                  </a:lnTo>
                  <a:close/>
                </a:path>
                <a:path extrusionOk="0" h="760729" w="1072514">
                  <a:moveTo>
                    <a:pt x="996060" y="0"/>
                  </a:moveTo>
                  <a:lnTo>
                    <a:pt x="996060" y="76200"/>
                  </a:lnTo>
                  <a:lnTo>
                    <a:pt x="1059561" y="44450"/>
                  </a:lnTo>
                  <a:lnTo>
                    <a:pt x="1008760" y="44450"/>
                  </a:lnTo>
                  <a:lnTo>
                    <a:pt x="1008760" y="31750"/>
                  </a:lnTo>
                  <a:lnTo>
                    <a:pt x="1059561" y="31750"/>
                  </a:lnTo>
                  <a:lnTo>
                    <a:pt x="996060" y="0"/>
                  </a:lnTo>
                  <a:close/>
                </a:path>
                <a:path extrusionOk="0" h="760729" w="1072514">
                  <a:moveTo>
                    <a:pt x="542544" y="38100"/>
                  </a:moveTo>
                  <a:lnTo>
                    <a:pt x="536194" y="44450"/>
                  </a:lnTo>
                  <a:lnTo>
                    <a:pt x="542544" y="44450"/>
                  </a:lnTo>
                  <a:lnTo>
                    <a:pt x="542544" y="38100"/>
                  </a:lnTo>
                  <a:close/>
                </a:path>
                <a:path extrusionOk="0" h="760729" w="1072514">
                  <a:moveTo>
                    <a:pt x="996060" y="38100"/>
                  </a:moveTo>
                  <a:lnTo>
                    <a:pt x="542544" y="38100"/>
                  </a:lnTo>
                  <a:lnTo>
                    <a:pt x="542544" y="44450"/>
                  </a:lnTo>
                  <a:lnTo>
                    <a:pt x="996060" y="44450"/>
                  </a:lnTo>
                  <a:lnTo>
                    <a:pt x="996060" y="38100"/>
                  </a:lnTo>
                  <a:close/>
                </a:path>
                <a:path extrusionOk="0" h="760729" w="1072514">
                  <a:moveTo>
                    <a:pt x="1059561" y="31750"/>
                  </a:moveTo>
                  <a:lnTo>
                    <a:pt x="1008760" y="31750"/>
                  </a:lnTo>
                  <a:lnTo>
                    <a:pt x="1008760" y="44450"/>
                  </a:lnTo>
                  <a:lnTo>
                    <a:pt x="1059561" y="44450"/>
                  </a:lnTo>
                  <a:lnTo>
                    <a:pt x="1072261" y="38100"/>
                  </a:lnTo>
                  <a:lnTo>
                    <a:pt x="1059561" y="3175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3" name="Google Shape;3753;p132"/>
            <p:cNvSpPr/>
            <p:nvPr/>
          </p:nvSpPr>
          <p:spPr>
            <a:xfrm>
              <a:off x="3776472" y="2785871"/>
              <a:ext cx="1097279" cy="387095"/>
            </a:xfrm>
            <a:prstGeom prst="rect">
              <a:avLst/>
            </a:prstGeom>
            <a:blipFill rotWithShape="1">
              <a:blip r:embed="rId2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4" name="Google Shape;3754;p132"/>
            <p:cNvSpPr/>
            <p:nvPr/>
          </p:nvSpPr>
          <p:spPr>
            <a:xfrm>
              <a:off x="3857244" y="2820923"/>
              <a:ext cx="935736" cy="298704"/>
            </a:xfrm>
            <a:prstGeom prst="rect">
              <a:avLst/>
            </a:prstGeom>
            <a:blipFill rotWithShape="1">
              <a:blip r:embed="rId2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5" name="Google Shape;3755;p132"/>
            <p:cNvSpPr/>
            <p:nvPr/>
          </p:nvSpPr>
          <p:spPr>
            <a:xfrm>
              <a:off x="3823716" y="2813303"/>
              <a:ext cx="1002792" cy="292607"/>
            </a:xfrm>
            <a:prstGeom prst="rect">
              <a:avLst/>
            </a:prstGeom>
            <a:blipFill rotWithShape="1">
              <a:blip r:embed="rId2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6" name="Google Shape;3756;p132"/>
            <p:cNvSpPr/>
            <p:nvPr/>
          </p:nvSpPr>
          <p:spPr>
            <a:xfrm>
              <a:off x="3823716" y="2813303"/>
              <a:ext cx="1003300" cy="292735"/>
            </a:xfrm>
            <a:custGeom>
              <a:rect b="b" l="l" r="r" t="t"/>
              <a:pathLst>
                <a:path extrusionOk="0" h="292735" w="1003300">
                  <a:moveTo>
                    <a:pt x="954024" y="292607"/>
                  </a:moveTo>
                  <a:lnTo>
                    <a:pt x="963803" y="253619"/>
                  </a:lnTo>
                  <a:lnTo>
                    <a:pt x="1002792" y="243839"/>
                  </a:lnTo>
                  <a:lnTo>
                    <a:pt x="954024" y="292607"/>
                  </a:lnTo>
                  <a:lnTo>
                    <a:pt x="0" y="292607"/>
                  </a:lnTo>
                  <a:lnTo>
                    <a:pt x="0" y="0"/>
                  </a:lnTo>
                  <a:lnTo>
                    <a:pt x="1002792" y="0"/>
                  </a:lnTo>
                  <a:lnTo>
                    <a:pt x="1002792" y="243839"/>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57" name="Google Shape;3757;p132"/>
          <p:cNvSpPr txBox="1"/>
          <p:nvPr/>
        </p:nvSpPr>
        <p:spPr>
          <a:xfrm>
            <a:off x="3949446" y="2859405"/>
            <a:ext cx="753110"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464646"/>
                </a:solidFill>
                <a:latin typeface="Arial"/>
                <a:ea typeface="Arial"/>
                <a:cs typeface="Arial"/>
                <a:sym typeface="Arial"/>
              </a:rPr>
              <a:t>PageViewCount</a:t>
            </a:r>
            <a:endParaRPr sz="800">
              <a:solidFill>
                <a:schemeClr val="dk1"/>
              </a:solidFill>
              <a:latin typeface="Arial"/>
              <a:ea typeface="Arial"/>
              <a:cs typeface="Arial"/>
              <a:sym typeface="Arial"/>
            </a:endParaRPr>
          </a:p>
        </p:txBody>
      </p:sp>
      <p:grpSp>
        <p:nvGrpSpPr>
          <p:cNvPr id="3758" name="Google Shape;3758;p132"/>
          <p:cNvGrpSpPr/>
          <p:nvPr/>
        </p:nvGrpSpPr>
        <p:grpSpPr>
          <a:xfrm>
            <a:off x="2540508" y="908316"/>
            <a:ext cx="574675" cy="646008"/>
            <a:chOff x="2540508" y="908316"/>
            <a:chExt cx="574675" cy="646008"/>
          </a:xfrm>
        </p:grpSpPr>
        <p:sp>
          <p:nvSpPr>
            <p:cNvPr id="3759" name="Google Shape;3759;p132"/>
            <p:cNvSpPr/>
            <p:nvPr/>
          </p:nvSpPr>
          <p:spPr>
            <a:xfrm>
              <a:off x="2540508" y="1308189"/>
              <a:ext cx="574675" cy="144780"/>
            </a:xfrm>
            <a:custGeom>
              <a:rect b="b" l="l" r="r" t="t"/>
              <a:pathLst>
                <a:path extrusionOk="0" h="144780" w="574675">
                  <a:moveTo>
                    <a:pt x="288272" y="0"/>
                  </a:moveTo>
                  <a:lnTo>
                    <a:pt x="0" y="42560"/>
                  </a:lnTo>
                  <a:lnTo>
                    <a:pt x="288272" y="144530"/>
                  </a:lnTo>
                  <a:lnTo>
                    <a:pt x="574560" y="43570"/>
                  </a:lnTo>
                  <a:lnTo>
                    <a:pt x="574560" y="42138"/>
                  </a:lnTo>
                  <a:lnTo>
                    <a:pt x="288272" y="0"/>
                  </a:lnTo>
                  <a:close/>
                </a:path>
              </a:pathLst>
            </a:custGeom>
            <a:solidFill>
              <a:srgbClr val="B1CE8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0" name="Google Shape;3760;p132"/>
            <p:cNvSpPr/>
            <p:nvPr/>
          </p:nvSpPr>
          <p:spPr>
            <a:xfrm>
              <a:off x="2646286" y="908316"/>
              <a:ext cx="327660" cy="482600"/>
            </a:xfrm>
            <a:custGeom>
              <a:rect b="b" l="l" r="r" t="t"/>
              <a:pathLst>
                <a:path extrusionOk="0" h="482600" w="327660">
                  <a:moveTo>
                    <a:pt x="327063" y="83337"/>
                  </a:moveTo>
                  <a:lnTo>
                    <a:pt x="112115" y="0"/>
                  </a:lnTo>
                  <a:lnTo>
                    <a:pt x="96088" y="0"/>
                  </a:lnTo>
                  <a:lnTo>
                    <a:pt x="96088" y="122288"/>
                  </a:lnTo>
                  <a:lnTo>
                    <a:pt x="0" y="101079"/>
                  </a:lnTo>
                  <a:lnTo>
                    <a:pt x="0" y="452196"/>
                  </a:lnTo>
                  <a:lnTo>
                    <a:pt x="96088" y="435432"/>
                  </a:lnTo>
                  <a:lnTo>
                    <a:pt x="96088" y="482346"/>
                  </a:lnTo>
                  <a:lnTo>
                    <a:pt x="327063" y="428256"/>
                  </a:lnTo>
                  <a:lnTo>
                    <a:pt x="327063" y="83337"/>
                  </a:lnTo>
                  <a:close/>
                </a:path>
              </a:pathLst>
            </a:custGeom>
            <a:solidFill>
              <a:srgbClr val="699F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1" name="Google Shape;3761;p132"/>
            <p:cNvSpPr/>
            <p:nvPr/>
          </p:nvSpPr>
          <p:spPr>
            <a:xfrm>
              <a:off x="2540508" y="908316"/>
              <a:ext cx="288290" cy="645795"/>
            </a:xfrm>
            <a:custGeom>
              <a:rect b="b" l="l" r="r" t="t"/>
              <a:pathLst>
                <a:path extrusionOk="0" h="645794" w="288289">
                  <a:moveTo>
                    <a:pt x="201866" y="0"/>
                  </a:moveTo>
                  <a:lnTo>
                    <a:pt x="189179" y="0"/>
                  </a:lnTo>
                  <a:lnTo>
                    <a:pt x="134874" y="26593"/>
                  </a:lnTo>
                  <a:lnTo>
                    <a:pt x="134874" y="461073"/>
                  </a:lnTo>
                  <a:lnTo>
                    <a:pt x="201866" y="481457"/>
                  </a:lnTo>
                  <a:lnTo>
                    <a:pt x="201866" y="0"/>
                  </a:lnTo>
                  <a:close/>
                </a:path>
                <a:path extrusionOk="0" h="645794" w="288289">
                  <a:moveTo>
                    <a:pt x="288264" y="544410"/>
                  </a:moveTo>
                  <a:lnTo>
                    <a:pt x="0" y="442442"/>
                  </a:lnTo>
                  <a:lnTo>
                    <a:pt x="0" y="501840"/>
                  </a:lnTo>
                  <a:lnTo>
                    <a:pt x="288264" y="645490"/>
                  </a:lnTo>
                  <a:lnTo>
                    <a:pt x="288264" y="544410"/>
                  </a:lnTo>
                  <a:close/>
                </a:path>
                <a:path extrusionOk="0" h="645794" w="288289">
                  <a:moveTo>
                    <a:pt x="288264" y="89547"/>
                  </a:moveTo>
                  <a:lnTo>
                    <a:pt x="226555" y="108165"/>
                  </a:lnTo>
                  <a:lnTo>
                    <a:pt x="226555" y="488556"/>
                  </a:lnTo>
                  <a:lnTo>
                    <a:pt x="288264" y="507174"/>
                  </a:lnTo>
                  <a:lnTo>
                    <a:pt x="288264" y="89547"/>
                  </a:lnTo>
                  <a:close/>
                </a:path>
              </a:pathLst>
            </a:custGeom>
            <a:solidFill>
              <a:srgbClr val="435E2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2" name="Google Shape;3762;p132"/>
            <p:cNvSpPr/>
            <p:nvPr/>
          </p:nvSpPr>
          <p:spPr>
            <a:xfrm>
              <a:off x="2828780" y="1351759"/>
              <a:ext cx="286385" cy="202565"/>
            </a:xfrm>
            <a:custGeom>
              <a:rect b="b" l="l" r="r" t="t"/>
              <a:pathLst>
                <a:path extrusionOk="0" h="202565" w="286385">
                  <a:moveTo>
                    <a:pt x="286288" y="0"/>
                  </a:moveTo>
                  <a:lnTo>
                    <a:pt x="0" y="100960"/>
                  </a:lnTo>
                  <a:lnTo>
                    <a:pt x="0" y="202040"/>
                  </a:lnTo>
                  <a:lnTo>
                    <a:pt x="286288" y="59817"/>
                  </a:lnTo>
                  <a:lnTo>
                    <a:pt x="286288" y="0"/>
                  </a:lnTo>
                  <a:close/>
                </a:path>
              </a:pathLst>
            </a:custGeom>
            <a:solidFill>
              <a:srgbClr val="699F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3" name="Google Shape;3763;p132"/>
            <p:cNvSpPr/>
            <p:nvPr/>
          </p:nvSpPr>
          <p:spPr>
            <a:xfrm>
              <a:off x="2597810" y="1009391"/>
              <a:ext cx="48895" cy="351155"/>
            </a:xfrm>
            <a:custGeom>
              <a:rect b="b" l="l" r="r" t="t"/>
              <a:pathLst>
                <a:path extrusionOk="0" h="351155" w="48894">
                  <a:moveTo>
                    <a:pt x="48485" y="0"/>
                  </a:moveTo>
                  <a:lnTo>
                    <a:pt x="0" y="18616"/>
                  </a:lnTo>
                  <a:lnTo>
                    <a:pt x="0" y="336042"/>
                  </a:lnTo>
                  <a:lnTo>
                    <a:pt x="48485" y="351115"/>
                  </a:lnTo>
                  <a:lnTo>
                    <a:pt x="48485" y="0"/>
                  </a:lnTo>
                  <a:close/>
                </a:path>
              </a:pathLst>
            </a:custGeom>
            <a:solidFill>
              <a:srgbClr val="435E2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4" name="Google Shape;3764;p132"/>
            <p:cNvSpPr/>
            <p:nvPr/>
          </p:nvSpPr>
          <p:spPr>
            <a:xfrm>
              <a:off x="2828780" y="996976"/>
              <a:ext cx="208279" cy="419100"/>
            </a:xfrm>
            <a:custGeom>
              <a:rect b="b" l="l" r="r" t="t"/>
              <a:pathLst>
                <a:path extrusionOk="0" h="419100" w="208280">
                  <a:moveTo>
                    <a:pt x="0" y="0"/>
                  </a:moveTo>
                  <a:lnTo>
                    <a:pt x="0" y="418505"/>
                  </a:lnTo>
                  <a:lnTo>
                    <a:pt x="208053" y="356442"/>
                  </a:lnTo>
                  <a:lnTo>
                    <a:pt x="208053" y="62062"/>
                  </a:lnTo>
                  <a:lnTo>
                    <a:pt x="0" y="0"/>
                  </a:lnTo>
                  <a:close/>
                </a:path>
              </a:pathLst>
            </a:custGeom>
            <a:solidFill>
              <a:srgbClr val="699F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65" name="Google Shape;3765;p132"/>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3766" name="Google Shape;3766;p132"/>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0" name="Shape 3770"/>
        <p:cNvGrpSpPr/>
        <p:nvPr/>
      </p:nvGrpSpPr>
      <p:grpSpPr>
        <a:xfrm>
          <a:off x="0" y="0"/>
          <a:ext cx="0" cy="0"/>
          <a:chOff x="0" y="0"/>
          <a:chExt cx="0" cy="0"/>
        </a:xfrm>
      </p:grpSpPr>
      <p:grpSp>
        <p:nvGrpSpPr>
          <p:cNvPr id="3771" name="Google Shape;3771;p133"/>
          <p:cNvGrpSpPr/>
          <p:nvPr/>
        </p:nvGrpSpPr>
        <p:grpSpPr>
          <a:xfrm>
            <a:off x="178387" y="666161"/>
            <a:ext cx="8144176" cy="4164918"/>
            <a:chOff x="178387" y="666161"/>
            <a:chExt cx="8144176" cy="4164918"/>
          </a:xfrm>
        </p:grpSpPr>
        <p:sp>
          <p:nvSpPr>
            <p:cNvPr id="3772" name="Google Shape;3772;p133"/>
            <p:cNvSpPr/>
            <p:nvPr/>
          </p:nvSpPr>
          <p:spPr>
            <a:xfrm>
              <a:off x="178387" y="666161"/>
              <a:ext cx="7624412" cy="154346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3" name="Google Shape;3773;p133"/>
            <p:cNvSpPr/>
            <p:nvPr/>
          </p:nvSpPr>
          <p:spPr>
            <a:xfrm>
              <a:off x="336803" y="824484"/>
              <a:ext cx="7109459" cy="1028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4" name="Google Shape;3774;p133"/>
            <p:cNvSpPr/>
            <p:nvPr/>
          </p:nvSpPr>
          <p:spPr>
            <a:xfrm>
              <a:off x="3035807" y="1357883"/>
              <a:ext cx="5286756" cy="347319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5" name="Google Shape;3775;p133"/>
            <p:cNvSpPr/>
            <p:nvPr/>
          </p:nvSpPr>
          <p:spPr>
            <a:xfrm>
              <a:off x="3230879" y="1552955"/>
              <a:ext cx="4698492" cy="288493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6" name="Google Shape;3776;p133"/>
            <p:cNvSpPr/>
            <p:nvPr/>
          </p:nvSpPr>
          <p:spPr>
            <a:xfrm>
              <a:off x="6316980" y="3509771"/>
              <a:ext cx="1589531" cy="826008"/>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7" name="Google Shape;3777;p133"/>
            <p:cNvSpPr/>
            <p:nvPr/>
          </p:nvSpPr>
          <p:spPr>
            <a:xfrm>
              <a:off x="6369557" y="3539490"/>
              <a:ext cx="1484630" cy="721360"/>
            </a:xfrm>
            <a:custGeom>
              <a:rect b="b" l="l" r="r" t="t"/>
              <a:pathLst>
                <a:path extrusionOk="0" h="721360" w="1484629">
                  <a:moveTo>
                    <a:pt x="0" y="120142"/>
                  </a:moveTo>
                  <a:lnTo>
                    <a:pt x="9449" y="73402"/>
                  </a:lnTo>
                  <a:lnTo>
                    <a:pt x="35210" y="35210"/>
                  </a:lnTo>
                  <a:lnTo>
                    <a:pt x="73402" y="9449"/>
                  </a:lnTo>
                  <a:lnTo>
                    <a:pt x="120141" y="0"/>
                  </a:lnTo>
                  <a:lnTo>
                    <a:pt x="1364234" y="0"/>
                  </a:lnTo>
                  <a:lnTo>
                    <a:pt x="1410973" y="9449"/>
                  </a:lnTo>
                  <a:lnTo>
                    <a:pt x="1449165" y="35210"/>
                  </a:lnTo>
                  <a:lnTo>
                    <a:pt x="1474926" y="73402"/>
                  </a:lnTo>
                  <a:lnTo>
                    <a:pt x="1484375" y="120142"/>
                  </a:lnTo>
                  <a:lnTo>
                    <a:pt x="1484375" y="600710"/>
                  </a:lnTo>
                  <a:lnTo>
                    <a:pt x="1474926" y="647471"/>
                  </a:lnTo>
                  <a:lnTo>
                    <a:pt x="1449165" y="685660"/>
                  </a:lnTo>
                  <a:lnTo>
                    <a:pt x="1410973" y="711409"/>
                  </a:lnTo>
                  <a:lnTo>
                    <a:pt x="1364234" y="720852"/>
                  </a:lnTo>
                  <a:lnTo>
                    <a:pt x="120141" y="720852"/>
                  </a:lnTo>
                  <a:lnTo>
                    <a:pt x="73402" y="711409"/>
                  </a:lnTo>
                  <a:lnTo>
                    <a:pt x="35210" y="685660"/>
                  </a:lnTo>
                  <a:lnTo>
                    <a:pt x="9449" y="647471"/>
                  </a:lnTo>
                  <a:lnTo>
                    <a:pt x="0" y="600710"/>
                  </a:lnTo>
                  <a:lnTo>
                    <a:pt x="0" y="120142"/>
                  </a:lnTo>
                  <a:close/>
                </a:path>
              </a:pathLst>
            </a:custGeom>
            <a:noFill/>
            <a:ln cap="flat" cmpd="sng" w="198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8" name="Google Shape;3778;p133"/>
            <p:cNvSpPr/>
            <p:nvPr/>
          </p:nvSpPr>
          <p:spPr>
            <a:xfrm>
              <a:off x="2351531" y="1420368"/>
              <a:ext cx="1159764" cy="867155"/>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9" name="Google Shape;3779;p133"/>
            <p:cNvSpPr/>
            <p:nvPr/>
          </p:nvSpPr>
          <p:spPr>
            <a:xfrm>
              <a:off x="2394838" y="1443481"/>
              <a:ext cx="958215" cy="666750"/>
            </a:xfrm>
            <a:custGeom>
              <a:rect b="b" l="l" r="r" t="t"/>
              <a:pathLst>
                <a:path extrusionOk="0" h="666750" w="958214">
                  <a:moveTo>
                    <a:pt x="853166" y="617525"/>
                  </a:moveTo>
                  <a:lnTo>
                    <a:pt x="831596" y="648969"/>
                  </a:lnTo>
                  <a:lnTo>
                    <a:pt x="958088" y="666495"/>
                  </a:lnTo>
                  <a:lnTo>
                    <a:pt x="936932" y="628268"/>
                  </a:lnTo>
                  <a:lnTo>
                    <a:pt x="868807" y="628268"/>
                  </a:lnTo>
                  <a:lnTo>
                    <a:pt x="853166" y="617525"/>
                  </a:lnTo>
                  <a:close/>
                </a:path>
                <a:path extrusionOk="0" h="666750" w="958214">
                  <a:moveTo>
                    <a:pt x="874708" y="586121"/>
                  </a:moveTo>
                  <a:lnTo>
                    <a:pt x="853166" y="617525"/>
                  </a:lnTo>
                  <a:lnTo>
                    <a:pt x="868807" y="628268"/>
                  </a:lnTo>
                  <a:lnTo>
                    <a:pt x="890397" y="596899"/>
                  </a:lnTo>
                  <a:lnTo>
                    <a:pt x="874708" y="586121"/>
                  </a:lnTo>
                  <a:close/>
                </a:path>
                <a:path extrusionOk="0" h="666750" w="958214">
                  <a:moveTo>
                    <a:pt x="896238" y="554735"/>
                  </a:moveTo>
                  <a:lnTo>
                    <a:pt x="874708" y="586121"/>
                  </a:lnTo>
                  <a:lnTo>
                    <a:pt x="890397" y="596899"/>
                  </a:lnTo>
                  <a:lnTo>
                    <a:pt x="868807" y="628268"/>
                  </a:lnTo>
                  <a:lnTo>
                    <a:pt x="936932" y="628268"/>
                  </a:lnTo>
                  <a:lnTo>
                    <a:pt x="896238" y="554735"/>
                  </a:lnTo>
                  <a:close/>
                </a:path>
                <a:path extrusionOk="0" h="666750" w="958214">
                  <a:moveTo>
                    <a:pt x="21590" y="0"/>
                  </a:moveTo>
                  <a:lnTo>
                    <a:pt x="0" y="31495"/>
                  </a:lnTo>
                  <a:lnTo>
                    <a:pt x="853166" y="617525"/>
                  </a:lnTo>
                  <a:lnTo>
                    <a:pt x="874708" y="586121"/>
                  </a:lnTo>
                  <a:lnTo>
                    <a:pt x="21590"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80" name="Google Shape;3780;p133"/>
          <p:cNvSpPr txBox="1"/>
          <p:nvPr>
            <p:ph type="title"/>
          </p:nvPr>
        </p:nvSpPr>
        <p:spPr>
          <a:xfrm>
            <a:off x="415544" y="139065"/>
            <a:ext cx="51891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CloudWatch Metrics Examples</a:t>
            </a:r>
            <a:endParaRPr/>
          </a:p>
        </p:txBody>
      </p:sp>
      <p:grpSp>
        <p:nvGrpSpPr>
          <p:cNvPr id="3781" name="Google Shape;3781;p133"/>
          <p:cNvGrpSpPr/>
          <p:nvPr/>
        </p:nvGrpSpPr>
        <p:grpSpPr>
          <a:xfrm>
            <a:off x="7930134" y="125729"/>
            <a:ext cx="1096010" cy="1000125"/>
            <a:chOff x="7930134" y="125729"/>
            <a:chExt cx="1096010" cy="1000125"/>
          </a:xfrm>
        </p:grpSpPr>
        <p:sp>
          <p:nvSpPr>
            <p:cNvPr id="3782" name="Google Shape;3782;p133"/>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34823E"/>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3" name="Google Shape;3783;p133"/>
            <p:cNvSpPr/>
            <p:nvPr/>
          </p:nvSpPr>
          <p:spPr>
            <a:xfrm>
              <a:off x="8145780" y="710232"/>
              <a:ext cx="763905" cy="192405"/>
            </a:xfrm>
            <a:custGeom>
              <a:rect b="b" l="l" r="r" t="t"/>
              <a:pathLst>
                <a:path extrusionOk="0" h="192405" w="763904">
                  <a:moveTo>
                    <a:pt x="383090" y="0"/>
                  </a:moveTo>
                  <a:lnTo>
                    <a:pt x="0" y="56613"/>
                  </a:lnTo>
                  <a:lnTo>
                    <a:pt x="383090" y="192252"/>
                  </a:lnTo>
                  <a:lnTo>
                    <a:pt x="763544" y="57957"/>
                  </a:lnTo>
                  <a:lnTo>
                    <a:pt x="763544" y="56052"/>
                  </a:lnTo>
                  <a:lnTo>
                    <a:pt x="383090" y="0"/>
                  </a:lnTo>
                  <a:close/>
                </a:path>
              </a:pathLst>
            </a:custGeom>
            <a:solidFill>
              <a:srgbClr val="B1CE8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4" name="Google Shape;3784;p133"/>
            <p:cNvSpPr/>
            <p:nvPr/>
          </p:nvSpPr>
          <p:spPr>
            <a:xfrm>
              <a:off x="8286356" y="178333"/>
              <a:ext cx="434975" cy="641985"/>
            </a:xfrm>
            <a:custGeom>
              <a:rect b="b" l="l" r="r" t="t"/>
              <a:pathLst>
                <a:path extrusionOk="0" h="641985" w="434975">
                  <a:moveTo>
                    <a:pt x="434644" y="110845"/>
                  </a:moveTo>
                  <a:lnTo>
                    <a:pt x="148996" y="0"/>
                  </a:lnTo>
                  <a:lnTo>
                    <a:pt x="127698" y="0"/>
                  </a:lnTo>
                  <a:lnTo>
                    <a:pt x="127698" y="162661"/>
                  </a:lnTo>
                  <a:lnTo>
                    <a:pt x="0" y="134454"/>
                  </a:lnTo>
                  <a:lnTo>
                    <a:pt x="0" y="601497"/>
                  </a:lnTo>
                  <a:lnTo>
                    <a:pt x="127698" y="579208"/>
                  </a:lnTo>
                  <a:lnTo>
                    <a:pt x="127698" y="641591"/>
                  </a:lnTo>
                  <a:lnTo>
                    <a:pt x="434644" y="569645"/>
                  </a:lnTo>
                  <a:lnTo>
                    <a:pt x="434644" y="110845"/>
                  </a:lnTo>
                  <a:close/>
                </a:path>
              </a:pathLst>
            </a:custGeom>
            <a:solidFill>
              <a:srgbClr val="699F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5" name="Google Shape;3785;p133"/>
            <p:cNvSpPr/>
            <p:nvPr/>
          </p:nvSpPr>
          <p:spPr>
            <a:xfrm>
              <a:off x="8145780" y="178333"/>
              <a:ext cx="383540" cy="859155"/>
            </a:xfrm>
            <a:custGeom>
              <a:rect b="b" l="l" r="r" t="t"/>
              <a:pathLst>
                <a:path extrusionOk="0" h="859155" w="383540">
                  <a:moveTo>
                    <a:pt x="268274" y="0"/>
                  </a:moveTo>
                  <a:lnTo>
                    <a:pt x="251409" y="0"/>
                  </a:lnTo>
                  <a:lnTo>
                    <a:pt x="179235" y="35369"/>
                  </a:lnTo>
                  <a:lnTo>
                    <a:pt x="179235" y="613295"/>
                  </a:lnTo>
                  <a:lnTo>
                    <a:pt x="268274" y="640422"/>
                  </a:lnTo>
                  <a:lnTo>
                    <a:pt x="268274" y="0"/>
                  </a:lnTo>
                  <a:close/>
                </a:path>
                <a:path extrusionOk="0" h="859155" w="383540">
                  <a:moveTo>
                    <a:pt x="383082" y="724154"/>
                  </a:moveTo>
                  <a:lnTo>
                    <a:pt x="0" y="588518"/>
                  </a:lnTo>
                  <a:lnTo>
                    <a:pt x="0" y="667537"/>
                  </a:lnTo>
                  <a:lnTo>
                    <a:pt x="383082" y="858608"/>
                  </a:lnTo>
                  <a:lnTo>
                    <a:pt x="383082" y="724154"/>
                  </a:lnTo>
                  <a:close/>
                </a:path>
                <a:path extrusionOk="0" h="859155" w="383540">
                  <a:moveTo>
                    <a:pt x="383082" y="119113"/>
                  </a:moveTo>
                  <a:lnTo>
                    <a:pt x="301078" y="143878"/>
                  </a:lnTo>
                  <a:lnTo>
                    <a:pt x="301078" y="649859"/>
                  </a:lnTo>
                  <a:lnTo>
                    <a:pt x="383082" y="674624"/>
                  </a:lnTo>
                  <a:lnTo>
                    <a:pt x="383082" y="119113"/>
                  </a:lnTo>
                  <a:close/>
                </a:path>
              </a:pathLst>
            </a:custGeom>
            <a:solidFill>
              <a:srgbClr val="435E2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6" name="Google Shape;3786;p133"/>
            <p:cNvSpPr/>
            <p:nvPr/>
          </p:nvSpPr>
          <p:spPr>
            <a:xfrm>
              <a:off x="8528871" y="768189"/>
              <a:ext cx="381000" cy="269240"/>
            </a:xfrm>
            <a:custGeom>
              <a:rect b="b" l="l" r="r" t="t"/>
              <a:pathLst>
                <a:path extrusionOk="0" h="269240" w="381000">
                  <a:moveTo>
                    <a:pt x="380453" y="0"/>
                  </a:moveTo>
                  <a:lnTo>
                    <a:pt x="0" y="134295"/>
                  </a:lnTo>
                  <a:lnTo>
                    <a:pt x="0" y="268750"/>
                  </a:lnTo>
                  <a:lnTo>
                    <a:pt x="380453" y="79568"/>
                  </a:lnTo>
                  <a:lnTo>
                    <a:pt x="380453" y="0"/>
                  </a:lnTo>
                  <a:close/>
                </a:path>
              </a:pathLst>
            </a:custGeom>
            <a:solidFill>
              <a:srgbClr val="699F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7" name="Google Shape;3787;p133"/>
            <p:cNvSpPr/>
            <p:nvPr/>
          </p:nvSpPr>
          <p:spPr>
            <a:xfrm>
              <a:off x="8221930" y="312777"/>
              <a:ext cx="64769" cy="467359"/>
            </a:xfrm>
            <a:custGeom>
              <a:rect b="b" l="l" r="r" t="t"/>
              <a:pathLst>
                <a:path extrusionOk="0" h="467359" w="64770">
                  <a:moveTo>
                    <a:pt x="64433" y="0"/>
                  </a:moveTo>
                  <a:lnTo>
                    <a:pt x="0" y="24763"/>
                  </a:lnTo>
                  <a:lnTo>
                    <a:pt x="0" y="446997"/>
                  </a:lnTo>
                  <a:lnTo>
                    <a:pt x="64433" y="467047"/>
                  </a:lnTo>
                  <a:lnTo>
                    <a:pt x="64433" y="0"/>
                  </a:lnTo>
                  <a:close/>
                </a:path>
              </a:pathLst>
            </a:custGeom>
            <a:solidFill>
              <a:srgbClr val="435E2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8" name="Google Shape;3788;p133"/>
            <p:cNvSpPr/>
            <p:nvPr/>
          </p:nvSpPr>
          <p:spPr>
            <a:xfrm>
              <a:off x="8528871" y="296262"/>
              <a:ext cx="276860" cy="556895"/>
            </a:xfrm>
            <a:custGeom>
              <a:rect b="b" l="l" r="r" t="t"/>
              <a:pathLst>
                <a:path extrusionOk="0" h="556894" w="276859">
                  <a:moveTo>
                    <a:pt x="0" y="0"/>
                  </a:moveTo>
                  <a:lnTo>
                    <a:pt x="0" y="556688"/>
                  </a:lnTo>
                  <a:lnTo>
                    <a:pt x="276486" y="474133"/>
                  </a:lnTo>
                  <a:lnTo>
                    <a:pt x="276486" y="82555"/>
                  </a:lnTo>
                  <a:lnTo>
                    <a:pt x="0" y="0"/>
                  </a:lnTo>
                  <a:close/>
                </a:path>
              </a:pathLst>
            </a:custGeom>
            <a:solidFill>
              <a:srgbClr val="699F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89" name="Google Shape;3789;p133"/>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3790" name="Google Shape;3790;p133"/>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4" name="Shape 3794"/>
        <p:cNvGrpSpPr/>
        <p:nvPr/>
      </p:nvGrpSpPr>
      <p:grpSpPr>
        <a:xfrm>
          <a:off x="0" y="0"/>
          <a:ext cx="0" cy="0"/>
          <a:chOff x="0" y="0"/>
          <a:chExt cx="0" cy="0"/>
        </a:xfrm>
      </p:grpSpPr>
      <p:grpSp>
        <p:nvGrpSpPr>
          <p:cNvPr id="3795" name="Google Shape;3795;p134"/>
          <p:cNvGrpSpPr/>
          <p:nvPr/>
        </p:nvGrpSpPr>
        <p:grpSpPr>
          <a:xfrm>
            <a:off x="262127" y="774191"/>
            <a:ext cx="8621395" cy="3313429"/>
            <a:chOff x="262127" y="774191"/>
            <a:chExt cx="8621395" cy="3313429"/>
          </a:xfrm>
        </p:grpSpPr>
        <p:sp>
          <p:nvSpPr>
            <p:cNvPr id="3796" name="Google Shape;3796;p134"/>
            <p:cNvSpPr/>
            <p:nvPr/>
          </p:nvSpPr>
          <p:spPr>
            <a:xfrm>
              <a:off x="262127" y="774191"/>
              <a:ext cx="8621395" cy="3313429"/>
            </a:xfrm>
            <a:custGeom>
              <a:rect b="b" l="l" r="r" t="t"/>
              <a:pathLst>
                <a:path extrusionOk="0" h="3313429" w="8621395">
                  <a:moveTo>
                    <a:pt x="8116062" y="0"/>
                  </a:moveTo>
                  <a:lnTo>
                    <a:pt x="309245" y="0"/>
                  </a:lnTo>
                  <a:lnTo>
                    <a:pt x="263547" y="3352"/>
                  </a:lnTo>
                  <a:lnTo>
                    <a:pt x="219931" y="13091"/>
                  </a:lnTo>
                  <a:lnTo>
                    <a:pt x="178875" y="28738"/>
                  </a:lnTo>
                  <a:lnTo>
                    <a:pt x="140858" y="49815"/>
                  </a:lnTo>
                  <a:lnTo>
                    <a:pt x="106358" y="75844"/>
                  </a:lnTo>
                  <a:lnTo>
                    <a:pt x="75853" y="106347"/>
                  </a:lnTo>
                  <a:lnTo>
                    <a:pt x="49821" y="140847"/>
                  </a:lnTo>
                  <a:lnTo>
                    <a:pt x="28742" y="178864"/>
                  </a:lnTo>
                  <a:lnTo>
                    <a:pt x="13093" y="219922"/>
                  </a:lnTo>
                  <a:lnTo>
                    <a:pt x="3353" y="263541"/>
                  </a:lnTo>
                  <a:lnTo>
                    <a:pt x="0" y="309245"/>
                  </a:lnTo>
                  <a:lnTo>
                    <a:pt x="0" y="2807970"/>
                  </a:lnTo>
                  <a:lnTo>
                    <a:pt x="2312" y="2856624"/>
                  </a:lnTo>
                  <a:lnTo>
                    <a:pt x="9109" y="2903971"/>
                  </a:lnTo>
                  <a:lnTo>
                    <a:pt x="20178" y="2949797"/>
                  </a:lnTo>
                  <a:lnTo>
                    <a:pt x="35308" y="2993891"/>
                  </a:lnTo>
                  <a:lnTo>
                    <a:pt x="54288" y="3036041"/>
                  </a:lnTo>
                  <a:lnTo>
                    <a:pt x="76904" y="3076036"/>
                  </a:lnTo>
                  <a:lnTo>
                    <a:pt x="102946" y="3113664"/>
                  </a:lnTo>
                  <a:lnTo>
                    <a:pt x="132202" y="3148713"/>
                  </a:lnTo>
                  <a:lnTo>
                    <a:pt x="164460" y="3180972"/>
                  </a:lnTo>
                  <a:lnTo>
                    <a:pt x="199508" y="3210228"/>
                  </a:lnTo>
                  <a:lnTo>
                    <a:pt x="237135" y="3236270"/>
                  </a:lnTo>
                  <a:lnTo>
                    <a:pt x="277129" y="3258887"/>
                  </a:lnTo>
                  <a:lnTo>
                    <a:pt x="319278" y="3277866"/>
                  </a:lnTo>
                  <a:lnTo>
                    <a:pt x="363371" y="3292997"/>
                  </a:lnTo>
                  <a:lnTo>
                    <a:pt x="409195" y="3304066"/>
                  </a:lnTo>
                  <a:lnTo>
                    <a:pt x="456540" y="3310863"/>
                  </a:lnTo>
                  <a:lnTo>
                    <a:pt x="505193" y="3313176"/>
                  </a:lnTo>
                  <a:lnTo>
                    <a:pt x="8312023" y="3313176"/>
                  </a:lnTo>
                  <a:lnTo>
                    <a:pt x="8357726" y="3309822"/>
                  </a:lnTo>
                  <a:lnTo>
                    <a:pt x="8401345" y="3300082"/>
                  </a:lnTo>
                  <a:lnTo>
                    <a:pt x="8442403" y="3284433"/>
                  </a:lnTo>
                  <a:lnTo>
                    <a:pt x="8480420" y="3263354"/>
                  </a:lnTo>
                  <a:lnTo>
                    <a:pt x="8514920" y="3237322"/>
                  </a:lnTo>
                  <a:lnTo>
                    <a:pt x="8545423" y="3206817"/>
                  </a:lnTo>
                  <a:lnTo>
                    <a:pt x="8571452" y="3172317"/>
                  </a:lnTo>
                  <a:lnTo>
                    <a:pt x="8592529" y="3134300"/>
                  </a:lnTo>
                  <a:lnTo>
                    <a:pt x="8608176" y="3093244"/>
                  </a:lnTo>
                  <a:lnTo>
                    <a:pt x="8617915" y="3049628"/>
                  </a:lnTo>
                  <a:lnTo>
                    <a:pt x="8621268" y="3003931"/>
                  </a:lnTo>
                  <a:lnTo>
                    <a:pt x="8621268" y="505206"/>
                  </a:lnTo>
                  <a:lnTo>
                    <a:pt x="8618955" y="456551"/>
                  </a:lnTo>
                  <a:lnTo>
                    <a:pt x="8612158" y="409204"/>
                  </a:lnTo>
                  <a:lnTo>
                    <a:pt x="8601089" y="363378"/>
                  </a:lnTo>
                  <a:lnTo>
                    <a:pt x="8585958" y="319284"/>
                  </a:lnTo>
                  <a:lnTo>
                    <a:pt x="8566979" y="277134"/>
                  </a:lnTo>
                  <a:lnTo>
                    <a:pt x="8544362" y="237139"/>
                  </a:lnTo>
                  <a:lnTo>
                    <a:pt x="8518320" y="199511"/>
                  </a:lnTo>
                  <a:lnTo>
                    <a:pt x="8489064" y="164462"/>
                  </a:lnTo>
                  <a:lnTo>
                    <a:pt x="8456805" y="132203"/>
                  </a:lnTo>
                  <a:lnTo>
                    <a:pt x="8421756" y="102947"/>
                  </a:lnTo>
                  <a:lnTo>
                    <a:pt x="8384128" y="76905"/>
                  </a:lnTo>
                  <a:lnTo>
                    <a:pt x="8344133" y="54288"/>
                  </a:lnTo>
                  <a:lnTo>
                    <a:pt x="8301983" y="35309"/>
                  </a:lnTo>
                  <a:lnTo>
                    <a:pt x="8257889" y="20178"/>
                  </a:lnTo>
                  <a:lnTo>
                    <a:pt x="8212063" y="9109"/>
                  </a:lnTo>
                  <a:lnTo>
                    <a:pt x="8164716" y="2312"/>
                  </a:lnTo>
                  <a:lnTo>
                    <a:pt x="8116062" y="0"/>
                  </a:lnTo>
                  <a:close/>
                </a:path>
              </a:pathLst>
            </a:custGeom>
            <a:solidFill>
              <a:srgbClr val="F9A634">
                <a:alpha val="5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7" name="Google Shape;3797;p134"/>
            <p:cNvSpPr/>
            <p:nvPr/>
          </p:nvSpPr>
          <p:spPr>
            <a:xfrm>
              <a:off x="2151126" y="1236725"/>
              <a:ext cx="6227445" cy="2362200"/>
            </a:xfrm>
            <a:custGeom>
              <a:rect b="b" l="l" r="r" t="t"/>
              <a:pathLst>
                <a:path extrusionOk="0" h="2362200" w="6227445">
                  <a:moveTo>
                    <a:pt x="5995162" y="0"/>
                  </a:moveTo>
                  <a:lnTo>
                    <a:pt x="231901" y="0"/>
                  </a:lnTo>
                  <a:lnTo>
                    <a:pt x="185182" y="4713"/>
                  </a:lnTo>
                  <a:lnTo>
                    <a:pt x="141660" y="18232"/>
                  </a:lnTo>
                  <a:lnTo>
                    <a:pt x="102269" y="39621"/>
                  </a:lnTo>
                  <a:lnTo>
                    <a:pt x="67944" y="67944"/>
                  </a:lnTo>
                  <a:lnTo>
                    <a:pt x="39621" y="102269"/>
                  </a:lnTo>
                  <a:lnTo>
                    <a:pt x="18232" y="141660"/>
                  </a:lnTo>
                  <a:lnTo>
                    <a:pt x="4713" y="185182"/>
                  </a:lnTo>
                  <a:lnTo>
                    <a:pt x="0" y="231901"/>
                  </a:lnTo>
                  <a:lnTo>
                    <a:pt x="0" y="2130298"/>
                  </a:lnTo>
                  <a:lnTo>
                    <a:pt x="4713" y="2177017"/>
                  </a:lnTo>
                  <a:lnTo>
                    <a:pt x="18232" y="2220539"/>
                  </a:lnTo>
                  <a:lnTo>
                    <a:pt x="39621" y="2259930"/>
                  </a:lnTo>
                  <a:lnTo>
                    <a:pt x="67945" y="2294255"/>
                  </a:lnTo>
                  <a:lnTo>
                    <a:pt x="102269" y="2322578"/>
                  </a:lnTo>
                  <a:lnTo>
                    <a:pt x="141660" y="2343967"/>
                  </a:lnTo>
                  <a:lnTo>
                    <a:pt x="185182" y="2357486"/>
                  </a:lnTo>
                  <a:lnTo>
                    <a:pt x="231901" y="2362200"/>
                  </a:lnTo>
                  <a:lnTo>
                    <a:pt x="5995162" y="2362200"/>
                  </a:lnTo>
                  <a:lnTo>
                    <a:pt x="6041881" y="2357486"/>
                  </a:lnTo>
                  <a:lnTo>
                    <a:pt x="6085403" y="2343967"/>
                  </a:lnTo>
                  <a:lnTo>
                    <a:pt x="6124794" y="2322578"/>
                  </a:lnTo>
                  <a:lnTo>
                    <a:pt x="6159119" y="2294254"/>
                  </a:lnTo>
                  <a:lnTo>
                    <a:pt x="6187442" y="2259930"/>
                  </a:lnTo>
                  <a:lnTo>
                    <a:pt x="6208831" y="2220539"/>
                  </a:lnTo>
                  <a:lnTo>
                    <a:pt x="6222350" y="2177017"/>
                  </a:lnTo>
                  <a:lnTo>
                    <a:pt x="6227064" y="2130298"/>
                  </a:lnTo>
                  <a:lnTo>
                    <a:pt x="6227064" y="231901"/>
                  </a:lnTo>
                  <a:lnTo>
                    <a:pt x="6222350" y="185182"/>
                  </a:lnTo>
                  <a:lnTo>
                    <a:pt x="6208831" y="141660"/>
                  </a:lnTo>
                  <a:lnTo>
                    <a:pt x="6187442" y="102269"/>
                  </a:lnTo>
                  <a:lnTo>
                    <a:pt x="6159118" y="67945"/>
                  </a:lnTo>
                  <a:lnTo>
                    <a:pt x="6124794" y="39621"/>
                  </a:lnTo>
                  <a:lnTo>
                    <a:pt x="6085403" y="18232"/>
                  </a:lnTo>
                  <a:lnTo>
                    <a:pt x="6041881" y="4713"/>
                  </a:lnTo>
                  <a:lnTo>
                    <a:pt x="599516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8" name="Google Shape;3798;p134"/>
            <p:cNvSpPr/>
            <p:nvPr/>
          </p:nvSpPr>
          <p:spPr>
            <a:xfrm>
              <a:off x="2151126" y="1236725"/>
              <a:ext cx="6227445" cy="2362200"/>
            </a:xfrm>
            <a:custGeom>
              <a:rect b="b" l="l" r="r" t="t"/>
              <a:pathLst>
                <a:path extrusionOk="0" h="2362200" w="6227445">
                  <a:moveTo>
                    <a:pt x="0" y="231901"/>
                  </a:moveTo>
                  <a:lnTo>
                    <a:pt x="4713" y="185182"/>
                  </a:lnTo>
                  <a:lnTo>
                    <a:pt x="18232" y="141660"/>
                  </a:lnTo>
                  <a:lnTo>
                    <a:pt x="39621" y="102269"/>
                  </a:lnTo>
                  <a:lnTo>
                    <a:pt x="67944" y="67944"/>
                  </a:lnTo>
                  <a:lnTo>
                    <a:pt x="102269" y="39621"/>
                  </a:lnTo>
                  <a:lnTo>
                    <a:pt x="141660" y="18232"/>
                  </a:lnTo>
                  <a:lnTo>
                    <a:pt x="185182" y="4713"/>
                  </a:lnTo>
                  <a:lnTo>
                    <a:pt x="231901" y="0"/>
                  </a:lnTo>
                  <a:lnTo>
                    <a:pt x="5995162" y="0"/>
                  </a:lnTo>
                  <a:lnTo>
                    <a:pt x="6041881" y="4713"/>
                  </a:lnTo>
                  <a:lnTo>
                    <a:pt x="6085403" y="18232"/>
                  </a:lnTo>
                  <a:lnTo>
                    <a:pt x="6124794" y="39621"/>
                  </a:lnTo>
                  <a:lnTo>
                    <a:pt x="6159118" y="67945"/>
                  </a:lnTo>
                  <a:lnTo>
                    <a:pt x="6187442" y="102269"/>
                  </a:lnTo>
                  <a:lnTo>
                    <a:pt x="6208831" y="141660"/>
                  </a:lnTo>
                  <a:lnTo>
                    <a:pt x="6222350" y="185182"/>
                  </a:lnTo>
                  <a:lnTo>
                    <a:pt x="6227064" y="231901"/>
                  </a:lnTo>
                  <a:lnTo>
                    <a:pt x="6227064" y="2130298"/>
                  </a:lnTo>
                  <a:lnTo>
                    <a:pt x="6222350" y="2177017"/>
                  </a:lnTo>
                  <a:lnTo>
                    <a:pt x="6208831" y="2220539"/>
                  </a:lnTo>
                  <a:lnTo>
                    <a:pt x="6187442" y="2259930"/>
                  </a:lnTo>
                  <a:lnTo>
                    <a:pt x="6159119" y="2294254"/>
                  </a:lnTo>
                  <a:lnTo>
                    <a:pt x="6124794" y="2322578"/>
                  </a:lnTo>
                  <a:lnTo>
                    <a:pt x="6085403" y="2343967"/>
                  </a:lnTo>
                  <a:lnTo>
                    <a:pt x="6041881" y="2357486"/>
                  </a:lnTo>
                  <a:lnTo>
                    <a:pt x="5995162" y="2362200"/>
                  </a:lnTo>
                  <a:lnTo>
                    <a:pt x="231901" y="2362200"/>
                  </a:lnTo>
                  <a:lnTo>
                    <a:pt x="185182" y="2357486"/>
                  </a:lnTo>
                  <a:lnTo>
                    <a:pt x="141660" y="2343967"/>
                  </a:lnTo>
                  <a:lnTo>
                    <a:pt x="102269" y="2322578"/>
                  </a:lnTo>
                  <a:lnTo>
                    <a:pt x="67945" y="2294255"/>
                  </a:lnTo>
                  <a:lnTo>
                    <a:pt x="39621" y="2259930"/>
                  </a:lnTo>
                  <a:lnTo>
                    <a:pt x="18232" y="2220539"/>
                  </a:lnTo>
                  <a:lnTo>
                    <a:pt x="4713" y="2177017"/>
                  </a:lnTo>
                  <a:lnTo>
                    <a:pt x="0" y="2130298"/>
                  </a:lnTo>
                  <a:lnTo>
                    <a:pt x="0" y="231901"/>
                  </a:lnTo>
                  <a:close/>
                </a:path>
              </a:pathLst>
            </a:custGeom>
            <a:noFill/>
            <a:ln cap="flat" cmpd="sng" w="19800">
              <a:solidFill>
                <a:srgbClr val="4646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99" name="Google Shape;3799;p134"/>
          <p:cNvSpPr txBox="1"/>
          <p:nvPr>
            <p:ph type="title"/>
          </p:nvPr>
        </p:nvSpPr>
        <p:spPr>
          <a:xfrm>
            <a:off x="415544" y="139065"/>
            <a:ext cx="21984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Auto Scaling</a:t>
            </a:r>
            <a:endParaRPr/>
          </a:p>
        </p:txBody>
      </p:sp>
      <p:sp>
        <p:nvSpPr>
          <p:cNvPr id="3800" name="Google Shape;3800;p134"/>
          <p:cNvSpPr txBox="1"/>
          <p:nvPr/>
        </p:nvSpPr>
        <p:spPr>
          <a:xfrm>
            <a:off x="2436622" y="1457655"/>
            <a:ext cx="5205730" cy="1672589"/>
          </a:xfrm>
          <a:prstGeom prst="rect">
            <a:avLst/>
          </a:prstGeom>
          <a:noFill/>
          <a:ln>
            <a:noFill/>
          </a:ln>
        </p:spPr>
        <p:txBody>
          <a:bodyPr anchorCtr="0" anchor="t" bIns="0" lIns="0" spcFirstLastPara="1" rIns="0" wrap="square" tIns="13325">
            <a:spAutoFit/>
          </a:bodyPr>
          <a:lstStyle/>
          <a:p>
            <a:pPr indent="-342900" lvl="0" marL="355600" marR="0" rtl="0" algn="l">
              <a:lnSpc>
                <a:spcPct val="100000"/>
              </a:lnSpc>
              <a:spcBef>
                <a:spcPts val="0"/>
              </a:spcBef>
              <a:spcAft>
                <a:spcPts val="0"/>
              </a:spcAft>
              <a:buClr>
                <a:srgbClr val="4D4D4B"/>
              </a:buClr>
              <a:buSzPts val="2000"/>
              <a:buFont typeface="Arial"/>
              <a:buChar char="•"/>
            </a:pPr>
            <a:r>
              <a:rPr b="1" lang="en-US" sz="2000">
                <a:solidFill>
                  <a:srgbClr val="4D4D4B"/>
                </a:solidFill>
                <a:latin typeface="Arial"/>
                <a:ea typeface="Arial"/>
                <a:cs typeface="Arial"/>
                <a:sym typeface="Arial"/>
              </a:rPr>
              <a:t>Scale </a:t>
            </a:r>
            <a:r>
              <a:rPr lang="en-US" sz="2000">
                <a:solidFill>
                  <a:srgbClr val="4D4D4B"/>
                </a:solidFill>
                <a:latin typeface="Arial"/>
                <a:ea typeface="Arial"/>
                <a:cs typeface="Arial"/>
                <a:sym typeface="Arial"/>
              </a:rPr>
              <a:t>your Amazon EC2 capacity</a:t>
            </a:r>
            <a:endParaRPr sz="2000">
              <a:solidFill>
                <a:schemeClr val="dk1"/>
              </a:solidFill>
              <a:latin typeface="Arial"/>
              <a:ea typeface="Arial"/>
              <a:cs typeface="Arial"/>
              <a:sym typeface="Arial"/>
            </a:endParaRPr>
          </a:p>
          <a:p>
            <a:pPr indent="0" lvl="0" marL="355600" marR="0" rtl="0" algn="l">
              <a:lnSpc>
                <a:spcPct val="100000"/>
              </a:lnSpc>
              <a:spcBef>
                <a:spcPts val="0"/>
              </a:spcBef>
              <a:spcAft>
                <a:spcPts val="0"/>
              </a:spcAft>
              <a:buNone/>
            </a:pPr>
            <a:r>
              <a:rPr b="1" lang="en-US" sz="2000">
                <a:solidFill>
                  <a:srgbClr val="4D4D4B"/>
                </a:solidFill>
                <a:latin typeface="Arial"/>
                <a:ea typeface="Arial"/>
                <a:cs typeface="Arial"/>
                <a:sym typeface="Arial"/>
              </a:rPr>
              <a:t>automatically</a:t>
            </a:r>
            <a:endParaRPr sz="2000">
              <a:solidFill>
                <a:schemeClr val="dk1"/>
              </a:solidFill>
              <a:latin typeface="Arial"/>
              <a:ea typeface="Arial"/>
              <a:cs typeface="Arial"/>
              <a:sym typeface="Arial"/>
            </a:endParaRPr>
          </a:p>
          <a:p>
            <a:pPr indent="-342900" lvl="0" marL="35560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Well-suited for applications that experience</a:t>
            </a:r>
            <a:endParaRPr sz="2000">
              <a:solidFill>
                <a:schemeClr val="dk1"/>
              </a:solidFill>
              <a:latin typeface="Arial"/>
              <a:ea typeface="Arial"/>
              <a:cs typeface="Arial"/>
              <a:sym typeface="Arial"/>
            </a:endParaRPr>
          </a:p>
          <a:p>
            <a:pPr indent="0" lvl="0" marL="355600" marR="0" rtl="0" algn="l">
              <a:lnSpc>
                <a:spcPct val="100000"/>
              </a:lnSpc>
              <a:spcBef>
                <a:spcPts val="0"/>
              </a:spcBef>
              <a:spcAft>
                <a:spcPts val="0"/>
              </a:spcAft>
              <a:buNone/>
            </a:pPr>
            <a:r>
              <a:rPr b="1" lang="en-US" sz="2000">
                <a:solidFill>
                  <a:srgbClr val="4D4D4B"/>
                </a:solidFill>
                <a:latin typeface="Arial"/>
                <a:ea typeface="Arial"/>
                <a:cs typeface="Arial"/>
                <a:sym typeface="Arial"/>
              </a:rPr>
              <a:t>variability in usage</a:t>
            </a:r>
            <a:endParaRPr sz="2000">
              <a:solidFill>
                <a:schemeClr val="dk1"/>
              </a:solidFill>
              <a:latin typeface="Arial"/>
              <a:ea typeface="Arial"/>
              <a:cs typeface="Arial"/>
              <a:sym typeface="Arial"/>
            </a:endParaRPr>
          </a:p>
          <a:p>
            <a:pPr indent="-342900" lvl="0" marL="35560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Available at no additional charge</a:t>
            </a:r>
            <a:endParaRPr sz="2000">
              <a:solidFill>
                <a:schemeClr val="dk1"/>
              </a:solidFill>
              <a:latin typeface="Arial"/>
              <a:ea typeface="Arial"/>
              <a:cs typeface="Arial"/>
              <a:sym typeface="Arial"/>
            </a:endParaRPr>
          </a:p>
        </p:txBody>
      </p:sp>
      <p:grpSp>
        <p:nvGrpSpPr>
          <p:cNvPr id="3801" name="Google Shape;3801;p134"/>
          <p:cNvGrpSpPr/>
          <p:nvPr/>
        </p:nvGrpSpPr>
        <p:grpSpPr>
          <a:xfrm>
            <a:off x="832865" y="1541526"/>
            <a:ext cx="1174242" cy="1997202"/>
            <a:chOff x="832865" y="1541526"/>
            <a:chExt cx="1174242" cy="1997202"/>
          </a:xfrm>
        </p:grpSpPr>
        <p:sp>
          <p:nvSpPr>
            <p:cNvPr id="3802" name="Google Shape;3802;p134"/>
            <p:cNvSpPr/>
            <p:nvPr/>
          </p:nvSpPr>
          <p:spPr>
            <a:xfrm>
              <a:off x="832865" y="1541526"/>
              <a:ext cx="1096010" cy="1000125"/>
            </a:xfrm>
            <a:custGeom>
              <a:rect b="b" l="l" r="r" t="t"/>
              <a:pathLst>
                <a:path extrusionOk="0" h="1000125" w="1096010">
                  <a:moveTo>
                    <a:pt x="997585" y="0"/>
                  </a:moveTo>
                  <a:lnTo>
                    <a:pt x="98158" y="0"/>
                  </a:lnTo>
                  <a:lnTo>
                    <a:pt x="59948" y="7713"/>
                  </a:lnTo>
                  <a:lnTo>
                    <a:pt x="28748" y="28749"/>
                  </a:lnTo>
                  <a:lnTo>
                    <a:pt x="7713" y="59953"/>
                  </a:lnTo>
                  <a:lnTo>
                    <a:pt x="0" y="98171"/>
                  </a:lnTo>
                  <a:lnTo>
                    <a:pt x="0" y="901573"/>
                  </a:lnTo>
                  <a:lnTo>
                    <a:pt x="7713" y="939790"/>
                  </a:lnTo>
                  <a:lnTo>
                    <a:pt x="28748" y="970994"/>
                  </a:lnTo>
                  <a:lnTo>
                    <a:pt x="59948" y="992030"/>
                  </a:lnTo>
                  <a:lnTo>
                    <a:pt x="98158" y="999744"/>
                  </a:lnTo>
                  <a:lnTo>
                    <a:pt x="997585"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3" name="Google Shape;3803;p134"/>
            <p:cNvSpPr/>
            <p:nvPr/>
          </p:nvSpPr>
          <p:spPr>
            <a:xfrm>
              <a:off x="832865" y="1541526"/>
              <a:ext cx="1096010" cy="1000125"/>
            </a:xfrm>
            <a:custGeom>
              <a:rect b="b" l="l" r="r" t="t"/>
              <a:pathLst>
                <a:path extrusionOk="0" h="1000125" w="1096010">
                  <a:moveTo>
                    <a:pt x="0" y="98171"/>
                  </a:moveTo>
                  <a:lnTo>
                    <a:pt x="7713" y="59953"/>
                  </a:lnTo>
                  <a:lnTo>
                    <a:pt x="28748" y="28749"/>
                  </a:lnTo>
                  <a:lnTo>
                    <a:pt x="59948" y="7713"/>
                  </a:lnTo>
                  <a:lnTo>
                    <a:pt x="98158"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58" y="999744"/>
                  </a:lnTo>
                  <a:lnTo>
                    <a:pt x="59948" y="992030"/>
                  </a:lnTo>
                  <a:lnTo>
                    <a:pt x="28748"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4" name="Google Shape;3804;p134"/>
            <p:cNvSpPr/>
            <p:nvPr/>
          </p:nvSpPr>
          <p:spPr>
            <a:xfrm>
              <a:off x="836675" y="2609088"/>
              <a:ext cx="1170432" cy="92964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05" name="Google Shape;3805;p134"/>
          <p:cNvSpPr txBox="1"/>
          <p:nvPr/>
        </p:nvSpPr>
        <p:spPr>
          <a:xfrm>
            <a:off x="1020876" y="2729610"/>
            <a:ext cx="692785" cy="513080"/>
          </a:xfrm>
          <a:prstGeom prst="rect">
            <a:avLst/>
          </a:prstGeom>
          <a:noFill/>
          <a:ln>
            <a:noFill/>
          </a:ln>
        </p:spPr>
        <p:txBody>
          <a:bodyPr anchorCtr="0" anchor="t" bIns="0" lIns="0" spcFirstLastPara="1" rIns="0" wrap="square" tIns="12050">
            <a:spAutoFit/>
          </a:bodyPr>
          <a:lstStyle/>
          <a:p>
            <a:pPr indent="125095" lvl="0" marL="12700" marR="5080" rtl="0" algn="l">
              <a:lnSpc>
                <a:spcPct val="100000"/>
              </a:lnSpc>
              <a:spcBef>
                <a:spcPts val="0"/>
              </a:spcBef>
              <a:spcAft>
                <a:spcPts val="0"/>
              </a:spcAft>
              <a:buNone/>
            </a:pPr>
            <a:r>
              <a:rPr lang="en-US" sz="1600">
                <a:solidFill>
                  <a:srgbClr val="464646"/>
                </a:solidFill>
                <a:latin typeface="Arial"/>
                <a:ea typeface="Arial"/>
                <a:cs typeface="Arial"/>
                <a:sym typeface="Arial"/>
              </a:rPr>
              <a:t>Auto  Scaling</a:t>
            </a:r>
            <a:endParaRPr sz="1600">
              <a:solidFill>
                <a:schemeClr val="dk1"/>
              </a:solidFill>
              <a:latin typeface="Arial"/>
              <a:ea typeface="Arial"/>
              <a:cs typeface="Arial"/>
              <a:sym typeface="Arial"/>
            </a:endParaRPr>
          </a:p>
        </p:txBody>
      </p:sp>
      <p:grpSp>
        <p:nvGrpSpPr>
          <p:cNvPr id="3806" name="Google Shape;3806;p134"/>
          <p:cNvGrpSpPr/>
          <p:nvPr/>
        </p:nvGrpSpPr>
        <p:grpSpPr>
          <a:xfrm>
            <a:off x="987552" y="1636782"/>
            <a:ext cx="771525" cy="745319"/>
            <a:chOff x="987552" y="1636782"/>
            <a:chExt cx="771525" cy="745319"/>
          </a:xfrm>
        </p:grpSpPr>
        <p:sp>
          <p:nvSpPr>
            <p:cNvPr id="3807" name="Google Shape;3807;p134"/>
            <p:cNvSpPr/>
            <p:nvPr/>
          </p:nvSpPr>
          <p:spPr>
            <a:xfrm>
              <a:off x="987552" y="1792223"/>
              <a:ext cx="771525" cy="384810"/>
            </a:xfrm>
            <a:custGeom>
              <a:rect b="b" l="l" r="r" t="t"/>
              <a:pathLst>
                <a:path extrusionOk="0" h="384810" w="771525">
                  <a:moveTo>
                    <a:pt x="136994" y="270027"/>
                  </a:moveTo>
                  <a:lnTo>
                    <a:pt x="0" y="270027"/>
                  </a:lnTo>
                  <a:lnTo>
                    <a:pt x="0" y="303911"/>
                  </a:lnTo>
                  <a:lnTo>
                    <a:pt x="136994" y="303911"/>
                  </a:lnTo>
                  <a:lnTo>
                    <a:pt x="136994" y="270027"/>
                  </a:lnTo>
                  <a:close/>
                </a:path>
                <a:path extrusionOk="0" h="384810" w="771525">
                  <a:moveTo>
                    <a:pt x="285902" y="0"/>
                  </a:moveTo>
                  <a:lnTo>
                    <a:pt x="226326" y="0"/>
                  </a:lnTo>
                  <a:lnTo>
                    <a:pt x="226326" y="33883"/>
                  </a:lnTo>
                  <a:lnTo>
                    <a:pt x="285902" y="33883"/>
                  </a:lnTo>
                  <a:lnTo>
                    <a:pt x="285902" y="0"/>
                  </a:lnTo>
                  <a:close/>
                </a:path>
                <a:path extrusionOk="0" h="384810" w="771525">
                  <a:moveTo>
                    <a:pt x="370281" y="191325"/>
                  </a:moveTo>
                  <a:lnTo>
                    <a:pt x="285902" y="105625"/>
                  </a:lnTo>
                  <a:lnTo>
                    <a:pt x="285902" y="139509"/>
                  </a:lnTo>
                  <a:lnTo>
                    <a:pt x="370281" y="225183"/>
                  </a:lnTo>
                  <a:lnTo>
                    <a:pt x="370281" y="191325"/>
                  </a:lnTo>
                  <a:close/>
                </a:path>
                <a:path extrusionOk="0" h="384810" w="771525">
                  <a:moveTo>
                    <a:pt x="486422" y="107619"/>
                  </a:moveTo>
                  <a:lnTo>
                    <a:pt x="406019" y="191325"/>
                  </a:lnTo>
                  <a:lnTo>
                    <a:pt x="406019" y="225183"/>
                  </a:lnTo>
                  <a:lnTo>
                    <a:pt x="486422" y="141503"/>
                  </a:lnTo>
                  <a:lnTo>
                    <a:pt x="486422" y="107619"/>
                  </a:lnTo>
                  <a:close/>
                </a:path>
                <a:path extrusionOk="0" h="384810" w="771525">
                  <a:moveTo>
                    <a:pt x="545998" y="0"/>
                  </a:moveTo>
                  <a:lnTo>
                    <a:pt x="486422" y="0"/>
                  </a:lnTo>
                  <a:lnTo>
                    <a:pt x="486422" y="33883"/>
                  </a:lnTo>
                  <a:lnTo>
                    <a:pt x="545998" y="33883"/>
                  </a:lnTo>
                  <a:lnTo>
                    <a:pt x="545998" y="0"/>
                  </a:lnTo>
                  <a:close/>
                </a:path>
                <a:path extrusionOk="0" h="384810" w="771525">
                  <a:moveTo>
                    <a:pt x="637324" y="350748"/>
                  </a:moveTo>
                  <a:lnTo>
                    <a:pt x="475513" y="190322"/>
                  </a:lnTo>
                  <a:lnTo>
                    <a:pt x="475513" y="224193"/>
                  </a:lnTo>
                  <a:lnTo>
                    <a:pt x="637324" y="384619"/>
                  </a:lnTo>
                  <a:lnTo>
                    <a:pt x="637324" y="350748"/>
                  </a:lnTo>
                  <a:close/>
                </a:path>
                <a:path extrusionOk="0" h="384810" w="771525">
                  <a:moveTo>
                    <a:pt x="771118" y="270027"/>
                  </a:moveTo>
                  <a:lnTo>
                    <a:pt x="637324" y="270027"/>
                  </a:lnTo>
                  <a:lnTo>
                    <a:pt x="637324" y="303911"/>
                  </a:lnTo>
                  <a:lnTo>
                    <a:pt x="771118" y="303911"/>
                  </a:lnTo>
                  <a:lnTo>
                    <a:pt x="771118" y="270027"/>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8" name="Google Shape;3808;p134"/>
            <p:cNvSpPr/>
            <p:nvPr/>
          </p:nvSpPr>
          <p:spPr>
            <a:xfrm>
              <a:off x="987552" y="1824108"/>
              <a:ext cx="300355" cy="319405"/>
            </a:xfrm>
            <a:custGeom>
              <a:rect b="b" l="l" r="r" t="t"/>
              <a:pathLst>
                <a:path extrusionOk="0" h="319405" w="300355">
                  <a:moveTo>
                    <a:pt x="136996" y="0"/>
                  </a:moveTo>
                  <a:lnTo>
                    <a:pt x="136996" y="80703"/>
                  </a:lnTo>
                  <a:lnTo>
                    <a:pt x="0" y="80703"/>
                  </a:lnTo>
                  <a:lnTo>
                    <a:pt x="0" y="238142"/>
                  </a:lnTo>
                  <a:lnTo>
                    <a:pt x="136996" y="238142"/>
                  </a:lnTo>
                  <a:lnTo>
                    <a:pt x="136996" y="318858"/>
                  </a:lnTo>
                  <a:lnTo>
                    <a:pt x="299796" y="160424"/>
                  </a:lnTo>
                  <a:lnTo>
                    <a:pt x="136996" y="0"/>
                  </a:lnTo>
                  <a:close/>
                </a:path>
              </a:pathLst>
            </a:custGeom>
            <a:solidFill>
              <a:srgbClr val="F371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9" name="Google Shape;3809;p134"/>
            <p:cNvSpPr/>
            <p:nvPr/>
          </p:nvSpPr>
          <p:spPr>
            <a:xfrm>
              <a:off x="1124548" y="1984533"/>
              <a:ext cx="163195" cy="192405"/>
            </a:xfrm>
            <a:custGeom>
              <a:rect b="b" l="l" r="r" t="t"/>
              <a:pathLst>
                <a:path extrusionOk="0" h="192405" w="163194">
                  <a:moveTo>
                    <a:pt x="162800" y="0"/>
                  </a:moveTo>
                  <a:lnTo>
                    <a:pt x="0" y="158434"/>
                  </a:lnTo>
                  <a:lnTo>
                    <a:pt x="0" y="192302"/>
                  </a:lnTo>
                  <a:lnTo>
                    <a:pt x="162800" y="33881"/>
                  </a:lnTo>
                  <a:lnTo>
                    <a:pt x="162800" y="0"/>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0" name="Google Shape;3810;p134"/>
            <p:cNvSpPr/>
            <p:nvPr/>
          </p:nvSpPr>
          <p:spPr>
            <a:xfrm>
              <a:off x="1463071" y="1824108"/>
              <a:ext cx="295910" cy="319405"/>
            </a:xfrm>
            <a:custGeom>
              <a:rect b="b" l="l" r="r" t="t"/>
              <a:pathLst>
                <a:path extrusionOk="0" h="319405" w="295910">
                  <a:moveTo>
                    <a:pt x="161808" y="0"/>
                  </a:moveTo>
                  <a:lnTo>
                    <a:pt x="0" y="158434"/>
                  </a:lnTo>
                  <a:lnTo>
                    <a:pt x="161808" y="318858"/>
                  </a:lnTo>
                  <a:lnTo>
                    <a:pt x="161808" y="238142"/>
                  </a:lnTo>
                  <a:lnTo>
                    <a:pt x="295604" y="238142"/>
                  </a:lnTo>
                  <a:lnTo>
                    <a:pt x="295604" y="81698"/>
                  </a:lnTo>
                  <a:lnTo>
                    <a:pt x="161808" y="81698"/>
                  </a:lnTo>
                  <a:lnTo>
                    <a:pt x="161808" y="0"/>
                  </a:lnTo>
                  <a:close/>
                </a:path>
              </a:pathLst>
            </a:custGeom>
            <a:solidFill>
              <a:srgbClr val="F371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1" name="Google Shape;3811;p134"/>
            <p:cNvSpPr/>
            <p:nvPr/>
          </p:nvSpPr>
          <p:spPr>
            <a:xfrm>
              <a:off x="1213890" y="2186802"/>
              <a:ext cx="319662" cy="19529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2" name="Google Shape;3812;p134"/>
            <p:cNvSpPr/>
            <p:nvPr/>
          </p:nvSpPr>
          <p:spPr>
            <a:xfrm>
              <a:off x="1213890" y="1636782"/>
              <a:ext cx="320040" cy="711835"/>
            </a:xfrm>
            <a:custGeom>
              <a:rect b="b" l="l" r="r" t="t"/>
              <a:pathLst>
                <a:path extrusionOk="0" h="711835" w="320040">
                  <a:moveTo>
                    <a:pt x="319662" y="550020"/>
                  </a:moveTo>
                  <a:lnTo>
                    <a:pt x="0" y="550020"/>
                  </a:lnTo>
                  <a:lnTo>
                    <a:pt x="158832" y="711441"/>
                  </a:lnTo>
                  <a:lnTo>
                    <a:pt x="319662" y="550020"/>
                  </a:lnTo>
                  <a:close/>
                </a:path>
                <a:path extrusionOk="0" h="711835" w="320040">
                  <a:moveTo>
                    <a:pt x="260092" y="155434"/>
                  </a:moveTo>
                  <a:lnTo>
                    <a:pt x="59570" y="155434"/>
                  </a:lnTo>
                  <a:lnTo>
                    <a:pt x="59570" y="261061"/>
                  </a:lnTo>
                  <a:lnTo>
                    <a:pt x="143953" y="346755"/>
                  </a:lnTo>
                  <a:lnTo>
                    <a:pt x="59570" y="433444"/>
                  </a:lnTo>
                  <a:lnTo>
                    <a:pt x="59570" y="550020"/>
                  </a:lnTo>
                  <a:lnTo>
                    <a:pt x="260092" y="550020"/>
                  </a:lnTo>
                  <a:lnTo>
                    <a:pt x="260092" y="432448"/>
                  </a:lnTo>
                  <a:lnTo>
                    <a:pt x="179690" y="346755"/>
                  </a:lnTo>
                  <a:lnTo>
                    <a:pt x="260092" y="263052"/>
                  </a:lnTo>
                  <a:lnTo>
                    <a:pt x="260092" y="155434"/>
                  </a:lnTo>
                  <a:close/>
                </a:path>
                <a:path extrusionOk="0" h="711835" w="320040">
                  <a:moveTo>
                    <a:pt x="165770" y="0"/>
                  </a:moveTo>
                  <a:lnTo>
                    <a:pt x="155827" y="0"/>
                  </a:lnTo>
                  <a:lnTo>
                    <a:pt x="0" y="155434"/>
                  </a:lnTo>
                  <a:lnTo>
                    <a:pt x="319662" y="155434"/>
                  </a:lnTo>
                  <a:lnTo>
                    <a:pt x="165770" y="0"/>
                  </a:lnTo>
                  <a:close/>
                </a:path>
              </a:pathLst>
            </a:custGeom>
            <a:solidFill>
              <a:srgbClr val="F371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13" name="Google Shape;3813;p134"/>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3814" name="Google Shape;3814;p134"/>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8" name="Shape 3818"/>
        <p:cNvGrpSpPr/>
        <p:nvPr/>
      </p:nvGrpSpPr>
      <p:grpSpPr>
        <a:xfrm>
          <a:off x="0" y="0"/>
          <a:ext cx="0" cy="0"/>
          <a:chOff x="0" y="0"/>
          <a:chExt cx="0" cy="0"/>
        </a:xfrm>
      </p:grpSpPr>
      <p:sp>
        <p:nvSpPr>
          <p:cNvPr id="3819" name="Google Shape;3819;p135"/>
          <p:cNvSpPr txBox="1"/>
          <p:nvPr>
            <p:ph type="title"/>
          </p:nvPr>
        </p:nvSpPr>
        <p:spPr>
          <a:xfrm>
            <a:off x="415544" y="139065"/>
            <a:ext cx="36996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Auto Scaling Benefits</a:t>
            </a:r>
            <a:endParaRPr/>
          </a:p>
        </p:txBody>
      </p:sp>
      <p:grpSp>
        <p:nvGrpSpPr>
          <p:cNvPr id="3820" name="Google Shape;3820;p135"/>
          <p:cNvGrpSpPr/>
          <p:nvPr/>
        </p:nvGrpSpPr>
        <p:grpSpPr>
          <a:xfrm>
            <a:off x="7930134" y="125729"/>
            <a:ext cx="1096010" cy="1000125"/>
            <a:chOff x="7930134" y="125729"/>
            <a:chExt cx="1096010" cy="1000125"/>
          </a:xfrm>
        </p:grpSpPr>
        <p:sp>
          <p:nvSpPr>
            <p:cNvPr id="3821" name="Google Shape;3821;p135"/>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2" name="Google Shape;3822;p135"/>
            <p:cNvSpPr/>
            <p:nvPr/>
          </p:nvSpPr>
          <p:spPr>
            <a:xfrm>
              <a:off x="8100060" y="395922"/>
              <a:ext cx="769620" cy="384175"/>
            </a:xfrm>
            <a:custGeom>
              <a:rect b="b" l="l" r="r" t="t"/>
              <a:pathLst>
                <a:path extrusionOk="0" h="384175" w="769620">
                  <a:moveTo>
                    <a:pt x="136715" y="269481"/>
                  </a:moveTo>
                  <a:lnTo>
                    <a:pt x="0" y="269481"/>
                  </a:lnTo>
                  <a:lnTo>
                    <a:pt x="0" y="303288"/>
                  </a:lnTo>
                  <a:lnTo>
                    <a:pt x="136715" y="303288"/>
                  </a:lnTo>
                  <a:lnTo>
                    <a:pt x="136715" y="269481"/>
                  </a:lnTo>
                  <a:close/>
                </a:path>
                <a:path extrusionOk="0" h="384175" w="769620">
                  <a:moveTo>
                    <a:pt x="285343" y="0"/>
                  </a:moveTo>
                  <a:lnTo>
                    <a:pt x="225882" y="0"/>
                  </a:lnTo>
                  <a:lnTo>
                    <a:pt x="225882" y="33820"/>
                  </a:lnTo>
                  <a:lnTo>
                    <a:pt x="285343" y="33820"/>
                  </a:lnTo>
                  <a:lnTo>
                    <a:pt x="285343" y="0"/>
                  </a:lnTo>
                  <a:close/>
                </a:path>
                <a:path extrusionOk="0" h="384175" w="769620">
                  <a:moveTo>
                    <a:pt x="369557" y="190931"/>
                  </a:moveTo>
                  <a:lnTo>
                    <a:pt x="285343" y="105410"/>
                  </a:lnTo>
                  <a:lnTo>
                    <a:pt x="285343" y="139230"/>
                  </a:lnTo>
                  <a:lnTo>
                    <a:pt x="369557" y="224726"/>
                  </a:lnTo>
                  <a:lnTo>
                    <a:pt x="369557" y="190931"/>
                  </a:lnTo>
                  <a:close/>
                </a:path>
                <a:path extrusionOk="0" h="384175" w="769620">
                  <a:moveTo>
                    <a:pt x="485470" y="107403"/>
                  </a:moveTo>
                  <a:lnTo>
                    <a:pt x="405218" y="190931"/>
                  </a:lnTo>
                  <a:lnTo>
                    <a:pt x="405218" y="224726"/>
                  </a:lnTo>
                  <a:lnTo>
                    <a:pt x="485470" y="141211"/>
                  </a:lnTo>
                  <a:lnTo>
                    <a:pt x="485470" y="107403"/>
                  </a:lnTo>
                  <a:close/>
                </a:path>
                <a:path extrusionOk="0" h="384175" w="769620">
                  <a:moveTo>
                    <a:pt x="544918" y="0"/>
                  </a:moveTo>
                  <a:lnTo>
                    <a:pt x="485470" y="0"/>
                  </a:lnTo>
                  <a:lnTo>
                    <a:pt x="485470" y="33820"/>
                  </a:lnTo>
                  <a:lnTo>
                    <a:pt x="544918" y="33820"/>
                  </a:lnTo>
                  <a:lnTo>
                    <a:pt x="544918" y="0"/>
                  </a:lnTo>
                  <a:close/>
                </a:path>
                <a:path extrusionOk="0" h="384175" w="769620">
                  <a:moveTo>
                    <a:pt x="636066" y="350037"/>
                  </a:moveTo>
                  <a:lnTo>
                    <a:pt x="474573" y="189941"/>
                  </a:lnTo>
                  <a:lnTo>
                    <a:pt x="474573" y="223735"/>
                  </a:lnTo>
                  <a:lnTo>
                    <a:pt x="636066" y="383832"/>
                  </a:lnTo>
                  <a:lnTo>
                    <a:pt x="636066" y="350037"/>
                  </a:lnTo>
                  <a:close/>
                </a:path>
                <a:path extrusionOk="0" h="384175" w="769620">
                  <a:moveTo>
                    <a:pt x="769594" y="269481"/>
                  </a:moveTo>
                  <a:lnTo>
                    <a:pt x="636066" y="269481"/>
                  </a:lnTo>
                  <a:lnTo>
                    <a:pt x="636066" y="303288"/>
                  </a:lnTo>
                  <a:lnTo>
                    <a:pt x="769594" y="303288"/>
                  </a:lnTo>
                  <a:lnTo>
                    <a:pt x="769594" y="269481"/>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3" name="Google Shape;3823;p135"/>
            <p:cNvSpPr/>
            <p:nvPr/>
          </p:nvSpPr>
          <p:spPr>
            <a:xfrm>
              <a:off x="8100060" y="427743"/>
              <a:ext cx="299720" cy="318770"/>
            </a:xfrm>
            <a:custGeom>
              <a:rect b="b" l="l" r="r" t="t"/>
              <a:pathLst>
                <a:path extrusionOk="0" h="318770" w="299720">
                  <a:moveTo>
                    <a:pt x="136726" y="0"/>
                  </a:moveTo>
                  <a:lnTo>
                    <a:pt x="136726" y="80538"/>
                  </a:lnTo>
                  <a:lnTo>
                    <a:pt x="0" y="80538"/>
                  </a:lnTo>
                  <a:lnTo>
                    <a:pt x="0" y="237654"/>
                  </a:lnTo>
                  <a:lnTo>
                    <a:pt x="136726" y="237654"/>
                  </a:lnTo>
                  <a:lnTo>
                    <a:pt x="136726" y="318205"/>
                  </a:lnTo>
                  <a:lnTo>
                    <a:pt x="299206" y="160096"/>
                  </a:lnTo>
                  <a:lnTo>
                    <a:pt x="136726" y="0"/>
                  </a:lnTo>
                  <a:close/>
                </a:path>
              </a:pathLst>
            </a:custGeom>
            <a:solidFill>
              <a:srgbClr val="F371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4" name="Google Shape;3824;p135"/>
            <p:cNvSpPr/>
            <p:nvPr/>
          </p:nvSpPr>
          <p:spPr>
            <a:xfrm>
              <a:off x="8236786" y="587839"/>
              <a:ext cx="162560" cy="192405"/>
            </a:xfrm>
            <a:custGeom>
              <a:rect b="b" l="l" r="r" t="t"/>
              <a:pathLst>
                <a:path extrusionOk="0" h="192404" w="162559">
                  <a:moveTo>
                    <a:pt x="162480" y="0"/>
                  </a:moveTo>
                  <a:lnTo>
                    <a:pt x="0" y="158109"/>
                  </a:lnTo>
                  <a:lnTo>
                    <a:pt x="0" y="191908"/>
                  </a:lnTo>
                  <a:lnTo>
                    <a:pt x="162480" y="33812"/>
                  </a:lnTo>
                  <a:lnTo>
                    <a:pt x="162480" y="0"/>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5" name="Google Shape;3825;p135"/>
            <p:cNvSpPr/>
            <p:nvPr/>
          </p:nvSpPr>
          <p:spPr>
            <a:xfrm>
              <a:off x="8574643" y="427743"/>
              <a:ext cx="295275" cy="318770"/>
            </a:xfrm>
            <a:custGeom>
              <a:rect b="b" l="l" r="r" t="t"/>
              <a:pathLst>
                <a:path extrusionOk="0" h="318770" w="295275">
                  <a:moveTo>
                    <a:pt x="161490" y="0"/>
                  </a:moveTo>
                  <a:lnTo>
                    <a:pt x="0" y="158109"/>
                  </a:lnTo>
                  <a:lnTo>
                    <a:pt x="161490" y="318205"/>
                  </a:lnTo>
                  <a:lnTo>
                    <a:pt x="161490" y="237654"/>
                  </a:lnTo>
                  <a:lnTo>
                    <a:pt x="295022" y="237654"/>
                  </a:lnTo>
                  <a:lnTo>
                    <a:pt x="295022" y="81531"/>
                  </a:lnTo>
                  <a:lnTo>
                    <a:pt x="161490" y="81531"/>
                  </a:lnTo>
                  <a:lnTo>
                    <a:pt x="161490" y="0"/>
                  </a:lnTo>
                  <a:close/>
                </a:path>
              </a:pathLst>
            </a:custGeom>
            <a:solidFill>
              <a:srgbClr val="F371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6" name="Google Shape;3826;p135"/>
            <p:cNvSpPr/>
            <p:nvPr/>
          </p:nvSpPr>
          <p:spPr>
            <a:xfrm>
              <a:off x="8325953" y="789694"/>
              <a:ext cx="319033" cy="19489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7" name="Google Shape;3827;p135"/>
            <p:cNvSpPr/>
            <p:nvPr/>
          </p:nvSpPr>
          <p:spPr>
            <a:xfrm>
              <a:off x="8325953" y="240801"/>
              <a:ext cx="319405" cy="710565"/>
            </a:xfrm>
            <a:custGeom>
              <a:rect b="b" l="l" r="r" t="t"/>
              <a:pathLst>
                <a:path extrusionOk="0" h="710565" w="319404">
                  <a:moveTo>
                    <a:pt x="319033" y="548893"/>
                  </a:moveTo>
                  <a:lnTo>
                    <a:pt x="0" y="548893"/>
                  </a:lnTo>
                  <a:lnTo>
                    <a:pt x="158520" y="709984"/>
                  </a:lnTo>
                  <a:lnTo>
                    <a:pt x="319033" y="548893"/>
                  </a:lnTo>
                  <a:close/>
                </a:path>
                <a:path extrusionOk="0" h="710565" w="319404">
                  <a:moveTo>
                    <a:pt x="259580" y="155116"/>
                  </a:moveTo>
                  <a:lnTo>
                    <a:pt x="59453" y="155116"/>
                  </a:lnTo>
                  <a:lnTo>
                    <a:pt x="59453" y="260526"/>
                  </a:lnTo>
                  <a:lnTo>
                    <a:pt x="143669" y="346044"/>
                  </a:lnTo>
                  <a:lnTo>
                    <a:pt x="59453" y="432556"/>
                  </a:lnTo>
                  <a:lnTo>
                    <a:pt x="59453" y="548893"/>
                  </a:lnTo>
                  <a:lnTo>
                    <a:pt x="259580" y="548893"/>
                  </a:lnTo>
                  <a:lnTo>
                    <a:pt x="259580" y="431562"/>
                  </a:lnTo>
                  <a:lnTo>
                    <a:pt x="179336" y="346044"/>
                  </a:lnTo>
                  <a:lnTo>
                    <a:pt x="259580" y="262513"/>
                  </a:lnTo>
                  <a:lnTo>
                    <a:pt x="259580" y="155116"/>
                  </a:lnTo>
                  <a:close/>
                </a:path>
                <a:path extrusionOk="0" h="710565" w="319404">
                  <a:moveTo>
                    <a:pt x="165444" y="0"/>
                  </a:moveTo>
                  <a:lnTo>
                    <a:pt x="155520" y="0"/>
                  </a:lnTo>
                  <a:lnTo>
                    <a:pt x="0" y="155116"/>
                  </a:lnTo>
                  <a:lnTo>
                    <a:pt x="319033" y="155116"/>
                  </a:lnTo>
                  <a:lnTo>
                    <a:pt x="165444" y="0"/>
                  </a:lnTo>
                  <a:close/>
                </a:path>
              </a:pathLst>
            </a:custGeom>
            <a:solidFill>
              <a:srgbClr val="F371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28" name="Google Shape;3828;p135"/>
          <p:cNvSpPr/>
          <p:nvPr/>
        </p:nvSpPr>
        <p:spPr>
          <a:xfrm>
            <a:off x="647700" y="1301496"/>
            <a:ext cx="7559040" cy="275844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9" name="Google Shape;3829;p135"/>
          <p:cNvSpPr txBox="1"/>
          <p:nvPr/>
        </p:nvSpPr>
        <p:spPr>
          <a:xfrm>
            <a:off x="6329934" y="1824989"/>
            <a:ext cx="1263650" cy="513080"/>
          </a:xfrm>
          <a:prstGeom prst="rect">
            <a:avLst/>
          </a:prstGeom>
          <a:noFill/>
          <a:ln>
            <a:noFill/>
          </a:ln>
        </p:spPr>
        <p:txBody>
          <a:bodyPr anchorCtr="0" anchor="t" bIns="0" lIns="0" spcFirstLastPara="1" rIns="0" wrap="square" tIns="12050">
            <a:spAutoFit/>
          </a:bodyPr>
          <a:lstStyle/>
          <a:p>
            <a:pPr indent="71120" lvl="0" marL="12700" marR="5080" rtl="0" algn="l">
              <a:lnSpc>
                <a:spcPct val="100000"/>
              </a:lnSpc>
              <a:spcBef>
                <a:spcPts val="0"/>
              </a:spcBef>
              <a:spcAft>
                <a:spcPts val="0"/>
              </a:spcAft>
              <a:buNone/>
            </a:pPr>
            <a:r>
              <a:rPr b="1" lang="en-US" sz="1600">
                <a:solidFill>
                  <a:srgbClr val="464646"/>
                </a:solidFill>
                <a:latin typeface="Arial"/>
                <a:ea typeface="Arial"/>
                <a:cs typeface="Arial"/>
                <a:sym typeface="Arial"/>
              </a:rPr>
              <a:t>Better Cost  Management</a:t>
            </a:r>
            <a:endParaRPr sz="1600">
              <a:solidFill>
                <a:schemeClr val="dk1"/>
              </a:solidFill>
              <a:latin typeface="Arial"/>
              <a:ea typeface="Arial"/>
              <a:cs typeface="Arial"/>
              <a:sym typeface="Arial"/>
            </a:endParaRPr>
          </a:p>
        </p:txBody>
      </p:sp>
      <p:sp>
        <p:nvSpPr>
          <p:cNvPr id="3830" name="Google Shape;3830;p135"/>
          <p:cNvSpPr txBox="1"/>
          <p:nvPr/>
        </p:nvSpPr>
        <p:spPr>
          <a:xfrm>
            <a:off x="3987165" y="1823719"/>
            <a:ext cx="1085215" cy="513080"/>
          </a:xfrm>
          <a:prstGeom prst="rect">
            <a:avLst/>
          </a:prstGeom>
          <a:noFill/>
          <a:ln>
            <a:noFill/>
          </a:ln>
        </p:spPr>
        <p:txBody>
          <a:bodyPr anchorCtr="0" anchor="t" bIns="0" lIns="0" spcFirstLastPara="1" rIns="0" wrap="square" tIns="12050">
            <a:spAutoFit/>
          </a:bodyPr>
          <a:lstStyle/>
          <a:p>
            <a:pPr indent="236220" lvl="0" marL="12700" marR="5080" rtl="0" algn="l">
              <a:lnSpc>
                <a:spcPct val="100000"/>
              </a:lnSpc>
              <a:spcBef>
                <a:spcPts val="0"/>
              </a:spcBef>
              <a:spcAft>
                <a:spcPts val="0"/>
              </a:spcAft>
              <a:buNone/>
            </a:pPr>
            <a:r>
              <a:rPr b="1" lang="en-US" sz="1600">
                <a:solidFill>
                  <a:srgbClr val="464646"/>
                </a:solidFill>
                <a:latin typeface="Arial"/>
                <a:ea typeface="Arial"/>
                <a:cs typeface="Arial"/>
                <a:sym typeface="Arial"/>
              </a:rPr>
              <a:t>Better  Availability</a:t>
            </a:r>
            <a:endParaRPr sz="1600">
              <a:solidFill>
                <a:schemeClr val="dk1"/>
              </a:solidFill>
              <a:latin typeface="Arial"/>
              <a:ea typeface="Arial"/>
              <a:cs typeface="Arial"/>
              <a:sym typeface="Arial"/>
            </a:endParaRPr>
          </a:p>
        </p:txBody>
      </p:sp>
      <p:grpSp>
        <p:nvGrpSpPr>
          <p:cNvPr id="3831" name="Google Shape;3831;p135"/>
          <p:cNvGrpSpPr/>
          <p:nvPr/>
        </p:nvGrpSpPr>
        <p:grpSpPr>
          <a:xfrm>
            <a:off x="934211" y="1641348"/>
            <a:ext cx="4614672" cy="1885188"/>
            <a:chOff x="934211" y="1641348"/>
            <a:chExt cx="4614672" cy="1885188"/>
          </a:xfrm>
        </p:grpSpPr>
        <p:sp>
          <p:nvSpPr>
            <p:cNvPr id="3832" name="Google Shape;3832;p135"/>
            <p:cNvSpPr/>
            <p:nvPr/>
          </p:nvSpPr>
          <p:spPr>
            <a:xfrm>
              <a:off x="3633216" y="2174748"/>
              <a:ext cx="1915667" cy="1284732"/>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3" name="Google Shape;3833;p135"/>
            <p:cNvSpPr/>
            <p:nvPr/>
          </p:nvSpPr>
          <p:spPr>
            <a:xfrm>
              <a:off x="934211" y="1641348"/>
              <a:ext cx="2141220" cy="188518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34" name="Google Shape;3834;p135"/>
          <p:cNvSpPr txBox="1"/>
          <p:nvPr/>
        </p:nvSpPr>
        <p:spPr>
          <a:xfrm>
            <a:off x="1461897" y="1830400"/>
            <a:ext cx="1153795" cy="51371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464646"/>
                </a:solidFill>
                <a:latin typeface="Arial"/>
                <a:ea typeface="Arial"/>
                <a:cs typeface="Arial"/>
                <a:sym typeface="Arial"/>
              </a:rPr>
              <a:t>Better Fault</a:t>
            </a:r>
            <a:endParaRPr sz="1600">
              <a:solidFill>
                <a:schemeClr val="dk1"/>
              </a:solidFill>
              <a:latin typeface="Arial"/>
              <a:ea typeface="Arial"/>
              <a:cs typeface="Arial"/>
              <a:sym typeface="Arial"/>
            </a:endParaRPr>
          </a:p>
          <a:p>
            <a:pPr indent="0" lvl="0" marL="105410" marR="0" rtl="0" algn="l">
              <a:lnSpc>
                <a:spcPct val="100000"/>
              </a:lnSpc>
              <a:spcBef>
                <a:spcPts val="5"/>
              </a:spcBef>
              <a:spcAft>
                <a:spcPts val="0"/>
              </a:spcAft>
              <a:buNone/>
            </a:pPr>
            <a:r>
              <a:rPr b="1" lang="en-US" sz="1600">
                <a:solidFill>
                  <a:srgbClr val="464646"/>
                </a:solidFill>
                <a:latin typeface="Arial"/>
                <a:ea typeface="Arial"/>
                <a:cs typeface="Arial"/>
                <a:sym typeface="Arial"/>
              </a:rPr>
              <a:t>Tolerance</a:t>
            </a:r>
            <a:endParaRPr sz="1600">
              <a:solidFill>
                <a:schemeClr val="dk1"/>
              </a:solidFill>
              <a:latin typeface="Arial"/>
              <a:ea typeface="Arial"/>
              <a:cs typeface="Arial"/>
              <a:sym typeface="Arial"/>
            </a:endParaRPr>
          </a:p>
        </p:txBody>
      </p:sp>
      <p:sp>
        <p:nvSpPr>
          <p:cNvPr id="3835" name="Google Shape;3835;p135"/>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3836" name="Google Shape;3836;p135"/>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0" name="Shape 3840"/>
        <p:cNvGrpSpPr/>
        <p:nvPr/>
      </p:nvGrpSpPr>
      <p:grpSpPr>
        <a:xfrm>
          <a:off x="0" y="0"/>
          <a:ext cx="0" cy="0"/>
          <a:chOff x="0" y="0"/>
          <a:chExt cx="0" cy="0"/>
        </a:xfrm>
      </p:grpSpPr>
      <p:sp>
        <p:nvSpPr>
          <p:cNvPr id="3841" name="Google Shape;3841;p136"/>
          <p:cNvSpPr txBox="1"/>
          <p:nvPr>
            <p:ph type="title"/>
          </p:nvPr>
        </p:nvSpPr>
        <p:spPr>
          <a:xfrm>
            <a:off x="415544" y="139065"/>
            <a:ext cx="39147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Launch Configurations</a:t>
            </a:r>
            <a:endParaRPr/>
          </a:p>
        </p:txBody>
      </p:sp>
      <p:sp>
        <p:nvSpPr>
          <p:cNvPr id="3842" name="Google Shape;3842;p136"/>
          <p:cNvSpPr txBox="1"/>
          <p:nvPr/>
        </p:nvSpPr>
        <p:spPr>
          <a:xfrm>
            <a:off x="419506" y="998601"/>
            <a:ext cx="7171690" cy="3465195"/>
          </a:xfrm>
          <a:prstGeom prst="rect">
            <a:avLst/>
          </a:prstGeom>
          <a:noFill/>
          <a:ln>
            <a:noFill/>
          </a:ln>
        </p:spPr>
        <p:txBody>
          <a:bodyPr anchorCtr="0" anchor="t" bIns="0" lIns="0" spcFirstLastPara="1" rIns="0" wrap="square" tIns="53975">
            <a:spAutoFit/>
          </a:bodyPr>
          <a:lstStyle/>
          <a:p>
            <a:pPr indent="-342900" lvl="0" marL="355600" marR="5080" rtl="0" algn="l">
              <a:lnSpc>
                <a:spcPct val="107916"/>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A </a:t>
            </a:r>
            <a:r>
              <a:rPr b="1" lang="en-US" sz="2400">
                <a:solidFill>
                  <a:srgbClr val="4D4D4B"/>
                </a:solidFill>
                <a:latin typeface="Arial"/>
                <a:ea typeface="Arial"/>
                <a:cs typeface="Arial"/>
                <a:sym typeface="Arial"/>
              </a:rPr>
              <a:t>launch configuration </a:t>
            </a:r>
            <a:r>
              <a:rPr lang="en-US" sz="2400">
                <a:solidFill>
                  <a:srgbClr val="4D4D4B"/>
                </a:solidFill>
                <a:latin typeface="Arial"/>
                <a:ea typeface="Arial"/>
                <a:cs typeface="Arial"/>
                <a:sym typeface="Arial"/>
              </a:rPr>
              <a:t>is a template that an Auto  Scaling group uses to launch EC2 instances.</a:t>
            </a:r>
            <a:endParaRPr sz="2400">
              <a:solidFill>
                <a:schemeClr val="dk1"/>
              </a:solidFill>
              <a:latin typeface="Arial"/>
              <a:ea typeface="Arial"/>
              <a:cs typeface="Arial"/>
              <a:sym typeface="Arial"/>
            </a:endParaRPr>
          </a:p>
          <a:p>
            <a:pPr indent="-342900" lvl="0" marL="355600" marR="0" rtl="0" algn="l">
              <a:lnSpc>
                <a:spcPct val="113958"/>
              </a:lnSpc>
              <a:spcBef>
                <a:spcPts val="254"/>
              </a:spcBef>
              <a:spcAft>
                <a:spcPts val="0"/>
              </a:spcAft>
              <a:buClr>
                <a:srgbClr val="4D4D4B"/>
              </a:buClr>
              <a:buSzPts val="2400"/>
              <a:buFont typeface="Arial"/>
              <a:buChar char="•"/>
            </a:pPr>
            <a:r>
              <a:rPr lang="en-US" sz="2400">
                <a:solidFill>
                  <a:srgbClr val="4D4D4B"/>
                </a:solidFill>
                <a:latin typeface="Arial"/>
                <a:ea typeface="Arial"/>
                <a:cs typeface="Arial"/>
                <a:sym typeface="Arial"/>
              </a:rPr>
              <a:t>When you create a launch configuration, you can</a:t>
            </a:r>
            <a:endParaRPr sz="2400">
              <a:solidFill>
                <a:schemeClr val="dk1"/>
              </a:solidFill>
              <a:latin typeface="Arial"/>
              <a:ea typeface="Arial"/>
              <a:cs typeface="Arial"/>
              <a:sym typeface="Arial"/>
            </a:endParaRPr>
          </a:p>
          <a:p>
            <a:pPr indent="0" lvl="0" marL="355600" marR="0" rtl="0" algn="l">
              <a:lnSpc>
                <a:spcPct val="113958"/>
              </a:lnSpc>
              <a:spcBef>
                <a:spcPts val="0"/>
              </a:spcBef>
              <a:spcAft>
                <a:spcPts val="0"/>
              </a:spcAft>
              <a:buNone/>
            </a:pPr>
            <a:r>
              <a:rPr lang="en-US" sz="2400">
                <a:solidFill>
                  <a:srgbClr val="4D4D4B"/>
                </a:solidFill>
                <a:latin typeface="Arial"/>
                <a:ea typeface="Arial"/>
                <a:cs typeface="Arial"/>
                <a:sym typeface="Arial"/>
              </a:rPr>
              <a:t>specify:</a:t>
            </a:r>
            <a:endParaRPr sz="2400">
              <a:solidFill>
                <a:schemeClr val="dk1"/>
              </a:solidFill>
              <a:latin typeface="Arial"/>
              <a:ea typeface="Arial"/>
              <a:cs typeface="Arial"/>
              <a:sym typeface="Arial"/>
            </a:endParaRPr>
          </a:p>
          <a:p>
            <a:pPr indent="-287019" lvl="1" marL="756285" marR="0" rtl="0" algn="l">
              <a:lnSpc>
                <a:spcPct val="100000"/>
              </a:lnSpc>
              <a:spcBef>
                <a:spcPts val="240"/>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AMI ID</a:t>
            </a:r>
            <a:endParaRPr b="0" i="0" sz="2000" u="none" cap="none" strike="noStrike">
              <a:solidFill>
                <a:schemeClr val="dk1"/>
              </a:solidFill>
              <a:latin typeface="Arial"/>
              <a:ea typeface="Arial"/>
              <a:cs typeface="Arial"/>
              <a:sym typeface="Arial"/>
            </a:endParaRPr>
          </a:p>
          <a:p>
            <a:pPr indent="-287019" lvl="1" marL="756285" marR="0" rtl="0" algn="l">
              <a:lnSpc>
                <a:spcPct val="100000"/>
              </a:lnSpc>
              <a:spcBef>
                <a:spcPts val="244"/>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Instance type</a:t>
            </a:r>
            <a:endParaRPr b="0" i="0" sz="2000" u="none" cap="none" strike="noStrike">
              <a:solidFill>
                <a:schemeClr val="dk1"/>
              </a:solidFill>
              <a:latin typeface="Arial"/>
              <a:ea typeface="Arial"/>
              <a:cs typeface="Arial"/>
              <a:sym typeface="Arial"/>
            </a:endParaRPr>
          </a:p>
          <a:p>
            <a:pPr indent="-287019" lvl="1" marL="756285" marR="0" rtl="0" algn="l">
              <a:lnSpc>
                <a:spcPct val="100000"/>
              </a:lnSpc>
              <a:spcBef>
                <a:spcPts val="235"/>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Key pair</a:t>
            </a:r>
            <a:endParaRPr b="0" i="0" sz="2000" u="none" cap="none" strike="noStrike">
              <a:solidFill>
                <a:schemeClr val="dk1"/>
              </a:solidFill>
              <a:latin typeface="Arial"/>
              <a:ea typeface="Arial"/>
              <a:cs typeface="Arial"/>
              <a:sym typeface="Arial"/>
            </a:endParaRPr>
          </a:p>
          <a:p>
            <a:pPr indent="-287019" lvl="1" marL="756285" marR="0" rtl="0" algn="l">
              <a:lnSpc>
                <a:spcPct val="100000"/>
              </a:lnSpc>
              <a:spcBef>
                <a:spcPts val="245"/>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Security groups</a:t>
            </a:r>
            <a:endParaRPr b="0" i="0" sz="2000" u="none" cap="none" strike="noStrike">
              <a:solidFill>
                <a:schemeClr val="dk1"/>
              </a:solidFill>
              <a:latin typeface="Arial"/>
              <a:ea typeface="Arial"/>
              <a:cs typeface="Arial"/>
              <a:sym typeface="Arial"/>
            </a:endParaRPr>
          </a:p>
          <a:p>
            <a:pPr indent="-287019" lvl="1" marL="756285" marR="0" rtl="0" algn="l">
              <a:lnSpc>
                <a:spcPct val="100000"/>
              </a:lnSpc>
              <a:spcBef>
                <a:spcPts val="240"/>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Block device mapping</a:t>
            </a:r>
            <a:endParaRPr b="0" i="0" sz="2000" u="none" cap="none" strike="noStrike">
              <a:solidFill>
                <a:schemeClr val="dk1"/>
              </a:solidFill>
              <a:latin typeface="Arial"/>
              <a:ea typeface="Arial"/>
              <a:cs typeface="Arial"/>
              <a:sym typeface="Arial"/>
            </a:endParaRPr>
          </a:p>
          <a:p>
            <a:pPr indent="-287019" lvl="1" marL="756285" marR="0" rtl="0" algn="l">
              <a:lnSpc>
                <a:spcPct val="100000"/>
              </a:lnSpc>
              <a:spcBef>
                <a:spcPts val="240"/>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User data</a:t>
            </a:r>
            <a:endParaRPr b="0" i="0" sz="2000" u="none" cap="none" strike="noStrike">
              <a:solidFill>
                <a:schemeClr val="dk1"/>
              </a:solidFill>
              <a:latin typeface="Arial"/>
              <a:ea typeface="Arial"/>
              <a:cs typeface="Arial"/>
              <a:sym typeface="Arial"/>
            </a:endParaRPr>
          </a:p>
        </p:txBody>
      </p:sp>
      <p:sp>
        <p:nvSpPr>
          <p:cNvPr id="3843" name="Google Shape;3843;p136"/>
          <p:cNvSpPr/>
          <p:nvPr/>
        </p:nvSpPr>
        <p:spPr>
          <a:xfrm>
            <a:off x="5388853" y="2596895"/>
            <a:ext cx="2523765" cy="107705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844" name="Google Shape;3844;p136"/>
          <p:cNvGrpSpPr/>
          <p:nvPr/>
        </p:nvGrpSpPr>
        <p:grpSpPr>
          <a:xfrm>
            <a:off x="7930134" y="125729"/>
            <a:ext cx="1096010" cy="1000125"/>
            <a:chOff x="7930134" y="125729"/>
            <a:chExt cx="1096010" cy="1000125"/>
          </a:xfrm>
        </p:grpSpPr>
        <p:sp>
          <p:nvSpPr>
            <p:cNvPr id="3845" name="Google Shape;3845;p136"/>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6" name="Google Shape;3846;p136"/>
            <p:cNvSpPr/>
            <p:nvPr/>
          </p:nvSpPr>
          <p:spPr>
            <a:xfrm>
              <a:off x="8100060" y="395922"/>
              <a:ext cx="769620" cy="384175"/>
            </a:xfrm>
            <a:custGeom>
              <a:rect b="b" l="l" r="r" t="t"/>
              <a:pathLst>
                <a:path extrusionOk="0" h="384175" w="769620">
                  <a:moveTo>
                    <a:pt x="136715" y="269481"/>
                  </a:moveTo>
                  <a:lnTo>
                    <a:pt x="0" y="269481"/>
                  </a:lnTo>
                  <a:lnTo>
                    <a:pt x="0" y="303288"/>
                  </a:lnTo>
                  <a:lnTo>
                    <a:pt x="136715" y="303288"/>
                  </a:lnTo>
                  <a:lnTo>
                    <a:pt x="136715" y="269481"/>
                  </a:lnTo>
                  <a:close/>
                </a:path>
                <a:path extrusionOk="0" h="384175" w="769620">
                  <a:moveTo>
                    <a:pt x="285343" y="0"/>
                  </a:moveTo>
                  <a:lnTo>
                    <a:pt x="225882" y="0"/>
                  </a:lnTo>
                  <a:lnTo>
                    <a:pt x="225882" y="33820"/>
                  </a:lnTo>
                  <a:lnTo>
                    <a:pt x="285343" y="33820"/>
                  </a:lnTo>
                  <a:lnTo>
                    <a:pt x="285343" y="0"/>
                  </a:lnTo>
                  <a:close/>
                </a:path>
                <a:path extrusionOk="0" h="384175" w="769620">
                  <a:moveTo>
                    <a:pt x="369557" y="190931"/>
                  </a:moveTo>
                  <a:lnTo>
                    <a:pt x="285343" y="105410"/>
                  </a:lnTo>
                  <a:lnTo>
                    <a:pt x="285343" y="139230"/>
                  </a:lnTo>
                  <a:lnTo>
                    <a:pt x="369557" y="224726"/>
                  </a:lnTo>
                  <a:lnTo>
                    <a:pt x="369557" y="190931"/>
                  </a:lnTo>
                  <a:close/>
                </a:path>
                <a:path extrusionOk="0" h="384175" w="769620">
                  <a:moveTo>
                    <a:pt x="485470" y="107403"/>
                  </a:moveTo>
                  <a:lnTo>
                    <a:pt x="405218" y="190931"/>
                  </a:lnTo>
                  <a:lnTo>
                    <a:pt x="405218" y="224726"/>
                  </a:lnTo>
                  <a:lnTo>
                    <a:pt x="485470" y="141211"/>
                  </a:lnTo>
                  <a:lnTo>
                    <a:pt x="485470" y="107403"/>
                  </a:lnTo>
                  <a:close/>
                </a:path>
                <a:path extrusionOk="0" h="384175" w="769620">
                  <a:moveTo>
                    <a:pt x="544918" y="0"/>
                  </a:moveTo>
                  <a:lnTo>
                    <a:pt x="485470" y="0"/>
                  </a:lnTo>
                  <a:lnTo>
                    <a:pt x="485470" y="33820"/>
                  </a:lnTo>
                  <a:lnTo>
                    <a:pt x="544918" y="33820"/>
                  </a:lnTo>
                  <a:lnTo>
                    <a:pt x="544918" y="0"/>
                  </a:lnTo>
                  <a:close/>
                </a:path>
                <a:path extrusionOk="0" h="384175" w="769620">
                  <a:moveTo>
                    <a:pt x="636066" y="350037"/>
                  </a:moveTo>
                  <a:lnTo>
                    <a:pt x="474573" y="189941"/>
                  </a:lnTo>
                  <a:lnTo>
                    <a:pt x="474573" y="223735"/>
                  </a:lnTo>
                  <a:lnTo>
                    <a:pt x="636066" y="383832"/>
                  </a:lnTo>
                  <a:lnTo>
                    <a:pt x="636066" y="350037"/>
                  </a:lnTo>
                  <a:close/>
                </a:path>
                <a:path extrusionOk="0" h="384175" w="769620">
                  <a:moveTo>
                    <a:pt x="769594" y="269481"/>
                  </a:moveTo>
                  <a:lnTo>
                    <a:pt x="636066" y="269481"/>
                  </a:lnTo>
                  <a:lnTo>
                    <a:pt x="636066" y="303288"/>
                  </a:lnTo>
                  <a:lnTo>
                    <a:pt x="769594" y="303288"/>
                  </a:lnTo>
                  <a:lnTo>
                    <a:pt x="769594" y="269481"/>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7" name="Google Shape;3847;p136"/>
            <p:cNvSpPr/>
            <p:nvPr/>
          </p:nvSpPr>
          <p:spPr>
            <a:xfrm>
              <a:off x="8100060" y="427743"/>
              <a:ext cx="299720" cy="318770"/>
            </a:xfrm>
            <a:custGeom>
              <a:rect b="b" l="l" r="r" t="t"/>
              <a:pathLst>
                <a:path extrusionOk="0" h="318770" w="299720">
                  <a:moveTo>
                    <a:pt x="136726" y="0"/>
                  </a:moveTo>
                  <a:lnTo>
                    <a:pt x="136726" y="80538"/>
                  </a:lnTo>
                  <a:lnTo>
                    <a:pt x="0" y="80538"/>
                  </a:lnTo>
                  <a:lnTo>
                    <a:pt x="0" y="237654"/>
                  </a:lnTo>
                  <a:lnTo>
                    <a:pt x="136726" y="237654"/>
                  </a:lnTo>
                  <a:lnTo>
                    <a:pt x="136726" y="318205"/>
                  </a:lnTo>
                  <a:lnTo>
                    <a:pt x="299206" y="160096"/>
                  </a:lnTo>
                  <a:lnTo>
                    <a:pt x="136726" y="0"/>
                  </a:lnTo>
                  <a:close/>
                </a:path>
              </a:pathLst>
            </a:custGeom>
            <a:solidFill>
              <a:srgbClr val="F371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8" name="Google Shape;3848;p136"/>
            <p:cNvSpPr/>
            <p:nvPr/>
          </p:nvSpPr>
          <p:spPr>
            <a:xfrm>
              <a:off x="8236786" y="587839"/>
              <a:ext cx="162560" cy="192405"/>
            </a:xfrm>
            <a:custGeom>
              <a:rect b="b" l="l" r="r" t="t"/>
              <a:pathLst>
                <a:path extrusionOk="0" h="192404" w="162559">
                  <a:moveTo>
                    <a:pt x="162480" y="0"/>
                  </a:moveTo>
                  <a:lnTo>
                    <a:pt x="0" y="158109"/>
                  </a:lnTo>
                  <a:lnTo>
                    <a:pt x="0" y="191908"/>
                  </a:lnTo>
                  <a:lnTo>
                    <a:pt x="162480" y="33812"/>
                  </a:lnTo>
                  <a:lnTo>
                    <a:pt x="162480" y="0"/>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9" name="Google Shape;3849;p136"/>
            <p:cNvSpPr/>
            <p:nvPr/>
          </p:nvSpPr>
          <p:spPr>
            <a:xfrm>
              <a:off x="8574643" y="427743"/>
              <a:ext cx="295275" cy="318770"/>
            </a:xfrm>
            <a:custGeom>
              <a:rect b="b" l="l" r="r" t="t"/>
              <a:pathLst>
                <a:path extrusionOk="0" h="318770" w="295275">
                  <a:moveTo>
                    <a:pt x="161490" y="0"/>
                  </a:moveTo>
                  <a:lnTo>
                    <a:pt x="0" y="158109"/>
                  </a:lnTo>
                  <a:lnTo>
                    <a:pt x="161490" y="318205"/>
                  </a:lnTo>
                  <a:lnTo>
                    <a:pt x="161490" y="237654"/>
                  </a:lnTo>
                  <a:lnTo>
                    <a:pt x="295022" y="237654"/>
                  </a:lnTo>
                  <a:lnTo>
                    <a:pt x="295022" y="81531"/>
                  </a:lnTo>
                  <a:lnTo>
                    <a:pt x="161490" y="81531"/>
                  </a:lnTo>
                  <a:lnTo>
                    <a:pt x="161490" y="0"/>
                  </a:lnTo>
                  <a:close/>
                </a:path>
              </a:pathLst>
            </a:custGeom>
            <a:solidFill>
              <a:srgbClr val="F371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0" name="Google Shape;3850;p136"/>
            <p:cNvSpPr/>
            <p:nvPr/>
          </p:nvSpPr>
          <p:spPr>
            <a:xfrm>
              <a:off x="8325953" y="789694"/>
              <a:ext cx="319033" cy="19489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1" name="Google Shape;3851;p136"/>
            <p:cNvSpPr/>
            <p:nvPr/>
          </p:nvSpPr>
          <p:spPr>
            <a:xfrm>
              <a:off x="8325953" y="240801"/>
              <a:ext cx="319405" cy="710565"/>
            </a:xfrm>
            <a:custGeom>
              <a:rect b="b" l="l" r="r" t="t"/>
              <a:pathLst>
                <a:path extrusionOk="0" h="710565" w="319404">
                  <a:moveTo>
                    <a:pt x="319033" y="548893"/>
                  </a:moveTo>
                  <a:lnTo>
                    <a:pt x="0" y="548893"/>
                  </a:lnTo>
                  <a:lnTo>
                    <a:pt x="158520" y="709984"/>
                  </a:lnTo>
                  <a:lnTo>
                    <a:pt x="319033" y="548893"/>
                  </a:lnTo>
                  <a:close/>
                </a:path>
                <a:path extrusionOk="0" h="710565" w="319404">
                  <a:moveTo>
                    <a:pt x="259580" y="155116"/>
                  </a:moveTo>
                  <a:lnTo>
                    <a:pt x="59453" y="155116"/>
                  </a:lnTo>
                  <a:lnTo>
                    <a:pt x="59453" y="260526"/>
                  </a:lnTo>
                  <a:lnTo>
                    <a:pt x="143669" y="346044"/>
                  </a:lnTo>
                  <a:lnTo>
                    <a:pt x="59453" y="432556"/>
                  </a:lnTo>
                  <a:lnTo>
                    <a:pt x="59453" y="548893"/>
                  </a:lnTo>
                  <a:lnTo>
                    <a:pt x="259580" y="548893"/>
                  </a:lnTo>
                  <a:lnTo>
                    <a:pt x="259580" y="431562"/>
                  </a:lnTo>
                  <a:lnTo>
                    <a:pt x="179336" y="346044"/>
                  </a:lnTo>
                  <a:lnTo>
                    <a:pt x="259580" y="262513"/>
                  </a:lnTo>
                  <a:lnTo>
                    <a:pt x="259580" y="155116"/>
                  </a:lnTo>
                  <a:close/>
                </a:path>
                <a:path extrusionOk="0" h="710565" w="319404">
                  <a:moveTo>
                    <a:pt x="165444" y="0"/>
                  </a:moveTo>
                  <a:lnTo>
                    <a:pt x="155520" y="0"/>
                  </a:lnTo>
                  <a:lnTo>
                    <a:pt x="0" y="155116"/>
                  </a:lnTo>
                  <a:lnTo>
                    <a:pt x="319033" y="155116"/>
                  </a:lnTo>
                  <a:lnTo>
                    <a:pt x="165444" y="0"/>
                  </a:lnTo>
                  <a:close/>
                </a:path>
              </a:pathLst>
            </a:custGeom>
            <a:solidFill>
              <a:srgbClr val="F371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52" name="Google Shape;3852;p136"/>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3853" name="Google Shape;3853;p136"/>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7" name="Shape 3857"/>
        <p:cNvGrpSpPr/>
        <p:nvPr/>
      </p:nvGrpSpPr>
      <p:grpSpPr>
        <a:xfrm>
          <a:off x="0" y="0"/>
          <a:ext cx="0" cy="0"/>
          <a:chOff x="0" y="0"/>
          <a:chExt cx="0" cy="0"/>
        </a:xfrm>
      </p:grpSpPr>
      <p:sp>
        <p:nvSpPr>
          <p:cNvPr id="3858" name="Google Shape;3858;p137"/>
          <p:cNvSpPr txBox="1"/>
          <p:nvPr/>
        </p:nvSpPr>
        <p:spPr>
          <a:xfrm>
            <a:off x="8718295" y="4803444"/>
            <a:ext cx="19494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464646"/>
                </a:solidFill>
                <a:latin typeface="Arial"/>
                <a:ea typeface="Arial"/>
                <a:cs typeface="Arial"/>
                <a:sym typeface="Arial"/>
              </a:rPr>
              <a:t>146</a:t>
            </a:r>
            <a:endParaRPr sz="800">
              <a:solidFill>
                <a:schemeClr val="dk1"/>
              </a:solidFill>
              <a:latin typeface="Arial"/>
              <a:ea typeface="Arial"/>
              <a:cs typeface="Arial"/>
              <a:sym typeface="Arial"/>
            </a:endParaRPr>
          </a:p>
        </p:txBody>
      </p:sp>
      <p:sp>
        <p:nvSpPr>
          <p:cNvPr id="3859" name="Google Shape;3859;p137"/>
          <p:cNvSpPr txBox="1"/>
          <p:nvPr>
            <p:ph type="title"/>
          </p:nvPr>
        </p:nvSpPr>
        <p:spPr>
          <a:xfrm>
            <a:off x="415544" y="139065"/>
            <a:ext cx="35592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Auto Scaling Groups</a:t>
            </a:r>
            <a:endParaRPr/>
          </a:p>
        </p:txBody>
      </p:sp>
      <p:sp>
        <p:nvSpPr>
          <p:cNvPr id="3860" name="Google Shape;3860;p137"/>
          <p:cNvSpPr txBox="1"/>
          <p:nvPr/>
        </p:nvSpPr>
        <p:spPr>
          <a:xfrm>
            <a:off x="419506" y="1035177"/>
            <a:ext cx="7823834" cy="1562100"/>
          </a:xfrm>
          <a:prstGeom prst="rect">
            <a:avLst/>
          </a:prstGeom>
          <a:noFill/>
          <a:ln>
            <a:noFill/>
          </a:ln>
        </p:spPr>
        <p:txBody>
          <a:bodyPr anchorCtr="0" anchor="t" bIns="0" lIns="0" spcFirstLastPara="1" rIns="0" wrap="square" tIns="12700">
            <a:spAutoFit/>
          </a:bodyPr>
          <a:lstStyle/>
          <a:p>
            <a:pPr indent="-342900" lvl="0" marL="355600" marR="508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Contain a collection of EC2 instances that share similar  characteristics.</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Instances in an Auto Scaling group are treated as a</a:t>
            </a:r>
            <a:endParaRPr sz="2400">
              <a:solidFill>
                <a:schemeClr val="dk1"/>
              </a:solidFill>
              <a:latin typeface="Arial"/>
              <a:ea typeface="Arial"/>
              <a:cs typeface="Arial"/>
              <a:sym typeface="Arial"/>
            </a:endParaRPr>
          </a:p>
          <a:p>
            <a:pPr indent="0" lvl="0" marL="355600" marR="0" rtl="0" algn="l">
              <a:lnSpc>
                <a:spcPct val="100000"/>
              </a:lnSpc>
              <a:spcBef>
                <a:spcPts val="0"/>
              </a:spcBef>
              <a:spcAft>
                <a:spcPts val="0"/>
              </a:spcAft>
              <a:buNone/>
            </a:pPr>
            <a:r>
              <a:rPr b="1" lang="en-US" sz="2400">
                <a:solidFill>
                  <a:srgbClr val="4D4D4B"/>
                </a:solidFill>
                <a:latin typeface="Arial"/>
                <a:ea typeface="Arial"/>
                <a:cs typeface="Arial"/>
                <a:sym typeface="Arial"/>
              </a:rPr>
              <a:t>logical grouping </a:t>
            </a:r>
            <a:r>
              <a:rPr lang="en-US" sz="2400">
                <a:solidFill>
                  <a:srgbClr val="4D4D4B"/>
                </a:solidFill>
                <a:latin typeface="Arial"/>
                <a:ea typeface="Arial"/>
                <a:cs typeface="Arial"/>
                <a:sym typeface="Arial"/>
              </a:rPr>
              <a:t>for the purpose of instance scaling</a:t>
            </a:r>
            <a:endParaRPr sz="2400">
              <a:solidFill>
                <a:schemeClr val="dk1"/>
              </a:solidFill>
              <a:latin typeface="Arial"/>
              <a:ea typeface="Arial"/>
              <a:cs typeface="Arial"/>
              <a:sym typeface="Arial"/>
            </a:endParaRPr>
          </a:p>
        </p:txBody>
      </p:sp>
      <p:sp>
        <p:nvSpPr>
          <p:cNvPr id="3861" name="Google Shape;3861;p137"/>
          <p:cNvSpPr txBox="1"/>
          <p:nvPr/>
        </p:nvSpPr>
        <p:spPr>
          <a:xfrm>
            <a:off x="762406" y="2571750"/>
            <a:ext cx="248348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4D4D4B"/>
                </a:solidFill>
                <a:latin typeface="Arial"/>
                <a:ea typeface="Arial"/>
                <a:cs typeface="Arial"/>
                <a:sym typeface="Arial"/>
              </a:rPr>
              <a:t>and management.</a:t>
            </a:r>
            <a:endParaRPr sz="2400">
              <a:solidFill>
                <a:schemeClr val="dk1"/>
              </a:solidFill>
              <a:latin typeface="Arial"/>
              <a:ea typeface="Arial"/>
              <a:cs typeface="Arial"/>
              <a:sym typeface="Arial"/>
            </a:endParaRPr>
          </a:p>
        </p:txBody>
      </p:sp>
      <p:grpSp>
        <p:nvGrpSpPr>
          <p:cNvPr id="3862" name="Google Shape;3862;p137"/>
          <p:cNvGrpSpPr/>
          <p:nvPr/>
        </p:nvGrpSpPr>
        <p:grpSpPr>
          <a:xfrm>
            <a:off x="3614917" y="2874264"/>
            <a:ext cx="4018808" cy="1042415"/>
            <a:chOff x="3614917" y="2874264"/>
            <a:chExt cx="4018808" cy="1042415"/>
          </a:xfrm>
        </p:grpSpPr>
        <p:sp>
          <p:nvSpPr>
            <p:cNvPr id="3863" name="Google Shape;3863;p137"/>
            <p:cNvSpPr/>
            <p:nvPr/>
          </p:nvSpPr>
          <p:spPr>
            <a:xfrm>
              <a:off x="3614917" y="2874264"/>
              <a:ext cx="4018808" cy="104241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4" name="Google Shape;3864;p137"/>
            <p:cNvSpPr/>
            <p:nvPr/>
          </p:nvSpPr>
          <p:spPr>
            <a:xfrm>
              <a:off x="3653028" y="2892552"/>
              <a:ext cx="3942587" cy="96621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5" name="Google Shape;3865;p137"/>
            <p:cNvSpPr/>
            <p:nvPr/>
          </p:nvSpPr>
          <p:spPr>
            <a:xfrm>
              <a:off x="3653028" y="2892552"/>
              <a:ext cx="3942715" cy="966469"/>
            </a:xfrm>
            <a:custGeom>
              <a:rect b="b" l="l" r="r" t="t"/>
              <a:pathLst>
                <a:path extrusionOk="0" h="966470" w="3942715">
                  <a:moveTo>
                    <a:pt x="0" y="966216"/>
                  </a:moveTo>
                  <a:lnTo>
                    <a:pt x="3942587" y="966216"/>
                  </a:lnTo>
                  <a:lnTo>
                    <a:pt x="3942587" y="0"/>
                  </a:lnTo>
                  <a:lnTo>
                    <a:pt x="0" y="0"/>
                  </a:lnTo>
                  <a:lnTo>
                    <a:pt x="0" y="966216"/>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6" name="Google Shape;3866;p137"/>
            <p:cNvSpPr/>
            <p:nvPr/>
          </p:nvSpPr>
          <p:spPr>
            <a:xfrm>
              <a:off x="3851148" y="2958084"/>
              <a:ext cx="787908" cy="76199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7" name="Google Shape;3867;p137"/>
            <p:cNvSpPr/>
            <p:nvPr/>
          </p:nvSpPr>
          <p:spPr>
            <a:xfrm>
              <a:off x="3912870" y="2999994"/>
              <a:ext cx="664845" cy="638810"/>
            </a:xfrm>
            <a:custGeom>
              <a:rect b="b" l="l" r="r" t="t"/>
              <a:pathLst>
                <a:path extrusionOk="0" h="638810" w="664845">
                  <a:moveTo>
                    <a:pt x="558038" y="0"/>
                  </a:moveTo>
                  <a:lnTo>
                    <a:pt x="106425" y="0"/>
                  </a:lnTo>
                  <a:lnTo>
                    <a:pt x="64990" y="8360"/>
                  </a:lnTo>
                  <a:lnTo>
                    <a:pt x="31162" y="31162"/>
                  </a:lnTo>
                  <a:lnTo>
                    <a:pt x="8360" y="64990"/>
                  </a:lnTo>
                  <a:lnTo>
                    <a:pt x="0" y="106425"/>
                  </a:lnTo>
                  <a:lnTo>
                    <a:pt x="0" y="532130"/>
                  </a:lnTo>
                  <a:lnTo>
                    <a:pt x="8360" y="573565"/>
                  </a:lnTo>
                  <a:lnTo>
                    <a:pt x="31162" y="607393"/>
                  </a:lnTo>
                  <a:lnTo>
                    <a:pt x="64990" y="630195"/>
                  </a:lnTo>
                  <a:lnTo>
                    <a:pt x="106425" y="638556"/>
                  </a:lnTo>
                  <a:lnTo>
                    <a:pt x="558038" y="638556"/>
                  </a:lnTo>
                  <a:lnTo>
                    <a:pt x="599473" y="630195"/>
                  </a:lnTo>
                  <a:lnTo>
                    <a:pt x="633301" y="607393"/>
                  </a:lnTo>
                  <a:lnTo>
                    <a:pt x="656103" y="573565"/>
                  </a:lnTo>
                  <a:lnTo>
                    <a:pt x="664463" y="532130"/>
                  </a:lnTo>
                  <a:lnTo>
                    <a:pt x="664463" y="106425"/>
                  </a:lnTo>
                  <a:lnTo>
                    <a:pt x="656103" y="64990"/>
                  </a:lnTo>
                  <a:lnTo>
                    <a:pt x="633301" y="31162"/>
                  </a:lnTo>
                  <a:lnTo>
                    <a:pt x="599473" y="8360"/>
                  </a:lnTo>
                  <a:lnTo>
                    <a:pt x="558038"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8" name="Google Shape;3868;p137"/>
            <p:cNvSpPr/>
            <p:nvPr/>
          </p:nvSpPr>
          <p:spPr>
            <a:xfrm>
              <a:off x="3912870" y="2999994"/>
              <a:ext cx="664845" cy="638810"/>
            </a:xfrm>
            <a:custGeom>
              <a:rect b="b" l="l" r="r" t="t"/>
              <a:pathLst>
                <a:path extrusionOk="0" h="638810" w="664845">
                  <a:moveTo>
                    <a:pt x="0" y="106425"/>
                  </a:moveTo>
                  <a:lnTo>
                    <a:pt x="8360" y="64990"/>
                  </a:lnTo>
                  <a:lnTo>
                    <a:pt x="31162" y="31162"/>
                  </a:lnTo>
                  <a:lnTo>
                    <a:pt x="64990" y="8360"/>
                  </a:lnTo>
                  <a:lnTo>
                    <a:pt x="106425" y="0"/>
                  </a:lnTo>
                  <a:lnTo>
                    <a:pt x="558038" y="0"/>
                  </a:lnTo>
                  <a:lnTo>
                    <a:pt x="599473" y="8360"/>
                  </a:lnTo>
                  <a:lnTo>
                    <a:pt x="633301" y="31162"/>
                  </a:lnTo>
                  <a:lnTo>
                    <a:pt x="656103" y="64990"/>
                  </a:lnTo>
                  <a:lnTo>
                    <a:pt x="664463" y="106425"/>
                  </a:lnTo>
                  <a:lnTo>
                    <a:pt x="664463" y="532130"/>
                  </a:lnTo>
                  <a:lnTo>
                    <a:pt x="656103" y="573565"/>
                  </a:lnTo>
                  <a:lnTo>
                    <a:pt x="633301" y="607393"/>
                  </a:lnTo>
                  <a:lnTo>
                    <a:pt x="599473" y="630195"/>
                  </a:lnTo>
                  <a:lnTo>
                    <a:pt x="558038" y="638556"/>
                  </a:lnTo>
                  <a:lnTo>
                    <a:pt x="106425" y="638556"/>
                  </a:lnTo>
                  <a:lnTo>
                    <a:pt x="64990" y="630195"/>
                  </a:lnTo>
                  <a:lnTo>
                    <a:pt x="31162" y="607393"/>
                  </a:lnTo>
                  <a:lnTo>
                    <a:pt x="8360" y="573565"/>
                  </a:lnTo>
                  <a:lnTo>
                    <a:pt x="0" y="532130"/>
                  </a:lnTo>
                  <a:lnTo>
                    <a:pt x="0" y="106425"/>
                  </a:lnTo>
                  <a:close/>
                </a:path>
              </a:pathLst>
            </a:custGeom>
            <a:noFill/>
            <a:ln cap="flat" cmpd="sng" w="381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9" name="Google Shape;3869;p137"/>
            <p:cNvSpPr/>
            <p:nvPr/>
          </p:nvSpPr>
          <p:spPr>
            <a:xfrm>
              <a:off x="4773168" y="2950464"/>
              <a:ext cx="787908" cy="762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0" name="Google Shape;3870;p137"/>
            <p:cNvSpPr/>
            <p:nvPr/>
          </p:nvSpPr>
          <p:spPr>
            <a:xfrm>
              <a:off x="4834890" y="2992374"/>
              <a:ext cx="664845" cy="638810"/>
            </a:xfrm>
            <a:custGeom>
              <a:rect b="b" l="l" r="r" t="t"/>
              <a:pathLst>
                <a:path extrusionOk="0" h="638810" w="664845">
                  <a:moveTo>
                    <a:pt x="558038" y="0"/>
                  </a:moveTo>
                  <a:lnTo>
                    <a:pt x="106425" y="0"/>
                  </a:lnTo>
                  <a:lnTo>
                    <a:pt x="64990" y="8360"/>
                  </a:lnTo>
                  <a:lnTo>
                    <a:pt x="31162" y="31162"/>
                  </a:lnTo>
                  <a:lnTo>
                    <a:pt x="8360" y="64990"/>
                  </a:lnTo>
                  <a:lnTo>
                    <a:pt x="0" y="106425"/>
                  </a:lnTo>
                  <a:lnTo>
                    <a:pt x="0" y="532129"/>
                  </a:lnTo>
                  <a:lnTo>
                    <a:pt x="8360" y="573565"/>
                  </a:lnTo>
                  <a:lnTo>
                    <a:pt x="31162" y="607393"/>
                  </a:lnTo>
                  <a:lnTo>
                    <a:pt x="64990" y="630195"/>
                  </a:lnTo>
                  <a:lnTo>
                    <a:pt x="106425" y="638556"/>
                  </a:lnTo>
                  <a:lnTo>
                    <a:pt x="558038" y="638556"/>
                  </a:lnTo>
                  <a:lnTo>
                    <a:pt x="599473" y="630195"/>
                  </a:lnTo>
                  <a:lnTo>
                    <a:pt x="633301" y="607393"/>
                  </a:lnTo>
                  <a:lnTo>
                    <a:pt x="656103" y="573565"/>
                  </a:lnTo>
                  <a:lnTo>
                    <a:pt x="664463" y="532129"/>
                  </a:lnTo>
                  <a:lnTo>
                    <a:pt x="664463" y="106425"/>
                  </a:lnTo>
                  <a:lnTo>
                    <a:pt x="656103" y="64990"/>
                  </a:lnTo>
                  <a:lnTo>
                    <a:pt x="633301" y="31162"/>
                  </a:lnTo>
                  <a:lnTo>
                    <a:pt x="599473" y="8360"/>
                  </a:lnTo>
                  <a:lnTo>
                    <a:pt x="558038"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1" name="Google Shape;3871;p137"/>
            <p:cNvSpPr/>
            <p:nvPr/>
          </p:nvSpPr>
          <p:spPr>
            <a:xfrm>
              <a:off x="4834890" y="2992374"/>
              <a:ext cx="664845" cy="638810"/>
            </a:xfrm>
            <a:custGeom>
              <a:rect b="b" l="l" r="r" t="t"/>
              <a:pathLst>
                <a:path extrusionOk="0" h="638810" w="664845">
                  <a:moveTo>
                    <a:pt x="0" y="106425"/>
                  </a:moveTo>
                  <a:lnTo>
                    <a:pt x="8360" y="64990"/>
                  </a:lnTo>
                  <a:lnTo>
                    <a:pt x="31162" y="31162"/>
                  </a:lnTo>
                  <a:lnTo>
                    <a:pt x="64990" y="8360"/>
                  </a:lnTo>
                  <a:lnTo>
                    <a:pt x="106425" y="0"/>
                  </a:lnTo>
                  <a:lnTo>
                    <a:pt x="558038" y="0"/>
                  </a:lnTo>
                  <a:lnTo>
                    <a:pt x="599473" y="8360"/>
                  </a:lnTo>
                  <a:lnTo>
                    <a:pt x="633301" y="31162"/>
                  </a:lnTo>
                  <a:lnTo>
                    <a:pt x="656103" y="64990"/>
                  </a:lnTo>
                  <a:lnTo>
                    <a:pt x="664463" y="106425"/>
                  </a:lnTo>
                  <a:lnTo>
                    <a:pt x="664463" y="532129"/>
                  </a:lnTo>
                  <a:lnTo>
                    <a:pt x="656103" y="573565"/>
                  </a:lnTo>
                  <a:lnTo>
                    <a:pt x="633301" y="607393"/>
                  </a:lnTo>
                  <a:lnTo>
                    <a:pt x="599473" y="630195"/>
                  </a:lnTo>
                  <a:lnTo>
                    <a:pt x="558038" y="638556"/>
                  </a:lnTo>
                  <a:lnTo>
                    <a:pt x="106425" y="638556"/>
                  </a:lnTo>
                  <a:lnTo>
                    <a:pt x="64990" y="630195"/>
                  </a:lnTo>
                  <a:lnTo>
                    <a:pt x="31162" y="607393"/>
                  </a:lnTo>
                  <a:lnTo>
                    <a:pt x="8360" y="573565"/>
                  </a:lnTo>
                  <a:lnTo>
                    <a:pt x="0" y="532129"/>
                  </a:lnTo>
                  <a:lnTo>
                    <a:pt x="0" y="106425"/>
                  </a:lnTo>
                  <a:close/>
                </a:path>
              </a:pathLst>
            </a:custGeom>
            <a:noFill/>
            <a:ln cap="flat" cmpd="sng" w="381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2" name="Google Shape;3872;p137"/>
            <p:cNvSpPr/>
            <p:nvPr/>
          </p:nvSpPr>
          <p:spPr>
            <a:xfrm>
              <a:off x="5696711" y="2958084"/>
              <a:ext cx="787908" cy="76199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3" name="Google Shape;3873;p137"/>
            <p:cNvSpPr/>
            <p:nvPr/>
          </p:nvSpPr>
          <p:spPr>
            <a:xfrm>
              <a:off x="5758433" y="2999994"/>
              <a:ext cx="664845" cy="638810"/>
            </a:xfrm>
            <a:custGeom>
              <a:rect b="b" l="l" r="r" t="t"/>
              <a:pathLst>
                <a:path extrusionOk="0" h="638810" w="664845">
                  <a:moveTo>
                    <a:pt x="0" y="106425"/>
                  </a:moveTo>
                  <a:lnTo>
                    <a:pt x="8360" y="64990"/>
                  </a:lnTo>
                  <a:lnTo>
                    <a:pt x="31162" y="31162"/>
                  </a:lnTo>
                  <a:lnTo>
                    <a:pt x="64990" y="8360"/>
                  </a:lnTo>
                  <a:lnTo>
                    <a:pt x="106425" y="0"/>
                  </a:lnTo>
                  <a:lnTo>
                    <a:pt x="558038" y="0"/>
                  </a:lnTo>
                  <a:lnTo>
                    <a:pt x="599473" y="8360"/>
                  </a:lnTo>
                  <a:lnTo>
                    <a:pt x="633301" y="31162"/>
                  </a:lnTo>
                  <a:lnTo>
                    <a:pt x="656103" y="64990"/>
                  </a:lnTo>
                  <a:lnTo>
                    <a:pt x="664463" y="106425"/>
                  </a:lnTo>
                  <a:lnTo>
                    <a:pt x="664463" y="532130"/>
                  </a:lnTo>
                  <a:lnTo>
                    <a:pt x="656103" y="573565"/>
                  </a:lnTo>
                  <a:lnTo>
                    <a:pt x="633301" y="607393"/>
                  </a:lnTo>
                  <a:lnTo>
                    <a:pt x="599473" y="630195"/>
                  </a:lnTo>
                  <a:lnTo>
                    <a:pt x="558038" y="638556"/>
                  </a:lnTo>
                  <a:lnTo>
                    <a:pt x="106425" y="638556"/>
                  </a:lnTo>
                  <a:lnTo>
                    <a:pt x="64990" y="630195"/>
                  </a:lnTo>
                  <a:lnTo>
                    <a:pt x="31162" y="607393"/>
                  </a:lnTo>
                  <a:lnTo>
                    <a:pt x="8360" y="573565"/>
                  </a:lnTo>
                  <a:lnTo>
                    <a:pt x="0" y="532130"/>
                  </a:lnTo>
                  <a:lnTo>
                    <a:pt x="0" y="106425"/>
                  </a:lnTo>
                  <a:close/>
                </a:path>
              </a:pathLst>
            </a:custGeom>
            <a:noFill/>
            <a:ln cap="flat" cmpd="sng" w="38100">
              <a:solidFill>
                <a:srgbClr val="FBB64B"/>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4" name="Google Shape;3874;p137"/>
            <p:cNvSpPr/>
            <p:nvPr/>
          </p:nvSpPr>
          <p:spPr>
            <a:xfrm>
              <a:off x="6620255" y="2958084"/>
              <a:ext cx="787907" cy="76199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5" name="Google Shape;3875;p137"/>
            <p:cNvSpPr/>
            <p:nvPr/>
          </p:nvSpPr>
          <p:spPr>
            <a:xfrm>
              <a:off x="6681977" y="2999994"/>
              <a:ext cx="664845" cy="638810"/>
            </a:xfrm>
            <a:custGeom>
              <a:rect b="b" l="l" r="r" t="t"/>
              <a:pathLst>
                <a:path extrusionOk="0" h="638810" w="664845">
                  <a:moveTo>
                    <a:pt x="0" y="106425"/>
                  </a:moveTo>
                  <a:lnTo>
                    <a:pt x="8360" y="64990"/>
                  </a:lnTo>
                  <a:lnTo>
                    <a:pt x="31162" y="31162"/>
                  </a:lnTo>
                  <a:lnTo>
                    <a:pt x="64990" y="8360"/>
                  </a:lnTo>
                  <a:lnTo>
                    <a:pt x="106425" y="0"/>
                  </a:lnTo>
                  <a:lnTo>
                    <a:pt x="558038" y="0"/>
                  </a:lnTo>
                  <a:lnTo>
                    <a:pt x="599473" y="8360"/>
                  </a:lnTo>
                  <a:lnTo>
                    <a:pt x="633301" y="31162"/>
                  </a:lnTo>
                  <a:lnTo>
                    <a:pt x="656103" y="64990"/>
                  </a:lnTo>
                  <a:lnTo>
                    <a:pt x="664464" y="106425"/>
                  </a:lnTo>
                  <a:lnTo>
                    <a:pt x="664464" y="532130"/>
                  </a:lnTo>
                  <a:lnTo>
                    <a:pt x="656103" y="573565"/>
                  </a:lnTo>
                  <a:lnTo>
                    <a:pt x="633301" y="607393"/>
                  </a:lnTo>
                  <a:lnTo>
                    <a:pt x="599473" y="630195"/>
                  </a:lnTo>
                  <a:lnTo>
                    <a:pt x="558038" y="638556"/>
                  </a:lnTo>
                  <a:lnTo>
                    <a:pt x="106425" y="638556"/>
                  </a:lnTo>
                  <a:lnTo>
                    <a:pt x="64990" y="630195"/>
                  </a:lnTo>
                  <a:lnTo>
                    <a:pt x="31162" y="607393"/>
                  </a:lnTo>
                  <a:lnTo>
                    <a:pt x="8360" y="573565"/>
                  </a:lnTo>
                  <a:lnTo>
                    <a:pt x="0" y="532130"/>
                  </a:lnTo>
                  <a:lnTo>
                    <a:pt x="0" y="106425"/>
                  </a:lnTo>
                  <a:close/>
                </a:path>
              </a:pathLst>
            </a:custGeom>
            <a:noFill/>
            <a:ln cap="flat" cmpd="sng" w="38075">
              <a:solidFill>
                <a:srgbClr val="FBB64B"/>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76" name="Google Shape;3876;p137"/>
          <p:cNvSpPr txBox="1"/>
          <p:nvPr/>
        </p:nvSpPr>
        <p:spPr>
          <a:xfrm>
            <a:off x="4655311" y="2619501"/>
            <a:ext cx="173799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464646"/>
                </a:solidFill>
                <a:latin typeface="Arial"/>
                <a:ea typeface="Arial"/>
                <a:cs typeface="Arial"/>
                <a:sym typeface="Arial"/>
              </a:rPr>
              <a:t>Auto Scaling group</a:t>
            </a:r>
            <a:endParaRPr sz="1600">
              <a:solidFill>
                <a:schemeClr val="dk1"/>
              </a:solidFill>
              <a:latin typeface="Arial"/>
              <a:ea typeface="Arial"/>
              <a:cs typeface="Arial"/>
              <a:sym typeface="Arial"/>
            </a:endParaRPr>
          </a:p>
        </p:txBody>
      </p:sp>
      <p:grpSp>
        <p:nvGrpSpPr>
          <p:cNvPr id="3877" name="Google Shape;3877;p137"/>
          <p:cNvGrpSpPr/>
          <p:nvPr/>
        </p:nvGrpSpPr>
        <p:grpSpPr>
          <a:xfrm>
            <a:off x="3826764" y="3608832"/>
            <a:ext cx="835151" cy="373380"/>
            <a:chOff x="3826764" y="3608832"/>
            <a:chExt cx="835151" cy="373380"/>
          </a:xfrm>
        </p:grpSpPr>
        <p:sp>
          <p:nvSpPr>
            <p:cNvPr id="3878" name="Google Shape;3878;p137"/>
            <p:cNvSpPr/>
            <p:nvPr/>
          </p:nvSpPr>
          <p:spPr>
            <a:xfrm>
              <a:off x="3826764" y="3608832"/>
              <a:ext cx="835151" cy="37338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9" name="Google Shape;3879;p137"/>
            <p:cNvSpPr/>
            <p:nvPr/>
          </p:nvSpPr>
          <p:spPr>
            <a:xfrm>
              <a:off x="3882390" y="3630930"/>
              <a:ext cx="723900" cy="276225"/>
            </a:xfrm>
            <a:custGeom>
              <a:rect b="b" l="l" r="r" t="t"/>
              <a:pathLst>
                <a:path extrusionOk="0" h="276225" w="723900">
                  <a:moveTo>
                    <a:pt x="723900" y="0"/>
                  </a:moveTo>
                  <a:lnTo>
                    <a:pt x="722094" y="53697"/>
                  </a:lnTo>
                  <a:lnTo>
                    <a:pt x="717169" y="97536"/>
                  </a:lnTo>
                  <a:lnTo>
                    <a:pt x="709862" y="127087"/>
                  </a:lnTo>
                  <a:lnTo>
                    <a:pt x="700913" y="137922"/>
                  </a:lnTo>
                  <a:lnTo>
                    <a:pt x="384937" y="137922"/>
                  </a:lnTo>
                  <a:lnTo>
                    <a:pt x="375987" y="148756"/>
                  </a:lnTo>
                  <a:lnTo>
                    <a:pt x="368681" y="178308"/>
                  </a:lnTo>
                  <a:lnTo>
                    <a:pt x="363755" y="222146"/>
                  </a:lnTo>
                  <a:lnTo>
                    <a:pt x="361950" y="275844"/>
                  </a:lnTo>
                  <a:lnTo>
                    <a:pt x="360144" y="222146"/>
                  </a:lnTo>
                  <a:lnTo>
                    <a:pt x="355219" y="178308"/>
                  </a:lnTo>
                  <a:lnTo>
                    <a:pt x="347912" y="148756"/>
                  </a:lnTo>
                  <a:lnTo>
                    <a:pt x="338963" y="137922"/>
                  </a:lnTo>
                  <a:lnTo>
                    <a:pt x="22987" y="137922"/>
                  </a:lnTo>
                  <a:lnTo>
                    <a:pt x="14037" y="127087"/>
                  </a:lnTo>
                  <a:lnTo>
                    <a:pt x="6731" y="97536"/>
                  </a:lnTo>
                  <a:lnTo>
                    <a:pt x="1805" y="53697"/>
                  </a:lnTo>
                  <a:lnTo>
                    <a:pt x="0" y="0"/>
                  </a:lnTo>
                </a:path>
              </a:pathLst>
            </a:custGeom>
            <a:noFill/>
            <a:ln cap="flat" cmpd="sng" w="25900">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80" name="Google Shape;3880;p137"/>
          <p:cNvSpPr txBox="1"/>
          <p:nvPr/>
        </p:nvSpPr>
        <p:spPr>
          <a:xfrm>
            <a:off x="3762883" y="3857955"/>
            <a:ext cx="126809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464646"/>
                </a:solidFill>
                <a:latin typeface="Arial"/>
                <a:ea typeface="Arial"/>
                <a:cs typeface="Arial"/>
                <a:sym typeface="Arial"/>
              </a:rPr>
              <a:t>Minimum size</a:t>
            </a:r>
            <a:endParaRPr sz="1600">
              <a:solidFill>
                <a:schemeClr val="dk1"/>
              </a:solidFill>
              <a:latin typeface="Arial"/>
              <a:ea typeface="Arial"/>
              <a:cs typeface="Arial"/>
              <a:sym typeface="Arial"/>
            </a:endParaRPr>
          </a:p>
        </p:txBody>
      </p:sp>
      <p:grpSp>
        <p:nvGrpSpPr>
          <p:cNvPr id="3881" name="Google Shape;3881;p137"/>
          <p:cNvGrpSpPr/>
          <p:nvPr/>
        </p:nvGrpSpPr>
        <p:grpSpPr>
          <a:xfrm>
            <a:off x="3765803" y="4073652"/>
            <a:ext cx="3765804" cy="704087"/>
            <a:chOff x="3765803" y="4073652"/>
            <a:chExt cx="3765804" cy="704087"/>
          </a:xfrm>
        </p:grpSpPr>
        <p:sp>
          <p:nvSpPr>
            <p:cNvPr id="3882" name="Google Shape;3882;p137"/>
            <p:cNvSpPr/>
            <p:nvPr/>
          </p:nvSpPr>
          <p:spPr>
            <a:xfrm>
              <a:off x="3829811" y="4073652"/>
              <a:ext cx="1728215" cy="362711"/>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3" name="Google Shape;3883;p137"/>
            <p:cNvSpPr/>
            <p:nvPr/>
          </p:nvSpPr>
          <p:spPr>
            <a:xfrm>
              <a:off x="3885437" y="4095750"/>
              <a:ext cx="1617345" cy="265430"/>
            </a:xfrm>
            <a:custGeom>
              <a:rect b="b" l="l" r="r" t="t"/>
              <a:pathLst>
                <a:path extrusionOk="0" h="265429" w="1617345">
                  <a:moveTo>
                    <a:pt x="1616964" y="0"/>
                  </a:moveTo>
                  <a:lnTo>
                    <a:pt x="1615225" y="51610"/>
                  </a:lnTo>
                  <a:lnTo>
                    <a:pt x="1610487" y="93754"/>
                  </a:lnTo>
                  <a:lnTo>
                    <a:pt x="1603462" y="122168"/>
                  </a:lnTo>
                  <a:lnTo>
                    <a:pt x="1594865" y="132587"/>
                  </a:lnTo>
                  <a:lnTo>
                    <a:pt x="830579" y="132587"/>
                  </a:lnTo>
                  <a:lnTo>
                    <a:pt x="821983" y="143007"/>
                  </a:lnTo>
                  <a:lnTo>
                    <a:pt x="814959" y="171421"/>
                  </a:lnTo>
                  <a:lnTo>
                    <a:pt x="810220" y="213565"/>
                  </a:lnTo>
                  <a:lnTo>
                    <a:pt x="808482" y="265176"/>
                  </a:lnTo>
                  <a:lnTo>
                    <a:pt x="806743" y="213565"/>
                  </a:lnTo>
                  <a:lnTo>
                    <a:pt x="802004" y="171421"/>
                  </a:lnTo>
                  <a:lnTo>
                    <a:pt x="794980" y="143007"/>
                  </a:lnTo>
                  <a:lnTo>
                    <a:pt x="786384" y="132587"/>
                  </a:lnTo>
                  <a:lnTo>
                    <a:pt x="22098" y="132587"/>
                  </a:lnTo>
                  <a:lnTo>
                    <a:pt x="13501" y="122168"/>
                  </a:lnTo>
                  <a:lnTo>
                    <a:pt x="6476" y="93754"/>
                  </a:lnTo>
                  <a:lnTo>
                    <a:pt x="1738" y="51610"/>
                  </a:lnTo>
                  <a:lnTo>
                    <a:pt x="0" y="0"/>
                  </a:lnTo>
                </a:path>
              </a:pathLst>
            </a:custGeom>
            <a:noFill/>
            <a:ln cap="flat" cmpd="sng" w="25900">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4" name="Google Shape;3884;p137"/>
            <p:cNvSpPr/>
            <p:nvPr/>
          </p:nvSpPr>
          <p:spPr>
            <a:xfrm>
              <a:off x="3765803" y="4383024"/>
              <a:ext cx="3765804" cy="394715"/>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5" name="Google Shape;3885;p137"/>
            <p:cNvSpPr/>
            <p:nvPr/>
          </p:nvSpPr>
          <p:spPr>
            <a:xfrm>
              <a:off x="3821429" y="4405122"/>
              <a:ext cx="3655060" cy="297180"/>
            </a:xfrm>
            <a:custGeom>
              <a:rect b="b" l="l" r="r" t="t"/>
              <a:pathLst>
                <a:path extrusionOk="0" h="297179" w="3655059">
                  <a:moveTo>
                    <a:pt x="3654552" y="0"/>
                  </a:moveTo>
                  <a:lnTo>
                    <a:pt x="3652611" y="57839"/>
                  </a:lnTo>
                  <a:lnTo>
                    <a:pt x="3647313" y="105070"/>
                  </a:lnTo>
                  <a:lnTo>
                    <a:pt x="3639442" y="136913"/>
                  </a:lnTo>
                  <a:lnTo>
                    <a:pt x="3629787" y="148589"/>
                  </a:lnTo>
                  <a:lnTo>
                    <a:pt x="1852041" y="148589"/>
                  </a:lnTo>
                  <a:lnTo>
                    <a:pt x="1842385" y="160266"/>
                  </a:lnTo>
                  <a:lnTo>
                    <a:pt x="1834515" y="192109"/>
                  </a:lnTo>
                  <a:lnTo>
                    <a:pt x="1829216" y="239340"/>
                  </a:lnTo>
                  <a:lnTo>
                    <a:pt x="1827276" y="297179"/>
                  </a:lnTo>
                  <a:lnTo>
                    <a:pt x="1825335" y="239340"/>
                  </a:lnTo>
                  <a:lnTo>
                    <a:pt x="1820037" y="192109"/>
                  </a:lnTo>
                  <a:lnTo>
                    <a:pt x="1812166" y="160266"/>
                  </a:lnTo>
                  <a:lnTo>
                    <a:pt x="1802511" y="148589"/>
                  </a:lnTo>
                  <a:lnTo>
                    <a:pt x="24765" y="148589"/>
                  </a:lnTo>
                  <a:lnTo>
                    <a:pt x="15109" y="136913"/>
                  </a:lnTo>
                  <a:lnTo>
                    <a:pt x="7239" y="105070"/>
                  </a:lnTo>
                  <a:lnTo>
                    <a:pt x="1940" y="57839"/>
                  </a:lnTo>
                  <a:lnTo>
                    <a:pt x="0" y="0"/>
                  </a:lnTo>
                </a:path>
              </a:pathLst>
            </a:custGeom>
            <a:noFill/>
            <a:ln cap="flat" cmpd="sng" w="25900">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86" name="Google Shape;3886;p137"/>
          <p:cNvSpPr txBox="1"/>
          <p:nvPr/>
        </p:nvSpPr>
        <p:spPr>
          <a:xfrm>
            <a:off x="3961003" y="4212742"/>
            <a:ext cx="2118995" cy="657860"/>
          </a:xfrm>
          <a:prstGeom prst="rect">
            <a:avLst/>
          </a:prstGeom>
          <a:noFill/>
          <a:ln>
            <a:noFill/>
          </a:ln>
        </p:spPr>
        <p:txBody>
          <a:bodyPr anchorCtr="0" anchor="t" bIns="0" lIns="0" spcFirstLastPara="1" rIns="0" wrap="square" tIns="85075">
            <a:spAutoFit/>
          </a:bodyPr>
          <a:lstStyle/>
          <a:p>
            <a:pPr indent="0" lvl="0" marL="12700" marR="0" rtl="0" algn="l">
              <a:lnSpc>
                <a:spcPct val="100000"/>
              </a:lnSpc>
              <a:spcBef>
                <a:spcPts val="0"/>
              </a:spcBef>
              <a:spcAft>
                <a:spcPts val="0"/>
              </a:spcAft>
              <a:buNone/>
            </a:pPr>
            <a:r>
              <a:rPr lang="en-US" sz="1600">
                <a:solidFill>
                  <a:srgbClr val="464646"/>
                </a:solidFill>
                <a:latin typeface="Arial"/>
                <a:ea typeface="Arial"/>
                <a:cs typeface="Arial"/>
                <a:sym typeface="Arial"/>
              </a:rPr>
              <a:t>Desired capacity</a:t>
            </a:r>
            <a:endParaRPr sz="1600">
              <a:solidFill>
                <a:schemeClr val="dk1"/>
              </a:solidFill>
              <a:latin typeface="Arial"/>
              <a:ea typeface="Arial"/>
              <a:cs typeface="Arial"/>
              <a:sym typeface="Arial"/>
            </a:endParaRPr>
          </a:p>
          <a:p>
            <a:pPr indent="0" lvl="0" marL="805180" marR="0" rtl="0" algn="l">
              <a:lnSpc>
                <a:spcPct val="100000"/>
              </a:lnSpc>
              <a:spcBef>
                <a:spcPts val="565"/>
              </a:spcBef>
              <a:spcAft>
                <a:spcPts val="0"/>
              </a:spcAft>
              <a:buNone/>
            </a:pPr>
            <a:r>
              <a:rPr lang="en-US" sz="1600">
                <a:solidFill>
                  <a:srgbClr val="464646"/>
                </a:solidFill>
                <a:latin typeface="Arial"/>
                <a:ea typeface="Arial"/>
                <a:cs typeface="Arial"/>
                <a:sym typeface="Arial"/>
              </a:rPr>
              <a:t>Maximum size</a:t>
            </a:r>
            <a:endParaRPr sz="1600">
              <a:solidFill>
                <a:schemeClr val="dk1"/>
              </a:solidFill>
              <a:latin typeface="Arial"/>
              <a:ea typeface="Arial"/>
              <a:cs typeface="Arial"/>
              <a:sym typeface="Arial"/>
            </a:endParaRPr>
          </a:p>
        </p:txBody>
      </p:sp>
      <p:grpSp>
        <p:nvGrpSpPr>
          <p:cNvPr id="3887" name="Google Shape;3887;p137"/>
          <p:cNvGrpSpPr/>
          <p:nvPr/>
        </p:nvGrpSpPr>
        <p:grpSpPr>
          <a:xfrm>
            <a:off x="5661659" y="3621023"/>
            <a:ext cx="1799843" cy="373379"/>
            <a:chOff x="5661659" y="3621023"/>
            <a:chExt cx="1799843" cy="373379"/>
          </a:xfrm>
        </p:grpSpPr>
        <p:sp>
          <p:nvSpPr>
            <p:cNvPr id="3888" name="Google Shape;3888;p137"/>
            <p:cNvSpPr/>
            <p:nvPr/>
          </p:nvSpPr>
          <p:spPr>
            <a:xfrm>
              <a:off x="5661659" y="3621023"/>
              <a:ext cx="1799843" cy="373379"/>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9" name="Google Shape;3889;p137"/>
            <p:cNvSpPr/>
            <p:nvPr/>
          </p:nvSpPr>
          <p:spPr>
            <a:xfrm>
              <a:off x="5717285" y="3643121"/>
              <a:ext cx="1689100" cy="276225"/>
            </a:xfrm>
            <a:custGeom>
              <a:rect b="b" l="l" r="r" t="t"/>
              <a:pathLst>
                <a:path extrusionOk="0" h="276225" w="1689100">
                  <a:moveTo>
                    <a:pt x="1688591" y="0"/>
                  </a:moveTo>
                  <a:lnTo>
                    <a:pt x="1686786" y="53697"/>
                  </a:lnTo>
                  <a:lnTo>
                    <a:pt x="1681861" y="97535"/>
                  </a:lnTo>
                  <a:lnTo>
                    <a:pt x="1674554" y="127087"/>
                  </a:lnTo>
                  <a:lnTo>
                    <a:pt x="1665605" y="137921"/>
                  </a:lnTo>
                  <a:lnTo>
                    <a:pt x="867283" y="137921"/>
                  </a:lnTo>
                  <a:lnTo>
                    <a:pt x="858333" y="148756"/>
                  </a:lnTo>
                  <a:lnTo>
                    <a:pt x="851027" y="178307"/>
                  </a:lnTo>
                  <a:lnTo>
                    <a:pt x="846101" y="222146"/>
                  </a:lnTo>
                  <a:lnTo>
                    <a:pt x="844295" y="275843"/>
                  </a:lnTo>
                  <a:lnTo>
                    <a:pt x="842490" y="222146"/>
                  </a:lnTo>
                  <a:lnTo>
                    <a:pt x="837564" y="178307"/>
                  </a:lnTo>
                  <a:lnTo>
                    <a:pt x="830258" y="148756"/>
                  </a:lnTo>
                  <a:lnTo>
                    <a:pt x="821309" y="137921"/>
                  </a:lnTo>
                  <a:lnTo>
                    <a:pt x="22987" y="137921"/>
                  </a:lnTo>
                  <a:lnTo>
                    <a:pt x="14037" y="127087"/>
                  </a:lnTo>
                  <a:lnTo>
                    <a:pt x="6731" y="97535"/>
                  </a:lnTo>
                  <a:lnTo>
                    <a:pt x="1805" y="53697"/>
                  </a:lnTo>
                  <a:lnTo>
                    <a:pt x="0" y="0"/>
                  </a:lnTo>
                </a:path>
              </a:pathLst>
            </a:custGeom>
            <a:noFill/>
            <a:ln cap="flat" cmpd="sng" w="25900">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90" name="Google Shape;3890;p137"/>
          <p:cNvSpPr txBox="1"/>
          <p:nvPr/>
        </p:nvSpPr>
        <p:spPr>
          <a:xfrm>
            <a:off x="5669026" y="3861308"/>
            <a:ext cx="1875789"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464646"/>
                </a:solidFill>
                <a:latin typeface="Arial"/>
                <a:ea typeface="Arial"/>
                <a:cs typeface="Arial"/>
                <a:sym typeface="Arial"/>
              </a:rPr>
              <a:t>Scale out as needed</a:t>
            </a:r>
            <a:endParaRPr sz="1600">
              <a:solidFill>
                <a:schemeClr val="dk1"/>
              </a:solidFill>
              <a:latin typeface="Arial"/>
              <a:ea typeface="Arial"/>
              <a:cs typeface="Arial"/>
              <a:sym typeface="Arial"/>
            </a:endParaRPr>
          </a:p>
        </p:txBody>
      </p:sp>
      <p:grpSp>
        <p:nvGrpSpPr>
          <p:cNvPr id="3891" name="Google Shape;3891;p137"/>
          <p:cNvGrpSpPr/>
          <p:nvPr/>
        </p:nvGrpSpPr>
        <p:grpSpPr>
          <a:xfrm>
            <a:off x="7930134" y="125729"/>
            <a:ext cx="1096010" cy="1000125"/>
            <a:chOff x="7930134" y="125729"/>
            <a:chExt cx="1096010" cy="1000125"/>
          </a:xfrm>
        </p:grpSpPr>
        <p:sp>
          <p:nvSpPr>
            <p:cNvPr id="3892" name="Google Shape;3892;p137"/>
            <p:cNvSpPr/>
            <p:nvPr/>
          </p:nvSpPr>
          <p:spPr>
            <a:xfrm>
              <a:off x="7930134" y="125729"/>
              <a:ext cx="1096010" cy="1000125"/>
            </a:xfrm>
            <a:custGeom>
              <a:rect b="b" l="l" r="r" t="t"/>
              <a:pathLst>
                <a:path extrusionOk="0" h="1000125" w="1096009">
                  <a:moveTo>
                    <a:pt x="997585" y="0"/>
                  </a:moveTo>
                  <a:lnTo>
                    <a:pt x="98171" y="0"/>
                  </a:lnTo>
                  <a:lnTo>
                    <a:pt x="59953" y="7713"/>
                  </a:lnTo>
                  <a:lnTo>
                    <a:pt x="28749" y="28749"/>
                  </a:lnTo>
                  <a:lnTo>
                    <a:pt x="7713" y="59953"/>
                  </a:lnTo>
                  <a:lnTo>
                    <a:pt x="0" y="98171"/>
                  </a:lnTo>
                  <a:lnTo>
                    <a:pt x="0" y="901573"/>
                  </a:lnTo>
                  <a:lnTo>
                    <a:pt x="7713" y="939790"/>
                  </a:lnTo>
                  <a:lnTo>
                    <a:pt x="28749" y="970994"/>
                  </a:lnTo>
                  <a:lnTo>
                    <a:pt x="59953" y="992030"/>
                  </a:lnTo>
                  <a:lnTo>
                    <a:pt x="98171" y="999744"/>
                  </a:lnTo>
                  <a:lnTo>
                    <a:pt x="997585"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3" name="Google Shape;3893;p137"/>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4" name="Google Shape;3894;p137"/>
            <p:cNvSpPr/>
            <p:nvPr/>
          </p:nvSpPr>
          <p:spPr>
            <a:xfrm>
              <a:off x="8100060" y="395922"/>
              <a:ext cx="769620" cy="384175"/>
            </a:xfrm>
            <a:custGeom>
              <a:rect b="b" l="l" r="r" t="t"/>
              <a:pathLst>
                <a:path extrusionOk="0" h="384175" w="769620">
                  <a:moveTo>
                    <a:pt x="136715" y="269481"/>
                  </a:moveTo>
                  <a:lnTo>
                    <a:pt x="0" y="269481"/>
                  </a:lnTo>
                  <a:lnTo>
                    <a:pt x="0" y="303288"/>
                  </a:lnTo>
                  <a:lnTo>
                    <a:pt x="136715" y="303288"/>
                  </a:lnTo>
                  <a:lnTo>
                    <a:pt x="136715" y="269481"/>
                  </a:lnTo>
                  <a:close/>
                </a:path>
                <a:path extrusionOk="0" h="384175" w="769620">
                  <a:moveTo>
                    <a:pt x="285343" y="0"/>
                  </a:moveTo>
                  <a:lnTo>
                    <a:pt x="225882" y="0"/>
                  </a:lnTo>
                  <a:lnTo>
                    <a:pt x="225882" y="33820"/>
                  </a:lnTo>
                  <a:lnTo>
                    <a:pt x="285343" y="33820"/>
                  </a:lnTo>
                  <a:lnTo>
                    <a:pt x="285343" y="0"/>
                  </a:lnTo>
                  <a:close/>
                </a:path>
                <a:path extrusionOk="0" h="384175" w="769620">
                  <a:moveTo>
                    <a:pt x="369557" y="190931"/>
                  </a:moveTo>
                  <a:lnTo>
                    <a:pt x="285343" y="105410"/>
                  </a:lnTo>
                  <a:lnTo>
                    <a:pt x="285343" y="139230"/>
                  </a:lnTo>
                  <a:lnTo>
                    <a:pt x="369557" y="224726"/>
                  </a:lnTo>
                  <a:lnTo>
                    <a:pt x="369557" y="190931"/>
                  </a:lnTo>
                  <a:close/>
                </a:path>
                <a:path extrusionOk="0" h="384175" w="769620">
                  <a:moveTo>
                    <a:pt x="485470" y="107403"/>
                  </a:moveTo>
                  <a:lnTo>
                    <a:pt x="405218" y="190931"/>
                  </a:lnTo>
                  <a:lnTo>
                    <a:pt x="405218" y="224726"/>
                  </a:lnTo>
                  <a:lnTo>
                    <a:pt x="485470" y="141211"/>
                  </a:lnTo>
                  <a:lnTo>
                    <a:pt x="485470" y="107403"/>
                  </a:lnTo>
                  <a:close/>
                </a:path>
                <a:path extrusionOk="0" h="384175" w="769620">
                  <a:moveTo>
                    <a:pt x="544918" y="0"/>
                  </a:moveTo>
                  <a:lnTo>
                    <a:pt x="485470" y="0"/>
                  </a:lnTo>
                  <a:lnTo>
                    <a:pt x="485470" y="33820"/>
                  </a:lnTo>
                  <a:lnTo>
                    <a:pt x="544918" y="33820"/>
                  </a:lnTo>
                  <a:lnTo>
                    <a:pt x="544918" y="0"/>
                  </a:lnTo>
                  <a:close/>
                </a:path>
                <a:path extrusionOk="0" h="384175" w="769620">
                  <a:moveTo>
                    <a:pt x="636066" y="350037"/>
                  </a:moveTo>
                  <a:lnTo>
                    <a:pt x="474573" y="189941"/>
                  </a:lnTo>
                  <a:lnTo>
                    <a:pt x="474573" y="223735"/>
                  </a:lnTo>
                  <a:lnTo>
                    <a:pt x="636066" y="383832"/>
                  </a:lnTo>
                  <a:lnTo>
                    <a:pt x="636066" y="350037"/>
                  </a:lnTo>
                  <a:close/>
                </a:path>
                <a:path extrusionOk="0" h="384175" w="769620">
                  <a:moveTo>
                    <a:pt x="769594" y="269481"/>
                  </a:moveTo>
                  <a:lnTo>
                    <a:pt x="636066" y="269481"/>
                  </a:lnTo>
                  <a:lnTo>
                    <a:pt x="636066" y="303288"/>
                  </a:lnTo>
                  <a:lnTo>
                    <a:pt x="769594" y="303288"/>
                  </a:lnTo>
                  <a:lnTo>
                    <a:pt x="769594" y="269481"/>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5" name="Google Shape;3895;p137"/>
            <p:cNvSpPr/>
            <p:nvPr/>
          </p:nvSpPr>
          <p:spPr>
            <a:xfrm>
              <a:off x="8100060" y="427743"/>
              <a:ext cx="299720" cy="318770"/>
            </a:xfrm>
            <a:custGeom>
              <a:rect b="b" l="l" r="r" t="t"/>
              <a:pathLst>
                <a:path extrusionOk="0" h="318770" w="299720">
                  <a:moveTo>
                    <a:pt x="136726" y="0"/>
                  </a:moveTo>
                  <a:lnTo>
                    <a:pt x="136726" y="80538"/>
                  </a:lnTo>
                  <a:lnTo>
                    <a:pt x="0" y="80538"/>
                  </a:lnTo>
                  <a:lnTo>
                    <a:pt x="0" y="237654"/>
                  </a:lnTo>
                  <a:lnTo>
                    <a:pt x="136726" y="237654"/>
                  </a:lnTo>
                  <a:lnTo>
                    <a:pt x="136726" y="318205"/>
                  </a:lnTo>
                  <a:lnTo>
                    <a:pt x="299206" y="160096"/>
                  </a:lnTo>
                  <a:lnTo>
                    <a:pt x="136726" y="0"/>
                  </a:lnTo>
                  <a:close/>
                </a:path>
              </a:pathLst>
            </a:custGeom>
            <a:solidFill>
              <a:srgbClr val="F371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6" name="Google Shape;3896;p137"/>
            <p:cNvSpPr/>
            <p:nvPr/>
          </p:nvSpPr>
          <p:spPr>
            <a:xfrm>
              <a:off x="8236786" y="587839"/>
              <a:ext cx="162560" cy="192405"/>
            </a:xfrm>
            <a:custGeom>
              <a:rect b="b" l="l" r="r" t="t"/>
              <a:pathLst>
                <a:path extrusionOk="0" h="192404" w="162559">
                  <a:moveTo>
                    <a:pt x="162480" y="0"/>
                  </a:moveTo>
                  <a:lnTo>
                    <a:pt x="0" y="158109"/>
                  </a:lnTo>
                  <a:lnTo>
                    <a:pt x="0" y="191908"/>
                  </a:lnTo>
                  <a:lnTo>
                    <a:pt x="162480" y="33812"/>
                  </a:lnTo>
                  <a:lnTo>
                    <a:pt x="162480" y="0"/>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7" name="Google Shape;3897;p137"/>
            <p:cNvSpPr/>
            <p:nvPr/>
          </p:nvSpPr>
          <p:spPr>
            <a:xfrm>
              <a:off x="8574643" y="427743"/>
              <a:ext cx="295275" cy="318770"/>
            </a:xfrm>
            <a:custGeom>
              <a:rect b="b" l="l" r="r" t="t"/>
              <a:pathLst>
                <a:path extrusionOk="0" h="318770" w="295275">
                  <a:moveTo>
                    <a:pt x="161490" y="0"/>
                  </a:moveTo>
                  <a:lnTo>
                    <a:pt x="0" y="158109"/>
                  </a:lnTo>
                  <a:lnTo>
                    <a:pt x="161490" y="318205"/>
                  </a:lnTo>
                  <a:lnTo>
                    <a:pt x="161490" y="237654"/>
                  </a:lnTo>
                  <a:lnTo>
                    <a:pt x="295022" y="237654"/>
                  </a:lnTo>
                  <a:lnTo>
                    <a:pt x="295022" y="81531"/>
                  </a:lnTo>
                  <a:lnTo>
                    <a:pt x="161490" y="81531"/>
                  </a:lnTo>
                  <a:lnTo>
                    <a:pt x="161490" y="0"/>
                  </a:lnTo>
                  <a:close/>
                </a:path>
              </a:pathLst>
            </a:custGeom>
            <a:solidFill>
              <a:srgbClr val="F371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8" name="Google Shape;3898;p137"/>
            <p:cNvSpPr/>
            <p:nvPr/>
          </p:nvSpPr>
          <p:spPr>
            <a:xfrm>
              <a:off x="8325953" y="789694"/>
              <a:ext cx="319033" cy="194899"/>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9" name="Google Shape;3899;p137"/>
            <p:cNvSpPr/>
            <p:nvPr/>
          </p:nvSpPr>
          <p:spPr>
            <a:xfrm>
              <a:off x="8325953" y="240801"/>
              <a:ext cx="319405" cy="710565"/>
            </a:xfrm>
            <a:custGeom>
              <a:rect b="b" l="l" r="r" t="t"/>
              <a:pathLst>
                <a:path extrusionOk="0" h="710565" w="319404">
                  <a:moveTo>
                    <a:pt x="319033" y="548893"/>
                  </a:moveTo>
                  <a:lnTo>
                    <a:pt x="0" y="548893"/>
                  </a:lnTo>
                  <a:lnTo>
                    <a:pt x="158520" y="709984"/>
                  </a:lnTo>
                  <a:lnTo>
                    <a:pt x="319033" y="548893"/>
                  </a:lnTo>
                  <a:close/>
                </a:path>
                <a:path extrusionOk="0" h="710565" w="319404">
                  <a:moveTo>
                    <a:pt x="259580" y="155116"/>
                  </a:moveTo>
                  <a:lnTo>
                    <a:pt x="59453" y="155116"/>
                  </a:lnTo>
                  <a:lnTo>
                    <a:pt x="59453" y="260526"/>
                  </a:lnTo>
                  <a:lnTo>
                    <a:pt x="143669" y="346044"/>
                  </a:lnTo>
                  <a:lnTo>
                    <a:pt x="59453" y="432556"/>
                  </a:lnTo>
                  <a:lnTo>
                    <a:pt x="59453" y="548893"/>
                  </a:lnTo>
                  <a:lnTo>
                    <a:pt x="259580" y="548893"/>
                  </a:lnTo>
                  <a:lnTo>
                    <a:pt x="259580" y="431562"/>
                  </a:lnTo>
                  <a:lnTo>
                    <a:pt x="179336" y="346044"/>
                  </a:lnTo>
                  <a:lnTo>
                    <a:pt x="259580" y="262513"/>
                  </a:lnTo>
                  <a:lnTo>
                    <a:pt x="259580" y="155116"/>
                  </a:lnTo>
                  <a:close/>
                </a:path>
                <a:path extrusionOk="0" h="710565" w="319404">
                  <a:moveTo>
                    <a:pt x="165444" y="0"/>
                  </a:moveTo>
                  <a:lnTo>
                    <a:pt x="155520" y="0"/>
                  </a:lnTo>
                  <a:lnTo>
                    <a:pt x="0" y="155116"/>
                  </a:lnTo>
                  <a:lnTo>
                    <a:pt x="319033" y="155116"/>
                  </a:lnTo>
                  <a:lnTo>
                    <a:pt x="165444" y="0"/>
                  </a:lnTo>
                  <a:close/>
                </a:path>
              </a:pathLst>
            </a:custGeom>
            <a:solidFill>
              <a:srgbClr val="F371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00" name="Google Shape;3900;p137"/>
          <p:cNvSpPr txBox="1"/>
          <p:nvPr/>
        </p:nvSpPr>
        <p:spPr>
          <a:xfrm>
            <a:off x="504850" y="4803444"/>
            <a:ext cx="322897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939393"/>
                </a:solidFill>
                <a:latin typeface="Arial"/>
                <a:ea typeface="Arial"/>
                <a:cs typeface="Arial"/>
                <a:sym typeface="Arial"/>
              </a:rPr>
              <a:t>© 2016, Amazon Web Services, Inc. or its Affiliates. All rights reserved.</a:t>
            </a:r>
            <a:endParaRPr sz="800">
              <a:solidFill>
                <a:schemeClr val="dk1"/>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4" name="Shape 3904"/>
        <p:cNvGrpSpPr/>
        <p:nvPr/>
      </p:nvGrpSpPr>
      <p:grpSpPr>
        <a:xfrm>
          <a:off x="0" y="0"/>
          <a:ext cx="0" cy="0"/>
          <a:chOff x="0" y="0"/>
          <a:chExt cx="0" cy="0"/>
        </a:xfrm>
      </p:grpSpPr>
      <p:sp>
        <p:nvSpPr>
          <p:cNvPr id="3905" name="Google Shape;3905;p138"/>
          <p:cNvSpPr txBox="1"/>
          <p:nvPr>
            <p:ph type="title"/>
          </p:nvPr>
        </p:nvSpPr>
        <p:spPr>
          <a:xfrm>
            <a:off x="415544" y="139065"/>
            <a:ext cx="28728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Dynamic Scaling</a:t>
            </a:r>
            <a:endParaRPr/>
          </a:p>
        </p:txBody>
      </p:sp>
      <p:sp>
        <p:nvSpPr>
          <p:cNvPr id="3906" name="Google Shape;3906;p138"/>
          <p:cNvSpPr txBox="1"/>
          <p:nvPr/>
        </p:nvSpPr>
        <p:spPr>
          <a:xfrm>
            <a:off x="419506" y="1035177"/>
            <a:ext cx="7718425" cy="2965450"/>
          </a:xfrm>
          <a:prstGeom prst="rect">
            <a:avLst/>
          </a:prstGeom>
          <a:noFill/>
          <a:ln>
            <a:noFill/>
          </a:ln>
        </p:spPr>
        <p:txBody>
          <a:bodyPr anchorCtr="0" anchor="t" bIns="0" lIns="0" spcFirstLastPara="1" rIns="0" wrap="square" tIns="12700">
            <a:spAutoFit/>
          </a:bodyPr>
          <a:lstStyle/>
          <a:p>
            <a:pPr indent="-342900" lvl="0" marL="355600" marR="508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You can create a scaling policy that uses </a:t>
            </a:r>
            <a:r>
              <a:rPr b="1" lang="en-US" sz="2400">
                <a:solidFill>
                  <a:srgbClr val="4D4D4B"/>
                </a:solidFill>
                <a:latin typeface="Arial"/>
                <a:ea typeface="Arial"/>
                <a:cs typeface="Arial"/>
                <a:sym typeface="Arial"/>
              </a:rPr>
              <a:t>CloudWatch  alarms </a:t>
            </a:r>
            <a:r>
              <a:rPr lang="en-US" sz="2400">
                <a:solidFill>
                  <a:srgbClr val="4D4D4B"/>
                </a:solidFill>
                <a:latin typeface="Arial"/>
                <a:ea typeface="Arial"/>
                <a:cs typeface="Arial"/>
                <a:sym typeface="Arial"/>
              </a:rPr>
              <a:t>to determine:</a:t>
            </a:r>
            <a:endParaRPr sz="2400">
              <a:solidFill>
                <a:schemeClr val="dk1"/>
              </a:solidFill>
              <a:latin typeface="Arial"/>
              <a:ea typeface="Arial"/>
              <a:cs typeface="Arial"/>
              <a:sym typeface="Arial"/>
            </a:endParaRPr>
          </a:p>
          <a:p>
            <a:pPr indent="-287019" lvl="1" marL="756285" marR="0" rtl="0" algn="l">
              <a:lnSpc>
                <a:spcPct val="100000"/>
              </a:lnSpc>
              <a:spcBef>
                <a:spcPts val="480"/>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When your Auto Scaling group should </a:t>
            </a:r>
            <a:r>
              <a:rPr b="1" i="0" lang="en-US" sz="2000" u="none" cap="none" strike="noStrike">
                <a:solidFill>
                  <a:srgbClr val="4D4D4B"/>
                </a:solidFill>
                <a:latin typeface="Arial"/>
                <a:ea typeface="Arial"/>
                <a:cs typeface="Arial"/>
                <a:sym typeface="Arial"/>
              </a:rPr>
              <a:t>scale out</a:t>
            </a:r>
            <a:r>
              <a:rPr b="0" i="0" lang="en-US" sz="2000" u="none" cap="none" strike="noStrike">
                <a:solidFill>
                  <a:srgbClr val="4D4D4B"/>
                </a:solidFill>
                <a:latin typeface="Arial"/>
                <a:ea typeface="Arial"/>
                <a:cs typeface="Arial"/>
                <a:sym typeface="Arial"/>
              </a:rPr>
              <a:t>.</a:t>
            </a:r>
            <a:endParaRPr b="0" i="0" sz="2000" u="none" cap="none" strike="noStrike">
              <a:solidFill>
                <a:schemeClr val="dk1"/>
              </a:solidFill>
              <a:latin typeface="Arial"/>
              <a:ea typeface="Arial"/>
              <a:cs typeface="Arial"/>
              <a:sym typeface="Arial"/>
            </a:endParaRPr>
          </a:p>
          <a:p>
            <a:pPr indent="-287019" lvl="1" marL="756285" marR="0" rtl="0" algn="l">
              <a:lnSpc>
                <a:spcPct val="100000"/>
              </a:lnSpc>
              <a:spcBef>
                <a:spcPts val="484"/>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When your Auto Scaling group should </a:t>
            </a:r>
            <a:r>
              <a:rPr b="1" i="0" lang="en-US" sz="2000" u="none" cap="none" strike="noStrike">
                <a:solidFill>
                  <a:srgbClr val="4D4D4B"/>
                </a:solidFill>
                <a:latin typeface="Arial"/>
                <a:ea typeface="Arial"/>
                <a:cs typeface="Arial"/>
                <a:sym typeface="Arial"/>
              </a:rPr>
              <a:t>scale in</a:t>
            </a:r>
            <a:r>
              <a:rPr b="0" i="0" lang="en-US" sz="2000" u="none" cap="none" strike="noStrike">
                <a:solidFill>
                  <a:srgbClr val="4D4D4B"/>
                </a:solidFill>
                <a:latin typeface="Arial"/>
                <a:ea typeface="Arial"/>
                <a:cs typeface="Arial"/>
                <a:sym typeface="Arial"/>
              </a:rPr>
              <a:t>.</a:t>
            </a:r>
            <a:endParaRPr b="0" i="0" sz="2000" u="none" cap="none" strike="noStrike">
              <a:solidFill>
                <a:schemeClr val="dk1"/>
              </a:solidFill>
              <a:latin typeface="Arial"/>
              <a:ea typeface="Arial"/>
              <a:cs typeface="Arial"/>
              <a:sym typeface="Arial"/>
            </a:endParaRPr>
          </a:p>
          <a:p>
            <a:pPr indent="-342900" lvl="0" marL="355600" marR="0" rtl="0" algn="l">
              <a:lnSpc>
                <a:spcPct val="100000"/>
              </a:lnSpc>
              <a:spcBef>
                <a:spcPts val="570"/>
              </a:spcBef>
              <a:spcAft>
                <a:spcPts val="0"/>
              </a:spcAft>
              <a:buClr>
                <a:srgbClr val="4D4D4B"/>
              </a:buClr>
              <a:buSzPts val="2400"/>
              <a:buFont typeface="Arial"/>
              <a:buChar char="•"/>
            </a:pPr>
            <a:r>
              <a:rPr lang="en-US" sz="2400">
                <a:solidFill>
                  <a:srgbClr val="4D4D4B"/>
                </a:solidFill>
                <a:latin typeface="Arial"/>
                <a:ea typeface="Arial"/>
                <a:cs typeface="Arial"/>
                <a:sym typeface="Arial"/>
              </a:rPr>
              <a:t>You can use alarms to monitor:</a:t>
            </a:r>
            <a:endParaRPr sz="2400">
              <a:solidFill>
                <a:schemeClr val="dk1"/>
              </a:solidFill>
              <a:latin typeface="Arial"/>
              <a:ea typeface="Arial"/>
              <a:cs typeface="Arial"/>
              <a:sym typeface="Arial"/>
            </a:endParaRPr>
          </a:p>
          <a:p>
            <a:pPr indent="-287019" lvl="1" marL="756285" marR="915669" rtl="0" algn="l">
              <a:lnSpc>
                <a:spcPct val="100000"/>
              </a:lnSpc>
              <a:spcBef>
                <a:spcPts val="484"/>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Any of the metrics that AWS services send to Amazon  CloudWatch.</a:t>
            </a:r>
            <a:endParaRPr b="0" i="0" sz="2000" u="none" cap="none" strike="noStrike">
              <a:solidFill>
                <a:schemeClr val="dk1"/>
              </a:solidFill>
              <a:latin typeface="Arial"/>
              <a:ea typeface="Arial"/>
              <a:cs typeface="Arial"/>
              <a:sym typeface="Arial"/>
            </a:endParaRPr>
          </a:p>
          <a:p>
            <a:pPr indent="-287019" lvl="1" marL="756285" marR="0" rtl="0" algn="l">
              <a:lnSpc>
                <a:spcPct val="100000"/>
              </a:lnSpc>
              <a:spcBef>
                <a:spcPts val="484"/>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Your own </a:t>
            </a:r>
            <a:r>
              <a:rPr b="1" i="0" lang="en-US" sz="2000" u="none" cap="none" strike="noStrike">
                <a:solidFill>
                  <a:srgbClr val="4D4D4B"/>
                </a:solidFill>
                <a:latin typeface="Arial"/>
                <a:ea typeface="Arial"/>
                <a:cs typeface="Arial"/>
                <a:sym typeface="Arial"/>
              </a:rPr>
              <a:t>custom metrics</a:t>
            </a:r>
            <a:r>
              <a:rPr b="0" i="0" lang="en-US" sz="2000" u="none" cap="none" strike="noStrike">
                <a:solidFill>
                  <a:srgbClr val="4D4D4B"/>
                </a:solidFill>
                <a:latin typeface="Arial"/>
                <a:ea typeface="Arial"/>
                <a:cs typeface="Arial"/>
                <a:sym typeface="Arial"/>
              </a:rPr>
              <a:t>.</a:t>
            </a:r>
            <a:endParaRPr b="0" i="0" sz="2000" u="none" cap="none" strike="noStrike">
              <a:solidFill>
                <a:schemeClr val="dk1"/>
              </a:solidFill>
              <a:latin typeface="Arial"/>
              <a:ea typeface="Arial"/>
              <a:cs typeface="Arial"/>
              <a:sym typeface="Arial"/>
            </a:endParaRPr>
          </a:p>
        </p:txBody>
      </p:sp>
      <p:grpSp>
        <p:nvGrpSpPr>
          <p:cNvPr id="3907" name="Google Shape;3907;p138"/>
          <p:cNvGrpSpPr/>
          <p:nvPr/>
        </p:nvGrpSpPr>
        <p:grpSpPr>
          <a:xfrm>
            <a:off x="7930134" y="125729"/>
            <a:ext cx="1096010" cy="1000125"/>
            <a:chOff x="7930134" y="125729"/>
            <a:chExt cx="1096010" cy="1000125"/>
          </a:xfrm>
        </p:grpSpPr>
        <p:sp>
          <p:nvSpPr>
            <p:cNvPr id="3908" name="Google Shape;3908;p138"/>
            <p:cNvSpPr/>
            <p:nvPr/>
          </p:nvSpPr>
          <p:spPr>
            <a:xfrm>
              <a:off x="7930134" y="125729"/>
              <a:ext cx="1096010" cy="1000125"/>
            </a:xfrm>
            <a:custGeom>
              <a:rect b="b" l="l" r="r" t="t"/>
              <a:pathLst>
                <a:path extrusionOk="0" h="1000125" w="1096009">
                  <a:moveTo>
                    <a:pt x="997585" y="0"/>
                  </a:moveTo>
                  <a:lnTo>
                    <a:pt x="98171" y="0"/>
                  </a:lnTo>
                  <a:lnTo>
                    <a:pt x="59953" y="7713"/>
                  </a:lnTo>
                  <a:lnTo>
                    <a:pt x="28749" y="28749"/>
                  </a:lnTo>
                  <a:lnTo>
                    <a:pt x="7713" y="59953"/>
                  </a:lnTo>
                  <a:lnTo>
                    <a:pt x="0" y="98171"/>
                  </a:lnTo>
                  <a:lnTo>
                    <a:pt x="0" y="901573"/>
                  </a:lnTo>
                  <a:lnTo>
                    <a:pt x="7713" y="939790"/>
                  </a:lnTo>
                  <a:lnTo>
                    <a:pt x="28749" y="970994"/>
                  </a:lnTo>
                  <a:lnTo>
                    <a:pt x="59953" y="992030"/>
                  </a:lnTo>
                  <a:lnTo>
                    <a:pt x="98171" y="999744"/>
                  </a:lnTo>
                  <a:lnTo>
                    <a:pt x="997585"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9" name="Google Shape;3909;p138"/>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0" name="Google Shape;3910;p138"/>
            <p:cNvSpPr/>
            <p:nvPr/>
          </p:nvSpPr>
          <p:spPr>
            <a:xfrm>
              <a:off x="8100060" y="395922"/>
              <a:ext cx="769620" cy="384175"/>
            </a:xfrm>
            <a:custGeom>
              <a:rect b="b" l="l" r="r" t="t"/>
              <a:pathLst>
                <a:path extrusionOk="0" h="384175" w="769620">
                  <a:moveTo>
                    <a:pt x="136715" y="269481"/>
                  </a:moveTo>
                  <a:lnTo>
                    <a:pt x="0" y="269481"/>
                  </a:lnTo>
                  <a:lnTo>
                    <a:pt x="0" y="303288"/>
                  </a:lnTo>
                  <a:lnTo>
                    <a:pt x="136715" y="303288"/>
                  </a:lnTo>
                  <a:lnTo>
                    <a:pt x="136715" y="269481"/>
                  </a:lnTo>
                  <a:close/>
                </a:path>
                <a:path extrusionOk="0" h="384175" w="769620">
                  <a:moveTo>
                    <a:pt x="285343" y="0"/>
                  </a:moveTo>
                  <a:lnTo>
                    <a:pt x="225882" y="0"/>
                  </a:lnTo>
                  <a:lnTo>
                    <a:pt x="225882" y="33820"/>
                  </a:lnTo>
                  <a:lnTo>
                    <a:pt x="285343" y="33820"/>
                  </a:lnTo>
                  <a:lnTo>
                    <a:pt x="285343" y="0"/>
                  </a:lnTo>
                  <a:close/>
                </a:path>
                <a:path extrusionOk="0" h="384175" w="769620">
                  <a:moveTo>
                    <a:pt x="369557" y="190931"/>
                  </a:moveTo>
                  <a:lnTo>
                    <a:pt x="285343" y="105410"/>
                  </a:lnTo>
                  <a:lnTo>
                    <a:pt x="285343" y="139230"/>
                  </a:lnTo>
                  <a:lnTo>
                    <a:pt x="369557" y="224726"/>
                  </a:lnTo>
                  <a:lnTo>
                    <a:pt x="369557" y="190931"/>
                  </a:lnTo>
                  <a:close/>
                </a:path>
                <a:path extrusionOk="0" h="384175" w="769620">
                  <a:moveTo>
                    <a:pt x="485470" y="107403"/>
                  </a:moveTo>
                  <a:lnTo>
                    <a:pt x="405218" y="190931"/>
                  </a:lnTo>
                  <a:lnTo>
                    <a:pt x="405218" y="224726"/>
                  </a:lnTo>
                  <a:lnTo>
                    <a:pt x="485470" y="141211"/>
                  </a:lnTo>
                  <a:lnTo>
                    <a:pt x="485470" y="107403"/>
                  </a:lnTo>
                  <a:close/>
                </a:path>
                <a:path extrusionOk="0" h="384175" w="769620">
                  <a:moveTo>
                    <a:pt x="544918" y="0"/>
                  </a:moveTo>
                  <a:lnTo>
                    <a:pt x="485470" y="0"/>
                  </a:lnTo>
                  <a:lnTo>
                    <a:pt x="485470" y="33820"/>
                  </a:lnTo>
                  <a:lnTo>
                    <a:pt x="544918" y="33820"/>
                  </a:lnTo>
                  <a:lnTo>
                    <a:pt x="544918" y="0"/>
                  </a:lnTo>
                  <a:close/>
                </a:path>
                <a:path extrusionOk="0" h="384175" w="769620">
                  <a:moveTo>
                    <a:pt x="636066" y="350037"/>
                  </a:moveTo>
                  <a:lnTo>
                    <a:pt x="474573" y="189941"/>
                  </a:lnTo>
                  <a:lnTo>
                    <a:pt x="474573" y="223735"/>
                  </a:lnTo>
                  <a:lnTo>
                    <a:pt x="636066" y="383832"/>
                  </a:lnTo>
                  <a:lnTo>
                    <a:pt x="636066" y="350037"/>
                  </a:lnTo>
                  <a:close/>
                </a:path>
                <a:path extrusionOk="0" h="384175" w="769620">
                  <a:moveTo>
                    <a:pt x="769594" y="269481"/>
                  </a:moveTo>
                  <a:lnTo>
                    <a:pt x="636066" y="269481"/>
                  </a:lnTo>
                  <a:lnTo>
                    <a:pt x="636066" y="303288"/>
                  </a:lnTo>
                  <a:lnTo>
                    <a:pt x="769594" y="303288"/>
                  </a:lnTo>
                  <a:lnTo>
                    <a:pt x="769594" y="269481"/>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1" name="Google Shape;3911;p138"/>
            <p:cNvSpPr/>
            <p:nvPr/>
          </p:nvSpPr>
          <p:spPr>
            <a:xfrm>
              <a:off x="8100060" y="427743"/>
              <a:ext cx="299720" cy="318770"/>
            </a:xfrm>
            <a:custGeom>
              <a:rect b="b" l="l" r="r" t="t"/>
              <a:pathLst>
                <a:path extrusionOk="0" h="318770" w="299720">
                  <a:moveTo>
                    <a:pt x="136726" y="0"/>
                  </a:moveTo>
                  <a:lnTo>
                    <a:pt x="136726" y="80538"/>
                  </a:lnTo>
                  <a:lnTo>
                    <a:pt x="0" y="80538"/>
                  </a:lnTo>
                  <a:lnTo>
                    <a:pt x="0" y="237654"/>
                  </a:lnTo>
                  <a:lnTo>
                    <a:pt x="136726" y="237654"/>
                  </a:lnTo>
                  <a:lnTo>
                    <a:pt x="136726" y="318205"/>
                  </a:lnTo>
                  <a:lnTo>
                    <a:pt x="299206" y="160096"/>
                  </a:lnTo>
                  <a:lnTo>
                    <a:pt x="136726" y="0"/>
                  </a:lnTo>
                  <a:close/>
                </a:path>
              </a:pathLst>
            </a:custGeom>
            <a:solidFill>
              <a:srgbClr val="F371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2" name="Google Shape;3912;p138"/>
            <p:cNvSpPr/>
            <p:nvPr/>
          </p:nvSpPr>
          <p:spPr>
            <a:xfrm>
              <a:off x="8236786" y="587839"/>
              <a:ext cx="162560" cy="192405"/>
            </a:xfrm>
            <a:custGeom>
              <a:rect b="b" l="l" r="r" t="t"/>
              <a:pathLst>
                <a:path extrusionOk="0" h="192404" w="162559">
                  <a:moveTo>
                    <a:pt x="162480" y="0"/>
                  </a:moveTo>
                  <a:lnTo>
                    <a:pt x="0" y="158109"/>
                  </a:lnTo>
                  <a:lnTo>
                    <a:pt x="0" y="191908"/>
                  </a:lnTo>
                  <a:lnTo>
                    <a:pt x="162480" y="33812"/>
                  </a:lnTo>
                  <a:lnTo>
                    <a:pt x="162480" y="0"/>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3" name="Google Shape;3913;p138"/>
            <p:cNvSpPr/>
            <p:nvPr/>
          </p:nvSpPr>
          <p:spPr>
            <a:xfrm>
              <a:off x="8574643" y="427743"/>
              <a:ext cx="295275" cy="318770"/>
            </a:xfrm>
            <a:custGeom>
              <a:rect b="b" l="l" r="r" t="t"/>
              <a:pathLst>
                <a:path extrusionOk="0" h="318770" w="295275">
                  <a:moveTo>
                    <a:pt x="161490" y="0"/>
                  </a:moveTo>
                  <a:lnTo>
                    <a:pt x="0" y="158109"/>
                  </a:lnTo>
                  <a:lnTo>
                    <a:pt x="161490" y="318205"/>
                  </a:lnTo>
                  <a:lnTo>
                    <a:pt x="161490" y="237654"/>
                  </a:lnTo>
                  <a:lnTo>
                    <a:pt x="295022" y="237654"/>
                  </a:lnTo>
                  <a:lnTo>
                    <a:pt x="295022" y="81531"/>
                  </a:lnTo>
                  <a:lnTo>
                    <a:pt x="161490" y="81531"/>
                  </a:lnTo>
                  <a:lnTo>
                    <a:pt x="161490" y="0"/>
                  </a:lnTo>
                  <a:close/>
                </a:path>
              </a:pathLst>
            </a:custGeom>
            <a:solidFill>
              <a:srgbClr val="F371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4" name="Google Shape;3914;p138"/>
            <p:cNvSpPr/>
            <p:nvPr/>
          </p:nvSpPr>
          <p:spPr>
            <a:xfrm>
              <a:off x="8325953" y="789694"/>
              <a:ext cx="319033" cy="19489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5" name="Google Shape;3915;p138"/>
            <p:cNvSpPr/>
            <p:nvPr/>
          </p:nvSpPr>
          <p:spPr>
            <a:xfrm>
              <a:off x="8325953" y="240801"/>
              <a:ext cx="319405" cy="710565"/>
            </a:xfrm>
            <a:custGeom>
              <a:rect b="b" l="l" r="r" t="t"/>
              <a:pathLst>
                <a:path extrusionOk="0" h="710565" w="319404">
                  <a:moveTo>
                    <a:pt x="319033" y="548893"/>
                  </a:moveTo>
                  <a:lnTo>
                    <a:pt x="0" y="548893"/>
                  </a:lnTo>
                  <a:lnTo>
                    <a:pt x="158520" y="709984"/>
                  </a:lnTo>
                  <a:lnTo>
                    <a:pt x="319033" y="548893"/>
                  </a:lnTo>
                  <a:close/>
                </a:path>
                <a:path extrusionOk="0" h="710565" w="319404">
                  <a:moveTo>
                    <a:pt x="259580" y="155116"/>
                  </a:moveTo>
                  <a:lnTo>
                    <a:pt x="59453" y="155116"/>
                  </a:lnTo>
                  <a:lnTo>
                    <a:pt x="59453" y="260526"/>
                  </a:lnTo>
                  <a:lnTo>
                    <a:pt x="143669" y="346044"/>
                  </a:lnTo>
                  <a:lnTo>
                    <a:pt x="59453" y="432556"/>
                  </a:lnTo>
                  <a:lnTo>
                    <a:pt x="59453" y="548893"/>
                  </a:lnTo>
                  <a:lnTo>
                    <a:pt x="259580" y="548893"/>
                  </a:lnTo>
                  <a:lnTo>
                    <a:pt x="259580" y="431562"/>
                  </a:lnTo>
                  <a:lnTo>
                    <a:pt x="179336" y="346044"/>
                  </a:lnTo>
                  <a:lnTo>
                    <a:pt x="259580" y="262513"/>
                  </a:lnTo>
                  <a:lnTo>
                    <a:pt x="259580" y="155116"/>
                  </a:lnTo>
                  <a:close/>
                </a:path>
                <a:path extrusionOk="0" h="710565" w="319404">
                  <a:moveTo>
                    <a:pt x="165444" y="0"/>
                  </a:moveTo>
                  <a:lnTo>
                    <a:pt x="155520" y="0"/>
                  </a:lnTo>
                  <a:lnTo>
                    <a:pt x="0" y="155116"/>
                  </a:lnTo>
                  <a:lnTo>
                    <a:pt x="319033" y="155116"/>
                  </a:lnTo>
                  <a:lnTo>
                    <a:pt x="165444" y="0"/>
                  </a:lnTo>
                  <a:close/>
                </a:path>
              </a:pathLst>
            </a:custGeom>
            <a:solidFill>
              <a:srgbClr val="F371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16" name="Google Shape;3916;p138"/>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3917" name="Google Shape;3917;p138"/>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1" name="Shape 3921"/>
        <p:cNvGrpSpPr/>
        <p:nvPr/>
      </p:nvGrpSpPr>
      <p:grpSpPr>
        <a:xfrm>
          <a:off x="0" y="0"/>
          <a:ext cx="0" cy="0"/>
          <a:chOff x="0" y="0"/>
          <a:chExt cx="0" cy="0"/>
        </a:xfrm>
      </p:grpSpPr>
      <p:sp>
        <p:nvSpPr>
          <p:cNvPr id="3922" name="Google Shape;3922;p139"/>
          <p:cNvSpPr txBox="1"/>
          <p:nvPr>
            <p:ph type="title"/>
          </p:nvPr>
        </p:nvSpPr>
        <p:spPr>
          <a:xfrm>
            <a:off x="415544" y="139065"/>
            <a:ext cx="48636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Auto Scaling Basic Lifecycle</a:t>
            </a:r>
            <a:endParaRPr/>
          </a:p>
        </p:txBody>
      </p:sp>
      <p:sp>
        <p:nvSpPr>
          <p:cNvPr id="3923" name="Google Shape;3923;p139"/>
          <p:cNvSpPr/>
          <p:nvPr/>
        </p:nvSpPr>
        <p:spPr>
          <a:xfrm>
            <a:off x="2273807" y="1318260"/>
            <a:ext cx="550164" cy="57454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4" name="Google Shape;3924;p139"/>
          <p:cNvSpPr txBox="1"/>
          <p:nvPr/>
        </p:nvSpPr>
        <p:spPr>
          <a:xfrm>
            <a:off x="2346451" y="2046477"/>
            <a:ext cx="495300"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800">
                <a:solidFill>
                  <a:srgbClr val="464646"/>
                </a:solidFill>
                <a:latin typeface="Arial"/>
                <a:ea typeface="Arial"/>
                <a:cs typeface="Arial"/>
                <a:sym typeface="Arial"/>
              </a:rPr>
              <a:t>instances</a:t>
            </a:r>
            <a:endParaRPr sz="800">
              <a:solidFill>
                <a:schemeClr val="dk1"/>
              </a:solidFill>
              <a:latin typeface="Arial"/>
              <a:ea typeface="Arial"/>
              <a:cs typeface="Arial"/>
              <a:sym typeface="Arial"/>
            </a:endParaRPr>
          </a:p>
        </p:txBody>
      </p:sp>
      <p:grpSp>
        <p:nvGrpSpPr>
          <p:cNvPr id="3925" name="Google Shape;3925;p139"/>
          <p:cNvGrpSpPr/>
          <p:nvPr/>
        </p:nvGrpSpPr>
        <p:grpSpPr>
          <a:xfrm>
            <a:off x="1753361" y="847344"/>
            <a:ext cx="1710055" cy="1733676"/>
            <a:chOff x="1753361" y="847344"/>
            <a:chExt cx="1710055" cy="1733676"/>
          </a:xfrm>
        </p:grpSpPr>
        <p:sp>
          <p:nvSpPr>
            <p:cNvPr id="3926" name="Google Shape;3926;p139"/>
            <p:cNvSpPr/>
            <p:nvPr/>
          </p:nvSpPr>
          <p:spPr>
            <a:xfrm>
              <a:off x="1783079" y="847344"/>
              <a:ext cx="545592" cy="52882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7" name="Google Shape;3927;p139"/>
            <p:cNvSpPr/>
            <p:nvPr/>
          </p:nvSpPr>
          <p:spPr>
            <a:xfrm>
              <a:off x="1753361" y="848106"/>
              <a:ext cx="1710055" cy="1732914"/>
            </a:xfrm>
            <a:custGeom>
              <a:rect b="b" l="l" r="r" t="t"/>
              <a:pathLst>
                <a:path extrusionOk="0" h="1732914" w="1710054">
                  <a:moveTo>
                    <a:pt x="0" y="167894"/>
                  </a:moveTo>
                  <a:lnTo>
                    <a:pt x="5998" y="123266"/>
                  </a:lnTo>
                  <a:lnTo>
                    <a:pt x="22925" y="83161"/>
                  </a:lnTo>
                  <a:lnTo>
                    <a:pt x="49180" y="49180"/>
                  </a:lnTo>
                  <a:lnTo>
                    <a:pt x="83161" y="22925"/>
                  </a:lnTo>
                  <a:lnTo>
                    <a:pt x="123266" y="5998"/>
                  </a:lnTo>
                  <a:lnTo>
                    <a:pt x="167894" y="0"/>
                  </a:lnTo>
                  <a:lnTo>
                    <a:pt x="1542034" y="0"/>
                  </a:lnTo>
                  <a:lnTo>
                    <a:pt x="1586661" y="5998"/>
                  </a:lnTo>
                  <a:lnTo>
                    <a:pt x="1626766" y="22925"/>
                  </a:lnTo>
                  <a:lnTo>
                    <a:pt x="1660747" y="49180"/>
                  </a:lnTo>
                  <a:lnTo>
                    <a:pt x="1687002" y="83161"/>
                  </a:lnTo>
                  <a:lnTo>
                    <a:pt x="1703929" y="123266"/>
                  </a:lnTo>
                  <a:lnTo>
                    <a:pt x="1709927" y="167894"/>
                  </a:lnTo>
                  <a:lnTo>
                    <a:pt x="1709927" y="1564894"/>
                  </a:lnTo>
                  <a:lnTo>
                    <a:pt x="1703929" y="1609521"/>
                  </a:lnTo>
                  <a:lnTo>
                    <a:pt x="1687002" y="1649626"/>
                  </a:lnTo>
                  <a:lnTo>
                    <a:pt x="1660747" y="1683607"/>
                  </a:lnTo>
                  <a:lnTo>
                    <a:pt x="1626766" y="1709862"/>
                  </a:lnTo>
                  <a:lnTo>
                    <a:pt x="1586661" y="1726789"/>
                  </a:lnTo>
                  <a:lnTo>
                    <a:pt x="1542034" y="1732788"/>
                  </a:lnTo>
                  <a:lnTo>
                    <a:pt x="167894" y="1732788"/>
                  </a:lnTo>
                  <a:lnTo>
                    <a:pt x="123266" y="1726789"/>
                  </a:lnTo>
                  <a:lnTo>
                    <a:pt x="83161" y="1709862"/>
                  </a:lnTo>
                  <a:lnTo>
                    <a:pt x="49180" y="1683607"/>
                  </a:lnTo>
                  <a:lnTo>
                    <a:pt x="22925" y="1649626"/>
                  </a:lnTo>
                  <a:lnTo>
                    <a:pt x="5998" y="1609521"/>
                  </a:lnTo>
                  <a:lnTo>
                    <a:pt x="0" y="1564894"/>
                  </a:lnTo>
                  <a:lnTo>
                    <a:pt x="0" y="167894"/>
                  </a:lnTo>
                  <a:close/>
                </a:path>
              </a:pathLst>
            </a:custGeom>
            <a:noFill/>
            <a:ln cap="flat" cmpd="sng" w="19800">
              <a:solidFill>
                <a:srgbClr val="464646"/>
              </a:solidFill>
              <a:prstDash val="lgDashDot"/>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28" name="Google Shape;3928;p139"/>
          <p:cNvSpPr txBox="1"/>
          <p:nvPr/>
        </p:nvSpPr>
        <p:spPr>
          <a:xfrm>
            <a:off x="2073020" y="2360167"/>
            <a:ext cx="1079500"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900">
                <a:solidFill>
                  <a:srgbClr val="464646"/>
                </a:solidFill>
                <a:latin typeface="Arial"/>
                <a:ea typeface="Arial"/>
                <a:cs typeface="Arial"/>
                <a:sym typeface="Arial"/>
              </a:rPr>
              <a:t>Auto Scaling group</a:t>
            </a:r>
            <a:endParaRPr sz="900">
              <a:solidFill>
                <a:schemeClr val="dk1"/>
              </a:solidFill>
              <a:latin typeface="Arial"/>
              <a:ea typeface="Arial"/>
              <a:cs typeface="Arial"/>
              <a:sym typeface="Arial"/>
            </a:endParaRPr>
          </a:p>
        </p:txBody>
      </p:sp>
      <p:grpSp>
        <p:nvGrpSpPr>
          <p:cNvPr id="3929" name="Google Shape;3929;p139"/>
          <p:cNvGrpSpPr/>
          <p:nvPr/>
        </p:nvGrpSpPr>
        <p:grpSpPr>
          <a:xfrm>
            <a:off x="3436620" y="1001267"/>
            <a:ext cx="2287524" cy="778763"/>
            <a:chOff x="3436620" y="1001267"/>
            <a:chExt cx="2287524" cy="778763"/>
          </a:xfrm>
        </p:grpSpPr>
        <p:sp>
          <p:nvSpPr>
            <p:cNvPr id="3930" name="Google Shape;3930;p139"/>
            <p:cNvSpPr/>
            <p:nvPr/>
          </p:nvSpPr>
          <p:spPr>
            <a:xfrm>
              <a:off x="3436620" y="1411223"/>
              <a:ext cx="1021079" cy="24231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1" name="Google Shape;3931;p139"/>
            <p:cNvSpPr/>
            <p:nvPr/>
          </p:nvSpPr>
          <p:spPr>
            <a:xfrm>
              <a:off x="3480054" y="1473707"/>
              <a:ext cx="856615" cy="78105"/>
            </a:xfrm>
            <a:custGeom>
              <a:rect b="b" l="l" r="r" t="t"/>
              <a:pathLst>
                <a:path extrusionOk="0" h="78105" w="856614">
                  <a:moveTo>
                    <a:pt x="778637" y="0"/>
                  </a:moveTo>
                  <a:lnTo>
                    <a:pt x="778637" y="77724"/>
                  </a:lnTo>
                  <a:lnTo>
                    <a:pt x="830453" y="51815"/>
                  </a:lnTo>
                  <a:lnTo>
                    <a:pt x="791591" y="51815"/>
                  </a:lnTo>
                  <a:lnTo>
                    <a:pt x="791591" y="25907"/>
                  </a:lnTo>
                  <a:lnTo>
                    <a:pt x="830452" y="25907"/>
                  </a:lnTo>
                  <a:lnTo>
                    <a:pt x="778637" y="0"/>
                  </a:lnTo>
                  <a:close/>
                </a:path>
                <a:path extrusionOk="0" h="78105" w="856614">
                  <a:moveTo>
                    <a:pt x="778637" y="25907"/>
                  </a:moveTo>
                  <a:lnTo>
                    <a:pt x="0" y="25907"/>
                  </a:lnTo>
                  <a:lnTo>
                    <a:pt x="0" y="51815"/>
                  </a:lnTo>
                  <a:lnTo>
                    <a:pt x="778637" y="51815"/>
                  </a:lnTo>
                  <a:lnTo>
                    <a:pt x="778637" y="25907"/>
                  </a:lnTo>
                  <a:close/>
                </a:path>
                <a:path extrusionOk="0" h="78105" w="856614">
                  <a:moveTo>
                    <a:pt x="830452" y="25907"/>
                  </a:moveTo>
                  <a:lnTo>
                    <a:pt x="791591" y="25907"/>
                  </a:lnTo>
                  <a:lnTo>
                    <a:pt x="791591" y="51815"/>
                  </a:lnTo>
                  <a:lnTo>
                    <a:pt x="830453" y="51815"/>
                  </a:lnTo>
                  <a:lnTo>
                    <a:pt x="856361" y="38862"/>
                  </a:lnTo>
                  <a:lnTo>
                    <a:pt x="830452" y="25907"/>
                  </a:lnTo>
                  <a:close/>
                </a:path>
              </a:pathLst>
            </a:custGeom>
            <a:solidFill>
              <a:srgbClr val="A6A6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2" name="Google Shape;3932;p139"/>
            <p:cNvSpPr/>
            <p:nvPr/>
          </p:nvSpPr>
          <p:spPr>
            <a:xfrm>
              <a:off x="4283964" y="1001267"/>
              <a:ext cx="1440180" cy="778763"/>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3" name="Google Shape;3933;p139"/>
            <p:cNvSpPr/>
            <p:nvPr/>
          </p:nvSpPr>
          <p:spPr>
            <a:xfrm>
              <a:off x="4322064" y="1142999"/>
              <a:ext cx="1363980" cy="565403"/>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4" name="Google Shape;3934;p139"/>
            <p:cNvSpPr/>
            <p:nvPr/>
          </p:nvSpPr>
          <p:spPr>
            <a:xfrm>
              <a:off x="4331208" y="1028699"/>
              <a:ext cx="1345691" cy="684276"/>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5" name="Google Shape;3935;p139"/>
            <p:cNvSpPr/>
            <p:nvPr/>
          </p:nvSpPr>
          <p:spPr>
            <a:xfrm>
              <a:off x="4331208" y="1028699"/>
              <a:ext cx="1346200" cy="684530"/>
            </a:xfrm>
            <a:custGeom>
              <a:rect b="b" l="l" r="r" t="t"/>
              <a:pathLst>
                <a:path extrusionOk="0" h="684530" w="1346200">
                  <a:moveTo>
                    <a:pt x="0" y="114046"/>
                  </a:moveTo>
                  <a:lnTo>
                    <a:pt x="8961" y="69651"/>
                  </a:lnTo>
                  <a:lnTo>
                    <a:pt x="33400" y="33400"/>
                  </a:lnTo>
                  <a:lnTo>
                    <a:pt x="69651" y="8961"/>
                  </a:lnTo>
                  <a:lnTo>
                    <a:pt x="114045" y="0"/>
                  </a:lnTo>
                  <a:lnTo>
                    <a:pt x="1231645" y="0"/>
                  </a:lnTo>
                  <a:lnTo>
                    <a:pt x="1276040" y="8961"/>
                  </a:lnTo>
                  <a:lnTo>
                    <a:pt x="1312290" y="33400"/>
                  </a:lnTo>
                  <a:lnTo>
                    <a:pt x="1336730" y="69651"/>
                  </a:lnTo>
                  <a:lnTo>
                    <a:pt x="1345691" y="114046"/>
                  </a:lnTo>
                  <a:lnTo>
                    <a:pt x="1345691" y="570229"/>
                  </a:lnTo>
                  <a:lnTo>
                    <a:pt x="1336730" y="614624"/>
                  </a:lnTo>
                  <a:lnTo>
                    <a:pt x="1312290" y="650875"/>
                  </a:lnTo>
                  <a:lnTo>
                    <a:pt x="1276040" y="675314"/>
                  </a:lnTo>
                  <a:lnTo>
                    <a:pt x="1231645" y="684276"/>
                  </a:lnTo>
                  <a:lnTo>
                    <a:pt x="114045" y="684276"/>
                  </a:lnTo>
                  <a:lnTo>
                    <a:pt x="69651" y="675314"/>
                  </a:lnTo>
                  <a:lnTo>
                    <a:pt x="33400" y="650875"/>
                  </a:lnTo>
                  <a:lnTo>
                    <a:pt x="8961" y="614624"/>
                  </a:lnTo>
                  <a:lnTo>
                    <a:pt x="0" y="570229"/>
                  </a:lnTo>
                  <a:lnTo>
                    <a:pt x="0" y="114046"/>
                  </a:lnTo>
                  <a:close/>
                </a:path>
              </a:pathLst>
            </a:custGeom>
            <a:noFill/>
            <a:ln cap="flat" cmpd="sng" w="9525">
              <a:solidFill>
                <a:srgbClr val="94959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36" name="Google Shape;3936;p139"/>
          <p:cNvSpPr txBox="1"/>
          <p:nvPr/>
        </p:nvSpPr>
        <p:spPr>
          <a:xfrm>
            <a:off x="4490084" y="1215390"/>
            <a:ext cx="10293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464646"/>
                </a:solidFill>
                <a:latin typeface="Arial"/>
                <a:ea typeface="Arial"/>
                <a:cs typeface="Arial"/>
                <a:sym typeface="Arial"/>
              </a:rPr>
              <a:t>Scale Out</a:t>
            </a:r>
            <a:endParaRPr sz="1800">
              <a:solidFill>
                <a:schemeClr val="dk1"/>
              </a:solidFill>
              <a:latin typeface="Arial"/>
              <a:ea typeface="Arial"/>
              <a:cs typeface="Arial"/>
              <a:sym typeface="Arial"/>
            </a:endParaRPr>
          </a:p>
        </p:txBody>
      </p:sp>
      <p:sp>
        <p:nvSpPr>
          <p:cNvPr id="3937" name="Google Shape;3937;p139"/>
          <p:cNvSpPr/>
          <p:nvPr/>
        </p:nvSpPr>
        <p:spPr>
          <a:xfrm>
            <a:off x="3983735" y="1738883"/>
            <a:ext cx="524256" cy="597407"/>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8" name="Google Shape;3938;p139"/>
          <p:cNvSpPr txBox="1"/>
          <p:nvPr/>
        </p:nvSpPr>
        <p:spPr>
          <a:xfrm>
            <a:off x="3579114" y="2329433"/>
            <a:ext cx="129349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Amazon CloudWatch</a:t>
            </a:r>
            <a:endParaRPr sz="1000">
              <a:solidFill>
                <a:schemeClr val="dk1"/>
              </a:solidFill>
              <a:latin typeface="Arial"/>
              <a:ea typeface="Arial"/>
              <a:cs typeface="Arial"/>
              <a:sym typeface="Arial"/>
            </a:endParaRPr>
          </a:p>
        </p:txBody>
      </p:sp>
      <p:grpSp>
        <p:nvGrpSpPr>
          <p:cNvPr id="3939" name="Google Shape;3939;p139"/>
          <p:cNvGrpSpPr/>
          <p:nvPr/>
        </p:nvGrpSpPr>
        <p:grpSpPr>
          <a:xfrm>
            <a:off x="4466844" y="1665732"/>
            <a:ext cx="1280159" cy="533399"/>
            <a:chOff x="4466844" y="1665732"/>
            <a:chExt cx="1280159" cy="533399"/>
          </a:xfrm>
        </p:grpSpPr>
        <p:sp>
          <p:nvSpPr>
            <p:cNvPr id="3940" name="Google Shape;3940;p139"/>
            <p:cNvSpPr/>
            <p:nvPr/>
          </p:nvSpPr>
          <p:spPr>
            <a:xfrm>
              <a:off x="4466844" y="1665732"/>
              <a:ext cx="371855" cy="448056"/>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1" name="Google Shape;3941;p139"/>
            <p:cNvSpPr/>
            <p:nvPr/>
          </p:nvSpPr>
          <p:spPr>
            <a:xfrm>
              <a:off x="4508246" y="1767078"/>
              <a:ext cx="237490" cy="284480"/>
            </a:xfrm>
            <a:custGeom>
              <a:rect b="b" l="l" r="r" t="t"/>
              <a:pathLst>
                <a:path extrusionOk="0" h="284480" w="237489">
                  <a:moveTo>
                    <a:pt x="184614" y="74955"/>
                  </a:moveTo>
                  <a:lnTo>
                    <a:pt x="170687" y="117094"/>
                  </a:lnTo>
                  <a:lnTo>
                    <a:pt x="147700" y="159004"/>
                  </a:lnTo>
                  <a:lnTo>
                    <a:pt x="119761" y="195326"/>
                  </a:lnTo>
                  <a:lnTo>
                    <a:pt x="87883" y="224917"/>
                  </a:lnTo>
                  <a:lnTo>
                    <a:pt x="53593" y="245618"/>
                  </a:lnTo>
                  <a:lnTo>
                    <a:pt x="9778" y="257683"/>
                  </a:lnTo>
                  <a:lnTo>
                    <a:pt x="0" y="258064"/>
                  </a:lnTo>
                  <a:lnTo>
                    <a:pt x="1015" y="283972"/>
                  </a:lnTo>
                  <a:lnTo>
                    <a:pt x="42925" y="277368"/>
                  </a:lnTo>
                  <a:lnTo>
                    <a:pt x="83692" y="258953"/>
                  </a:lnTo>
                  <a:lnTo>
                    <a:pt x="120903" y="230886"/>
                  </a:lnTo>
                  <a:lnTo>
                    <a:pt x="154177" y="194691"/>
                  </a:lnTo>
                  <a:lnTo>
                    <a:pt x="182244" y="151892"/>
                  </a:lnTo>
                  <a:lnTo>
                    <a:pt x="203707" y="104394"/>
                  </a:lnTo>
                  <a:lnTo>
                    <a:pt x="210246" y="78592"/>
                  </a:lnTo>
                  <a:lnTo>
                    <a:pt x="184614" y="74955"/>
                  </a:lnTo>
                  <a:close/>
                </a:path>
                <a:path extrusionOk="0" h="284480" w="237489">
                  <a:moveTo>
                    <a:pt x="230059" y="60960"/>
                  </a:moveTo>
                  <a:lnTo>
                    <a:pt x="188087" y="60960"/>
                  </a:lnTo>
                  <a:lnTo>
                    <a:pt x="213105" y="67310"/>
                  </a:lnTo>
                  <a:lnTo>
                    <a:pt x="210246" y="78592"/>
                  </a:lnTo>
                  <a:lnTo>
                    <a:pt x="237236" y="82423"/>
                  </a:lnTo>
                  <a:lnTo>
                    <a:pt x="230059" y="60960"/>
                  </a:lnTo>
                  <a:close/>
                </a:path>
                <a:path extrusionOk="0" h="284480" w="237489">
                  <a:moveTo>
                    <a:pt x="188087" y="60960"/>
                  </a:moveTo>
                  <a:lnTo>
                    <a:pt x="184614" y="74955"/>
                  </a:lnTo>
                  <a:lnTo>
                    <a:pt x="210246" y="78592"/>
                  </a:lnTo>
                  <a:lnTo>
                    <a:pt x="213105" y="67310"/>
                  </a:lnTo>
                  <a:lnTo>
                    <a:pt x="188087" y="60960"/>
                  </a:lnTo>
                  <a:close/>
                </a:path>
                <a:path extrusionOk="0" h="284480" w="237489">
                  <a:moveTo>
                    <a:pt x="209676" y="0"/>
                  </a:moveTo>
                  <a:lnTo>
                    <a:pt x="160274" y="71500"/>
                  </a:lnTo>
                  <a:lnTo>
                    <a:pt x="184614" y="74955"/>
                  </a:lnTo>
                  <a:lnTo>
                    <a:pt x="188087" y="60960"/>
                  </a:lnTo>
                  <a:lnTo>
                    <a:pt x="230059" y="60960"/>
                  </a:lnTo>
                  <a:lnTo>
                    <a:pt x="209676" y="0"/>
                  </a:lnTo>
                  <a:close/>
                </a:path>
              </a:pathLst>
            </a:custGeom>
            <a:solidFill>
              <a:srgbClr val="A6A6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2" name="Google Shape;3942;p139"/>
            <p:cNvSpPr/>
            <p:nvPr/>
          </p:nvSpPr>
          <p:spPr>
            <a:xfrm>
              <a:off x="5362955" y="1815084"/>
              <a:ext cx="384048" cy="384047"/>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43" name="Google Shape;3943;p139"/>
          <p:cNvSpPr txBox="1"/>
          <p:nvPr/>
        </p:nvSpPr>
        <p:spPr>
          <a:xfrm>
            <a:off x="5031740" y="2210561"/>
            <a:ext cx="1045844"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Scheduled Event</a:t>
            </a:r>
            <a:endParaRPr sz="1000">
              <a:solidFill>
                <a:schemeClr val="dk1"/>
              </a:solidFill>
              <a:latin typeface="Arial"/>
              <a:ea typeface="Arial"/>
              <a:cs typeface="Arial"/>
              <a:sym typeface="Arial"/>
            </a:endParaRPr>
          </a:p>
        </p:txBody>
      </p:sp>
      <p:grpSp>
        <p:nvGrpSpPr>
          <p:cNvPr id="3944" name="Google Shape;3944;p139"/>
          <p:cNvGrpSpPr/>
          <p:nvPr/>
        </p:nvGrpSpPr>
        <p:grpSpPr>
          <a:xfrm>
            <a:off x="1959864" y="1612391"/>
            <a:ext cx="3447287" cy="2092452"/>
            <a:chOff x="1959864" y="1612391"/>
            <a:chExt cx="3447287" cy="2092452"/>
          </a:xfrm>
        </p:grpSpPr>
        <p:sp>
          <p:nvSpPr>
            <p:cNvPr id="3945" name="Google Shape;3945;p139"/>
            <p:cNvSpPr/>
            <p:nvPr/>
          </p:nvSpPr>
          <p:spPr>
            <a:xfrm>
              <a:off x="4884420" y="1612391"/>
              <a:ext cx="522731" cy="470916"/>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6" name="Google Shape;3946;p139"/>
            <p:cNvSpPr/>
            <p:nvPr/>
          </p:nvSpPr>
          <p:spPr>
            <a:xfrm>
              <a:off x="4983099" y="1713737"/>
              <a:ext cx="382270" cy="306705"/>
            </a:xfrm>
            <a:custGeom>
              <a:rect b="b" l="l" r="r" t="t"/>
              <a:pathLst>
                <a:path extrusionOk="0" h="306705" w="382270">
                  <a:moveTo>
                    <a:pt x="51418" y="73388"/>
                  </a:moveTo>
                  <a:lnTo>
                    <a:pt x="26008" y="78606"/>
                  </a:lnTo>
                  <a:lnTo>
                    <a:pt x="27686" y="84962"/>
                  </a:lnTo>
                  <a:lnTo>
                    <a:pt x="27812" y="85725"/>
                  </a:lnTo>
                  <a:lnTo>
                    <a:pt x="28066" y="86360"/>
                  </a:lnTo>
                  <a:lnTo>
                    <a:pt x="28448" y="87122"/>
                  </a:lnTo>
                  <a:lnTo>
                    <a:pt x="34925" y="100964"/>
                  </a:lnTo>
                  <a:lnTo>
                    <a:pt x="59309" y="141097"/>
                  </a:lnTo>
                  <a:lnTo>
                    <a:pt x="90170" y="178308"/>
                  </a:lnTo>
                  <a:lnTo>
                    <a:pt x="126873" y="212217"/>
                  </a:lnTo>
                  <a:lnTo>
                    <a:pt x="182752" y="250825"/>
                  </a:lnTo>
                  <a:lnTo>
                    <a:pt x="229108" y="274066"/>
                  </a:lnTo>
                  <a:lnTo>
                    <a:pt x="278511" y="291845"/>
                  </a:lnTo>
                  <a:lnTo>
                    <a:pt x="329691" y="302894"/>
                  </a:lnTo>
                  <a:lnTo>
                    <a:pt x="381126" y="306705"/>
                  </a:lnTo>
                  <a:lnTo>
                    <a:pt x="381762" y="280797"/>
                  </a:lnTo>
                  <a:lnTo>
                    <a:pt x="364871" y="280416"/>
                  </a:lnTo>
                  <a:lnTo>
                    <a:pt x="348868" y="279145"/>
                  </a:lnTo>
                  <a:lnTo>
                    <a:pt x="300863" y="270891"/>
                  </a:lnTo>
                  <a:lnTo>
                    <a:pt x="254000" y="256286"/>
                  </a:lnTo>
                  <a:lnTo>
                    <a:pt x="209423" y="236093"/>
                  </a:lnTo>
                  <a:lnTo>
                    <a:pt x="167893" y="210819"/>
                  </a:lnTo>
                  <a:lnTo>
                    <a:pt x="130683" y="181610"/>
                  </a:lnTo>
                  <a:lnTo>
                    <a:pt x="98425" y="148716"/>
                  </a:lnTo>
                  <a:lnTo>
                    <a:pt x="71754" y="113411"/>
                  </a:lnTo>
                  <a:lnTo>
                    <a:pt x="52946" y="78359"/>
                  </a:lnTo>
                  <a:lnTo>
                    <a:pt x="52704" y="78359"/>
                  </a:lnTo>
                  <a:lnTo>
                    <a:pt x="51942" y="76200"/>
                  </a:lnTo>
                  <a:lnTo>
                    <a:pt x="52146" y="76200"/>
                  </a:lnTo>
                  <a:lnTo>
                    <a:pt x="51418" y="73388"/>
                  </a:lnTo>
                  <a:close/>
                </a:path>
                <a:path extrusionOk="0" h="306705" w="382270">
                  <a:moveTo>
                    <a:pt x="22478" y="0"/>
                  </a:moveTo>
                  <a:lnTo>
                    <a:pt x="0" y="83947"/>
                  </a:lnTo>
                  <a:lnTo>
                    <a:pt x="26008" y="78606"/>
                  </a:lnTo>
                  <a:lnTo>
                    <a:pt x="22860" y="66675"/>
                  </a:lnTo>
                  <a:lnTo>
                    <a:pt x="48005" y="60198"/>
                  </a:lnTo>
                  <a:lnTo>
                    <a:pt x="69697" y="60198"/>
                  </a:lnTo>
                  <a:lnTo>
                    <a:pt x="22478" y="0"/>
                  </a:lnTo>
                  <a:close/>
                </a:path>
                <a:path extrusionOk="0" h="306705" w="382270">
                  <a:moveTo>
                    <a:pt x="48005" y="60198"/>
                  </a:moveTo>
                  <a:lnTo>
                    <a:pt x="22860" y="66675"/>
                  </a:lnTo>
                  <a:lnTo>
                    <a:pt x="26008" y="78606"/>
                  </a:lnTo>
                  <a:lnTo>
                    <a:pt x="51418" y="73388"/>
                  </a:lnTo>
                  <a:lnTo>
                    <a:pt x="48005" y="60198"/>
                  </a:lnTo>
                  <a:close/>
                </a:path>
                <a:path extrusionOk="0" h="306705" w="382270">
                  <a:moveTo>
                    <a:pt x="51942" y="76200"/>
                  </a:moveTo>
                  <a:lnTo>
                    <a:pt x="52704" y="78359"/>
                  </a:lnTo>
                  <a:lnTo>
                    <a:pt x="52401" y="77187"/>
                  </a:lnTo>
                  <a:lnTo>
                    <a:pt x="51942" y="76200"/>
                  </a:lnTo>
                  <a:close/>
                </a:path>
                <a:path extrusionOk="0" h="306705" w="382270">
                  <a:moveTo>
                    <a:pt x="52401" y="77187"/>
                  </a:moveTo>
                  <a:lnTo>
                    <a:pt x="52704" y="78359"/>
                  </a:lnTo>
                  <a:lnTo>
                    <a:pt x="52946" y="78359"/>
                  </a:lnTo>
                  <a:lnTo>
                    <a:pt x="52401" y="77187"/>
                  </a:lnTo>
                  <a:close/>
                </a:path>
                <a:path extrusionOk="0" h="306705" w="382270">
                  <a:moveTo>
                    <a:pt x="52146" y="76200"/>
                  </a:moveTo>
                  <a:lnTo>
                    <a:pt x="51942" y="76200"/>
                  </a:lnTo>
                  <a:lnTo>
                    <a:pt x="52401" y="77187"/>
                  </a:lnTo>
                  <a:lnTo>
                    <a:pt x="52146" y="76200"/>
                  </a:lnTo>
                  <a:close/>
                </a:path>
                <a:path extrusionOk="0" h="306705" w="382270">
                  <a:moveTo>
                    <a:pt x="69697" y="60198"/>
                  </a:moveTo>
                  <a:lnTo>
                    <a:pt x="48005" y="60198"/>
                  </a:lnTo>
                  <a:lnTo>
                    <a:pt x="51418" y="73388"/>
                  </a:lnTo>
                  <a:lnTo>
                    <a:pt x="76073" y="68325"/>
                  </a:lnTo>
                  <a:lnTo>
                    <a:pt x="69697" y="60198"/>
                  </a:lnTo>
                  <a:close/>
                </a:path>
              </a:pathLst>
            </a:custGeom>
            <a:solidFill>
              <a:srgbClr val="A6A6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7" name="Google Shape;3947;p139"/>
            <p:cNvSpPr/>
            <p:nvPr/>
          </p:nvSpPr>
          <p:spPr>
            <a:xfrm>
              <a:off x="2497836" y="2578608"/>
              <a:ext cx="242315" cy="406907"/>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8" name="Google Shape;3948;p139"/>
            <p:cNvSpPr/>
            <p:nvPr/>
          </p:nvSpPr>
          <p:spPr>
            <a:xfrm>
              <a:off x="2580132" y="2600705"/>
              <a:ext cx="77724" cy="243839"/>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9" name="Google Shape;3949;p139"/>
            <p:cNvSpPr/>
            <p:nvPr/>
          </p:nvSpPr>
          <p:spPr>
            <a:xfrm>
              <a:off x="1959864" y="2926080"/>
              <a:ext cx="1438656" cy="778763"/>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0" name="Google Shape;3950;p139"/>
            <p:cNvSpPr/>
            <p:nvPr/>
          </p:nvSpPr>
          <p:spPr>
            <a:xfrm>
              <a:off x="2086356" y="3067811"/>
              <a:ext cx="1185671" cy="565404"/>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1" name="Google Shape;3951;p139"/>
            <p:cNvSpPr/>
            <p:nvPr/>
          </p:nvSpPr>
          <p:spPr>
            <a:xfrm>
              <a:off x="2007108" y="2953511"/>
              <a:ext cx="1344168" cy="684276"/>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2" name="Google Shape;3952;p139"/>
            <p:cNvSpPr/>
            <p:nvPr/>
          </p:nvSpPr>
          <p:spPr>
            <a:xfrm>
              <a:off x="2007108" y="2953511"/>
              <a:ext cx="1344295" cy="684530"/>
            </a:xfrm>
            <a:custGeom>
              <a:rect b="b" l="l" r="r" t="t"/>
              <a:pathLst>
                <a:path extrusionOk="0" h="684529" w="1344295">
                  <a:moveTo>
                    <a:pt x="0" y="114045"/>
                  </a:moveTo>
                  <a:lnTo>
                    <a:pt x="8961" y="69651"/>
                  </a:lnTo>
                  <a:lnTo>
                    <a:pt x="33400" y="33400"/>
                  </a:lnTo>
                  <a:lnTo>
                    <a:pt x="69651" y="8961"/>
                  </a:lnTo>
                  <a:lnTo>
                    <a:pt x="114046" y="0"/>
                  </a:lnTo>
                  <a:lnTo>
                    <a:pt x="1230122" y="0"/>
                  </a:lnTo>
                  <a:lnTo>
                    <a:pt x="1274516" y="8961"/>
                  </a:lnTo>
                  <a:lnTo>
                    <a:pt x="1310767" y="33400"/>
                  </a:lnTo>
                  <a:lnTo>
                    <a:pt x="1335206" y="69651"/>
                  </a:lnTo>
                  <a:lnTo>
                    <a:pt x="1344168" y="114045"/>
                  </a:lnTo>
                  <a:lnTo>
                    <a:pt x="1344168" y="570229"/>
                  </a:lnTo>
                  <a:lnTo>
                    <a:pt x="1335206" y="614624"/>
                  </a:lnTo>
                  <a:lnTo>
                    <a:pt x="1310767" y="650875"/>
                  </a:lnTo>
                  <a:lnTo>
                    <a:pt x="1274516" y="675314"/>
                  </a:lnTo>
                  <a:lnTo>
                    <a:pt x="1230122" y="684276"/>
                  </a:lnTo>
                  <a:lnTo>
                    <a:pt x="114046" y="684276"/>
                  </a:lnTo>
                  <a:lnTo>
                    <a:pt x="69651" y="675314"/>
                  </a:lnTo>
                  <a:lnTo>
                    <a:pt x="33400" y="650875"/>
                  </a:lnTo>
                  <a:lnTo>
                    <a:pt x="8961" y="614624"/>
                  </a:lnTo>
                  <a:lnTo>
                    <a:pt x="0" y="570229"/>
                  </a:lnTo>
                  <a:lnTo>
                    <a:pt x="0" y="114045"/>
                  </a:lnTo>
                  <a:close/>
                </a:path>
              </a:pathLst>
            </a:custGeom>
            <a:noFill/>
            <a:ln cap="flat" cmpd="sng" w="9525">
              <a:solidFill>
                <a:srgbClr val="94959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53" name="Google Shape;3953;p139"/>
          <p:cNvSpPr txBox="1"/>
          <p:nvPr/>
        </p:nvSpPr>
        <p:spPr>
          <a:xfrm>
            <a:off x="2253233" y="3140405"/>
            <a:ext cx="851535" cy="3003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464646"/>
                </a:solidFill>
                <a:latin typeface="Arial"/>
                <a:ea typeface="Arial"/>
                <a:cs typeface="Arial"/>
                <a:sym typeface="Arial"/>
              </a:rPr>
              <a:t>Scale In</a:t>
            </a:r>
            <a:endParaRPr sz="1800">
              <a:solidFill>
                <a:schemeClr val="dk1"/>
              </a:solidFill>
              <a:latin typeface="Arial"/>
              <a:ea typeface="Arial"/>
              <a:cs typeface="Arial"/>
              <a:sym typeface="Arial"/>
            </a:endParaRPr>
          </a:p>
        </p:txBody>
      </p:sp>
      <p:grpSp>
        <p:nvGrpSpPr>
          <p:cNvPr id="3954" name="Google Shape;3954;p139"/>
          <p:cNvGrpSpPr/>
          <p:nvPr/>
        </p:nvGrpSpPr>
        <p:grpSpPr>
          <a:xfrm>
            <a:off x="1783079" y="3619500"/>
            <a:ext cx="1705356" cy="778762"/>
            <a:chOff x="1783079" y="3619500"/>
            <a:chExt cx="1705356" cy="778762"/>
          </a:xfrm>
        </p:grpSpPr>
        <p:sp>
          <p:nvSpPr>
            <p:cNvPr id="3955" name="Google Shape;3955;p139"/>
            <p:cNvSpPr/>
            <p:nvPr/>
          </p:nvSpPr>
          <p:spPr>
            <a:xfrm>
              <a:off x="1783079" y="3802379"/>
              <a:ext cx="524256" cy="595883"/>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6" name="Google Shape;3956;p139"/>
            <p:cNvSpPr/>
            <p:nvPr/>
          </p:nvSpPr>
          <p:spPr>
            <a:xfrm>
              <a:off x="2261615" y="3619500"/>
              <a:ext cx="371856" cy="448056"/>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7" name="Google Shape;3957;p139"/>
            <p:cNvSpPr/>
            <p:nvPr/>
          </p:nvSpPr>
          <p:spPr>
            <a:xfrm>
              <a:off x="2303017" y="3720846"/>
              <a:ext cx="237490" cy="284480"/>
            </a:xfrm>
            <a:custGeom>
              <a:rect b="b" l="l" r="r" t="t"/>
              <a:pathLst>
                <a:path extrusionOk="0" h="284479" w="237489">
                  <a:moveTo>
                    <a:pt x="184614" y="74955"/>
                  </a:moveTo>
                  <a:lnTo>
                    <a:pt x="170687" y="117093"/>
                  </a:lnTo>
                  <a:lnTo>
                    <a:pt x="147700" y="159016"/>
                  </a:lnTo>
                  <a:lnTo>
                    <a:pt x="119761" y="195364"/>
                  </a:lnTo>
                  <a:lnTo>
                    <a:pt x="87883" y="224904"/>
                  </a:lnTo>
                  <a:lnTo>
                    <a:pt x="53593" y="245617"/>
                  </a:lnTo>
                  <a:lnTo>
                    <a:pt x="9779" y="257657"/>
                  </a:lnTo>
                  <a:lnTo>
                    <a:pt x="0" y="258038"/>
                  </a:lnTo>
                  <a:lnTo>
                    <a:pt x="1015" y="283933"/>
                  </a:lnTo>
                  <a:lnTo>
                    <a:pt x="42925" y="277380"/>
                  </a:lnTo>
                  <a:lnTo>
                    <a:pt x="83693" y="259016"/>
                  </a:lnTo>
                  <a:lnTo>
                    <a:pt x="120904" y="230898"/>
                  </a:lnTo>
                  <a:lnTo>
                    <a:pt x="154177" y="194652"/>
                  </a:lnTo>
                  <a:lnTo>
                    <a:pt x="182244" y="151891"/>
                  </a:lnTo>
                  <a:lnTo>
                    <a:pt x="203707" y="104393"/>
                  </a:lnTo>
                  <a:lnTo>
                    <a:pt x="210246" y="78592"/>
                  </a:lnTo>
                  <a:lnTo>
                    <a:pt x="184614" y="74955"/>
                  </a:lnTo>
                  <a:close/>
                </a:path>
                <a:path extrusionOk="0" h="284479" w="237489">
                  <a:moveTo>
                    <a:pt x="230059" y="60959"/>
                  </a:moveTo>
                  <a:lnTo>
                    <a:pt x="188087" y="60959"/>
                  </a:lnTo>
                  <a:lnTo>
                    <a:pt x="213106" y="67309"/>
                  </a:lnTo>
                  <a:lnTo>
                    <a:pt x="210246" y="78592"/>
                  </a:lnTo>
                  <a:lnTo>
                    <a:pt x="237236" y="82422"/>
                  </a:lnTo>
                  <a:lnTo>
                    <a:pt x="230059" y="60959"/>
                  </a:lnTo>
                  <a:close/>
                </a:path>
                <a:path extrusionOk="0" h="284479" w="237489">
                  <a:moveTo>
                    <a:pt x="188087" y="60959"/>
                  </a:moveTo>
                  <a:lnTo>
                    <a:pt x="184614" y="74955"/>
                  </a:lnTo>
                  <a:lnTo>
                    <a:pt x="210246" y="78592"/>
                  </a:lnTo>
                  <a:lnTo>
                    <a:pt x="213106" y="67309"/>
                  </a:lnTo>
                  <a:lnTo>
                    <a:pt x="188087" y="60959"/>
                  </a:lnTo>
                  <a:close/>
                </a:path>
                <a:path extrusionOk="0" h="284479" w="237489">
                  <a:moveTo>
                    <a:pt x="209676" y="0"/>
                  </a:moveTo>
                  <a:lnTo>
                    <a:pt x="160274" y="71500"/>
                  </a:lnTo>
                  <a:lnTo>
                    <a:pt x="184614" y="74955"/>
                  </a:lnTo>
                  <a:lnTo>
                    <a:pt x="188087" y="60959"/>
                  </a:lnTo>
                  <a:lnTo>
                    <a:pt x="230059" y="60959"/>
                  </a:lnTo>
                  <a:lnTo>
                    <a:pt x="209676" y="0"/>
                  </a:lnTo>
                  <a:close/>
                </a:path>
              </a:pathLst>
            </a:custGeom>
            <a:solidFill>
              <a:srgbClr val="A6A6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8" name="Google Shape;3958;p139"/>
            <p:cNvSpPr/>
            <p:nvPr/>
          </p:nvSpPr>
          <p:spPr>
            <a:xfrm>
              <a:off x="3104387" y="3855720"/>
              <a:ext cx="384048" cy="382524"/>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59" name="Google Shape;3959;p139"/>
          <p:cNvSpPr txBox="1"/>
          <p:nvPr/>
        </p:nvSpPr>
        <p:spPr>
          <a:xfrm>
            <a:off x="1408557" y="4248708"/>
            <a:ext cx="2409190" cy="314960"/>
          </a:xfrm>
          <a:prstGeom prst="rect">
            <a:avLst/>
          </a:prstGeom>
          <a:noFill/>
          <a:ln>
            <a:noFill/>
          </a:ln>
        </p:spPr>
        <p:txBody>
          <a:bodyPr anchorCtr="0" anchor="t" bIns="0" lIns="0" spcFirstLastPara="1" rIns="0" wrap="square" tIns="12050">
            <a:spAutoFit/>
          </a:bodyPr>
          <a:lstStyle/>
          <a:p>
            <a:pPr indent="0" lvl="0" marL="1376045" marR="0" rtl="0" algn="l">
              <a:lnSpc>
                <a:spcPct val="114000"/>
              </a:lnSpc>
              <a:spcBef>
                <a:spcPts val="0"/>
              </a:spcBef>
              <a:spcAft>
                <a:spcPts val="0"/>
              </a:spcAft>
              <a:buNone/>
            </a:pPr>
            <a:r>
              <a:rPr b="1" lang="en-US" sz="1000">
                <a:solidFill>
                  <a:srgbClr val="464646"/>
                </a:solidFill>
                <a:latin typeface="Arial"/>
                <a:ea typeface="Arial"/>
                <a:cs typeface="Arial"/>
                <a:sym typeface="Arial"/>
              </a:rPr>
              <a:t>Scheduled Event</a:t>
            </a:r>
            <a:endParaRPr sz="1000">
              <a:solidFill>
                <a:schemeClr val="dk1"/>
              </a:solidFill>
              <a:latin typeface="Arial"/>
              <a:ea typeface="Arial"/>
              <a:cs typeface="Arial"/>
              <a:sym typeface="Arial"/>
            </a:endParaRPr>
          </a:p>
          <a:p>
            <a:pPr indent="0" lvl="0" marL="12700" marR="0" rtl="0" algn="l">
              <a:lnSpc>
                <a:spcPct val="114000"/>
              </a:lnSpc>
              <a:spcBef>
                <a:spcPts val="0"/>
              </a:spcBef>
              <a:spcAft>
                <a:spcPts val="0"/>
              </a:spcAft>
              <a:buNone/>
            </a:pPr>
            <a:r>
              <a:rPr b="1" lang="en-US" sz="1000">
                <a:solidFill>
                  <a:srgbClr val="464646"/>
                </a:solidFill>
                <a:latin typeface="Arial"/>
                <a:ea typeface="Arial"/>
                <a:cs typeface="Arial"/>
                <a:sym typeface="Arial"/>
              </a:rPr>
              <a:t>Amazon CloudWatch</a:t>
            </a:r>
            <a:endParaRPr sz="1000">
              <a:solidFill>
                <a:schemeClr val="dk1"/>
              </a:solidFill>
              <a:latin typeface="Arial"/>
              <a:ea typeface="Arial"/>
              <a:cs typeface="Arial"/>
              <a:sym typeface="Arial"/>
            </a:endParaRPr>
          </a:p>
        </p:txBody>
      </p:sp>
      <p:grpSp>
        <p:nvGrpSpPr>
          <p:cNvPr id="3960" name="Google Shape;3960;p139"/>
          <p:cNvGrpSpPr/>
          <p:nvPr/>
        </p:nvGrpSpPr>
        <p:grpSpPr>
          <a:xfrm>
            <a:off x="2558795" y="1378203"/>
            <a:ext cx="4266036" cy="2744216"/>
            <a:chOff x="2558795" y="1378203"/>
            <a:chExt cx="4266036" cy="2744216"/>
          </a:xfrm>
        </p:grpSpPr>
        <p:sp>
          <p:nvSpPr>
            <p:cNvPr id="3961" name="Google Shape;3961;p139"/>
            <p:cNvSpPr/>
            <p:nvPr/>
          </p:nvSpPr>
          <p:spPr>
            <a:xfrm>
              <a:off x="2558795" y="3537203"/>
              <a:ext cx="589788" cy="585216"/>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2" name="Google Shape;3962;p139"/>
            <p:cNvSpPr/>
            <p:nvPr/>
          </p:nvSpPr>
          <p:spPr>
            <a:xfrm>
              <a:off x="2651251" y="3638549"/>
              <a:ext cx="454659" cy="421640"/>
            </a:xfrm>
            <a:custGeom>
              <a:rect b="b" l="l" r="r" t="t"/>
              <a:pathLst>
                <a:path extrusionOk="0" h="421639" w="454660">
                  <a:moveTo>
                    <a:pt x="52494" y="75382"/>
                  </a:moveTo>
                  <a:lnTo>
                    <a:pt x="26803" y="78641"/>
                  </a:lnTo>
                  <a:lnTo>
                    <a:pt x="31242" y="99059"/>
                  </a:lnTo>
                  <a:lnTo>
                    <a:pt x="37718" y="118237"/>
                  </a:lnTo>
                  <a:lnTo>
                    <a:pt x="53721" y="155828"/>
                  </a:lnTo>
                  <a:lnTo>
                    <a:pt x="73660" y="192150"/>
                  </a:lnTo>
                  <a:lnTo>
                    <a:pt x="97028" y="226822"/>
                  </a:lnTo>
                  <a:lnTo>
                    <a:pt x="123571" y="259524"/>
                  </a:lnTo>
                  <a:lnTo>
                    <a:pt x="152908" y="290245"/>
                  </a:lnTo>
                  <a:lnTo>
                    <a:pt x="184912" y="318350"/>
                  </a:lnTo>
                  <a:lnTo>
                    <a:pt x="219075" y="343788"/>
                  </a:lnTo>
                  <a:lnTo>
                    <a:pt x="255143" y="366166"/>
                  </a:lnTo>
                  <a:lnTo>
                    <a:pt x="292989" y="385140"/>
                  </a:lnTo>
                  <a:lnTo>
                    <a:pt x="332105" y="400418"/>
                  </a:lnTo>
                  <a:lnTo>
                    <a:pt x="372364" y="411810"/>
                  </a:lnTo>
                  <a:lnTo>
                    <a:pt x="413258" y="418757"/>
                  </a:lnTo>
                  <a:lnTo>
                    <a:pt x="453771" y="421195"/>
                  </a:lnTo>
                  <a:lnTo>
                    <a:pt x="454533" y="395287"/>
                  </a:lnTo>
                  <a:lnTo>
                    <a:pt x="434594" y="394716"/>
                  </a:lnTo>
                  <a:lnTo>
                    <a:pt x="415544" y="392963"/>
                  </a:lnTo>
                  <a:lnTo>
                    <a:pt x="377317" y="386384"/>
                  </a:lnTo>
                  <a:lnTo>
                    <a:pt x="339852" y="375678"/>
                  </a:lnTo>
                  <a:lnTo>
                    <a:pt x="303022" y="361238"/>
                  </a:lnTo>
                  <a:lnTo>
                    <a:pt x="267208" y="343255"/>
                  </a:lnTo>
                  <a:lnTo>
                    <a:pt x="233045" y="322008"/>
                  </a:lnTo>
                  <a:lnTo>
                    <a:pt x="200787" y="297916"/>
                  </a:lnTo>
                  <a:lnTo>
                    <a:pt x="170434" y="271157"/>
                  </a:lnTo>
                  <a:lnTo>
                    <a:pt x="142621" y="242062"/>
                  </a:lnTo>
                  <a:lnTo>
                    <a:pt x="117602" y="210947"/>
                  </a:lnTo>
                  <a:lnTo>
                    <a:pt x="95377" y="178181"/>
                  </a:lnTo>
                  <a:lnTo>
                    <a:pt x="76835" y="144018"/>
                  </a:lnTo>
                  <a:lnTo>
                    <a:pt x="61849" y="108712"/>
                  </a:lnTo>
                  <a:lnTo>
                    <a:pt x="55753" y="90678"/>
                  </a:lnTo>
                  <a:lnTo>
                    <a:pt x="52494" y="75382"/>
                  </a:lnTo>
                  <a:close/>
                </a:path>
                <a:path extrusionOk="0" h="421639" w="454660">
                  <a:moveTo>
                    <a:pt x="28702" y="0"/>
                  </a:moveTo>
                  <a:lnTo>
                    <a:pt x="0" y="82041"/>
                  </a:lnTo>
                  <a:lnTo>
                    <a:pt x="26803" y="78641"/>
                  </a:lnTo>
                  <a:lnTo>
                    <a:pt x="24256" y="66928"/>
                  </a:lnTo>
                  <a:lnTo>
                    <a:pt x="49530" y="61468"/>
                  </a:lnTo>
                  <a:lnTo>
                    <a:pt x="69860" y="61468"/>
                  </a:lnTo>
                  <a:lnTo>
                    <a:pt x="28702" y="0"/>
                  </a:lnTo>
                  <a:close/>
                </a:path>
                <a:path extrusionOk="0" h="421639" w="454660">
                  <a:moveTo>
                    <a:pt x="49530" y="61468"/>
                  </a:moveTo>
                  <a:lnTo>
                    <a:pt x="24256" y="66928"/>
                  </a:lnTo>
                  <a:lnTo>
                    <a:pt x="26803" y="78641"/>
                  </a:lnTo>
                  <a:lnTo>
                    <a:pt x="52494" y="75382"/>
                  </a:lnTo>
                  <a:lnTo>
                    <a:pt x="49530" y="61468"/>
                  </a:lnTo>
                  <a:close/>
                </a:path>
                <a:path extrusionOk="0" h="421639" w="454660">
                  <a:moveTo>
                    <a:pt x="69860" y="61468"/>
                  </a:moveTo>
                  <a:lnTo>
                    <a:pt x="49530" y="61468"/>
                  </a:lnTo>
                  <a:lnTo>
                    <a:pt x="52494" y="75382"/>
                  </a:lnTo>
                  <a:lnTo>
                    <a:pt x="77089" y="72262"/>
                  </a:lnTo>
                  <a:lnTo>
                    <a:pt x="69860" y="61468"/>
                  </a:lnTo>
                  <a:close/>
                </a:path>
              </a:pathLst>
            </a:custGeom>
            <a:solidFill>
              <a:srgbClr val="A6A6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3" name="Google Shape;3963;p139"/>
            <p:cNvSpPr/>
            <p:nvPr/>
          </p:nvSpPr>
          <p:spPr>
            <a:xfrm>
              <a:off x="5768303" y="1378203"/>
              <a:ext cx="1056528" cy="134619"/>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4" name="Google Shape;3964;p139"/>
            <p:cNvSpPr/>
            <p:nvPr/>
          </p:nvSpPr>
          <p:spPr>
            <a:xfrm>
              <a:off x="5802629" y="1386839"/>
              <a:ext cx="993140" cy="78105"/>
            </a:xfrm>
            <a:custGeom>
              <a:rect b="b" l="l" r="r" t="t"/>
              <a:pathLst>
                <a:path extrusionOk="0" h="78105" w="993140">
                  <a:moveTo>
                    <a:pt x="915035" y="0"/>
                  </a:moveTo>
                  <a:lnTo>
                    <a:pt x="915035" y="77724"/>
                  </a:lnTo>
                  <a:lnTo>
                    <a:pt x="966851" y="51815"/>
                  </a:lnTo>
                  <a:lnTo>
                    <a:pt x="927989" y="51815"/>
                  </a:lnTo>
                  <a:lnTo>
                    <a:pt x="927989" y="25908"/>
                  </a:lnTo>
                  <a:lnTo>
                    <a:pt x="966851" y="25908"/>
                  </a:lnTo>
                  <a:lnTo>
                    <a:pt x="915035" y="0"/>
                  </a:lnTo>
                  <a:close/>
                </a:path>
                <a:path extrusionOk="0" h="78105" w="993140">
                  <a:moveTo>
                    <a:pt x="915035" y="25908"/>
                  </a:moveTo>
                  <a:lnTo>
                    <a:pt x="0" y="25908"/>
                  </a:lnTo>
                  <a:lnTo>
                    <a:pt x="0" y="51815"/>
                  </a:lnTo>
                  <a:lnTo>
                    <a:pt x="915035" y="51815"/>
                  </a:lnTo>
                  <a:lnTo>
                    <a:pt x="915035" y="25908"/>
                  </a:lnTo>
                  <a:close/>
                </a:path>
                <a:path extrusionOk="0" h="78105" w="993140">
                  <a:moveTo>
                    <a:pt x="966851" y="25908"/>
                  </a:moveTo>
                  <a:lnTo>
                    <a:pt x="927989" y="25908"/>
                  </a:lnTo>
                  <a:lnTo>
                    <a:pt x="927989" y="51815"/>
                  </a:lnTo>
                  <a:lnTo>
                    <a:pt x="966851" y="51815"/>
                  </a:lnTo>
                  <a:lnTo>
                    <a:pt x="992759" y="38862"/>
                  </a:lnTo>
                  <a:lnTo>
                    <a:pt x="966851" y="25908"/>
                  </a:lnTo>
                  <a:close/>
                </a:path>
              </a:pathLst>
            </a:custGeom>
            <a:solidFill>
              <a:srgbClr val="A6A6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65" name="Google Shape;3965;p139"/>
          <p:cNvSpPr txBox="1"/>
          <p:nvPr/>
        </p:nvSpPr>
        <p:spPr>
          <a:xfrm>
            <a:off x="6005321" y="1254633"/>
            <a:ext cx="539115" cy="330200"/>
          </a:xfrm>
          <a:prstGeom prst="rect">
            <a:avLst/>
          </a:prstGeom>
          <a:noFill/>
          <a:ln>
            <a:noFill/>
          </a:ln>
        </p:spPr>
        <p:txBody>
          <a:bodyPr anchorCtr="0" anchor="t" bIns="0" lIns="0" spcFirstLastPara="1" rIns="0" wrap="square" tIns="12050">
            <a:spAutoFit/>
          </a:bodyPr>
          <a:lstStyle/>
          <a:p>
            <a:pPr indent="30480" lvl="0" marL="12700" marR="5080" rtl="0" algn="l">
              <a:lnSpc>
                <a:spcPct val="100000"/>
              </a:lnSpc>
              <a:spcBef>
                <a:spcPts val="0"/>
              </a:spcBef>
              <a:spcAft>
                <a:spcPts val="0"/>
              </a:spcAft>
              <a:buNone/>
            </a:pPr>
            <a:r>
              <a:rPr b="1" lang="en-US" sz="1000">
                <a:solidFill>
                  <a:srgbClr val="464646"/>
                </a:solidFill>
                <a:latin typeface="Arial"/>
                <a:ea typeface="Arial"/>
                <a:cs typeface="Arial"/>
                <a:sym typeface="Arial"/>
              </a:rPr>
              <a:t>Launch  Instance</a:t>
            </a:r>
            <a:endParaRPr sz="1000">
              <a:solidFill>
                <a:schemeClr val="dk1"/>
              </a:solidFill>
              <a:latin typeface="Arial"/>
              <a:ea typeface="Arial"/>
              <a:cs typeface="Arial"/>
              <a:sym typeface="Arial"/>
            </a:endParaRPr>
          </a:p>
        </p:txBody>
      </p:sp>
      <p:sp>
        <p:nvSpPr>
          <p:cNvPr id="3966" name="Google Shape;3966;p139"/>
          <p:cNvSpPr/>
          <p:nvPr/>
        </p:nvSpPr>
        <p:spPr>
          <a:xfrm>
            <a:off x="6812280" y="1269491"/>
            <a:ext cx="342900" cy="355091"/>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967" name="Google Shape;3967;p139"/>
          <p:cNvGrpSpPr/>
          <p:nvPr/>
        </p:nvGrpSpPr>
        <p:grpSpPr>
          <a:xfrm>
            <a:off x="7930134" y="125729"/>
            <a:ext cx="1096010" cy="1000125"/>
            <a:chOff x="7930134" y="125729"/>
            <a:chExt cx="1096010" cy="1000125"/>
          </a:xfrm>
        </p:grpSpPr>
        <p:sp>
          <p:nvSpPr>
            <p:cNvPr id="3968" name="Google Shape;3968;p139"/>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9" name="Google Shape;3969;p139"/>
            <p:cNvSpPr/>
            <p:nvPr/>
          </p:nvSpPr>
          <p:spPr>
            <a:xfrm>
              <a:off x="8100060" y="395922"/>
              <a:ext cx="769620" cy="384175"/>
            </a:xfrm>
            <a:custGeom>
              <a:rect b="b" l="l" r="r" t="t"/>
              <a:pathLst>
                <a:path extrusionOk="0" h="384175" w="769620">
                  <a:moveTo>
                    <a:pt x="136715" y="269481"/>
                  </a:moveTo>
                  <a:lnTo>
                    <a:pt x="0" y="269481"/>
                  </a:lnTo>
                  <a:lnTo>
                    <a:pt x="0" y="303288"/>
                  </a:lnTo>
                  <a:lnTo>
                    <a:pt x="136715" y="303288"/>
                  </a:lnTo>
                  <a:lnTo>
                    <a:pt x="136715" y="269481"/>
                  </a:lnTo>
                  <a:close/>
                </a:path>
                <a:path extrusionOk="0" h="384175" w="769620">
                  <a:moveTo>
                    <a:pt x="285343" y="0"/>
                  </a:moveTo>
                  <a:lnTo>
                    <a:pt x="225882" y="0"/>
                  </a:lnTo>
                  <a:lnTo>
                    <a:pt x="225882" y="33820"/>
                  </a:lnTo>
                  <a:lnTo>
                    <a:pt x="285343" y="33820"/>
                  </a:lnTo>
                  <a:lnTo>
                    <a:pt x="285343" y="0"/>
                  </a:lnTo>
                  <a:close/>
                </a:path>
                <a:path extrusionOk="0" h="384175" w="769620">
                  <a:moveTo>
                    <a:pt x="369557" y="190931"/>
                  </a:moveTo>
                  <a:lnTo>
                    <a:pt x="285343" y="105410"/>
                  </a:lnTo>
                  <a:lnTo>
                    <a:pt x="285343" y="139230"/>
                  </a:lnTo>
                  <a:lnTo>
                    <a:pt x="369557" y="224726"/>
                  </a:lnTo>
                  <a:lnTo>
                    <a:pt x="369557" y="190931"/>
                  </a:lnTo>
                  <a:close/>
                </a:path>
                <a:path extrusionOk="0" h="384175" w="769620">
                  <a:moveTo>
                    <a:pt x="485470" y="107403"/>
                  </a:moveTo>
                  <a:lnTo>
                    <a:pt x="405218" y="190931"/>
                  </a:lnTo>
                  <a:lnTo>
                    <a:pt x="405218" y="224726"/>
                  </a:lnTo>
                  <a:lnTo>
                    <a:pt x="485470" y="141211"/>
                  </a:lnTo>
                  <a:lnTo>
                    <a:pt x="485470" y="107403"/>
                  </a:lnTo>
                  <a:close/>
                </a:path>
                <a:path extrusionOk="0" h="384175" w="769620">
                  <a:moveTo>
                    <a:pt x="544918" y="0"/>
                  </a:moveTo>
                  <a:lnTo>
                    <a:pt x="485470" y="0"/>
                  </a:lnTo>
                  <a:lnTo>
                    <a:pt x="485470" y="33820"/>
                  </a:lnTo>
                  <a:lnTo>
                    <a:pt x="544918" y="33820"/>
                  </a:lnTo>
                  <a:lnTo>
                    <a:pt x="544918" y="0"/>
                  </a:lnTo>
                  <a:close/>
                </a:path>
                <a:path extrusionOk="0" h="384175" w="769620">
                  <a:moveTo>
                    <a:pt x="636066" y="350037"/>
                  </a:moveTo>
                  <a:lnTo>
                    <a:pt x="474573" y="189941"/>
                  </a:lnTo>
                  <a:lnTo>
                    <a:pt x="474573" y="223735"/>
                  </a:lnTo>
                  <a:lnTo>
                    <a:pt x="636066" y="383832"/>
                  </a:lnTo>
                  <a:lnTo>
                    <a:pt x="636066" y="350037"/>
                  </a:lnTo>
                  <a:close/>
                </a:path>
                <a:path extrusionOk="0" h="384175" w="769620">
                  <a:moveTo>
                    <a:pt x="769594" y="269481"/>
                  </a:moveTo>
                  <a:lnTo>
                    <a:pt x="636066" y="269481"/>
                  </a:lnTo>
                  <a:lnTo>
                    <a:pt x="636066" y="303288"/>
                  </a:lnTo>
                  <a:lnTo>
                    <a:pt x="769594" y="303288"/>
                  </a:lnTo>
                  <a:lnTo>
                    <a:pt x="769594" y="269481"/>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0" name="Google Shape;3970;p139"/>
            <p:cNvSpPr/>
            <p:nvPr/>
          </p:nvSpPr>
          <p:spPr>
            <a:xfrm>
              <a:off x="8100060" y="427743"/>
              <a:ext cx="299720" cy="318770"/>
            </a:xfrm>
            <a:custGeom>
              <a:rect b="b" l="l" r="r" t="t"/>
              <a:pathLst>
                <a:path extrusionOk="0" h="318770" w="299720">
                  <a:moveTo>
                    <a:pt x="136726" y="0"/>
                  </a:moveTo>
                  <a:lnTo>
                    <a:pt x="136726" y="80538"/>
                  </a:lnTo>
                  <a:lnTo>
                    <a:pt x="0" y="80538"/>
                  </a:lnTo>
                  <a:lnTo>
                    <a:pt x="0" y="237654"/>
                  </a:lnTo>
                  <a:lnTo>
                    <a:pt x="136726" y="237654"/>
                  </a:lnTo>
                  <a:lnTo>
                    <a:pt x="136726" y="318205"/>
                  </a:lnTo>
                  <a:lnTo>
                    <a:pt x="299206" y="160096"/>
                  </a:lnTo>
                  <a:lnTo>
                    <a:pt x="136726" y="0"/>
                  </a:lnTo>
                  <a:close/>
                </a:path>
              </a:pathLst>
            </a:custGeom>
            <a:solidFill>
              <a:srgbClr val="F371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1" name="Google Shape;3971;p139"/>
            <p:cNvSpPr/>
            <p:nvPr/>
          </p:nvSpPr>
          <p:spPr>
            <a:xfrm>
              <a:off x="8236786" y="587839"/>
              <a:ext cx="162560" cy="192405"/>
            </a:xfrm>
            <a:custGeom>
              <a:rect b="b" l="l" r="r" t="t"/>
              <a:pathLst>
                <a:path extrusionOk="0" h="192404" w="162559">
                  <a:moveTo>
                    <a:pt x="162480" y="0"/>
                  </a:moveTo>
                  <a:lnTo>
                    <a:pt x="0" y="158109"/>
                  </a:lnTo>
                  <a:lnTo>
                    <a:pt x="0" y="191908"/>
                  </a:lnTo>
                  <a:lnTo>
                    <a:pt x="162480" y="33812"/>
                  </a:lnTo>
                  <a:lnTo>
                    <a:pt x="162480" y="0"/>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2" name="Google Shape;3972;p139"/>
            <p:cNvSpPr/>
            <p:nvPr/>
          </p:nvSpPr>
          <p:spPr>
            <a:xfrm>
              <a:off x="8574643" y="427743"/>
              <a:ext cx="295275" cy="318770"/>
            </a:xfrm>
            <a:custGeom>
              <a:rect b="b" l="l" r="r" t="t"/>
              <a:pathLst>
                <a:path extrusionOk="0" h="318770" w="295275">
                  <a:moveTo>
                    <a:pt x="161490" y="0"/>
                  </a:moveTo>
                  <a:lnTo>
                    <a:pt x="0" y="158109"/>
                  </a:lnTo>
                  <a:lnTo>
                    <a:pt x="161490" y="318205"/>
                  </a:lnTo>
                  <a:lnTo>
                    <a:pt x="161490" y="237654"/>
                  </a:lnTo>
                  <a:lnTo>
                    <a:pt x="295022" y="237654"/>
                  </a:lnTo>
                  <a:lnTo>
                    <a:pt x="295022" y="81531"/>
                  </a:lnTo>
                  <a:lnTo>
                    <a:pt x="161490" y="81531"/>
                  </a:lnTo>
                  <a:lnTo>
                    <a:pt x="161490" y="0"/>
                  </a:lnTo>
                  <a:close/>
                </a:path>
              </a:pathLst>
            </a:custGeom>
            <a:solidFill>
              <a:srgbClr val="F371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3" name="Google Shape;3973;p139"/>
            <p:cNvSpPr/>
            <p:nvPr/>
          </p:nvSpPr>
          <p:spPr>
            <a:xfrm>
              <a:off x="8325953" y="789694"/>
              <a:ext cx="319033" cy="194899"/>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4" name="Google Shape;3974;p139"/>
            <p:cNvSpPr/>
            <p:nvPr/>
          </p:nvSpPr>
          <p:spPr>
            <a:xfrm>
              <a:off x="8325953" y="240801"/>
              <a:ext cx="319405" cy="710565"/>
            </a:xfrm>
            <a:custGeom>
              <a:rect b="b" l="l" r="r" t="t"/>
              <a:pathLst>
                <a:path extrusionOk="0" h="710565" w="319404">
                  <a:moveTo>
                    <a:pt x="319033" y="548893"/>
                  </a:moveTo>
                  <a:lnTo>
                    <a:pt x="0" y="548893"/>
                  </a:lnTo>
                  <a:lnTo>
                    <a:pt x="158520" y="709984"/>
                  </a:lnTo>
                  <a:lnTo>
                    <a:pt x="319033" y="548893"/>
                  </a:lnTo>
                  <a:close/>
                </a:path>
                <a:path extrusionOk="0" h="710565" w="319404">
                  <a:moveTo>
                    <a:pt x="259580" y="155116"/>
                  </a:moveTo>
                  <a:lnTo>
                    <a:pt x="59453" y="155116"/>
                  </a:lnTo>
                  <a:lnTo>
                    <a:pt x="59453" y="260526"/>
                  </a:lnTo>
                  <a:lnTo>
                    <a:pt x="143669" y="346044"/>
                  </a:lnTo>
                  <a:lnTo>
                    <a:pt x="59453" y="432556"/>
                  </a:lnTo>
                  <a:lnTo>
                    <a:pt x="59453" y="548893"/>
                  </a:lnTo>
                  <a:lnTo>
                    <a:pt x="259580" y="548893"/>
                  </a:lnTo>
                  <a:lnTo>
                    <a:pt x="259580" y="431562"/>
                  </a:lnTo>
                  <a:lnTo>
                    <a:pt x="179336" y="346044"/>
                  </a:lnTo>
                  <a:lnTo>
                    <a:pt x="259580" y="262513"/>
                  </a:lnTo>
                  <a:lnTo>
                    <a:pt x="259580" y="155116"/>
                  </a:lnTo>
                  <a:close/>
                </a:path>
                <a:path extrusionOk="0" h="710565" w="319404">
                  <a:moveTo>
                    <a:pt x="165444" y="0"/>
                  </a:moveTo>
                  <a:lnTo>
                    <a:pt x="155520" y="0"/>
                  </a:lnTo>
                  <a:lnTo>
                    <a:pt x="0" y="155116"/>
                  </a:lnTo>
                  <a:lnTo>
                    <a:pt x="319033" y="155116"/>
                  </a:lnTo>
                  <a:lnTo>
                    <a:pt x="165444" y="0"/>
                  </a:lnTo>
                  <a:close/>
                </a:path>
              </a:pathLst>
            </a:custGeom>
            <a:solidFill>
              <a:srgbClr val="F371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75" name="Google Shape;3975;p139"/>
          <p:cNvSpPr txBox="1"/>
          <p:nvPr/>
        </p:nvSpPr>
        <p:spPr>
          <a:xfrm>
            <a:off x="4969890" y="730961"/>
            <a:ext cx="99123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Attach to Group</a:t>
            </a:r>
            <a:endParaRPr sz="1000">
              <a:solidFill>
                <a:schemeClr val="dk1"/>
              </a:solidFill>
              <a:latin typeface="Arial"/>
              <a:ea typeface="Arial"/>
              <a:cs typeface="Arial"/>
              <a:sym typeface="Arial"/>
            </a:endParaRPr>
          </a:p>
        </p:txBody>
      </p:sp>
      <p:grpSp>
        <p:nvGrpSpPr>
          <p:cNvPr id="3976" name="Google Shape;3976;p139"/>
          <p:cNvGrpSpPr/>
          <p:nvPr/>
        </p:nvGrpSpPr>
        <p:grpSpPr>
          <a:xfrm>
            <a:off x="3313176" y="804672"/>
            <a:ext cx="4194048" cy="2638043"/>
            <a:chOff x="3313176" y="804672"/>
            <a:chExt cx="4194048" cy="2638043"/>
          </a:xfrm>
        </p:grpSpPr>
        <p:sp>
          <p:nvSpPr>
            <p:cNvPr id="3977" name="Google Shape;3977;p139"/>
            <p:cNvSpPr/>
            <p:nvPr/>
          </p:nvSpPr>
          <p:spPr>
            <a:xfrm>
              <a:off x="3355848" y="804672"/>
              <a:ext cx="4151376" cy="717803"/>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8" name="Google Shape;3978;p139"/>
            <p:cNvSpPr/>
            <p:nvPr/>
          </p:nvSpPr>
          <p:spPr>
            <a:xfrm>
              <a:off x="3477006" y="867156"/>
              <a:ext cx="3987165" cy="592455"/>
            </a:xfrm>
            <a:custGeom>
              <a:rect b="b" l="l" r="r" t="t"/>
              <a:pathLst>
                <a:path extrusionOk="0" h="592455" w="3987165">
                  <a:moveTo>
                    <a:pt x="3961129" y="566547"/>
                  </a:moveTo>
                  <a:lnTo>
                    <a:pt x="3745484" y="566547"/>
                  </a:lnTo>
                  <a:lnTo>
                    <a:pt x="3745484" y="592455"/>
                  </a:lnTo>
                  <a:lnTo>
                    <a:pt x="3981196" y="592455"/>
                  </a:lnTo>
                  <a:lnTo>
                    <a:pt x="3987038" y="586613"/>
                  </a:lnTo>
                  <a:lnTo>
                    <a:pt x="3987038" y="579501"/>
                  </a:lnTo>
                  <a:lnTo>
                    <a:pt x="3961129" y="579501"/>
                  </a:lnTo>
                  <a:lnTo>
                    <a:pt x="3961129" y="566547"/>
                  </a:lnTo>
                  <a:close/>
                </a:path>
                <a:path extrusionOk="0" h="592455" w="3987165">
                  <a:moveTo>
                    <a:pt x="3961129" y="38862"/>
                  </a:moveTo>
                  <a:lnTo>
                    <a:pt x="3961129" y="579501"/>
                  </a:lnTo>
                  <a:lnTo>
                    <a:pt x="3974084" y="566547"/>
                  </a:lnTo>
                  <a:lnTo>
                    <a:pt x="3987038" y="566547"/>
                  </a:lnTo>
                  <a:lnTo>
                    <a:pt x="3987038" y="51816"/>
                  </a:lnTo>
                  <a:lnTo>
                    <a:pt x="3974084" y="51816"/>
                  </a:lnTo>
                  <a:lnTo>
                    <a:pt x="3961129" y="38862"/>
                  </a:lnTo>
                  <a:close/>
                </a:path>
                <a:path extrusionOk="0" h="592455" w="3987165">
                  <a:moveTo>
                    <a:pt x="3987038" y="566547"/>
                  </a:moveTo>
                  <a:lnTo>
                    <a:pt x="3974084" y="566547"/>
                  </a:lnTo>
                  <a:lnTo>
                    <a:pt x="3961129" y="579501"/>
                  </a:lnTo>
                  <a:lnTo>
                    <a:pt x="3987038" y="579501"/>
                  </a:lnTo>
                  <a:lnTo>
                    <a:pt x="3987038" y="566547"/>
                  </a:lnTo>
                  <a:close/>
                </a:path>
                <a:path extrusionOk="0" h="592455" w="3987165">
                  <a:moveTo>
                    <a:pt x="77724" y="0"/>
                  </a:moveTo>
                  <a:lnTo>
                    <a:pt x="0" y="38862"/>
                  </a:lnTo>
                  <a:lnTo>
                    <a:pt x="77724" y="77724"/>
                  </a:lnTo>
                  <a:lnTo>
                    <a:pt x="77724" y="51816"/>
                  </a:lnTo>
                  <a:lnTo>
                    <a:pt x="64770" y="51816"/>
                  </a:lnTo>
                  <a:lnTo>
                    <a:pt x="64770" y="25908"/>
                  </a:lnTo>
                  <a:lnTo>
                    <a:pt x="77724" y="25908"/>
                  </a:lnTo>
                  <a:lnTo>
                    <a:pt x="77724" y="0"/>
                  </a:lnTo>
                  <a:close/>
                </a:path>
                <a:path extrusionOk="0" h="592455" w="3987165">
                  <a:moveTo>
                    <a:pt x="77724" y="25908"/>
                  </a:moveTo>
                  <a:lnTo>
                    <a:pt x="64770" y="25908"/>
                  </a:lnTo>
                  <a:lnTo>
                    <a:pt x="64770" y="51816"/>
                  </a:lnTo>
                  <a:lnTo>
                    <a:pt x="77724" y="51816"/>
                  </a:lnTo>
                  <a:lnTo>
                    <a:pt x="77724" y="25908"/>
                  </a:lnTo>
                  <a:close/>
                </a:path>
                <a:path extrusionOk="0" h="592455" w="3987165">
                  <a:moveTo>
                    <a:pt x="3981196" y="25908"/>
                  </a:moveTo>
                  <a:lnTo>
                    <a:pt x="77724" y="25908"/>
                  </a:lnTo>
                  <a:lnTo>
                    <a:pt x="77724" y="51816"/>
                  </a:lnTo>
                  <a:lnTo>
                    <a:pt x="3961129" y="51816"/>
                  </a:lnTo>
                  <a:lnTo>
                    <a:pt x="3961129" y="38862"/>
                  </a:lnTo>
                  <a:lnTo>
                    <a:pt x="3987038" y="38862"/>
                  </a:lnTo>
                  <a:lnTo>
                    <a:pt x="3987038" y="31750"/>
                  </a:lnTo>
                  <a:lnTo>
                    <a:pt x="3981196" y="25908"/>
                  </a:lnTo>
                  <a:close/>
                </a:path>
                <a:path extrusionOk="0" h="592455" w="3987165">
                  <a:moveTo>
                    <a:pt x="3987038" y="38862"/>
                  </a:moveTo>
                  <a:lnTo>
                    <a:pt x="3961129" y="38862"/>
                  </a:lnTo>
                  <a:lnTo>
                    <a:pt x="3974084" y="51816"/>
                  </a:lnTo>
                  <a:lnTo>
                    <a:pt x="3987038" y="51816"/>
                  </a:lnTo>
                  <a:lnTo>
                    <a:pt x="3987038" y="38862"/>
                  </a:lnTo>
                  <a:close/>
                </a:path>
              </a:pathLst>
            </a:custGeom>
            <a:solidFill>
              <a:srgbClr val="A6A6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9" name="Google Shape;3979;p139"/>
            <p:cNvSpPr/>
            <p:nvPr/>
          </p:nvSpPr>
          <p:spPr>
            <a:xfrm>
              <a:off x="6723888" y="1234440"/>
              <a:ext cx="448055" cy="461772"/>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0" name="Google Shape;3980;p139"/>
            <p:cNvSpPr/>
            <p:nvPr/>
          </p:nvSpPr>
          <p:spPr>
            <a:xfrm>
              <a:off x="6815328" y="1287780"/>
              <a:ext cx="341375" cy="355091"/>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1" name="Google Shape;3981;p139"/>
            <p:cNvSpPr/>
            <p:nvPr/>
          </p:nvSpPr>
          <p:spPr>
            <a:xfrm>
              <a:off x="3430524" y="2484120"/>
              <a:ext cx="1990344" cy="958595"/>
            </a:xfrm>
            <a:prstGeom prst="rect">
              <a:avLst/>
            </a:prstGeom>
            <a:blipFill rotWithShape="1">
              <a:blip r:embed="rId2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2" name="Google Shape;3982;p139"/>
            <p:cNvSpPr/>
            <p:nvPr/>
          </p:nvSpPr>
          <p:spPr>
            <a:xfrm>
              <a:off x="3472434" y="2506979"/>
              <a:ext cx="1905635" cy="834390"/>
            </a:xfrm>
            <a:custGeom>
              <a:rect b="b" l="l" r="r" t="t"/>
              <a:pathLst>
                <a:path extrusionOk="0" h="834389" w="1905635">
                  <a:moveTo>
                    <a:pt x="1741551" y="756157"/>
                  </a:moveTo>
                  <a:lnTo>
                    <a:pt x="1663827" y="795019"/>
                  </a:lnTo>
                  <a:lnTo>
                    <a:pt x="1741551" y="833882"/>
                  </a:lnTo>
                  <a:lnTo>
                    <a:pt x="1741551" y="807974"/>
                  </a:lnTo>
                  <a:lnTo>
                    <a:pt x="1728596" y="807974"/>
                  </a:lnTo>
                  <a:lnTo>
                    <a:pt x="1728596" y="782065"/>
                  </a:lnTo>
                  <a:lnTo>
                    <a:pt x="1741551" y="782065"/>
                  </a:lnTo>
                  <a:lnTo>
                    <a:pt x="1741551" y="756157"/>
                  </a:lnTo>
                  <a:close/>
                </a:path>
                <a:path extrusionOk="0" h="834389" w="1905635">
                  <a:moveTo>
                    <a:pt x="1741551" y="782065"/>
                  </a:moveTo>
                  <a:lnTo>
                    <a:pt x="1728596" y="782065"/>
                  </a:lnTo>
                  <a:lnTo>
                    <a:pt x="1728596" y="807974"/>
                  </a:lnTo>
                  <a:lnTo>
                    <a:pt x="1741551" y="807974"/>
                  </a:lnTo>
                  <a:lnTo>
                    <a:pt x="1741551" y="782065"/>
                  </a:lnTo>
                  <a:close/>
                </a:path>
                <a:path extrusionOk="0" h="834389" w="1905635">
                  <a:moveTo>
                    <a:pt x="1879473" y="782065"/>
                  </a:moveTo>
                  <a:lnTo>
                    <a:pt x="1741551" y="782065"/>
                  </a:lnTo>
                  <a:lnTo>
                    <a:pt x="1741551" y="807974"/>
                  </a:lnTo>
                  <a:lnTo>
                    <a:pt x="1899539" y="807974"/>
                  </a:lnTo>
                  <a:lnTo>
                    <a:pt x="1905380" y="802132"/>
                  </a:lnTo>
                  <a:lnTo>
                    <a:pt x="1905380" y="795019"/>
                  </a:lnTo>
                  <a:lnTo>
                    <a:pt x="1879473" y="795019"/>
                  </a:lnTo>
                  <a:lnTo>
                    <a:pt x="1879473" y="782065"/>
                  </a:lnTo>
                  <a:close/>
                </a:path>
                <a:path extrusionOk="0" h="834389" w="1905635">
                  <a:moveTo>
                    <a:pt x="1879473" y="12953"/>
                  </a:moveTo>
                  <a:lnTo>
                    <a:pt x="1879473" y="795019"/>
                  </a:lnTo>
                  <a:lnTo>
                    <a:pt x="1892427" y="782065"/>
                  </a:lnTo>
                  <a:lnTo>
                    <a:pt x="1905380" y="782066"/>
                  </a:lnTo>
                  <a:lnTo>
                    <a:pt x="1905380" y="25907"/>
                  </a:lnTo>
                  <a:lnTo>
                    <a:pt x="1892427" y="25907"/>
                  </a:lnTo>
                  <a:lnTo>
                    <a:pt x="1879473" y="12953"/>
                  </a:lnTo>
                  <a:close/>
                </a:path>
                <a:path extrusionOk="0" h="834389" w="1905635">
                  <a:moveTo>
                    <a:pt x="1905380" y="782066"/>
                  </a:moveTo>
                  <a:lnTo>
                    <a:pt x="1892427" y="782065"/>
                  </a:lnTo>
                  <a:lnTo>
                    <a:pt x="1879473" y="795019"/>
                  </a:lnTo>
                  <a:lnTo>
                    <a:pt x="1905380" y="795019"/>
                  </a:lnTo>
                  <a:lnTo>
                    <a:pt x="1905380" y="782066"/>
                  </a:lnTo>
                  <a:close/>
                </a:path>
                <a:path extrusionOk="0" h="834389" w="1905635">
                  <a:moveTo>
                    <a:pt x="1899539" y="0"/>
                  </a:moveTo>
                  <a:lnTo>
                    <a:pt x="0" y="0"/>
                  </a:lnTo>
                  <a:lnTo>
                    <a:pt x="0" y="25907"/>
                  </a:lnTo>
                  <a:lnTo>
                    <a:pt x="1879473" y="25907"/>
                  </a:lnTo>
                  <a:lnTo>
                    <a:pt x="1879473" y="12953"/>
                  </a:lnTo>
                  <a:lnTo>
                    <a:pt x="1905380" y="12953"/>
                  </a:lnTo>
                  <a:lnTo>
                    <a:pt x="1905380" y="5842"/>
                  </a:lnTo>
                  <a:lnTo>
                    <a:pt x="1899539" y="0"/>
                  </a:lnTo>
                  <a:close/>
                </a:path>
                <a:path extrusionOk="0" h="834389" w="1905635">
                  <a:moveTo>
                    <a:pt x="1905380" y="12953"/>
                  </a:moveTo>
                  <a:lnTo>
                    <a:pt x="1879473" y="12953"/>
                  </a:lnTo>
                  <a:lnTo>
                    <a:pt x="1892427" y="25907"/>
                  </a:lnTo>
                  <a:lnTo>
                    <a:pt x="1905380" y="25907"/>
                  </a:lnTo>
                  <a:lnTo>
                    <a:pt x="1905380" y="12953"/>
                  </a:lnTo>
                  <a:close/>
                </a:path>
              </a:pathLst>
            </a:custGeom>
            <a:solidFill>
              <a:srgbClr val="A6A6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3" name="Google Shape;3983;p139"/>
            <p:cNvSpPr/>
            <p:nvPr/>
          </p:nvSpPr>
          <p:spPr>
            <a:xfrm>
              <a:off x="3313176" y="3192779"/>
              <a:ext cx="1490472" cy="242316"/>
            </a:xfrm>
            <a:prstGeom prst="rect">
              <a:avLst/>
            </a:prstGeom>
            <a:blipFill rotWithShape="1">
              <a:blip r:embed="rId2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4" name="Google Shape;3984;p139"/>
            <p:cNvSpPr/>
            <p:nvPr/>
          </p:nvSpPr>
          <p:spPr>
            <a:xfrm>
              <a:off x="3356610" y="3255517"/>
              <a:ext cx="1327150" cy="78105"/>
            </a:xfrm>
            <a:custGeom>
              <a:rect b="b" l="l" r="r" t="t"/>
              <a:pathLst>
                <a:path extrusionOk="0" h="78104" w="1327150">
                  <a:moveTo>
                    <a:pt x="1301287" y="25907"/>
                  </a:moveTo>
                  <a:lnTo>
                    <a:pt x="1262126" y="25907"/>
                  </a:lnTo>
                  <a:lnTo>
                    <a:pt x="1262252" y="51815"/>
                  </a:lnTo>
                  <a:lnTo>
                    <a:pt x="1249214" y="51865"/>
                  </a:lnTo>
                  <a:lnTo>
                    <a:pt x="1249299" y="77723"/>
                  </a:lnTo>
                  <a:lnTo>
                    <a:pt x="1326895" y="38607"/>
                  </a:lnTo>
                  <a:lnTo>
                    <a:pt x="1301287" y="25907"/>
                  </a:lnTo>
                  <a:close/>
                </a:path>
                <a:path extrusionOk="0" h="78104" w="1327150">
                  <a:moveTo>
                    <a:pt x="1249129" y="25957"/>
                  </a:moveTo>
                  <a:lnTo>
                    <a:pt x="0" y="30733"/>
                  </a:lnTo>
                  <a:lnTo>
                    <a:pt x="0" y="56641"/>
                  </a:lnTo>
                  <a:lnTo>
                    <a:pt x="1249214" y="51865"/>
                  </a:lnTo>
                  <a:lnTo>
                    <a:pt x="1249129" y="25957"/>
                  </a:lnTo>
                  <a:close/>
                </a:path>
                <a:path extrusionOk="0" h="78104" w="1327150">
                  <a:moveTo>
                    <a:pt x="1262126" y="25907"/>
                  </a:moveTo>
                  <a:lnTo>
                    <a:pt x="1249129" y="25957"/>
                  </a:lnTo>
                  <a:lnTo>
                    <a:pt x="1249214" y="51865"/>
                  </a:lnTo>
                  <a:lnTo>
                    <a:pt x="1262252" y="51815"/>
                  </a:lnTo>
                  <a:lnTo>
                    <a:pt x="1262126" y="25907"/>
                  </a:lnTo>
                  <a:close/>
                </a:path>
                <a:path extrusionOk="0" h="78104" w="1327150">
                  <a:moveTo>
                    <a:pt x="1249044" y="0"/>
                  </a:moveTo>
                  <a:lnTo>
                    <a:pt x="1249129" y="25957"/>
                  </a:lnTo>
                  <a:lnTo>
                    <a:pt x="1301287" y="25907"/>
                  </a:lnTo>
                  <a:lnTo>
                    <a:pt x="1249044" y="0"/>
                  </a:lnTo>
                  <a:close/>
                </a:path>
              </a:pathLst>
            </a:custGeom>
            <a:solidFill>
              <a:srgbClr val="A6A6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85" name="Google Shape;3985;p139"/>
          <p:cNvSpPr txBox="1"/>
          <p:nvPr/>
        </p:nvSpPr>
        <p:spPr>
          <a:xfrm>
            <a:off x="5483733" y="2871342"/>
            <a:ext cx="763905" cy="330200"/>
          </a:xfrm>
          <a:prstGeom prst="rect">
            <a:avLst/>
          </a:prstGeom>
          <a:noFill/>
          <a:ln>
            <a:noFill/>
          </a:ln>
        </p:spPr>
        <p:txBody>
          <a:bodyPr anchorCtr="0" anchor="t" bIns="0" lIns="0" spcFirstLastPara="1" rIns="0" wrap="square" tIns="12050">
            <a:spAutoFit/>
          </a:bodyPr>
          <a:lstStyle/>
          <a:p>
            <a:pPr indent="-178435" lvl="0" marL="190500" marR="5080" rtl="0" algn="l">
              <a:lnSpc>
                <a:spcPct val="100000"/>
              </a:lnSpc>
              <a:spcBef>
                <a:spcPts val="0"/>
              </a:spcBef>
              <a:spcAft>
                <a:spcPts val="0"/>
              </a:spcAft>
              <a:buNone/>
            </a:pPr>
            <a:r>
              <a:rPr b="1" lang="en-US" sz="1000">
                <a:solidFill>
                  <a:srgbClr val="464646"/>
                </a:solidFill>
                <a:latin typeface="Arial"/>
                <a:ea typeface="Arial"/>
                <a:cs typeface="Arial"/>
                <a:sym typeface="Arial"/>
              </a:rPr>
              <a:t>Detach from  Group</a:t>
            </a:r>
            <a:endParaRPr sz="1000">
              <a:solidFill>
                <a:schemeClr val="dk1"/>
              </a:solidFill>
              <a:latin typeface="Arial"/>
              <a:ea typeface="Arial"/>
              <a:cs typeface="Arial"/>
              <a:sym typeface="Arial"/>
            </a:endParaRPr>
          </a:p>
        </p:txBody>
      </p:sp>
      <p:sp>
        <p:nvSpPr>
          <p:cNvPr id="3986" name="Google Shape;3986;p139"/>
          <p:cNvSpPr txBox="1"/>
          <p:nvPr/>
        </p:nvSpPr>
        <p:spPr>
          <a:xfrm>
            <a:off x="3686302" y="3122422"/>
            <a:ext cx="631825" cy="3302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Terminate</a:t>
            </a:r>
            <a:endParaRPr sz="1000">
              <a:solidFill>
                <a:schemeClr val="dk1"/>
              </a:solidFill>
              <a:latin typeface="Arial"/>
              <a:ea typeface="Arial"/>
              <a:cs typeface="Arial"/>
              <a:sym typeface="Arial"/>
            </a:endParaRPr>
          </a:p>
          <a:p>
            <a:pPr indent="0" lvl="0" marL="59689" marR="0" rtl="0" algn="l">
              <a:lnSpc>
                <a:spcPct val="100000"/>
              </a:lnSpc>
              <a:spcBef>
                <a:spcPts val="0"/>
              </a:spcBef>
              <a:spcAft>
                <a:spcPts val="0"/>
              </a:spcAft>
              <a:buNone/>
            </a:pPr>
            <a:r>
              <a:rPr b="1" lang="en-US" sz="1000">
                <a:solidFill>
                  <a:srgbClr val="464646"/>
                </a:solidFill>
                <a:latin typeface="Arial"/>
                <a:ea typeface="Arial"/>
                <a:cs typeface="Arial"/>
                <a:sym typeface="Arial"/>
              </a:rPr>
              <a:t>Instance</a:t>
            </a:r>
            <a:endParaRPr sz="1000">
              <a:solidFill>
                <a:schemeClr val="dk1"/>
              </a:solidFill>
              <a:latin typeface="Arial"/>
              <a:ea typeface="Arial"/>
              <a:cs typeface="Arial"/>
              <a:sym typeface="Arial"/>
            </a:endParaRPr>
          </a:p>
        </p:txBody>
      </p:sp>
      <p:sp>
        <p:nvSpPr>
          <p:cNvPr id="3987" name="Google Shape;3987;p139"/>
          <p:cNvSpPr/>
          <p:nvPr/>
        </p:nvSpPr>
        <p:spPr>
          <a:xfrm>
            <a:off x="4796028" y="3125723"/>
            <a:ext cx="339851" cy="352044"/>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8" name="Google Shape;3988;p139"/>
          <p:cNvSpPr txBox="1"/>
          <p:nvPr/>
        </p:nvSpPr>
        <p:spPr>
          <a:xfrm>
            <a:off x="4826889" y="3025597"/>
            <a:ext cx="297180" cy="51435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US" sz="3200">
                <a:solidFill>
                  <a:srgbClr val="FF0000"/>
                </a:solidFill>
                <a:latin typeface="Arial"/>
                <a:ea typeface="Arial"/>
                <a:cs typeface="Arial"/>
                <a:sym typeface="Arial"/>
              </a:rPr>
              <a:t>X</a:t>
            </a:r>
            <a:endParaRPr sz="3200">
              <a:solidFill>
                <a:schemeClr val="dk1"/>
              </a:solidFill>
              <a:latin typeface="Arial"/>
              <a:ea typeface="Arial"/>
              <a:cs typeface="Arial"/>
              <a:sym typeface="Arial"/>
            </a:endParaRPr>
          </a:p>
        </p:txBody>
      </p:sp>
      <p:sp>
        <p:nvSpPr>
          <p:cNvPr id="3989" name="Google Shape;3989;p139"/>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3990" name="Google Shape;3990;p139"/>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14"/>
          <p:cNvSpPr txBox="1"/>
          <p:nvPr/>
        </p:nvSpPr>
        <p:spPr>
          <a:xfrm>
            <a:off x="265175" y="691895"/>
            <a:ext cx="1571625" cy="612775"/>
          </a:xfrm>
          <a:prstGeom prst="rect">
            <a:avLst/>
          </a:prstGeom>
          <a:solidFill>
            <a:srgbClr val="999A97"/>
          </a:solidFill>
          <a:ln>
            <a:noFill/>
          </a:ln>
        </p:spPr>
        <p:txBody>
          <a:bodyPr anchorCtr="0" anchor="t" bIns="0" lIns="0" spcFirstLastPara="1" rIns="0" wrap="square" tIns="156200">
            <a:spAutoFit/>
          </a:bodyPr>
          <a:lstStyle/>
          <a:p>
            <a:pPr indent="0" lvl="0" marL="344805" marR="0" rtl="0" algn="l">
              <a:lnSpc>
                <a:spcPct val="100000"/>
              </a:lnSpc>
              <a:spcBef>
                <a:spcPts val="0"/>
              </a:spcBef>
              <a:spcAft>
                <a:spcPts val="0"/>
              </a:spcAft>
              <a:buNone/>
            </a:pPr>
            <a:r>
              <a:rPr lang="en-US" sz="1700">
                <a:solidFill>
                  <a:srgbClr val="FFFFFF"/>
                </a:solidFill>
                <a:latin typeface="Arial"/>
                <a:ea typeface="Arial"/>
                <a:cs typeface="Arial"/>
                <a:sym typeface="Arial"/>
              </a:rPr>
              <a:t>Compute</a:t>
            </a:r>
            <a:endParaRPr sz="1700">
              <a:solidFill>
                <a:schemeClr val="dk1"/>
              </a:solidFill>
              <a:latin typeface="Arial"/>
              <a:ea typeface="Arial"/>
              <a:cs typeface="Arial"/>
              <a:sym typeface="Arial"/>
            </a:endParaRPr>
          </a:p>
        </p:txBody>
      </p:sp>
      <p:grpSp>
        <p:nvGrpSpPr>
          <p:cNvPr id="591" name="Google Shape;591;p14"/>
          <p:cNvGrpSpPr/>
          <p:nvPr/>
        </p:nvGrpSpPr>
        <p:grpSpPr>
          <a:xfrm>
            <a:off x="278129" y="1291590"/>
            <a:ext cx="1545590" cy="3127375"/>
            <a:chOff x="278129" y="1291590"/>
            <a:chExt cx="1545590" cy="3127375"/>
          </a:xfrm>
        </p:grpSpPr>
        <p:sp>
          <p:nvSpPr>
            <p:cNvPr id="592" name="Google Shape;592;p14"/>
            <p:cNvSpPr/>
            <p:nvPr/>
          </p:nvSpPr>
          <p:spPr>
            <a:xfrm>
              <a:off x="278129" y="1291590"/>
              <a:ext cx="1545590" cy="3127375"/>
            </a:xfrm>
            <a:custGeom>
              <a:rect b="b" l="l" r="r" t="t"/>
              <a:pathLst>
                <a:path extrusionOk="0" h="3127375" w="1545589">
                  <a:moveTo>
                    <a:pt x="1545336" y="0"/>
                  </a:moveTo>
                  <a:lnTo>
                    <a:pt x="0" y="0"/>
                  </a:lnTo>
                  <a:lnTo>
                    <a:pt x="0" y="3127248"/>
                  </a:lnTo>
                  <a:lnTo>
                    <a:pt x="1545336" y="3127248"/>
                  </a:lnTo>
                  <a:lnTo>
                    <a:pt x="1545336" y="0"/>
                  </a:lnTo>
                  <a:close/>
                </a:path>
              </a:pathLst>
            </a:custGeom>
            <a:solidFill>
              <a:srgbClr val="DEDEDD">
                <a:alpha val="8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3" name="Google Shape;593;p14"/>
            <p:cNvSpPr/>
            <p:nvPr/>
          </p:nvSpPr>
          <p:spPr>
            <a:xfrm>
              <a:off x="278129" y="1291590"/>
              <a:ext cx="1545590" cy="3127375"/>
            </a:xfrm>
            <a:custGeom>
              <a:rect b="b" l="l" r="r" t="t"/>
              <a:pathLst>
                <a:path extrusionOk="0" h="3127375" w="1545589">
                  <a:moveTo>
                    <a:pt x="0" y="3127248"/>
                  </a:moveTo>
                  <a:lnTo>
                    <a:pt x="1545336" y="3127248"/>
                  </a:lnTo>
                  <a:lnTo>
                    <a:pt x="1545336" y="0"/>
                  </a:lnTo>
                  <a:lnTo>
                    <a:pt x="0" y="0"/>
                  </a:lnTo>
                  <a:lnTo>
                    <a:pt x="0" y="3127248"/>
                  </a:lnTo>
                  <a:close/>
                </a:path>
              </a:pathLst>
            </a:custGeom>
            <a:noFill/>
            <a:ln cap="flat" cmpd="sng" w="25900">
              <a:solidFill>
                <a:srgbClr val="DEDED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4" name="Google Shape;594;p14"/>
            <p:cNvSpPr/>
            <p:nvPr/>
          </p:nvSpPr>
          <p:spPr>
            <a:xfrm>
              <a:off x="515111" y="1616964"/>
              <a:ext cx="324612" cy="39014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95" name="Google Shape;595;p14"/>
          <p:cNvSpPr txBox="1"/>
          <p:nvPr/>
        </p:nvSpPr>
        <p:spPr>
          <a:xfrm>
            <a:off x="2026920" y="691895"/>
            <a:ext cx="1571625" cy="612775"/>
          </a:xfrm>
          <a:prstGeom prst="rect">
            <a:avLst/>
          </a:prstGeom>
          <a:solidFill>
            <a:srgbClr val="999A97"/>
          </a:solidFill>
          <a:ln>
            <a:noFill/>
          </a:ln>
        </p:spPr>
        <p:txBody>
          <a:bodyPr anchorCtr="0" anchor="t" bIns="0" lIns="0" spcFirstLastPara="1" rIns="0" wrap="square" tIns="156200">
            <a:spAutoFit/>
          </a:bodyPr>
          <a:lstStyle/>
          <a:p>
            <a:pPr indent="0" lvl="0" marL="389890" marR="0" rtl="0" algn="l">
              <a:lnSpc>
                <a:spcPct val="100000"/>
              </a:lnSpc>
              <a:spcBef>
                <a:spcPts val="0"/>
              </a:spcBef>
              <a:spcAft>
                <a:spcPts val="0"/>
              </a:spcAft>
              <a:buNone/>
            </a:pPr>
            <a:r>
              <a:rPr lang="en-US" sz="1700">
                <a:solidFill>
                  <a:srgbClr val="FFFFFF"/>
                </a:solidFill>
                <a:latin typeface="Arial"/>
                <a:ea typeface="Arial"/>
                <a:cs typeface="Arial"/>
                <a:sym typeface="Arial"/>
              </a:rPr>
              <a:t>Network</a:t>
            </a:r>
            <a:endParaRPr sz="1700">
              <a:solidFill>
                <a:schemeClr val="dk1"/>
              </a:solidFill>
              <a:latin typeface="Arial"/>
              <a:ea typeface="Arial"/>
              <a:cs typeface="Arial"/>
              <a:sym typeface="Arial"/>
            </a:endParaRPr>
          </a:p>
        </p:txBody>
      </p:sp>
      <p:grpSp>
        <p:nvGrpSpPr>
          <p:cNvPr id="596" name="Google Shape;596;p14"/>
          <p:cNvGrpSpPr/>
          <p:nvPr/>
        </p:nvGrpSpPr>
        <p:grpSpPr>
          <a:xfrm>
            <a:off x="2039874" y="1291590"/>
            <a:ext cx="1545590" cy="3127375"/>
            <a:chOff x="2039874" y="1291590"/>
            <a:chExt cx="1545590" cy="3127375"/>
          </a:xfrm>
        </p:grpSpPr>
        <p:sp>
          <p:nvSpPr>
            <p:cNvPr id="597" name="Google Shape;597;p14"/>
            <p:cNvSpPr/>
            <p:nvPr/>
          </p:nvSpPr>
          <p:spPr>
            <a:xfrm>
              <a:off x="2039874" y="1291590"/>
              <a:ext cx="1545590" cy="3127375"/>
            </a:xfrm>
            <a:custGeom>
              <a:rect b="b" l="l" r="r" t="t"/>
              <a:pathLst>
                <a:path extrusionOk="0" h="3127375" w="1545589">
                  <a:moveTo>
                    <a:pt x="1545336" y="0"/>
                  </a:moveTo>
                  <a:lnTo>
                    <a:pt x="0" y="0"/>
                  </a:lnTo>
                  <a:lnTo>
                    <a:pt x="0" y="3127248"/>
                  </a:lnTo>
                  <a:lnTo>
                    <a:pt x="1545336" y="3127248"/>
                  </a:lnTo>
                  <a:lnTo>
                    <a:pt x="1545336" y="0"/>
                  </a:lnTo>
                  <a:close/>
                </a:path>
              </a:pathLst>
            </a:custGeom>
            <a:solidFill>
              <a:srgbClr val="DEDEDD">
                <a:alpha val="8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8" name="Google Shape;598;p14"/>
            <p:cNvSpPr/>
            <p:nvPr/>
          </p:nvSpPr>
          <p:spPr>
            <a:xfrm>
              <a:off x="2039874" y="1291590"/>
              <a:ext cx="1545590" cy="3127375"/>
            </a:xfrm>
            <a:custGeom>
              <a:rect b="b" l="l" r="r" t="t"/>
              <a:pathLst>
                <a:path extrusionOk="0" h="3127375" w="1545589">
                  <a:moveTo>
                    <a:pt x="0" y="3127248"/>
                  </a:moveTo>
                  <a:lnTo>
                    <a:pt x="1545336" y="3127248"/>
                  </a:lnTo>
                  <a:lnTo>
                    <a:pt x="1545336" y="0"/>
                  </a:lnTo>
                  <a:lnTo>
                    <a:pt x="0" y="0"/>
                  </a:lnTo>
                  <a:lnTo>
                    <a:pt x="0" y="3127248"/>
                  </a:lnTo>
                  <a:close/>
                </a:path>
              </a:pathLst>
            </a:custGeom>
            <a:noFill/>
            <a:ln cap="flat" cmpd="sng" w="25900">
              <a:solidFill>
                <a:srgbClr val="DEDED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 name="Google Shape;599;p14"/>
            <p:cNvSpPr/>
            <p:nvPr/>
          </p:nvSpPr>
          <p:spPr>
            <a:xfrm>
              <a:off x="2331720" y="1616964"/>
              <a:ext cx="315468" cy="39014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 name="Google Shape;600;p14"/>
            <p:cNvSpPr/>
            <p:nvPr/>
          </p:nvSpPr>
          <p:spPr>
            <a:xfrm>
              <a:off x="2624327" y="2586227"/>
              <a:ext cx="324612" cy="38861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01" name="Google Shape;601;p14"/>
          <p:cNvSpPr txBox="1"/>
          <p:nvPr/>
        </p:nvSpPr>
        <p:spPr>
          <a:xfrm>
            <a:off x="3788664" y="691895"/>
            <a:ext cx="1571625" cy="612775"/>
          </a:xfrm>
          <a:prstGeom prst="rect">
            <a:avLst/>
          </a:prstGeom>
          <a:solidFill>
            <a:srgbClr val="999A97"/>
          </a:solidFill>
          <a:ln>
            <a:noFill/>
          </a:ln>
        </p:spPr>
        <p:txBody>
          <a:bodyPr anchorCtr="0" anchor="t" bIns="0" lIns="0" spcFirstLastPara="1" rIns="0" wrap="square" tIns="156200">
            <a:spAutoFit/>
          </a:bodyPr>
          <a:lstStyle/>
          <a:p>
            <a:pPr indent="0" lvl="0" marL="406400" marR="0" rtl="0" algn="l">
              <a:lnSpc>
                <a:spcPct val="100000"/>
              </a:lnSpc>
              <a:spcBef>
                <a:spcPts val="0"/>
              </a:spcBef>
              <a:spcAft>
                <a:spcPts val="0"/>
              </a:spcAft>
              <a:buNone/>
            </a:pPr>
            <a:r>
              <a:rPr lang="en-US" sz="1700">
                <a:solidFill>
                  <a:srgbClr val="FFFFFF"/>
                </a:solidFill>
                <a:latin typeface="Arial"/>
                <a:ea typeface="Arial"/>
                <a:cs typeface="Arial"/>
                <a:sym typeface="Arial"/>
              </a:rPr>
              <a:t>Storage</a:t>
            </a:r>
            <a:endParaRPr sz="1700">
              <a:solidFill>
                <a:schemeClr val="dk1"/>
              </a:solidFill>
              <a:latin typeface="Arial"/>
              <a:ea typeface="Arial"/>
              <a:cs typeface="Arial"/>
              <a:sym typeface="Arial"/>
            </a:endParaRPr>
          </a:p>
        </p:txBody>
      </p:sp>
      <p:grpSp>
        <p:nvGrpSpPr>
          <p:cNvPr id="602" name="Google Shape;602;p14"/>
          <p:cNvGrpSpPr/>
          <p:nvPr/>
        </p:nvGrpSpPr>
        <p:grpSpPr>
          <a:xfrm>
            <a:off x="3801618" y="1291590"/>
            <a:ext cx="1545590" cy="3127375"/>
            <a:chOff x="3801618" y="1291590"/>
            <a:chExt cx="1545590" cy="3127375"/>
          </a:xfrm>
        </p:grpSpPr>
        <p:sp>
          <p:nvSpPr>
            <p:cNvPr id="603" name="Google Shape;603;p14"/>
            <p:cNvSpPr/>
            <p:nvPr/>
          </p:nvSpPr>
          <p:spPr>
            <a:xfrm>
              <a:off x="3801618" y="1291590"/>
              <a:ext cx="1545590" cy="3127375"/>
            </a:xfrm>
            <a:custGeom>
              <a:rect b="b" l="l" r="r" t="t"/>
              <a:pathLst>
                <a:path extrusionOk="0" h="3127375" w="1545589">
                  <a:moveTo>
                    <a:pt x="1545336" y="0"/>
                  </a:moveTo>
                  <a:lnTo>
                    <a:pt x="0" y="0"/>
                  </a:lnTo>
                  <a:lnTo>
                    <a:pt x="0" y="3127248"/>
                  </a:lnTo>
                  <a:lnTo>
                    <a:pt x="1545336" y="3127248"/>
                  </a:lnTo>
                  <a:lnTo>
                    <a:pt x="1545336" y="0"/>
                  </a:lnTo>
                  <a:close/>
                </a:path>
              </a:pathLst>
            </a:custGeom>
            <a:solidFill>
              <a:srgbClr val="DEDEDD">
                <a:alpha val="8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 name="Google Shape;604;p14"/>
            <p:cNvSpPr/>
            <p:nvPr/>
          </p:nvSpPr>
          <p:spPr>
            <a:xfrm>
              <a:off x="3801618" y="1291590"/>
              <a:ext cx="1545590" cy="3127375"/>
            </a:xfrm>
            <a:custGeom>
              <a:rect b="b" l="l" r="r" t="t"/>
              <a:pathLst>
                <a:path extrusionOk="0" h="3127375" w="1545589">
                  <a:moveTo>
                    <a:pt x="0" y="3127248"/>
                  </a:moveTo>
                  <a:lnTo>
                    <a:pt x="1545336" y="3127248"/>
                  </a:lnTo>
                  <a:lnTo>
                    <a:pt x="1545336" y="0"/>
                  </a:lnTo>
                  <a:lnTo>
                    <a:pt x="0" y="0"/>
                  </a:lnTo>
                  <a:lnTo>
                    <a:pt x="0" y="3127248"/>
                  </a:lnTo>
                  <a:close/>
                </a:path>
              </a:pathLst>
            </a:custGeom>
            <a:noFill/>
            <a:ln cap="flat" cmpd="sng" w="25900">
              <a:solidFill>
                <a:srgbClr val="DEDED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5" name="Google Shape;605;p14"/>
            <p:cNvSpPr/>
            <p:nvPr/>
          </p:nvSpPr>
          <p:spPr>
            <a:xfrm>
              <a:off x="4062984" y="1620012"/>
              <a:ext cx="324612" cy="38252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06" name="Google Shape;606;p14"/>
          <p:cNvSpPr txBox="1"/>
          <p:nvPr/>
        </p:nvSpPr>
        <p:spPr>
          <a:xfrm>
            <a:off x="5550408" y="691895"/>
            <a:ext cx="1571625" cy="612775"/>
          </a:xfrm>
          <a:prstGeom prst="rect">
            <a:avLst/>
          </a:prstGeom>
          <a:solidFill>
            <a:srgbClr val="999A97"/>
          </a:solidFill>
          <a:ln>
            <a:noFill/>
          </a:ln>
        </p:spPr>
        <p:txBody>
          <a:bodyPr anchorCtr="0" anchor="t" bIns="0" lIns="0" spcFirstLastPara="1" rIns="0" wrap="square" tIns="44450">
            <a:spAutoFit/>
          </a:bodyPr>
          <a:lstStyle/>
          <a:p>
            <a:pPr indent="0" lvl="0" marL="0" marR="0" rtl="0" algn="ctr">
              <a:lnSpc>
                <a:spcPct val="111470"/>
              </a:lnSpc>
              <a:spcBef>
                <a:spcPts val="0"/>
              </a:spcBef>
              <a:spcAft>
                <a:spcPts val="0"/>
              </a:spcAft>
              <a:buNone/>
            </a:pPr>
            <a:r>
              <a:rPr lang="en-US" sz="1700">
                <a:solidFill>
                  <a:srgbClr val="FFFFFF"/>
                </a:solidFill>
                <a:latin typeface="Arial"/>
                <a:ea typeface="Arial"/>
                <a:cs typeface="Arial"/>
                <a:sym typeface="Arial"/>
              </a:rPr>
              <a:t>Security &amp;</a:t>
            </a:r>
            <a:endParaRPr sz="1700">
              <a:solidFill>
                <a:schemeClr val="dk1"/>
              </a:solidFill>
              <a:latin typeface="Arial"/>
              <a:ea typeface="Arial"/>
              <a:cs typeface="Arial"/>
              <a:sym typeface="Arial"/>
            </a:endParaRPr>
          </a:p>
          <a:p>
            <a:pPr indent="0" lvl="0" marL="3810" marR="0" rtl="0" algn="ctr">
              <a:lnSpc>
                <a:spcPct val="111470"/>
              </a:lnSpc>
              <a:spcBef>
                <a:spcPts val="0"/>
              </a:spcBef>
              <a:spcAft>
                <a:spcPts val="0"/>
              </a:spcAft>
              <a:buNone/>
            </a:pPr>
            <a:r>
              <a:rPr lang="en-US" sz="1700">
                <a:solidFill>
                  <a:srgbClr val="FFFFFF"/>
                </a:solidFill>
                <a:latin typeface="Arial"/>
                <a:ea typeface="Arial"/>
                <a:cs typeface="Arial"/>
                <a:sym typeface="Arial"/>
              </a:rPr>
              <a:t>Identity</a:t>
            </a:r>
            <a:endParaRPr sz="1700">
              <a:solidFill>
                <a:schemeClr val="dk1"/>
              </a:solidFill>
              <a:latin typeface="Arial"/>
              <a:ea typeface="Arial"/>
              <a:cs typeface="Arial"/>
              <a:sym typeface="Arial"/>
            </a:endParaRPr>
          </a:p>
        </p:txBody>
      </p:sp>
      <p:grpSp>
        <p:nvGrpSpPr>
          <p:cNvPr id="607" name="Google Shape;607;p14"/>
          <p:cNvGrpSpPr/>
          <p:nvPr/>
        </p:nvGrpSpPr>
        <p:grpSpPr>
          <a:xfrm>
            <a:off x="5563362" y="1291590"/>
            <a:ext cx="1545590" cy="3127375"/>
            <a:chOff x="5563362" y="1291590"/>
            <a:chExt cx="1545590" cy="3127375"/>
          </a:xfrm>
        </p:grpSpPr>
        <p:sp>
          <p:nvSpPr>
            <p:cNvPr id="608" name="Google Shape;608;p14"/>
            <p:cNvSpPr/>
            <p:nvPr/>
          </p:nvSpPr>
          <p:spPr>
            <a:xfrm>
              <a:off x="5563362" y="1291590"/>
              <a:ext cx="1545590" cy="3127375"/>
            </a:xfrm>
            <a:custGeom>
              <a:rect b="b" l="l" r="r" t="t"/>
              <a:pathLst>
                <a:path extrusionOk="0" h="3127375" w="1545590">
                  <a:moveTo>
                    <a:pt x="1545336" y="0"/>
                  </a:moveTo>
                  <a:lnTo>
                    <a:pt x="0" y="0"/>
                  </a:lnTo>
                  <a:lnTo>
                    <a:pt x="0" y="3127248"/>
                  </a:lnTo>
                  <a:lnTo>
                    <a:pt x="1545336" y="3127248"/>
                  </a:lnTo>
                  <a:lnTo>
                    <a:pt x="1545336" y="0"/>
                  </a:lnTo>
                  <a:close/>
                </a:path>
              </a:pathLst>
            </a:custGeom>
            <a:solidFill>
              <a:srgbClr val="DEDEDD">
                <a:alpha val="8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9" name="Google Shape;609;p14"/>
            <p:cNvSpPr/>
            <p:nvPr/>
          </p:nvSpPr>
          <p:spPr>
            <a:xfrm>
              <a:off x="5563362" y="1291590"/>
              <a:ext cx="1545590" cy="3127375"/>
            </a:xfrm>
            <a:custGeom>
              <a:rect b="b" l="l" r="r" t="t"/>
              <a:pathLst>
                <a:path extrusionOk="0" h="3127375" w="1545590">
                  <a:moveTo>
                    <a:pt x="0" y="3127248"/>
                  </a:moveTo>
                  <a:lnTo>
                    <a:pt x="1545336" y="3127248"/>
                  </a:lnTo>
                  <a:lnTo>
                    <a:pt x="1545336" y="0"/>
                  </a:lnTo>
                  <a:lnTo>
                    <a:pt x="0" y="0"/>
                  </a:lnTo>
                  <a:lnTo>
                    <a:pt x="0" y="3127248"/>
                  </a:lnTo>
                  <a:close/>
                </a:path>
              </a:pathLst>
            </a:custGeom>
            <a:noFill/>
            <a:ln cap="flat" cmpd="sng" w="25900">
              <a:solidFill>
                <a:srgbClr val="DEDED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10" name="Google Shape;610;p14"/>
          <p:cNvSpPr txBox="1"/>
          <p:nvPr/>
        </p:nvSpPr>
        <p:spPr>
          <a:xfrm>
            <a:off x="7312152" y="691895"/>
            <a:ext cx="1571625" cy="612775"/>
          </a:xfrm>
          <a:prstGeom prst="rect">
            <a:avLst/>
          </a:prstGeom>
          <a:solidFill>
            <a:srgbClr val="999A97"/>
          </a:solidFill>
          <a:ln>
            <a:noFill/>
          </a:ln>
        </p:spPr>
        <p:txBody>
          <a:bodyPr anchorCtr="0" anchor="t" bIns="0" lIns="0" spcFirstLastPara="1" rIns="0" wrap="square" tIns="156200">
            <a:spAutoFit/>
          </a:bodyPr>
          <a:lstStyle/>
          <a:p>
            <a:pPr indent="0" lvl="0" marL="201295" marR="0" rtl="0" algn="l">
              <a:lnSpc>
                <a:spcPct val="100000"/>
              </a:lnSpc>
              <a:spcBef>
                <a:spcPts val="0"/>
              </a:spcBef>
              <a:spcAft>
                <a:spcPts val="0"/>
              </a:spcAft>
              <a:buNone/>
            </a:pPr>
            <a:r>
              <a:rPr lang="en-US" sz="1700">
                <a:solidFill>
                  <a:srgbClr val="FFFFFF"/>
                </a:solidFill>
                <a:latin typeface="Arial"/>
                <a:ea typeface="Arial"/>
                <a:cs typeface="Arial"/>
                <a:sym typeface="Arial"/>
              </a:rPr>
              <a:t>Applications</a:t>
            </a:r>
            <a:endParaRPr sz="1700">
              <a:solidFill>
                <a:schemeClr val="dk1"/>
              </a:solidFill>
              <a:latin typeface="Arial"/>
              <a:ea typeface="Arial"/>
              <a:cs typeface="Arial"/>
              <a:sym typeface="Arial"/>
            </a:endParaRPr>
          </a:p>
        </p:txBody>
      </p:sp>
      <p:grpSp>
        <p:nvGrpSpPr>
          <p:cNvPr id="611" name="Google Shape;611;p14"/>
          <p:cNvGrpSpPr/>
          <p:nvPr/>
        </p:nvGrpSpPr>
        <p:grpSpPr>
          <a:xfrm>
            <a:off x="7325106" y="1291590"/>
            <a:ext cx="1545590" cy="3127375"/>
            <a:chOff x="7325106" y="1291590"/>
            <a:chExt cx="1545590" cy="3127375"/>
          </a:xfrm>
        </p:grpSpPr>
        <p:sp>
          <p:nvSpPr>
            <p:cNvPr id="612" name="Google Shape;612;p14"/>
            <p:cNvSpPr/>
            <p:nvPr/>
          </p:nvSpPr>
          <p:spPr>
            <a:xfrm>
              <a:off x="7325106" y="1291590"/>
              <a:ext cx="1545590" cy="3127375"/>
            </a:xfrm>
            <a:custGeom>
              <a:rect b="b" l="l" r="r" t="t"/>
              <a:pathLst>
                <a:path extrusionOk="0" h="3127375" w="1545590">
                  <a:moveTo>
                    <a:pt x="1545336" y="0"/>
                  </a:moveTo>
                  <a:lnTo>
                    <a:pt x="0" y="0"/>
                  </a:lnTo>
                  <a:lnTo>
                    <a:pt x="0" y="3127248"/>
                  </a:lnTo>
                  <a:lnTo>
                    <a:pt x="1545336" y="3127248"/>
                  </a:lnTo>
                  <a:lnTo>
                    <a:pt x="1545336" y="0"/>
                  </a:lnTo>
                  <a:close/>
                </a:path>
              </a:pathLst>
            </a:custGeom>
            <a:solidFill>
              <a:srgbClr val="DEDEDD">
                <a:alpha val="8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3" name="Google Shape;613;p14"/>
            <p:cNvSpPr/>
            <p:nvPr/>
          </p:nvSpPr>
          <p:spPr>
            <a:xfrm>
              <a:off x="7325106" y="1291590"/>
              <a:ext cx="1545590" cy="3127375"/>
            </a:xfrm>
            <a:custGeom>
              <a:rect b="b" l="l" r="r" t="t"/>
              <a:pathLst>
                <a:path extrusionOk="0" h="3127375" w="1545590">
                  <a:moveTo>
                    <a:pt x="0" y="3127248"/>
                  </a:moveTo>
                  <a:lnTo>
                    <a:pt x="1545336" y="3127248"/>
                  </a:lnTo>
                  <a:lnTo>
                    <a:pt x="1545336" y="0"/>
                  </a:lnTo>
                  <a:lnTo>
                    <a:pt x="0" y="0"/>
                  </a:lnTo>
                  <a:lnTo>
                    <a:pt x="0" y="3127248"/>
                  </a:lnTo>
                  <a:close/>
                </a:path>
              </a:pathLst>
            </a:custGeom>
            <a:noFill/>
            <a:ln cap="flat" cmpd="sng" w="25900">
              <a:solidFill>
                <a:srgbClr val="DEDED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4" name="Google Shape;614;p14"/>
            <p:cNvSpPr/>
            <p:nvPr/>
          </p:nvSpPr>
          <p:spPr>
            <a:xfrm>
              <a:off x="7520940" y="1627632"/>
              <a:ext cx="324611" cy="368808"/>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15" name="Google Shape;615;p14"/>
          <p:cNvSpPr txBox="1"/>
          <p:nvPr>
            <p:ph type="title"/>
          </p:nvPr>
        </p:nvSpPr>
        <p:spPr>
          <a:xfrm>
            <a:off x="415544" y="140589"/>
            <a:ext cx="37980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404040"/>
                </a:solidFill>
              </a:rPr>
              <a:t>AWS Foundation Services</a:t>
            </a:r>
            <a:endParaRPr sz="2400"/>
          </a:p>
        </p:txBody>
      </p:sp>
      <p:sp>
        <p:nvSpPr>
          <p:cNvPr id="616" name="Google Shape;616;p14"/>
          <p:cNvSpPr txBox="1"/>
          <p:nvPr/>
        </p:nvSpPr>
        <p:spPr>
          <a:xfrm>
            <a:off x="479450" y="1317497"/>
            <a:ext cx="405765" cy="269875"/>
          </a:xfrm>
          <a:prstGeom prst="rect">
            <a:avLst/>
          </a:prstGeom>
          <a:noFill/>
          <a:ln>
            <a:noFill/>
          </a:ln>
        </p:spPr>
        <p:txBody>
          <a:bodyPr anchorCtr="0" anchor="t" bIns="0" lIns="0" spcFirstLastPara="1" rIns="0" wrap="square" tIns="13325">
            <a:spAutoFit/>
          </a:bodyPr>
          <a:lstStyle/>
          <a:p>
            <a:pPr indent="-97155" lvl="0" marL="97155" marR="5080" rtl="0" algn="l">
              <a:lnSpc>
                <a:spcPct val="100000"/>
              </a:lnSpc>
              <a:spcBef>
                <a:spcPts val="0"/>
              </a:spcBef>
              <a:spcAft>
                <a:spcPts val="0"/>
              </a:spcAft>
              <a:buNone/>
            </a:pPr>
            <a:r>
              <a:rPr b="1" lang="en-US" sz="800">
                <a:solidFill>
                  <a:srgbClr val="464646"/>
                </a:solidFill>
                <a:latin typeface="Arial"/>
                <a:ea typeface="Arial"/>
                <a:cs typeface="Arial"/>
                <a:sym typeface="Arial"/>
              </a:rPr>
              <a:t>Amazon  EC2</a:t>
            </a:r>
            <a:endParaRPr sz="800">
              <a:solidFill>
                <a:schemeClr val="dk1"/>
              </a:solidFill>
              <a:latin typeface="Arial"/>
              <a:ea typeface="Arial"/>
              <a:cs typeface="Arial"/>
              <a:sym typeface="Arial"/>
            </a:endParaRPr>
          </a:p>
        </p:txBody>
      </p:sp>
      <p:sp>
        <p:nvSpPr>
          <p:cNvPr id="617" name="Google Shape;617;p14"/>
          <p:cNvSpPr/>
          <p:nvPr/>
        </p:nvSpPr>
        <p:spPr>
          <a:xfrm>
            <a:off x="1228344" y="1616963"/>
            <a:ext cx="324612" cy="390144"/>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 name="Google Shape;618;p14"/>
          <p:cNvSpPr txBox="1"/>
          <p:nvPr/>
        </p:nvSpPr>
        <p:spPr>
          <a:xfrm>
            <a:off x="1191158" y="1317497"/>
            <a:ext cx="404495" cy="269875"/>
          </a:xfrm>
          <a:prstGeom prst="rect">
            <a:avLst/>
          </a:prstGeom>
          <a:noFill/>
          <a:ln>
            <a:noFill/>
          </a:ln>
        </p:spPr>
        <p:txBody>
          <a:bodyPr anchorCtr="0" anchor="t" bIns="0" lIns="0" spcFirstLastPara="1" rIns="0" wrap="square" tIns="13325">
            <a:spAutoFit/>
          </a:bodyPr>
          <a:lstStyle/>
          <a:p>
            <a:pPr indent="0" lvl="0" marL="0" marR="5715" rtl="0" algn="ctr">
              <a:lnSpc>
                <a:spcPct val="100000"/>
              </a:lnSpc>
              <a:spcBef>
                <a:spcPts val="0"/>
              </a:spcBef>
              <a:spcAft>
                <a:spcPts val="0"/>
              </a:spcAft>
              <a:buNone/>
            </a:pPr>
            <a:r>
              <a:rPr b="1" lang="en-US" sz="800">
                <a:solidFill>
                  <a:srgbClr val="464646"/>
                </a:solidFill>
                <a:latin typeface="Arial"/>
                <a:ea typeface="Arial"/>
                <a:cs typeface="Arial"/>
                <a:sym typeface="Arial"/>
              </a:rPr>
              <a:t>AWS</a:t>
            </a:r>
            <a:endParaRPr sz="800">
              <a:solidFill>
                <a:schemeClr val="dk1"/>
              </a:solidFill>
              <a:latin typeface="Arial"/>
              <a:ea typeface="Arial"/>
              <a:cs typeface="Arial"/>
              <a:sym typeface="Arial"/>
            </a:endParaRPr>
          </a:p>
          <a:p>
            <a:pPr indent="0" lvl="0" marL="0" marR="5080" rtl="0" algn="ctr">
              <a:lnSpc>
                <a:spcPct val="100000"/>
              </a:lnSpc>
              <a:spcBef>
                <a:spcPts val="0"/>
              </a:spcBef>
              <a:spcAft>
                <a:spcPts val="0"/>
              </a:spcAft>
              <a:buNone/>
            </a:pPr>
            <a:r>
              <a:rPr b="1" lang="en-US" sz="800">
                <a:solidFill>
                  <a:srgbClr val="464646"/>
                </a:solidFill>
                <a:latin typeface="Arial"/>
                <a:ea typeface="Arial"/>
                <a:cs typeface="Arial"/>
                <a:sym typeface="Arial"/>
              </a:rPr>
              <a:t>Lambda</a:t>
            </a:r>
            <a:endParaRPr sz="800">
              <a:solidFill>
                <a:schemeClr val="dk1"/>
              </a:solidFill>
              <a:latin typeface="Arial"/>
              <a:ea typeface="Arial"/>
              <a:cs typeface="Arial"/>
              <a:sym typeface="Arial"/>
            </a:endParaRPr>
          </a:p>
        </p:txBody>
      </p:sp>
      <p:sp>
        <p:nvSpPr>
          <p:cNvPr id="619" name="Google Shape;619;p14"/>
          <p:cNvSpPr/>
          <p:nvPr/>
        </p:nvSpPr>
        <p:spPr>
          <a:xfrm>
            <a:off x="877824" y="2583179"/>
            <a:ext cx="307847" cy="288036"/>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0" name="Google Shape;620;p14"/>
          <p:cNvSpPr txBox="1"/>
          <p:nvPr/>
        </p:nvSpPr>
        <p:spPr>
          <a:xfrm>
            <a:off x="721461" y="2174240"/>
            <a:ext cx="635000" cy="391795"/>
          </a:xfrm>
          <a:prstGeom prst="rect">
            <a:avLst/>
          </a:prstGeom>
          <a:noFill/>
          <a:ln>
            <a:noFill/>
          </a:ln>
        </p:spPr>
        <p:txBody>
          <a:bodyPr anchorCtr="0" anchor="t" bIns="0" lIns="0" spcFirstLastPara="1" rIns="0" wrap="square" tIns="12700">
            <a:spAutoFit/>
          </a:bodyPr>
          <a:lstStyle/>
          <a:p>
            <a:pPr indent="0" lvl="0" marL="0" marR="5080" rtl="0" algn="ctr">
              <a:lnSpc>
                <a:spcPct val="100000"/>
              </a:lnSpc>
              <a:spcBef>
                <a:spcPts val="0"/>
              </a:spcBef>
              <a:spcAft>
                <a:spcPts val="0"/>
              </a:spcAft>
              <a:buNone/>
            </a:pPr>
            <a:r>
              <a:rPr b="1" lang="en-US" sz="800">
                <a:solidFill>
                  <a:srgbClr val="464646"/>
                </a:solidFill>
                <a:latin typeface="Arial"/>
                <a:ea typeface="Arial"/>
                <a:cs typeface="Arial"/>
                <a:sym typeface="Arial"/>
              </a:rPr>
              <a:t>Amazon EC2  Container  Service</a:t>
            </a:r>
            <a:endParaRPr sz="800">
              <a:solidFill>
                <a:schemeClr val="dk1"/>
              </a:solidFill>
              <a:latin typeface="Arial"/>
              <a:ea typeface="Arial"/>
              <a:cs typeface="Arial"/>
              <a:sym typeface="Arial"/>
            </a:endParaRPr>
          </a:p>
        </p:txBody>
      </p:sp>
      <p:sp>
        <p:nvSpPr>
          <p:cNvPr id="621" name="Google Shape;621;p14"/>
          <p:cNvSpPr/>
          <p:nvPr/>
        </p:nvSpPr>
        <p:spPr>
          <a:xfrm>
            <a:off x="1240536" y="3300984"/>
            <a:ext cx="390144" cy="390143"/>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2" name="Google Shape;622;p14"/>
          <p:cNvSpPr txBox="1"/>
          <p:nvPr/>
        </p:nvSpPr>
        <p:spPr>
          <a:xfrm>
            <a:off x="1195120" y="2912110"/>
            <a:ext cx="493395" cy="391795"/>
          </a:xfrm>
          <a:prstGeom prst="rect">
            <a:avLst/>
          </a:prstGeom>
          <a:noFill/>
          <a:ln>
            <a:noFill/>
          </a:ln>
        </p:spPr>
        <p:txBody>
          <a:bodyPr anchorCtr="0" anchor="t" bIns="0" lIns="0" spcFirstLastPara="1" rIns="0" wrap="square" tIns="12700">
            <a:spAutoFit/>
          </a:bodyPr>
          <a:lstStyle/>
          <a:p>
            <a:pPr indent="0" lvl="0" marL="0" marR="5715" rtl="0" algn="ctr">
              <a:lnSpc>
                <a:spcPct val="100000"/>
              </a:lnSpc>
              <a:spcBef>
                <a:spcPts val="0"/>
              </a:spcBef>
              <a:spcAft>
                <a:spcPts val="0"/>
              </a:spcAft>
              <a:buNone/>
            </a:pPr>
            <a:r>
              <a:rPr b="1" lang="en-US" sz="800">
                <a:solidFill>
                  <a:srgbClr val="464646"/>
                </a:solidFill>
                <a:latin typeface="Arial"/>
                <a:ea typeface="Arial"/>
                <a:cs typeface="Arial"/>
                <a:sym typeface="Arial"/>
              </a:rPr>
              <a:t>AWS</a:t>
            </a:r>
            <a:endParaRPr sz="800">
              <a:solidFill>
                <a:schemeClr val="dk1"/>
              </a:solidFill>
              <a:latin typeface="Arial"/>
              <a:ea typeface="Arial"/>
              <a:cs typeface="Arial"/>
              <a:sym typeface="Arial"/>
            </a:endParaRPr>
          </a:p>
          <a:p>
            <a:pPr indent="635" lvl="0" marL="0" marR="5080" rtl="0" algn="ctr">
              <a:lnSpc>
                <a:spcPct val="100000"/>
              </a:lnSpc>
              <a:spcBef>
                <a:spcPts val="5"/>
              </a:spcBef>
              <a:spcAft>
                <a:spcPts val="0"/>
              </a:spcAft>
              <a:buNone/>
            </a:pPr>
            <a:r>
              <a:rPr b="1" lang="en-US" sz="800">
                <a:solidFill>
                  <a:srgbClr val="464646"/>
                </a:solidFill>
                <a:latin typeface="Arial"/>
                <a:ea typeface="Arial"/>
                <a:cs typeface="Arial"/>
                <a:sym typeface="Arial"/>
              </a:rPr>
              <a:t>Elastic  Beanstalk</a:t>
            </a:r>
            <a:endParaRPr sz="800">
              <a:solidFill>
                <a:schemeClr val="dk1"/>
              </a:solidFill>
              <a:latin typeface="Arial"/>
              <a:ea typeface="Arial"/>
              <a:cs typeface="Arial"/>
              <a:sym typeface="Arial"/>
            </a:endParaRPr>
          </a:p>
        </p:txBody>
      </p:sp>
      <p:sp>
        <p:nvSpPr>
          <p:cNvPr id="623" name="Google Shape;623;p14"/>
          <p:cNvSpPr/>
          <p:nvPr/>
        </p:nvSpPr>
        <p:spPr>
          <a:xfrm>
            <a:off x="515112" y="3300984"/>
            <a:ext cx="324612" cy="390143"/>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 name="Google Shape;624;p14"/>
          <p:cNvSpPr txBox="1"/>
          <p:nvPr/>
        </p:nvSpPr>
        <p:spPr>
          <a:xfrm>
            <a:off x="432206" y="2918917"/>
            <a:ext cx="500380" cy="392430"/>
          </a:xfrm>
          <a:prstGeom prst="rect">
            <a:avLst/>
          </a:prstGeom>
          <a:noFill/>
          <a:ln>
            <a:noFill/>
          </a:ln>
        </p:spPr>
        <p:txBody>
          <a:bodyPr anchorCtr="0" anchor="t" bIns="0" lIns="0" spcFirstLastPara="1" rIns="0" wrap="square" tIns="13325">
            <a:spAutoFit/>
          </a:bodyPr>
          <a:lstStyle/>
          <a:p>
            <a:pPr indent="635" lvl="0" marL="0" marR="5080" rtl="0" algn="ctr">
              <a:lnSpc>
                <a:spcPct val="100000"/>
              </a:lnSpc>
              <a:spcBef>
                <a:spcPts val="0"/>
              </a:spcBef>
              <a:spcAft>
                <a:spcPts val="0"/>
              </a:spcAft>
              <a:buNone/>
            </a:pPr>
            <a:r>
              <a:rPr b="1" lang="en-US" sz="800">
                <a:solidFill>
                  <a:srgbClr val="464646"/>
                </a:solidFill>
                <a:latin typeface="Arial"/>
                <a:ea typeface="Arial"/>
                <a:cs typeface="Arial"/>
                <a:sym typeface="Arial"/>
              </a:rPr>
              <a:t>Elastic  Load  Balancing</a:t>
            </a:r>
            <a:endParaRPr sz="800">
              <a:solidFill>
                <a:schemeClr val="dk1"/>
              </a:solidFill>
              <a:latin typeface="Arial"/>
              <a:ea typeface="Arial"/>
              <a:cs typeface="Arial"/>
              <a:sym typeface="Arial"/>
            </a:endParaRPr>
          </a:p>
        </p:txBody>
      </p:sp>
      <p:sp>
        <p:nvSpPr>
          <p:cNvPr id="625" name="Google Shape;625;p14"/>
          <p:cNvSpPr txBox="1"/>
          <p:nvPr/>
        </p:nvSpPr>
        <p:spPr>
          <a:xfrm>
            <a:off x="2576829" y="2174240"/>
            <a:ext cx="420370" cy="391795"/>
          </a:xfrm>
          <a:prstGeom prst="rect">
            <a:avLst/>
          </a:prstGeom>
          <a:noFill/>
          <a:ln>
            <a:noFill/>
          </a:ln>
        </p:spPr>
        <p:txBody>
          <a:bodyPr anchorCtr="0" anchor="t" bIns="0" lIns="0" spcFirstLastPara="1" rIns="0" wrap="square" tIns="12700">
            <a:spAutoFit/>
          </a:bodyPr>
          <a:lstStyle/>
          <a:p>
            <a:pPr indent="0" lvl="0" marL="0" marR="5715" rtl="0" algn="ctr">
              <a:lnSpc>
                <a:spcPct val="100000"/>
              </a:lnSpc>
              <a:spcBef>
                <a:spcPts val="0"/>
              </a:spcBef>
              <a:spcAft>
                <a:spcPts val="0"/>
              </a:spcAft>
              <a:buNone/>
            </a:pPr>
            <a:r>
              <a:rPr b="1" lang="en-US" sz="800">
                <a:solidFill>
                  <a:srgbClr val="464646"/>
                </a:solidFill>
                <a:latin typeface="Arial"/>
                <a:ea typeface="Arial"/>
                <a:cs typeface="Arial"/>
                <a:sym typeface="Arial"/>
              </a:rPr>
              <a:t>AWS</a:t>
            </a:r>
            <a:endParaRPr sz="800">
              <a:solidFill>
                <a:schemeClr val="dk1"/>
              </a:solidFill>
              <a:latin typeface="Arial"/>
              <a:ea typeface="Arial"/>
              <a:cs typeface="Arial"/>
              <a:sym typeface="Arial"/>
            </a:endParaRPr>
          </a:p>
          <a:p>
            <a:pPr indent="0" lvl="0" marL="0" marR="5080" rtl="0" algn="ctr">
              <a:lnSpc>
                <a:spcPct val="100000"/>
              </a:lnSpc>
              <a:spcBef>
                <a:spcPts val="0"/>
              </a:spcBef>
              <a:spcAft>
                <a:spcPts val="0"/>
              </a:spcAft>
              <a:buNone/>
            </a:pPr>
            <a:r>
              <a:rPr b="1" lang="en-US" sz="800">
                <a:solidFill>
                  <a:srgbClr val="464646"/>
                </a:solidFill>
                <a:latin typeface="Arial"/>
                <a:ea typeface="Arial"/>
                <a:cs typeface="Arial"/>
                <a:sym typeface="Arial"/>
              </a:rPr>
              <a:t>Direct  Connect</a:t>
            </a:r>
            <a:endParaRPr sz="800">
              <a:solidFill>
                <a:schemeClr val="dk1"/>
              </a:solidFill>
              <a:latin typeface="Arial"/>
              <a:ea typeface="Arial"/>
              <a:cs typeface="Arial"/>
              <a:sym typeface="Arial"/>
            </a:endParaRPr>
          </a:p>
        </p:txBody>
      </p:sp>
      <p:sp>
        <p:nvSpPr>
          <p:cNvPr id="626" name="Google Shape;626;p14"/>
          <p:cNvSpPr/>
          <p:nvPr/>
        </p:nvSpPr>
        <p:spPr>
          <a:xfrm>
            <a:off x="3019044" y="1616963"/>
            <a:ext cx="320040" cy="390144"/>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 name="Google Shape;627;p14"/>
          <p:cNvSpPr txBox="1"/>
          <p:nvPr/>
        </p:nvSpPr>
        <p:spPr>
          <a:xfrm>
            <a:off x="2292350" y="1317497"/>
            <a:ext cx="1124585" cy="269875"/>
          </a:xfrm>
          <a:prstGeom prst="rect">
            <a:avLst/>
          </a:prstGeom>
          <a:noFill/>
          <a:ln>
            <a:noFill/>
          </a:ln>
        </p:spPr>
        <p:txBody>
          <a:bodyPr anchorCtr="0" anchor="t" bIns="0" lIns="0" spcFirstLastPara="1" rIns="0" wrap="square" tIns="13325">
            <a:spAutoFit/>
          </a:bodyPr>
          <a:lstStyle/>
          <a:p>
            <a:pPr indent="0" lvl="0" marL="0" marR="0" rtl="0" algn="l">
              <a:lnSpc>
                <a:spcPct val="100000"/>
              </a:lnSpc>
              <a:spcBef>
                <a:spcPts val="0"/>
              </a:spcBef>
              <a:spcAft>
                <a:spcPts val="0"/>
              </a:spcAft>
              <a:buNone/>
            </a:pPr>
            <a:r>
              <a:rPr b="1" lang="en-US" sz="800">
                <a:solidFill>
                  <a:srgbClr val="464646"/>
                </a:solidFill>
                <a:latin typeface="Arial"/>
                <a:ea typeface="Arial"/>
                <a:cs typeface="Arial"/>
                <a:sym typeface="Arial"/>
              </a:rPr>
              <a:t>Amazon	Amazon</a:t>
            </a:r>
            <a:endParaRPr sz="800">
              <a:solidFill>
                <a:schemeClr val="dk1"/>
              </a:solidFill>
              <a:latin typeface="Arial"/>
              <a:ea typeface="Arial"/>
              <a:cs typeface="Arial"/>
              <a:sym typeface="Arial"/>
            </a:endParaRPr>
          </a:p>
          <a:p>
            <a:pPr indent="0" lvl="0" marL="90805" marR="0" rtl="0" algn="l">
              <a:lnSpc>
                <a:spcPct val="100000"/>
              </a:lnSpc>
              <a:spcBef>
                <a:spcPts val="0"/>
              </a:spcBef>
              <a:spcAft>
                <a:spcPts val="0"/>
              </a:spcAft>
              <a:buNone/>
            </a:pPr>
            <a:r>
              <a:rPr b="1" lang="en-US" sz="800">
                <a:solidFill>
                  <a:srgbClr val="464646"/>
                </a:solidFill>
                <a:latin typeface="Arial"/>
                <a:ea typeface="Arial"/>
                <a:cs typeface="Arial"/>
                <a:sym typeface="Arial"/>
              </a:rPr>
              <a:t>VPC	Route 53</a:t>
            </a:r>
            <a:endParaRPr sz="800">
              <a:solidFill>
                <a:schemeClr val="dk1"/>
              </a:solidFill>
              <a:latin typeface="Arial"/>
              <a:ea typeface="Arial"/>
              <a:cs typeface="Arial"/>
              <a:sym typeface="Arial"/>
            </a:endParaRPr>
          </a:p>
        </p:txBody>
      </p:sp>
      <p:sp>
        <p:nvSpPr>
          <p:cNvPr id="628" name="Google Shape;628;p14"/>
          <p:cNvSpPr txBox="1"/>
          <p:nvPr/>
        </p:nvSpPr>
        <p:spPr>
          <a:xfrm>
            <a:off x="4033773" y="1317497"/>
            <a:ext cx="1189990" cy="269875"/>
          </a:xfrm>
          <a:prstGeom prst="rect">
            <a:avLst/>
          </a:prstGeom>
          <a:noFill/>
          <a:ln>
            <a:noFill/>
          </a:ln>
        </p:spPr>
        <p:txBody>
          <a:bodyPr anchorCtr="0" anchor="t" bIns="0" lIns="0" spcFirstLastPara="1" rIns="0" wrap="square" tIns="13325">
            <a:spAutoFit/>
          </a:bodyPr>
          <a:lstStyle/>
          <a:p>
            <a:pPr indent="-133985" lvl="0" marL="133985" marR="5080" rtl="0" algn="l">
              <a:lnSpc>
                <a:spcPct val="100000"/>
              </a:lnSpc>
              <a:spcBef>
                <a:spcPts val="0"/>
              </a:spcBef>
              <a:spcAft>
                <a:spcPts val="0"/>
              </a:spcAft>
              <a:buNone/>
            </a:pPr>
            <a:r>
              <a:rPr b="1" lang="en-US" sz="800">
                <a:solidFill>
                  <a:srgbClr val="464646"/>
                </a:solidFill>
                <a:latin typeface="Arial"/>
                <a:ea typeface="Arial"/>
                <a:cs typeface="Arial"/>
                <a:sym typeface="Arial"/>
              </a:rPr>
              <a:t>Amazon		Amazon  S3	CloudFront</a:t>
            </a:r>
            <a:endParaRPr sz="800">
              <a:solidFill>
                <a:schemeClr val="dk1"/>
              </a:solidFill>
              <a:latin typeface="Arial"/>
              <a:ea typeface="Arial"/>
              <a:cs typeface="Arial"/>
              <a:sym typeface="Arial"/>
            </a:endParaRPr>
          </a:p>
        </p:txBody>
      </p:sp>
      <p:sp>
        <p:nvSpPr>
          <p:cNvPr id="629" name="Google Shape;629;p14"/>
          <p:cNvSpPr/>
          <p:nvPr/>
        </p:nvSpPr>
        <p:spPr>
          <a:xfrm>
            <a:off x="4770120" y="1616963"/>
            <a:ext cx="324612" cy="390144"/>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 name="Google Shape;630;p14"/>
          <p:cNvSpPr txBox="1"/>
          <p:nvPr/>
        </p:nvSpPr>
        <p:spPr>
          <a:xfrm>
            <a:off x="3878326" y="2845435"/>
            <a:ext cx="548005" cy="391795"/>
          </a:xfrm>
          <a:prstGeom prst="rect">
            <a:avLst/>
          </a:prstGeom>
          <a:noFill/>
          <a:ln>
            <a:noFill/>
          </a:ln>
        </p:spPr>
        <p:txBody>
          <a:bodyPr anchorCtr="0" anchor="t" bIns="0" lIns="0" spcFirstLastPara="1" rIns="0" wrap="square" tIns="12700">
            <a:spAutoFit/>
          </a:bodyPr>
          <a:lstStyle/>
          <a:p>
            <a:pPr indent="0" lvl="0" marL="0" marR="5080" rtl="0" algn="ctr">
              <a:lnSpc>
                <a:spcPct val="100000"/>
              </a:lnSpc>
              <a:spcBef>
                <a:spcPts val="0"/>
              </a:spcBef>
              <a:spcAft>
                <a:spcPts val="0"/>
              </a:spcAft>
              <a:buNone/>
            </a:pPr>
            <a:r>
              <a:rPr b="1" lang="en-US" sz="800">
                <a:solidFill>
                  <a:srgbClr val="464646"/>
                </a:solidFill>
                <a:latin typeface="Arial"/>
                <a:ea typeface="Arial"/>
                <a:cs typeface="Arial"/>
                <a:sym typeface="Arial"/>
              </a:rPr>
              <a:t>Amazon  Elastic File  System</a:t>
            </a:r>
            <a:endParaRPr sz="800">
              <a:solidFill>
                <a:schemeClr val="dk1"/>
              </a:solidFill>
              <a:latin typeface="Arial"/>
              <a:ea typeface="Arial"/>
              <a:cs typeface="Arial"/>
              <a:sym typeface="Arial"/>
            </a:endParaRPr>
          </a:p>
        </p:txBody>
      </p:sp>
      <p:sp>
        <p:nvSpPr>
          <p:cNvPr id="631" name="Google Shape;631;p14"/>
          <p:cNvSpPr/>
          <p:nvPr/>
        </p:nvSpPr>
        <p:spPr>
          <a:xfrm>
            <a:off x="3982211" y="3211067"/>
            <a:ext cx="324612" cy="388619"/>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 name="Google Shape;632;p14"/>
          <p:cNvSpPr txBox="1"/>
          <p:nvPr/>
        </p:nvSpPr>
        <p:spPr>
          <a:xfrm>
            <a:off x="4364101" y="2075434"/>
            <a:ext cx="405765" cy="269875"/>
          </a:xfrm>
          <a:prstGeom prst="rect">
            <a:avLst/>
          </a:prstGeom>
          <a:noFill/>
          <a:ln>
            <a:noFill/>
          </a:ln>
        </p:spPr>
        <p:txBody>
          <a:bodyPr anchorCtr="0" anchor="t" bIns="0" lIns="0" spcFirstLastPara="1" rIns="0" wrap="square" tIns="12700">
            <a:spAutoFit/>
          </a:bodyPr>
          <a:lstStyle/>
          <a:p>
            <a:pPr indent="-24130" lvl="0" marL="24130" marR="5080" rtl="0" algn="l">
              <a:lnSpc>
                <a:spcPct val="100000"/>
              </a:lnSpc>
              <a:spcBef>
                <a:spcPts val="0"/>
              </a:spcBef>
              <a:spcAft>
                <a:spcPts val="0"/>
              </a:spcAft>
              <a:buNone/>
            </a:pPr>
            <a:r>
              <a:rPr b="1" lang="en-US" sz="800">
                <a:solidFill>
                  <a:srgbClr val="464646"/>
                </a:solidFill>
                <a:latin typeface="Arial"/>
                <a:ea typeface="Arial"/>
                <a:cs typeface="Arial"/>
                <a:sym typeface="Arial"/>
              </a:rPr>
              <a:t>Amazon  Glacier</a:t>
            </a:r>
            <a:endParaRPr sz="800">
              <a:solidFill>
                <a:schemeClr val="dk1"/>
              </a:solidFill>
              <a:latin typeface="Arial"/>
              <a:ea typeface="Arial"/>
              <a:cs typeface="Arial"/>
              <a:sym typeface="Arial"/>
            </a:endParaRPr>
          </a:p>
        </p:txBody>
      </p:sp>
      <p:sp>
        <p:nvSpPr>
          <p:cNvPr id="633" name="Google Shape;633;p14"/>
          <p:cNvSpPr/>
          <p:nvPr/>
        </p:nvSpPr>
        <p:spPr>
          <a:xfrm>
            <a:off x="4398264" y="2375916"/>
            <a:ext cx="324612" cy="390144"/>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 name="Google Shape;634;p14"/>
          <p:cNvSpPr txBox="1"/>
          <p:nvPr/>
        </p:nvSpPr>
        <p:spPr>
          <a:xfrm>
            <a:off x="4684521" y="2841498"/>
            <a:ext cx="432434" cy="391795"/>
          </a:xfrm>
          <a:prstGeom prst="rect">
            <a:avLst/>
          </a:prstGeom>
          <a:noFill/>
          <a:ln>
            <a:noFill/>
          </a:ln>
        </p:spPr>
        <p:txBody>
          <a:bodyPr anchorCtr="0" anchor="t" bIns="0" lIns="0" spcFirstLastPara="1" rIns="0" wrap="square" tIns="12700">
            <a:spAutoFit/>
          </a:bodyPr>
          <a:lstStyle/>
          <a:p>
            <a:pPr indent="0" lvl="0" marL="0" marR="8255" rtl="0" algn="ctr">
              <a:lnSpc>
                <a:spcPct val="100000"/>
              </a:lnSpc>
              <a:spcBef>
                <a:spcPts val="0"/>
              </a:spcBef>
              <a:spcAft>
                <a:spcPts val="0"/>
              </a:spcAft>
              <a:buNone/>
            </a:pPr>
            <a:r>
              <a:rPr b="1" lang="en-US" sz="800">
                <a:solidFill>
                  <a:srgbClr val="464646"/>
                </a:solidFill>
                <a:latin typeface="Arial"/>
                <a:ea typeface="Arial"/>
                <a:cs typeface="Arial"/>
                <a:sym typeface="Arial"/>
              </a:rPr>
              <a:t>AWS</a:t>
            </a:r>
            <a:endParaRPr sz="800">
              <a:solidFill>
                <a:schemeClr val="dk1"/>
              </a:solidFill>
              <a:latin typeface="Arial"/>
              <a:ea typeface="Arial"/>
              <a:cs typeface="Arial"/>
              <a:sym typeface="Arial"/>
            </a:endParaRPr>
          </a:p>
          <a:p>
            <a:pPr indent="0" lvl="0" marL="0" marR="5080" rtl="0" algn="ctr">
              <a:lnSpc>
                <a:spcPct val="100000"/>
              </a:lnSpc>
              <a:spcBef>
                <a:spcPts val="5"/>
              </a:spcBef>
              <a:spcAft>
                <a:spcPts val="0"/>
              </a:spcAft>
              <a:buNone/>
            </a:pPr>
            <a:r>
              <a:rPr b="1" lang="en-US" sz="800">
                <a:solidFill>
                  <a:srgbClr val="464646"/>
                </a:solidFill>
                <a:latin typeface="Arial"/>
                <a:ea typeface="Arial"/>
                <a:cs typeface="Arial"/>
                <a:sym typeface="Arial"/>
              </a:rPr>
              <a:t>Storage  Gateway</a:t>
            </a:r>
            <a:endParaRPr sz="800">
              <a:solidFill>
                <a:schemeClr val="dk1"/>
              </a:solidFill>
              <a:latin typeface="Arial"/>
              <a:ea typeface="Arial"/>
              <a:cs typeface="Arial"/>
              <a:sym typeface="Arial"/>
            </a:endParaRPr>
          </a:p>
        </p:txBody>
      </p:sp>
      <p:grpSp>
        <p:nvGrpSpPr>
          <p:cNvPr id="635" name="Google Shape;635;p14"/>
          <p:cNvGrpSpPr/>
          <p:nvPr/>
        </p:nvGrpSpPr>
        <p:grpSpPr>
          <a:xfrm>
            <a:off x="4399788" y="3238500"/>
            <a:ext cx="655320" cy="1150620"/>
            <a:chOff x="4399788" y="3238500"/>
            <a:chExt cx="655320" cy="1150620"/>
          </a:xfrm>
        </p:grpSpPr>
        <p:sp>
          <p:nvSpPr>
            <p:cNvPr id="636" name="Google Shape;636;p14"/>
            <p:cNvSpPr/>
            <p:nvPr/>
          </p:nvSpPr>
          <p:spPr>
            <a:xfrm>
              <a:off x="4730496" y="3238500"/>
              <a:ext cx="324612" cy="388619"/>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 name="Google Shape;637;p14"/>
            <p:cNvSpPr/>
            <p:nvPr/>
          </p:nvSpPr>
          <p:spPr>
            <a:xfrm>
              <a:off x="4399788" y="4000500"/>
              <a:ext cx="323088" cy="388620"/>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8" name="Google Shape;638;p14"/>
          <p:cNvSpPr txBox="1"/>
          <p:nvPr/>
        </p:nvSpPr>
        <p:spPr>
          <a:xfrm>
            <a:off x="4226052" y="3686047"/>
            <a:ext cx="683895" cy="269875"/>
          </a:xfrm>
          <a:prstGeom prst="rect">
            <a:avLst/>
          </a:prstGeom>
          <a:noFill/>
          <a:ln>
            <a:noFill/>
          </a:ln>
        </p:spPr>
        <p:txBody>
          <a:bodyPr anchorCtr="0" anchor="t" bIns="0" lIns="0" spcFirstLastPara="1" rIns="0" wrap="square" tIns="12700">
            <a:spAutoFit/>
          </a:bodyPr>
          <a:lstStyle/>
          <a:p>
            <a:pPr indent="0" lvl="0" marL="0" marR="3810" rtl="0" algn="ctr">
              <a:lnSpc>
                <a:spcPct val="100000"/>
              </a:lnSpc>
              <a:spcBef>
                <a:spcPts val="0"/>
              </a:spcBef>
              <a:spcAft>
                <a:spcPts val="0"/>
              </a:spcAft>
              <a:buNone/>
            </a:pPr>
            <a:r>
              <a:rPr b="1" lang="en-US" sz="800">
                <a:solidFill>
                  <a:srgbClr val="464646"/>
                </a:solidFill>
                <a:latin typeface="Arial"/>
                <a:ea typeface="Arial"/>
                <a:cs typeface="Arial"/>
                <a:sym typeface="Arial"/>
              </a:rPr>
              <a:t>AWS</a:t>
            </a:r>
            <a:endParaRPr sz="800">
              <a:solidFill>
                <a:schemeClr val="dk1"/>
              </a:solidFill>
              <a:latin typeface="Arial"/>
              <a:ea typeface="Arial"/>
              <a:cs typeface="Arial"/>
              <a:sym typeface="Arial"/>
            </a:endParaRPr>
          </a:p>
          <a:p>
            <a:pPr indent="0" lvl="0" marL="0" marR="5080" rtl="0" algn="ctr">
              <a:lnSpc>
                <a:spcPct val="100000"/>
              </a:lnSpc>
              <a:spcBef>
                <a:spcPts val="0"/>
              </a:spcBef>
              <a:spcAft>
                <a:spcPts val="0"/>
              </a:spcAft>
              <a:buNone/>
            </a:pPr>
            <a:r>
              <a:rPr b="1" lang="en-US" sz="800">
                <a:solidFill>
                  <a:srgbClr val="464646"/>
                </a:solidFill>
                <a:latin typeface="Arial"/>
                <a:ea typeface="Arial"/>
                <a:cs typeface="Arial"/>
                <a:sym typeface="Arial"/>
              </a:rPr>
              <a:t>Import/Export</a:t>
            </a:r>
            <a:endParaRPr sz="800">
              <a:solidFill>
                <a:schemeClr val="dk1"/>
              </a:solidFill>
              <a:latin typeface="Arial"/>
              <a:ea typeface="Arial"/>
              <a:cs typeface="Arial"/>
              <a:sym typeface="Arial"/>
            </a:endParaRPr>
          </a:p>
        </p:txBody>
      </p:sp>
      <p:sp>
        <p:nvSpPr>
          <p:cNvPr id="639" name="Google Shape;639;p14"/>
          <p:cNvSpPr txBox="1"/>
          <p:nvPr/>
        </p:nvSpPr>
        <p:spPr>
          <a:xfrm>
            <a:off x="5828029" y="1317497"/>
            <a:ext cx="1024890" cy="269875"/>
          </a:xfrm>
          <a:prstGeom prst="rect">
            <a:avLst/>
          </a:prstGeom>
          <a:noFill/>
          <a:ln>
            <a:noFill/>
          </a:ln>
        </p:spPr>
        <p:txBody>
          <a:bodyPr anchorCtr="0" anchor="t" bIns="0" lIns="0" spcFirstLastPara="1" rIns="0" wrap="square" tIns="13325">
            <a:spAutoFit/>
          </a:bodyPr>
          <a:lstStyle/>
          <a:p>
            <a:pPr indent="73025" lvl="0" marL="0" marR="5080" rtl="0" algn="l">
              <a:lnSpc>
                <a:spcPct val="100000"/>
              </a:lnSpc>
              <a:spcBef>
                <a:spcPts val="0"/>
              </a:spcBef>
              <a:spcAft>
                <a:spcPts val="0"/>
              </a:spcAft>
              <a:buNone/>
            </a:pPr>
            <a:r>
              <a:rPr b="1" lang="en-US" sz="800">
                <a:solidFill>
                  <a:srgbClr val="464646"/>
                </a:solidFill>
                <a:latin typeface="Arial"/>
                <a:ea typeface="Arial"/>
                <a:cs typeface="Arial"/>
                <a:sym typeface="Arial"/>
              </a:rPr>
              <a:t>AWS Identity and  Access Management</a:t>
            </a:r>
            <a:endParaRPr sz="800">
              <a:solidFill>
                <a:schemeClr val="dk1"/>
              </a:solidFill>
              <a:latin typeface="Arial"/>
              <a:ea typeface="Arial"/>
              <a:cs typeface="Arial"/>
              <a:sym typeface="Arial"/>
            </a:endParaRPr>
          </a:p>
        </p:txBody>
      </p:sp>
      <p:sp>
        <p:nvSpPr>
          <p:cNvPr id="640" name="Google Shape;640;p14"/>
          <p:cNvSpPr/>
          <p:nvPr/>
        </p:nvSpPr>
        <p:spPr>
          <a:xfrm>
            <a:off x="6217920" y="1616963"/>
            <a:ext cx="205739" cy="390144"/>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1" name="Google Shape;641;p14"/>
          <p:cNvSpPr txBox="1"/>
          <p:nvPr/>
        </p:nvSpPr>
        <p:spPr>
          <a:xfrm>
            <a:off x="5756147" y="2174240"/>
            <a:ext cx="459740" cy="391795"/>
          </a:xfrm>
          <a:prstGeom prst="rect">
            <a:avLst/>
          </a:prstGeom>
          <a:noFill/>
          <a:ln>
            <a:noFill/>
          </a:ln>
        </p:spPr>
        <p:txBody>
          <a:bodyPr anchorCtr="0" anchor="t" bIns="0" lIns="0" spcFirstLastPara="1" rIns="0" wrap="square" tIns="12700">
            <a:spAutoFit/>
          </a:bodyPr>
          <a:lstStyle/>
          <a:p>
            <a:pPr indent="0" lvl="0" marL="0" marR="8255" rtl="0" algn="ctr">
              <a:lnSpc>
                <a:spcPct val="100000"/>
              </a:lnSpc>
              <a:spcBef>
                <a:spcPts val="0"/>
              </a:spcBef>
              <a:spcAft>
                <a:spcPts val="0"/>
              </a:spcAft>
              <a:buNone/>
            </a:pPr>
            <a:r>
              <a:rPr b="1" lang="en-US" sz="800">
                <a:solidFill>
                  <a:srgbClr val="464646"/>
                </a:solidFill>
                <a:latin typeface="Arial"/>
                <a:ea typeface="Arial"/>
                <a:cs typeface="Arial"/>
                <a:sym typeface="Arial"/>
              </a:rPr>
              <a:t>AWS</a:t>
            </a:r>
            <a:endParaRPr sz="800">
              <a:solidFill>
                <a:schemeClr val="dk1"/>
              </a:solidFill>
              <a:latin typeface="Arial"/>
              <a:ea typeface="Arial"/>
              <a:cs typeface="Arial"/>
              <a:sym typeface="Arial"/>
            </a:endParaRPr>
          </a:p>
          <a:p>
            <a:pPr indent="0" lvl="0" marL="0" marR="5080" rtl="0" algn="ctr">
              <a:lnSpc>
                <a:spcPct val="100000"/>
              </a:lnSpc>
              <a:spcBef>
                <a:spcPts val="0"/>
              </a:spcBef>
              <a:spcAft>
                <a:spcPts val="0"/>
              </a:spcAft>
              <a:buNone/>
            </a:pPr>
            <a:r>
              <a:rPr b="1" lang="en-US" sz="800">
                <a:solidFill>
                  <a:srgbClr val="464646"/>
                </a:solidFill>
                <a:latin typeface="Arial"/>
                <a:ea typeface="Arial"/>
                <a:cs typeface="Arial"/>
                <a:sym typeface="Arial"/>
              </a:rPr>
              <a:t>Directory  Service</a:t>
            </a:r>
            <a:endParaRPr sz="800">
              <a:solidFill>
                <a:schemeClr val="dk1"/>
              </a:solidFill>
              <a:latin typeface="Arial"/>
              <a:ea typeface="Arial"/>
              <a:cs typeface="Arial"/>
              <a:sym typeface="Arial"/>
            </a:endParaRPr>
          </a:p>
        </p:txBody>
      </p:sp>
      <p:sp>
        <p:nvSpPr>
          <p:cNvPr id="642" name="Google Shape;642;p14"/>
          <p:cNvSpPr/>
          <p:nvPr/>
        </p:nvSpPr>
        <p:spPr>
          <a:xfrm>
            <a:off x="5815584" y="2586227"/>
            <a:ext cx="324612" cy="388619"/>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3" name="Google Shape;643;p14"/>
          <p:cNvSpPr txBox="1"/>
          <p:nvPr/>
        </p:nvSpPr>
        <p:spPr>
          <a:xfrm>
            <a:off x="5710428" y="3192272"/>
            <a:ext cx="567055" cy="269875"/>
          </a:xfrm>
          <a:prstGeom prst="rect">
            <a:avLst/>
          </a:prstGeom>
          <a:noFill/>
          <a:ln>
            <a:noFill/>
          </a:ln>
        </p:spPr>
        <p:txBody>
          <a:bodyPr anchorCtr="0" anchor="t" bIns="0" lIns="0" spcFirstLastPara="1" rIns="0" wrap="square" tIns="12700">
            <a:spAutoFit/>
          </a:bodyPr>
          <a:lstStyle/>
          <a:p>
            <a:pPr indent="-162560" lvl="0" marL="162560" marR="5080" rtl="0" algn="l">
              <a:lnSpc>
                <a:spcPct val="100000"/>
              </a:lnSpc>
              <a:spcBef>
                <a:spcPts val="0"/>
              </a:spcBef>
              <a:spcAft>
                <a:spcPts val="0"/>
              </a:spcAft>
              <a:buNone/>
            </a:pPr>
            <a:r>
              <a:rPr b="1" lang="en-US" sz="800">
                <a:solidFill>
                  <a:srgbClr val="464646"/>
                </a:solidFill>
                <a:latin typeface="Arial"/>
                <a:ea typeface="Arial"/>
                <a:cs typeface="Arial"/>
                <a:sym typeface="Arial"/>
              </a:rPr>
              <a:t>AWS Cloud  HSM</a:t>
            </a:r>
            <a:endParaRPr sz="800">
              <a:solidFill>
                <a:schemeClr val="dk1"/>
              </a:solidFill>
              <a:latin typeface="Arial"/>
              <a:ea typeface="Arial"/>
              <a:cs typeface="Arial"/>
              <a:sym typeface="Arial"/>
            </a:endParaRPr>
          </a:p>
        </p:txBody>
      </p:sp>
      <p:sp>
        <p:nvSpPr>
          <p:cNvPr id="644" name="Google Shape;644;p14"/>
          <p:cNvSpPr/>
          <p:nvPr/>
        </p:nvSpPr>
        <p:spPr>
          <a:xfrm>
            <a:off x="5826252" y="3489959"/>
            <a:ext cx="321563" cy="388619"/>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 name="Google Shape;645;p14"/>
          <p:cNvSpPr txBox="1"/>
          <p:nvPr/>
        </p:nvSpPr>
        <p:spPr>
          <a:xfrm>
            <a:off x="6647053" y="2257425"/>
            <a:ext cx="248920" cy="269875"/>
          </a:xfrm>
          <a:prstGeom prst="rect">
            <a:avLst/>
          </a:prstGeom>
          <a:noFill/>
          <a:ln>
            <a:noFill/>
          </a:ln>
        </p:spPr>
        <p:txBody>
          <a:bodyPr anchorCtr="0" anchor="t" bIns="0" lIns="0" spcFirstLastPara="1" rIns="0" wrap="square" tIns="12700">
            <a:spAutoFit/>
          </a:bodyPr>
          <a:lstStyle/>
          <a:p>
            <a:pPr indent="-2540" lvl="0" marL="2540" marR="5080" rtl="0" algn="l">
              <a:lnSpc>
                <a:spcPct val="100000"/>
              </a:lnSpc>
              <a:spcBef>
                <a:spcPts val="0"/>
              </a:spcBef>
              <a:spcAft>
                <a:spcPts val="0"/>
              </a:spcAft>
              <a:buNone/>
            </a:pPr>
            <a:r>
              <a:rPr b="1" lang="en-US" sz="800">
                <a:solidFill>
                  <a:srgbClr val="464646"/>
                </a:solidFill>
                <a:latin typeface="Arial"/>
                <a:ea typeface="Arial"/>
                <a:cs typeface="Arial"/>
                <a:sym typeface="Arial"/>
              </a:rPr>
              <a:t>AWS  KMS</a:t>
            </a:r>
            <a:endParaRPr sz="800">
              <a:solidFill>
                <a:schemeClr val="dk1"/>
              </a:solidFill>
              <a:latin typeface="Arial"/>
              <a:ea typeface="Arial"/>
              <a:cs typeface="Arial"/>
              <a:sym typeface="Arial"/>
            </a:endParaRPr>
          </a:p>
        </p:txBody>
      </p:sp>
      <p:grpSp>
        <p:nvGrpSpPr>
          <p:cNvPr id="646" name="Google Shape;646;p14"/>
          <p:cNvGrpSpPr/>
          <p:nvPr/>
        </p:nvGrpSpPr>
        <p:grpSpPr>
          <a:xfrm>
            <a:off x="6601968" y="2555748"/>
            <a:ext cx="324611" cy="1322831"/>
            <a:chOff x="6601968" y="2555748"/>
            <a:chExt cx="324611" cy="1322831"/>
          </a:xfrm>
        </p:grpSpPr>
        <p:sp>
          <p:nvSpPr>
            <p:cNvPr id="647" name="Google Shape;647;p14"/>
            <p:cNvSpPr/>
            <p:nvPr/>
          </p:nvSpPr>
          <p:spPr>
            <a:xfrm>
              <a:off x="6601968" y="2555748"/>
              <a:ext cx="324611" cy="390144"/>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8" name="Google Shape;648;p14"/>
            <p:cNvSpPr/>
            <p:nvPr/>
          </p:nvSpPr>
          <p:spPr>
            <a:xfrm>
              <a:off x="6601968" y="3489960"/>
              <a:ext cx="324611" cy="388619"/>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49" name="Google Shape;649;p14"/>
          <p:cNvSpPr txBox="1"/>
          <p:nvPr/>
        </p:nvSpPr>
        <p:spPr>
          <a:xfrm>
            <a:off x="6529705" y="3260597"/>
            <a:ext cx="508000" cy="147955"/>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b="1" lang="en-US" sz="800">
                <a:solidFill>
                  <a:srgbClr val="464646"/>
                </a:solidFill>
                <a:latin typeface="Arial"/>
                <a:ea typeface="Arial"/>
                <a:cs typeface="Arial"/>
                <a:sym typeface="Arial"/>
              </a:rPr>
              <a:t>AWS WAF</a:t>
            </a:r>
            <a:endParaRPr sz="800">
              <a:solidFill>
                <a:schemeClr val="dk1"/>
              </a:solidFill>
              <a:latin typeface="Arial"/>
              <a:ea typeface="Arial"/>
              <a:cs typeface="Arial"/>
              <a:sym typeface="Arial"/>
            </a:endParaRPr>
          </a:p>
        </p:txBody>
      </p:sp>
      <p:sp>
        <p:nvSpPr>
          <p:cNvPr id="650" name="Google Shape;650;p14"/>
          <p:cNvSpPr txBox="1"/>
          <p:nvPr/>
        </p:nvSpPr>
        <p:spPr>
          <a:xfrm>
            <a:off x="7433182" y="1321053"/>
            <a:ext cx="1337945" cy="269875"/>
          </a:xfrm>
          <a:prstGeom prst="rect">
            <a:avLst/>
          </a:prstGeom>
          <a:noFill/>
          <a:ln>
            <a:noFill/>
          </a:ln>
        </p:spPr>
        <p:txBody>
          <a:bodyPr anchorCtr="0" anchor="t" bIns="0" lIns="0" spcFirstLastPara="1" rIns="0" wrap="square" tIns="13325">
            <a:spAutoFit/>
          </a:bodyPr>
          <a:lstStyle/>
          <a:p>
            <a:pPr indent="55880" lvl="0" marL="0" marR="5080" rtl="0" algn="l">
              <a:lnSpc>
                <a:spcPct val="100000"/>
              </a:lnSpc>
              <a:spcBef>
                <a:spcPts val="0"/>
              </a:spcBef>
              <a:spcAft>
                <a:spcPts val="0"/>
              </a:spcAft>
              <a:buNone/>
            </a:pPr>
            <a:r>
              <a:rPr b="1" baseline="30000" lang="en-US" sz="1200">
                <a:solidFill>
                  <a:srgbClr val="464646"/>
                </a:solidFill>
                <a:latin typeface="Arial"/>
                <a:ea typeface="Arial"/>
                <a:cs typeface="Arial"/>
                <a:sym typeface="Arial"/>
              </a:rPr>
              <a:t>Amazon		</a:t>
            </a:r>
            <a:r>
              <a:rPr b="1" lang="en-US" sz="800">
                <a:solidFill>
                  <a:srgbClr val="464646"/>
                </a:solidFill>
                <a:latin typeface="Arial"/>
                <a:ea typeface="Arial"/>
                <a:cs typeface="Arial"/>
                <a:sym typeface="Arial"/>
              </a:rPr>
              <a:t>Amazon  </a:t>
            </a:r>
            <a:r>
              <a:rPr b="1" baseline="30000" lang="en-US" sz="1200">
                <a:solidFill>
                  <a:srgbClr val="464646"/>
                </a:solidFill>
                <a:latin typeface="Arial"/>
                <a:ea typeface="Arial"/>
                <a:cs typeface="Arial"/>
                <a:sym typeface="Arial"/>
              </a:rPr>
              <a:t>WorkDocs	</a:t>
            </a:r>
            <a:r>
              <a:rPr b="1" lang="en-US" sz="800">
                <a:solidFill>
                  <a:srgbClr val="464646"/>
                </a:solidFill>
                <a:latin typeface="Arial"/>
                <a:ea typeface="Arial"/>
                <a:cs typeface="Arial"/>
                <a:sym typeface="Arial"/>
              </a:rPr>
              <a:t>WorkSpaces</a:t>
            </a:r>
            <a:endParaRPr sz="800">
              <a:solidFill>
                <a:schemeClr val="dk1"/>
              </a:solidFill>
              <a:latin typeface="Arial"/>
              <a:ea typeface="Arial"/>
              <a:cs typeface="Arial"/>
              <a:sym typeface="Arial"/>
            </a:endParaRPr>
          </a:p>
        </p:txBody>
      </p:sp>
      <p:grpSp>
        <p:nvGrpSpPr>
          <p:cNvPr id="651" name="Google Shape;651;p14"/>
          <p:cNvGrpSpPr/>
          <p:nvPr/>
        </p:nvGrpSpPr>
        <p:grpSpPr>
          <a:xfrm>
            <a:off x="7904988" y="1626107"/>
            <a:ext cx="707135" cy="1298448"/>
            <a:chOff x="7904988" y="1626107"/>
            <a:chExt cx="707135" cy="1298448"/>
          </a:xfrm>
        </p:grpSpPr>
        <p:sp>
          <p:nvSpPr>
            <p:cNvPr id="652" name="Google Shape;652;p14"/>
            <p:cNvSpPr/>
            <p:nvPr/>
          </p:nvSpPr>
          <p:spPr>
            <a:xfrm>
              <a:off x="8287512" y="1626107"/>
              <a:ext cx="324611" cy="371856"/>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3" name="Google Shape;653;p14"/>
            <p:cNvSpPr/>
            <p:nvPr/>
          </p:nvSpPr>
          <p:spPr>
            <a:xfrm>
              <a:off x="7904988" y="2551175"/>
              <a:ext cx="324611" cy="373380"/>
            </a:xfrm>
            <a:prstGeom prst="rect">
              <a:avLst/>
            </a:prstGeom>
            <a:blipFill rotWithShape="1">
              <a:blip r:embed="rId2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54" name="Google Shape;654;p14"/>
          <p:cNvSpPr/>
          <p:nvPr/>
        </p:nvSpPr>
        <p:spPr>
          <a:xfrm>
            <a:off x="836675" y="4002023"/>
            <a:ext cx="390144" cy="390144"/>
          </a:xfrm>
          <a:prstGeom prst="rect">
            <a:avLst/>
          </a:prstGeom>
          <a:blipFill rotWithShape="1">
            <a:blip r:embed="rId2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5" name="Google Shape;655;p14"/>
          <p:cNvSpPr txBox="1"/>
          <p:nvPr/>
        </p:nvSpPr>
        <p:spPr>
          <a:xfrm>
            <a:off x="849782" y="3762247"/>
            <a:ext cx="377190" cy="270510"/>
          </a:xfrm>
          <a:prstGeom prst="rect">
            <a:avLst/>
          </a:prstGeom>
          <a:noFill/>
          <a:ln>
            <a:noFill/>
          </a:ln>
        </p:spPr>
        <p:txBody>
          <a:bodyPr anchorCtr="0" anchor="t" bIns="0" lIns="0" spcFirstLastPara="1" rIns="0" wrap="square" tIns="12700">
            <a:spAutoFit/>
          </a:bodyPr>
          <a:lstStyle/>
          <a:p>
            <a:pPr indent="0" lvl="0" marL="0" marR="5080" rtl="0" algn="ctr">
              <a:lnSpc>
                <a:spcPct val="100000"/>
              </a:lnSpc>
              <a:spcBef>
                <a:spcPts val="0"/>
              </a:spcBef>
              <a:spcAft>
                <a:spcPts val="0"/>
              </a:spcAft>
              <a:buNone/>
            </a:pPr>
            <a:r>
              <a:rPr b="1" lang="en-US" sz="800">
                <a:solidFill>
                  <a:srgbClr val="464646"/>
                </a:solidFill>
                <a:latin typeface="Arial"/>
                <a:ea typeface="Arial"/>
                <a:cs typeface="Arial"/>
                <a:sym typeface="Arial"/>
              </a:rPr>
              <a:t>Auto</a:t>
            </a:r>
            <a:endParaRPr sz="800">
              <a:solidFill>
                <a:schemeClr val="dk1"/>
              </a:solidFill>
              <a:latin typeface="Arial"/>
              <a:ea typeface="Arial"/>
              <a:cs typeface="Arial"/>
              <a:sym typeface="Arial"/>
            </a:endParaRPr>
          </a:p>
          <a:p>
            <a:pPr indent="0" lvl="0" marL="0" marR="5080" rtl="0" algn="ctr">
              <a:lnSpc>
                <a:spcPct val="100000"/>
              </a:lnSpc>
              <a:spcBef>
                <a:spcPts val="0"/>
              </a:spcBef>
              <a:spcAft>
                <a:spcPts val="0"/>
              </a:spcAft>
              <a:buNone/>
            </a:pPr>
            <a:r>
              <a:rPr b="1" lang="en-US" sz="800">
                <a:solidFill>
                  <a:srgbClr val="464646"/>
                </a:solidFill>
                <a:latin typeface="Arial"/>
                <a:ea typeface="Arial"/>
                <a:cs typeface="Arial"/>
                <a:sym typeface="Arial"/>
              </a:rPr>
              <a:t>Scaling</a:t>
            </a:r>
            <a:endParaRPr sz="800">
              <a:solidFill>
                <a:schemeClr val="dk1"/>
              </a:solidFill>
              <a:latin typeface="Arial"/>
              <a:ea typeface="Arial"/>
              <a:cs typeface="Arial"/>
              <a:sym typeface="Arial"/>
            </a:endParaRPr>
          </a:p>
        </p:txBody>
      </p:sp>
      <p:sp>
        <p:nvSpPr>
          <p:cNvPr id="656" name="Google Shape;656;p14"/>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657" name="Google Shape;657;p14"/>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658" name="Google Shape;658;p14"/>
          <p:cNvSpPr txBox="1"/>
          <p:nvPr/>
        </p:nvSpPr>
        <p:spPr>
          <a:xfrm>
            <a:off x="7838567" y="2235200"/>
            <a:ext cx="469265" cy="269875"/>
          </a:xfrm>
          <a:prstGeom prst="rect">
            <a:avLst/>
          </a:prstGeom>
          <a:noFill/>
          <a:ln>
            <a:noFill/>
          </a:ln>
        </p:spPr>
        <p:txBody>
          <a:bodyPr anchorCtr="0" anchor="t" bIns="0" lIns="0" spcFirstLastPara="1" rIns="0" wrap="square" tIns="12700">
            <a:spAutoFit/>
          </a:bodyPr>
          <a:lstStyle/>
          <a:p>
            <a:pPr indent="31750" lvl="0" marL="0" marR="5080" rtl="0" algn="l">
              <a:lnSpc>
                <a:spcPct val="100000"/>
              </a:lnSpc>
              <a:spcBef>
                <a:spcPts val="0"/>
              </a:spcBef>
              <a:spcAft>
                <a:spcPts val="0"/>
              </a:spcAft>
              <a:buNone/>
            </a:pPr>
            <a:r>
              <a:rPr b="1" lang="en-US" sz="800">
                <a:solidFill>
                  <a:srgbClr val="464646"/>
                </a:solidFill>
                <a:latin typeface="Arial"/>
                <a:ea typeface="Arial"/>
                <a:cs typeface="Arial"/>
                <a:sym typeface="Arial"/>
              </a:rPr>
              <a:t>Amazon  WorkMail</a:t>
            </a:r>
            <a:endParaRPr sz="800">
              <a:solidFill>
                <a:schemeClr val="dk1"/>
              </a:solidFill>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4" name="Shape 3994"/>
        <p:cNvGrpSpPr/>
        <p:nvPr/>
      </p:nvGrpSpPr>
      <p:grpSpPr>
        <a:xfrm>
          <a:off x="0" y="0"/>
          <a:ext cx="0" cy="0"/>
          <a:chOff x="0" y="0"/>
          <a:chExt cx="0" cy="0"/>
        </a:xfrm>
      </p:grpSpPr>
      <p:grpSp>
        <p:nvGrpSpPr>
          <p:cNvPr id="3995" name="Google Shape;3995;p140"/>
          <p:cNvGrpSpPr/>
          <p:nvPr/>
        </p:nvGrpSpPr>
        <p:grpSpPr>
          <a:xfrm>
            <a:off x="262127" y="774191"/>
            <a:ext cx="8621395" cy="3313429"/>
            <a:chOff x="262127" y="774191"/>
            <a:chExt cx="8621395" cy="3313429"/>
          </a:xfrm>
        </p:grpSpPr>
        <p:sp>
          <p:nvSpPr>
            <p:cNvPr id="3996" name="Google Shape;3996;p140"/>
            <p:cNvSpPr/>
            <p:nvPr/>
          </p:nvSpPr>
          <p:spPr>
            <a:xfrm>
              <a:off x="262127" y="774191"/>
              <a:ext cx="8621395" cy="3313429"/>
            </a:xfrm>
            <a:custGeom>
              <a:rect b="b" l="l" r="r" t="t"/>
              <a:pathLst>
                <a:path extrusionOk="0" h="3313429" w="8621395">
                  <a:moveTo>
                    <a:pt x="8116062" y="0"/>
                  </a:moveTo>
                  <a:lnTo>
                    <a:pt x="309245" y="0"/>
                  </a:lnTo>
                  <a:lnTo>
                    <a:pt x="263547" y="3352"/>
                  </a:lnTo>
                  <a:lnTo>
                    <a:pt x="219931" y="13091"/>
                  </a:lnTo>
                  <a:lnTo>
                    <a:pt x="178875" y="28738"/>
                  </a:lnTo>
                  <a:lnTo>
                    <a:pt x="140858" y="49815"/>
                  </a:lnTo>
                  <a:lnTo>
                    <a:pt x="106358" y="75844"/>
                  </a:lnTo>
                  <a:lnTo>
                    <a:pt x="75853" y="106347"/>
                  </a:lnTo>
                  <a:lnTo>
                    <a:pt x="49821" y="140847"/>
                  </a:lnTo>
                  <a:lnTo>
                    <a:pt x="28742" y="178864"/>
                  </a:lnTo>
                  <a:lnTo>
                    <a:pt x="13093" y="219922"/>
                  </a:lnTo>
                  <a:lnTo>
                    <a:pt x="3353" y="263541"/>
                  </a:lnTo>
                  <a:lnTo>
                    <a:pt x="0" y="309245"/>
                  </a:lnTo>
                  <a:lnTo>
                    <a:pt x="0" y="2807970"/>
                  </a:lnTo>
                  <a:lnTo>
                    <a:pt x="2312" y="2856624"/>
                  </a:lnTo>
                  <a:lnTo>
                    <a:pt x="9109" y="2903971"/>
                  </a:lnTo>
                  <a:lnTo>
                    <a:pt x="20178" y="2949797"/>
                  </a:lnTo>
                  <a:lnTo>
                    <a:pt x="35308" y="2993891"/>
                  </a:lnTo>
                  <a:lnTo>
                    <a:pt x="54288" y="3036041"/>
                  </a:lnTo>
                  <a:lnTo>
                    <a:pt x="76904" y="3076036"/>
                  </a:lnTo>
                  <a:lnTo>
                    <a:pt x="102946" y="3113664"/>
                  </a:lnTo>
                  <a:lnTo>
                    <a:pt x="132202" y="3148713"/>
                  </a:lnTo>
                  <a:lnTo>
                    <a:pt x="164460" y="3180972"/>
                  </a:lnTo>
                  <a:lnTo>
                    <a:pt x="199508" y="3210228"/>
                  </a:lnTo>
                  <a:lnTo>
                    <a:pt x="237135" y="3236270"/>
                  </a:lnTo>
                  <a:lnTo>
                    <a:pt x="277129" y="3258887"/>
                  </a:lnTo>
                  <a:lnTo>
                    <a:pt x="319278" y="3277866"/>
                  </a:lnTo>
                  <a:lnTo>
                    <a:pt x="363371" y="3292997"/>
                  </a:lnTo>
                  <a:lnTo>
                    <a:pt x="409195" y="3304066"/>
                  </a:lnTo>
                  <a:lnTo>
                    <a:pt x="456540" y="3310863"/>
                  </a:lnTo>
                  <a:lnTo>
                    <a:pt x="505193" y="3313176"/>
                  </a:lnTo>
                  <a:lnTo>
                    <a:pt x="8312023" y="3313176"/>
                  </a:lnTo>
                  <a:lnTo>
                    <a:pt x="8357726" y="3309822"/>
                  </a:lnTo>
                  <a:lnTo>
                    <a:pt x="8401345" y="3300082"/>
                  </a:lnTo>
                  <a:lnTo>
                    <a:pt x="8442403" y="3284433"/>
                  </a:lnTo>
                  <a:lnTo>
                    <a:pt x="8480420" y="3263354"/>
                  </a:lnTo>
                  <a:lnTo>
                    <a:pt x="8514920" y="3237322"/>
                  </a:lnTo>
                  <a:lnTo>
                    <a:pt x="8545423" y="3206817"/>
                  </a:lnTo>
                  <a:lnTo>
                    <a:pt x="8571452" y="3172317"/>
                  </a:lnTo>
                  <a:lnTo>
                    <a:pt x="8592529" y="3134300"/>
                  </a:lnTo>
                  <a:lnTo>
                    <a:pt x="8608176" y="3093244"/>
                  </a:lnTo>
                  <a:lnTo>
                    <a:pt x="8617915" y="3049628"/>
                  </a:lnTo>
                  <a:lnTo>
                    <a:pt x="8621268" y="3003931"/>
                  </a:lnTo>
                  <a:lnTo>
                    <a:pt x="8621268" y="505206"/>
                  </a:lnTo>
                  <a:lnTo>
                    <a:pt x="8618955" y="456551"/>
                  </a:lnTo>
                  <a:lnTo>
                    <a:pt x="8612158" y="409204"/>
                  </a:lnTo>
                  <a:lnTo>
                    <a:pt x="8601089" y="363378"/>
                  </a:lnTo>
                  <a:lnTo>
                    <a:pt x="8585958" y="319284"/>
                  </a:lnTo>
                  <a:lnTo>
                    <a:pt x="8566979" y="277134"/>
                  </a:lnTo>
                  <a:lnTo>
                    <a:pt x="8544362" y="237139"/>
                  </a:lnTo>
                  <a:lnTo>
                    <a:pt x="8518320" y="199511"/>
                  </a:lnTo>
                  <a:lnTo>
                    <a:pt x="8489064" y="164462"/>
                  </a:lnTo>
                  <a:lnTo>
                    <a:pt x="8456805" y="132203"/>
                  </a:lnTo>
                  <a:lnTo>
                    <a:pt x="8421756" y="102947"/>
                  </a:lnTo>
                  <a:lnTo>
                    <a:pt x="8384128" y="76905"/>
                  </a:lnTo>
                  <a:lnTo>
                    <a:pt x="8344133" y="54288"/>
                  </a:lnTo>
                  <a:lnTo>
                    <a:pt x="8301983" y="35309"/>
                  </a:lnTo>
                  <a:lnTo>
                    <a:pt x="8257889" y="20178"/>
                  </a:lnTo>
                  <a:lnTo>
                    <a:pt x="8212063" y="9109"/>
                  </a:lnTo>
                  <a:lnTo>
                    <a:pt x="8164716" y="2312"/>
                  </a:lnTo>
                  <a:lnTo>
                    <a:pt x="8116062" y="0"/>
                  </a:lnTo>
                  <a:close/>
                </a:path>
              </a:pathLst>
            </a:custGeom>
            <a:solidFill>
              <a:srgbClr val="34823E">
                <a:alpha val="4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7" name="Google Shape;3997;p140"/>
            <p:cNvSpPr/>
            <p:nvPr/>
          </p:nvSpPr>
          <p:spPr>
            <a:xfrm>
              <a:off x="2151126" y="1236725"/>
              <a:ext cx="6227445" cy="2362200"/>
            </a:xfrm>
            <a:custGeom>
              <a:rect b="b" l="l" r="r" t="t"/>
              <a:pathLst>
                <a:path extrusionOk="0" h="2362200" w="6227445">
                  <a:moveTo>
                    <a:pt x="5995162" y="0"/>
                  </a:moveTo>
                  <a:lnTo>
                    <a:pt x="231901" y="0"/>
                  </a:lnTo>
                  <a:lnTo>
                    <a:pt x="185182" y="4713"/>
                  </a:lnTo>
                  <a:lnTo>
                    <a:pt x="141660" y="18232"/>
                  </a:lnTo>
                  <a:lnTo>
                    <a:pt x="102269" y="39621"/>
                  </a:lnTo>
                  <a:lnTo>
                    <a:pt x="67944" y="67944"/>
                  </a:lnTo>
                  <a:lnTo>
                    <a:pt x="39621" y="102269"/>
                  </a:lnTo>
                  <a:lnTo>
                    <a:pt x="18232" y="141660"/>
                  </a:lnTo>
                  <a:lnTo>
                    <a:pt x="4713" y="185182"/>
                  </a:lnTo>
                  <a:lnTo>
                    <a:pt x="0" y="231901"/>
                  </a:lnTo>
                  <a:lnTo>
                    <a:pt x="0" y="2130298"/>
                  </a:lnTo>
                  <a:lnTo>
                    <a:pt x="4713" y="2177017"/>
                  </a:lnTo>
                  <a:lnTo>
                    <a:pt x="18232" y="2220539"/>
                  </a:lnTo>
                  <a:lnTo>
                    <a:pt x="39621" y="2259930"/>
                  </a:lnTo>
                  <a:lnTo>
                    <a:pt x="67945" y="2294255"/>
                  </a:lnTo>
                  <a:lnTo>
                    <a:pt x="102269" y="2322578"/>
                  </a:lnTo>
                  <a:lnTo>
                    <a:pt x="141660" y="2343967"/>
                  </a:lnTo>
                  <a:lnTo>
                    <a:pt x="185182" y="2357486"/>
                  </a:lnTo>
                  <a:lnTo>
                    <a:pt x="231901" y="2362200"/>
                  </a:lnTo>
                  <a:lnTo>
                    <a:pt x="5995162" y="2362200"/>
                  </a:lnTo>
                  <a:lnTo>
                    <a:pt x="6041881" y="2357486"/>
                  </a:lnTo>
                  <a:lnTo>
                    <a:pt x="6085403" y="2343967"/>
                  </a:lnTo>
                  <a:lnTo>
                    <a:pt x="6124794" y="2322578"/>
                  </a:lnTo>
                  <a:lnTo>
                    <a:pt x="6159119" y="2294254"/>
                  </a:lnTo>
                  <a:lnTo>
                    <a:pt x="6187442" y="2259930"/>
                  </a:lnTo>
                  <a:lnTo>
                    <a:pt x="6208831" y="2220539"/>
                  </a:lnTo>
                  <a:lnTo>
                    <a:pt x="6222350" y="2177017"/>
                  </a:lnTo>
                  <a:lnTo>
                    <a:pt x="6227064" y="2130298"/>
                  </a:lnTo>
                  <a:lnTo>
                    <a:pt x="6227064" y="231901"/>
                  </a:lnTo>
                  <a:lnTo>
                    <a:pt x="6222350" y="185182"/>
                  </a:lnTo>
                  <a:lnTo>
                    <a:pt x="6208831" y="141660"/>
                  </a:lnTo>
                  <a:lnTo>
                    <a:pt x="6187442" y="102269"/>
                  </a:lnTo>
                  <a:lnTo>
                    <a:pt x="6159118" y="67945"/>
                  </a:lnTo>
                  <a:lnTo>
                    <a:pt x="6124794" y="39621"/>
                  </a:lnTo>
                  <a:lnTo>
                    <a:pt x="6085403" y="18232"/>
                  </a:lnTo>
                  <a:lnTo>
                    <a:pt x="6041881" y="4713"/>
                  </a:lnTo>
                  <a:lnTo>
                    <a:pt x="599516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8" name="Google Shape;3998;p140"/>
            <p:cNvSpPr/>
            <p:nvPr/>
          </p:nvSpPr>
          <p:spPr>
            <a:xfrm>
              <a:off x="2151126" y="1236725"/>
              <a:ext cx="6227445" cy="2362200"/>
            </a:xfrm>
            <a:custGeom>
              <a:rect b="b" l="l" r="r" t="t"/>
              <a:pathLst>
                <a:path extrusionOk="0" h="2362200" w="6227445">
                  <a:moveTo>
                    <a:pt x="0" y="231901"/>
                  </a:moveTo>
                  <a:lnTo>
                    <a:pt x="4713" y="185182"/>
                  </a:lnTo>
                  <a:lnTo>
                    <a:pt x="18232" y="141660"/>
                  </a:lnTo>
                  <a:lnTo>
                    <a:pt x="39621" y="102269"/>
                  </a:lnTo>
                  <a:lnTo>
                    <a:pt x="67944" y="67944"/>
                  </a:lnTo>
                  <a:lnTo>
                    <a:pt x="102269" y="39621"/>
                  </a:lnTo>
                  <a:lnTo>
                    <a:pt x="141660" y="18232"/>
                  </a:lnTo>
                  <a:lnTo>
                    <a:pt x="185182" y="4713"/>
                  </a:lnTo>
                  <a:lnTo>
                    <a:pt x="231901" y="0"/>
                  </a:lnTo>
                  <a:lnTo>
                    <a:pt x="5995162" y="0"/>
                  </a:lnTo>
                  <a:lnTo>
                    <a:pt x="6041881" y="4713"/>
                  </a:lnTo>
                  <a:lnTo>
                    <a:pt x="6085403" y="18232"/>
                  </a:lnTo>
                  <a:lnTo>
                    <a:pt x="6124794" y="39621"/>
                  </a:lnTo>
                  <a:lnTo>
                    <a:pt x="6159118" y="67945"/>
                  </a:lnTo>
                  <a:lnTo>
                    <a:pt x="6187442" y="102269"/>
                  </a:lnTo>
                  <a:lnTo>
                    <a:pt x="6208831" y="141660"/>
                  </a:lnTo>
                  <a:lnTo>
                    <a:pt x="6222350" y="185182"/>
                  </a:lnTo>
                  <a:lnTo>
                    <a:pt x="6227064" y="231901"/>
                  </a:lnTo>
                  <a:lnTo>
                    <a:pt x="6227064" y="2130298"/>
                  </a:lnTo>
                  <a:lnTo>
                    <a:pt x="6222350" y="2177017"/>
                  </a:lnTo>
                  <a:lnTo>
                    <a:pt x="6208831" y="2220539"/>
                  </a:lnTo>
                  <a:lnTo>
                    <a:pt x="6187442" y="2259930"/>
                  </a:lnTo>
                  <a:lnTo>
                    <a:pt x="6159119" y="2294254"/>
                  </a:lnTo>
                  <a:lnTo>
                    <a:pt x="6124794" y="2322578"/>
                  </a:lnTo>
                  <a:lnTo>
                    <a:pt x="6085403" y="2343967"/>
                  </a:lnTo>
                  <a:lnTo>
                    <a:pt x="6041881" y="2357486"/>
                  </a:lnTo>
                  <a:lnTo>
                    <a:pt x="5995162" y="2362200"/>
                  </a:lnTo>
                  <a:lnTo>
                    <a:pt x="231901" y="2362200"/>
                  </a:lnTo>
                  <a:lnTo>
                    <a:pt x="185182" y="2357486"/>
                  </a:lnTo>
                  <a:lnTo>
                    <a:pt x="141660" y="2343967"/>
                  </a:lnTo>
                  <a:lnTo>
                    <a:pt x="102269" y="2322578"/>
                  </a:lnTo>
                  <a:lnTo>
                    <a:pt x="67945" y="2294255"/>
                  </a:lnTo>
                  <a:lnTo>
                    <a:pt x="39621" y="2259930"/>
                  </a:lnTo>
                  <a:lnTo>
                    <a:pt x="18232" y="2220539"/>
                  </a:lnTo>
                  <a:lnTo>
                    <a:pt x="4713" y="2177017"/>
                  </a:lnTo>
                  <a:lnTo>
                    <a:pt x="0" y="2130298"/>
                  </a:lnTo>
                  <a:lnTo>
                    <a:pt x="0" y="231901"/>
                  </a:lnTo>
                  <a:close/>
                </a:path>
              </a:pathLst>
            </a:custGeom>
            <a:noFill/>
            <a:ln cap="flat" cmpd="sng" w="19800">
              <a:solidFill>
                <a:srgbClr val="4646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99" name="Google Shape;3999;p140"/>
          <p:cNvSpPr txBox="1"/>
          <p:nvPr>
            <p:ph type="title"/>
          </p:nvPr>
        </p:nvSpPr>
        <p:spPr>
          <a:xfrm>
            <a:off x="415544" y="139065"/>
            <a:ext cx="36270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AWS Trusted Advisor</a:t>
            </a:r>
            <a:endParaRPr/>
          </a:p>
        </p:txBody>
      </p:sp>
      <p:sp>
        <p:nvSpPr>
          <p:cNvPr id="4000" name="Google Shape;4000;p140"/>
          <p:cNvSpPr txBox="1"/>
          <p:nvPr/>
        </p:nvSpPr>
        <p:spPr>
          <a:xfrm>
            <a:off x="2364485" y="1287627"/>
            <a:ext cx="5740400" cy="1062355"/>
          </a:xfrm>
          <a:prstGeom prst="rect">
            <a:avLst/>
          </a:prstGeom>
          <a:noFill/>
          <a:ln>
            <a:noFill/>
          </a:ln>
        </p:spPr>
        <p:txBody>
          <a:bodyPr anchorCtr="0" anchor="t" bIns="0" lIns="0" spcFirstLastPara="1" rIns="0" wrap="square" tIns="73650">
            <a:spAutoFit/>
          </a:bodyPr>
          <a:lstStyle/>
          <a:p>
            <a:pPr indent="-342900" lvl="0" marL="355600" marR="0" rtl="0" algn="l">
              <a:lnSpc>
                <a:spcPct val="100000"/>
              </a:lnSpc>
              <a:spcBef>
                <a:spcPts val="0"/>
              </a:spcBef>
              <a:spcAft>
                <a:spcPts val="0"/>
              </a:spcAft>
              <a:buClr>
                <a:srgbClr val="4D4D4B"/>
              </a:buClr>
              <a:buSzPts val="2000"/>
              <a:buFont typeface="Arial"/>
              <a:buChar char="•"/>
            </a:pPr>
            <a:r>
              <a:rPr b="1" lang="en-US" sz="2000">
                <a:solidFill>
                  <a:srgbClr val="4D4D4B"/>
                </a:solidFill>
                <a:latin typeface="Arial"/>
                <a:ea typeface="Arial"/>
                <a:cs typeface="Arial"/>
                <a:sym typeface="Arial"/>
              </a:rPr>
              <a:t>Best practice </a:t>
            </a:r>
            <a:r>
              <a:rPr lang="en-US" sz="2000">
                <a:solidFill>
                  <a:srgbClr val="4D4D4B"/>
                </a:solidFill>
                <a:latin typeface="Arial"/>
                <a:ea typeface="Arial"/>
                <a:cs typeface="Arial"/>
                <a:sym typeface="Arial"/>
              </a:rPr>
              <a:t>and recommendation engine.</a:t>
            </a:r>
            <a:endParaRPr sz="2000">
              <a:solidFill>
                <a:schemeClr val="dk1"/>
              </a:solidFill>
              <a:latin typeface="Arial"/>
              <a:ea typeface="Arial"/>
              <a:cs typeface="Arial"/>
              <a:sym typeface="Arial"/>
            </a:endParaRPr>
          </a:p>
          <a:p>
            <a:pPr indent="-342900" lvl="0" marL="35560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Provides AWS customers with performance and</a:t>
            </a:r>
            <a:endParaRPr sz="2000">
              <a:solidFill>
                <a:schemeClr val="dk1"/>
              </a:solidFill>
              <a:latin typeface="Arial"/>
              <a:ea typeface="Arial"/>
              <a:cs typeface="Arial"/>
              <a:sym typeface="Arial"/>
            </a:endParaRPr>
          </a:p>
          <a:p>
            <a:pPr indent="0" lvl="0" marL="355600" marR="0" rtl="0" algn="l">
              <a:lnSpc>
                <a:spcPct val="100000"/>
              </a:lnSpc>
              <a:spcBef>
                <a:spcPts val="0"/>
              </a:spcBef>
              <a:spcAft>
                <a:spcPts val="0"/>
              </a:spcAft>
              <a:buNone/>
            </a:pPr>
            <a:r>
              <a:rPr lang="en-US" sz="2000">
                <a:solidFill>
                  <a:srgbClr val="4D4D4B"/>
                </a:solidFill>
                <a:latin typeface="Arial"/>
                <a:ea typeface="Arial"/>
                <a:cs typeface="Arial"/>
                <a:sym typeface="Arial"/>
              </a:rPr>
              <a:t>security recommendations in four categories:</a:t>
            </a:r>
            <a:endParaRPr sz="2000">
              <a:solidFill>
                <a:schemeClr val="dk1"/>
              </a:solidFill>
              <a:latin typeface="Arial"/>
              <a:ea typeface="Arial"/>
              <a:cs typeface="Arial"/>
              <a:sym typeface="Arial"/>
            </a:endParaRPr>
          </a:p>
        </p:txBody>
      </p:sp>
      <p:sp>
        <p:nvSpPr>
          <p:cNvPr id="4001" name="Google Shape;4001;p140"/>
          <p:cNvSpPr txBox="1"/>
          <p:nvPr/>
        </p:nvSpPr>
        <p:spPr>
          <a:xfrm>
            <a:off x="2821939" y="2326030"/>
            <a:ext cx="2936875" cy="1196340"/>
          </a:xfrm>
          <a:prstGeom prst="rect">
            <a:avLst/>
          </a:prstGeom>
          <a:noFill/>
          <a:ln>
            <a:noFill/>
          </a:ln>
        </p:spPr>
        <p:txBody>
          <a:bodyPr anchorCtr="0" anchor="t" bIns="0" lIns="0" spcFirstLastPara="1" rIns="0" wrap="square" tIns="61575">
            <a:spAutoFit/>
          </a:bodyPr>
          <a:lstStyle/>
          <a:p>
            <a:pPr indent="-287019" lvl="0" marL="299085" marR="0" rtl="0" algn="l">
              <a:lnSpc>
                <a:spcPct val="100000"/>
              </a:lnSpc>
              <a:spcBef>
                <a:spcPts val="0"/>
              </a:spcBef>
              <a:spcAft>
                <a:spcPts val="0"/>
              </a:spcAft>
              <a:buClr>
                <a:srgbClr val="4D4D4B"/>
              </a:buClr>
              <a:buSzPts val="1600"/>
              <a:buFont typeface="Arial"/>
              <a:buChar char="•"/>
            </a:pPr>
            <a:r>
              <a:rPr b="1" lang="en-US" sz="1600">
                <a:solidFill>
                  <a:srgbClr val="4D4D4B"/>
                </a:solidFill>
                <a:latin typeface="Arial"/>
                <a:ea typeface="Arial"/>
                <a:cs typeface="Arial"/>
                <a:sym typeface="Arial"/>
              </a:rPr>
              <a:t>Cost optimization</a:t>
            </a:r>
            <a:endParaRPr sz="1600">
              <a:solidFill>
                <a:schemeClr val="dk1"/>
              </a:solidFill>
              <a:latin typeface="Arial"/>
              <a:ea typeface="Arial"/>
              <a:cs typeface="Arial"/>
              <a:sym typeface="Arial"/>
            </a:endParaRPr>
          </a:p>
          <a:p>
            <a:pPr indent="-287019" lvl="0" marL="299085" marR="0" rtl="0" algn="l">
              <a:lnSpc>
                <a:spcPct val="100000"/>
              </a:lnSpc>
              <a:spcBef>
                <a:spcPts val="380"/>
              </a:spcBef>
              <a:spcAft>
                <a:spcPts val="0"/>
              </a:spcAft>
              <a:buClr>
                <a:srgbClr val="4D4D4B"/>
              </a:buClr>
              <a:buSzPts val="1600"/>
              <a:buFont typeface="Arial"/>
              <a:buChar char="•"/>
            </a:pPr>
            <a:r>
              <a:rPr b="1" lang="en-US" sz="1600">
                <a:solidFill>
                  <a:srgbClr val="4D4D4B"/>
                </a:solidFill>
                <a:latin typeface="Arial"/>
                <a:ea typeface="Arial"/>
                <a:cs typeface="Arial"/>
                <a:sym typeface="Arial"/>
              </a:rPr>
              <a:t>Security</a:t>
            </a:r>
            <a:endParaRPr sz="1600">
              <a:solidFill>
                <a:schemeClr val="dk1"/>
              </a:solidFill>
              <a:latin typeface="Arial"/>
              <a:ea typeface="Arial"/>
              <a:cs typeface="Arial"/>
              <a:sym typeface="Arial"/>
            </a:endParaRPr>
          </a:p>
          <a:p>
            <a:pPr indent="-287019" lvl="0" marL="299085" marR="0" rtl="0" algn="l">
              <a:lnSpc>
                <a:spcPct val="100000"/>
              </a:lnSpc>
              <a:spcBef>
                <a:spcPts val="385"/>
              </a:spcBef>
              <a:spcAft>
                <a:spcPts val="0"/>
              </a:spcAft>
              <a:buClr>
                <a:srgbClr val="4D4D4B"/>
              </a:buClr>
              <a:buSzPts val="1600"/>
              <a:buFont typeface="Arial"/>
              <a:buChar char="•"/>
            </a:pPr>
            <a:r>
              <a:rPr b="1" lang="en-US" sz="1600">
                <a:solidFill>
                  <a:srgbClr val="4D4D4B"/>
                </a:solidFill>
                <a:latin typeface="Arial"/>
                <a:ea typeface="Arial"/>
                <a:cs typeface="Arial"/>
                <a:sym typeface="Arial"/>
              </a:rPr>
              <a:t>Fault tolerance</a:t>
            </a:r>
            <a:endParaRPr sz="1600">
              <a:solidFill>
                <a:schemeClr val="dk1"/>
              </a:solidFill>
              <a:latin typeface="Arial"/>
              <a:ea typeface="Arial"/>
              <a:cs typeface="Arial"/>
              <a:sym typeface="Arial"/>
            </a:endParaRPr>
          </a:p>
          <a:p>
            <a:pPr indent="-287019" lvl="0" marL="299085" marR="0" rtl="0" algn="l">
              <a:lnSpc>
                <a:spcPct val="100000"/>
              </a:lnSpc>
              <a:spcBef>
                <a:spcPts val="385"/>
              </a:spcBef>
              <a:spcAft>
                <a:spcPts val="0"/>
              </a:spcAft>
              <a:buClr>
                <a:srgbClr val="4D4D4B"/>
              </a:buClr>
              <a:buSzPts val="1600"/>
              <a:buFont typeface="Arial"/>
              <a:buChar char="•"/>
            </a:pPr>
            <a:r>
              <a:rPr b="1" lang="en-US" sz="1600">
                <a:solidFill>
                  <a:srgbClr val="4D4D4B"/>
                </a:solidFill>
                <a:latin typeface="Arial"/>
                <a:ea typeface="Arial"/>
                <a:cs typeface="Arial"/>
                <a:sym typeface="Arial"/>
              </a:rPr>
              <a:t>Performance improvement</a:t>
            </a:r>
            <a:r>
              <a:rPr lang="en-US" sz="1600">
                <a:solidFill>
                  <a:srgbClr val="4D4D4B"/>
                </a:solidFill>
                <a:latin typeface="Arial"/>
                <a:ea typeface="Arial"/>
                <a:cs typeface="Arial"/>
                <a:sym typeface="Arial"/>
              </a:rPr>
              <a:t>.</a:t>
            </a:r>
            <a:endParaRPr sz="1600">
              <a:solidFill>
                <a:schemeClr val="dk1"/>
              </a:solidFill>
              <a:latin typeface="Arial"/>
              <a:ea typeface="Arial"/>
              <a:cs typeface="Arial"/>
              <a:sym typeface="Arial"/>
            </a:endParaRPr>
          </a:p>
        </p:txBody>
      </p:sp>
      <p:grpSp>
        <p:nvGrpSpPr>
          <p:cNvPr id="4002" name="Google Shape;4002;p140"/>
          <p:cNvGrpSpPr/>
          <p:nvPr/>
        </p:nvGrpSpPr>
        <p:grpSpPr>
          <a:xfrm>
            <a:off x="589787" y="1541526"/>
            <a:ext cx="1749552" cy="1829561"/>
            <a:chOff x="589787" y="1541526"/>
            <a:chExt cx="1749552" cy="1829561"/>
          </a:xfrm>
        </p:grpSpPr>
        <p:sp>
          <p:nvSpPr>
            <p:cNvPr id="4003" name="Google Shape;4003;p140"/>
            <p:cNvSpPr/>
            <p:nvPr/>
          </p:nvSpPr>
          <p:spPr>
            <a:xfrm>
              <a:off x="832865" y="1541526"/>
              <a:ext cx="1096010" cy="1000125"/>
            </a:xfrm>
            <a:custGeom>
              <a:rect b="b" l="l" r="r" t="t"/>
              <a:pathLst>
                <a:path extrusionOk="0" h="1000125" w="1096010">
                  <a:moveTo>
                    <a:pt x="997585" y="0"/>
                  </a:moveTo>
                  <a:lnTo>
                    <a:pt x="98158" y="0"/>
                  </a:lnTo>
                  <a:lnTo>
                    <a:pt x="59948" y="7713"/>
                  </a:lnTo>
                  <a:lnTo>
                    <a:pt x="28748" y="28749"/>
                  </a:lnTo>
                  <a:lnTo>
                    <a:pt x="7713" y="59953"/>
                  </a:lnTo>
                  <a:lnTo>
                    <a:pt x="0" y="98171"/>
                  </a:lnTo>
                  <a:lnTo>
                    <a:pt x="0" y="901573"/>
                  </a:lnTo>
                  <a:lnTo>
                    <a:pt x="7713" y="939790"/>
                  </a:lnTo>
                  <a:lnTo>
                    <a:pt x="28748" y="970994"/>
                  </a:lnTo>
                  <a:lnTo>
                    <a:pt x="59948" y="992030"/>
                  </a:lnTo>
                  <a:lnTo>
                    <a:pt x="98158" y="999744"/>
                  </a:lnTo>
                  <a:lnTo>
                    <a:pt x="997585"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4" name="Google Shape;4004;p140"/>
            <p:cNvSpPr/>
            <p:nvPr/>
          </p:nvSpPr>
          <p:spPr>
            <a:xfrm>
              <a:off x="832865" y="1541526"/>
              <a:ext cx="1096010" cy="1000125"/>
            </a:xfrm>
            <a:custGeom>
              <a:rect b="b" l="l" r="r" t="t"/>
              <a:pathLst>
                <a:path extrusionOk="0" h="1000125" w="1096010">
                  <a:moveTo>
                    <a:pt x="0" y="98171"/>
                  </a:moveTo>
                  <a:lnTo>
                    <a:pt x="7713" y="59953"/>
                  </a:lnTo>
                  <a:lnTo>
                    <a:pt x="28748" y="28749"/>
                  </a:lnTo>
                  <a:lnTo>
                    <a:pt x="59948" y="7713"/>
                  </a:lnTo>
                  <a:lnTo>
                    <a:pt x="98158"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58" y="999744"/>
                  </a:lnTo>
                  <a:lnTo>
                    <a:pt x="59948" y="992030"/>
                  </a:lnTo>
                  <a:lnTo>
                    <a:pt x="28748" y="970994"/>
                  </a:lnTo>
                  <a:lnTo>
                    <a:pt x="7713" y="939790"/>
                  </a:lnTo>
                  <a:lnTo>
                    <a:pt x="0" y="901573"/>
                  </a:lnTo>
                  <a:lnTo>
                    <a:pt x="0" y="98171"/>
                  </a:lnTo>
                  <a:close/>
                </a:path>
              </a:pathLst>
            </a:custGeom>
            <a:noFill/>
            <a:ln cap="flat" cmpd="sng" w="19800">
              <a:solidFill>
                <a:srgbClr val="34823E"/>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5" name="Google Shape;4005;p140"/>
            <p:cNvSpPr/>
            <p:nvPr/>
          </p:nvSpPr>
          <p:spPr>
            <a:xfrm>
              <a:off x="589787" y="2441448"/>
              <a:ext cx="1749552" cy="92963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06" name="Google Shape;4006;p140"/>
          <p:cNvSpPr txBox="1"/>
          <p:nvPr/>
        </p:nvSpPr>
        <p:spPr>
          <a:xfrm>
            <a:off x="774293" y="2560777"/>
            <a:ext cx="1212850" cy="513080"/>
          </a:xfrm>
          <a:prstGeom prst="rect">
            <a:avLst/>
          </a:prstGeom>
          <a:noFill/>
          <a:ln>
            <a:noFill/>
          </a:ln>
        </p:spPr>
        <p:txBody>
          <a:bodyPr anchorCtr="0" anchor="t" bIns="0" lIns="0" spcFirstLastPara="1" rIns="0" wrap="square" tIns="12050">
            <a:spAutoFit/>
          </a:bodyPr>
          <a:lstStyle/>
          <a:p>
            <a:pPr indent="0" lvl="0" marL="0" marR="0" rtl="0" algn="ctr">
              <a:lnSpc>
                <a:spcPct val="100000"/>
              </a:lnSpc>
              <a:spcBef>
                <a:spcPts val="0"/>
              </a:spcBef>
              <a:spcAft>
                <a:spcPts val="0"/>
              </a:spcAft>
              <a:buNone/>
            </a:pPr>
            <a:r>
              <a:rPr lang="en-US" sz="1600">
                <a:solidFill>
                  <a:srgbClr val="464646"/>
                </a:solidFill>
                <a:latin typeface="Arial"/>
                <a:ea typeface="Arial"/>
                <a:cs typeface="Arial"/>
                <a:sym typeface="Arial"/>
              </a:rPr>
              <a:t>AWS Trusted</a:t>
            </a:r>
            <a:endParaRPr sz="1600">
              <a:solidFill>
                <a:schemeClr val="dk1"/>
              </a:solidFill>
              <a:latin typeface="Arial"/>
              <a:ea typeface="Arial"/>
              <a:cs typeface="Arial"/>
              <a:sym typeface="Arial"/>
            </a:endParaRPr>
          </a:p>
          <a:p>
            <a:pPr indent="0" lvl="0" marL="0" marR="0" rtl="0" algn="ctr">
              <a:lnSpc>
                <a:spcPct val="100000"/>
              </a:lnSpc>
              <a:spcBef>
                <a:spcPts val="5"/>
              </a:spcBef>
              <a:spcAft>
                <a:spcPts val="0"/>
              </a:spcAft>
              <a:buNone/>
            </a:pPr>
            <a:r>
              <a:rPr lang="en-US" sz="1600">
                <a:solidFill>
                  <a:srgbClr val="464646"/>
                </a:solidFill>
                <a:latin typeface="Arial"/>
                <a:ea typeface="Arial"/>
                <a:cs typeface="Arial"/>
                <a:sym typeface="Arial"/>
              </a:rPr>
              <a:t>Advisor</a:t>
            </a:r>
            <a:endParaRPr sz="1600">
              <a:solidFill>
                <a:schemeClr val="dk1"/>
              </a:solidFill>
              <a:latin typeface="Arial"/>
              <a:ea typeface="Arial"/>
              <a:cs typeface="Arial"/>
              <a:sym typeface="Arial"/>
            </a:endParaRPr>
          </a:p>
        </p:txBody>
      </p:sp>
      <p:sp>
        <p:nvSpPr>
          <p:cNvPr id="4007" name="Google Shape;4007;p140"/>
          <p:cNvSpPr/>
          <p:nvPr/>
        </p:nvSpPr>
        <p:spPr>
          <a:xfrm>
            <a:off x="1112519" y="1719072"/>
            <a:ext cx="534924" cy="64312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8" name="Google Shape;4008;p140"/>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009" name="Google Shape;4009;p140"/>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3" name="Shape 4013"/>
        <p:cNvGrpSpPr/>
        <p:nvPr/>
      </p:nvGrpSpPr>
      <p:grpSpPr>
        <a:xfrm>
          <a:off x="0" y="0"/>
          <a:ext cx="0" cy="0"/>
          <a:chOff x="0" y="0"/>
          <a:chExt cx="0" cy="0"/>
        </a:xfrm>
      </p:grpSpPr>
      <p:sp>
        <p:nvSpPr>
          <p:cNvPr id="4014" name="Google Shape;4014;p141"/>
          <p:cNvSpPr txBox="1"/>
          <p:nvPr>
            <p:ph type="title"/>
          </p:nvPr>
        </p:nvSpPr>
        <p:spPr>
          <a:xfrm>
            <a:off x="415544" y="139065"/>
            <a:ext cx="30663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Cost Optimization</a:t>
            </a:r>
            <a:endParaRPr/>
          </a:p>
        </p:txBody>
      </p:sp>
      <p:sp>
        <p:nvSpPr>
          <p:cNvPr id="4015" name="Google Shape;4015;p141"/>
          <p:cNvSpPr txBox="1"/>
          <p:nvPr/>
        </p:nvSpPr>
        <p:spPr>
          <a:xfrm>
            <a:off x="419506" y="962025"/>
            <a:ext cx="6569075" cy="266001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Amazon EC2 Reserved Instance Optimization</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Low-utilization Amazon EC2 Instances</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Idle load balancers</a:t>
            </a:r>
            <a:endParaRPr sz="2400">
              <a:solidFill>
                <a:schemeClr val="dk1"/>
              </a:solidFill>
              <a:latin typeface="Arial"/>
              <a:ea typeface="Arial"/>
              <a:cs typeface="Arial"/>
              <a:sym typeface="Arial"/>
            </a:endParaRPr>
          </a:p>
          <a:p>
            <a:pPr indent="-342900" lvl="0" marL="355600" marR="0" rtl="0" algn="l">
              <a:lnSpc>
                <a:spcPct val="100000"/>
              </a:lnSpc>
              <a:spcBef>
                <a:spcPts val="580"/>
              </a:spcBef>
              <a:spcAft>
                <a:spcPts val="0"/>
              </a:spcAft>
              <a:buClr>
                <a:srgbClr val="4D4D4B"/>
              </a:buClr>
              <a:buSzPts val="2400"/>
              <a:buFont typeface="Arial"/>
              <a:buChar char="•"/>
            </a:pPr>
            <a:r>
              <a:rPr lang="en-US" sz="2400">
                <a:solidFill>
                  <a:srgbClr val="4D4D4B"/>
                </a:solidFill>
                <a:latin typeface="Arial"/>
                <a:ea typeface="Arial"/>
                <a:cs typeface="Arial"/>
                <a:sym typeface="Arial"/>
              </a:rPr>
              <a:t>Underutilized Amazon EBS volumes</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Unassociated Elastic IP addresses</a:t>
            </a:r>
            <a:endParaRPr sz="2400">
              <a:solidFill>
                <a:schemeClr val="dk1"/>
              </a:solidFill>
              <a:latin typeface="Arial"/>
              <a:ea typeface="Arial"/>
              <a:cs typeface="Arial"/>
              <a:sym typeface="Arial"/>
            </a:endParaRPr>
          </a:p>
          <a:p>
            <a:pPr indent="-342900" lvl="0" marL="355600" marR="0" rtl="0" algn="l">
              <a:lnSpc>
                <a:spcPct val="100000"/>
              </a:lnSpc>
              <a:spcBef>
                <a:spcPts val="580"/>
              </a:spcBef>
              <a:spcAft>
                <a:spcPts val="0"/>
              </a:spcAft>
              <a:buClr>
                <a:srgbClr val="4D4D4B"/>
              </a:buClr>
              <a:buSzPts val="2400"/>
              <a:buFont typeface="Arial"/>
              <a:buChar char="•"/>
            </a:pPr>
            <a:r>
              <a:rPr lang="en-US" sz="2400">
                <a:solidFill>
                  <a:srgbClr val="4D4D4B"/>
                </a:solidFill>
                <a:latin typeface="Arial"/>
                <a:ea typeface="Arial"/>
                <a:cs typeface="Arial"/>
                <a:sym typeface="Arial"/>
              </a:rPr>
              <a:t>Amazon RDS idle DB instances</a:t>
            </a:r>
            <a:endParaRPr sz="2400">
              <a:solidFill>
                <a:schemeClr val="dk1"/>
              </a:solidFill>
              <a:latin typeface="Arial"/>
              <a:ea typeface="Arial"/>
              <a:cs typeface="Arial"/>
              <a:sym typeface="Arial"/>
            </a:endParaRPr>
          </a:p>
        </p:txBody>
      </p:sp>
      <p:sp>
        <p:nvSpPr>
          <p:cNvPr id="4016" name="Google Shape;4016;p141"/>
          <p:cNvSpPr/>
          <p:nvPr/>
        </p:nvSpPr>
        <p:spPr>
          <a:xfrm>
            <a:off x="7339514" y="2111408"/>
            <a:ext cx="1622009" cy="249996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017" name="Google Shape;4017;p141"/>
          <p:cNvGrpSpPr/>
          <p:nvPr/>
        </p:nvGrpSpPr>
        <p:grpSpPr>
          <a:xfrm>
            <a:off x="7995665" y="54101"/>
            <a:ext cx="1096010" cy="1000125"/>
            <a:chOff x="7995665" y="54101"/>
            <a:chExt cx="1096010" cy="1000125"/>
          </a:xfrm>
        </p:grpSpPr>
        <p:sp>
          <p:nvSpPr>
            <p:cNvPr id="4018" name="Google Shape;4018;p141"/>
            <p:cNvSpPr/>
            <p:nvPr/>
          </p:nvSpPr>
          <p:spPr>
            <a:xfrm>
              <a:off x="7995665" y="54101"/>
              <a:ext cx="1096010" cy="1000125"/>
            </a:xfrm>
            <a:custGeom>
              <a:rect b="b" l="l" r="r" t="t"/>
              <a:pathLst>
                <a:path extrusionOk="0" h="1000125" w="1096009">
                  <a:moveTo>
                    <a:pt x="0" y="98171"/>
                  </a:moveTo>
                  <a:lnTo>
                    <a:pt x="7713" y="59953"/>
                  </a:lnTo>
                  <a:lnTo>
                    <a:pt x="28749" y="28749"/>
                  </a:lnTo>
                  <a:lnTo>
                    <a:pt x="59953" y="7713"/>
                  </a:lnTo>
                  <a:lnTo>
                    <a:pt x="98170" y="0"/>
                  </a:lnTo>
                  <a:lnTo>
                    <a:pt x="997584" y="0"/>
                  </a:lnTo>
                  <a:lnTo>
                    <a:pt x="1035802" y="7713"/>
                  </a:lnTo>
                  <a:lnTo>
                    <a:pt x="1067006" y="28749"/>
                  </a:lnTo>
                  <a:lnTo>
                    <a:pt x="1088042" y="59953"/>
                  </a:lnTo>
                  <a:lnTo>
                    <a:pt x="1095755" y="98171"/>
                  </a:lnTo>
                  <a:lnTo>
                    <a:pt x="1095755" y="901573"/>
                  </a:lnTo>
                  <a:lnTo>
                    <a:pt x="1088042" y="939790"/>
                  </a:lnTo>
                  <a:lnTo>
                    <a:pt x="1067006" y="970994"/>
                  </a:lnTo>
                  <a:lnTo>
                    <a:pt x="1035802" y="992030"/>
                  </a:lnTo>
                  <a:lnTo>
                    <a:pt x="997584" y="999744"/>
                  </a:lnTo>
                  <a:lnTo>
                    <a:pt x="98170" y="999744"/>
                  </a:lnTo>
                  <a:lnTo>
                    <a:pt x="59953" y="992030"/>
                  </a:lnTo>
                  <a:lnTo>
                    <a:pt x="28749" y="970994"/>
                  </a:lnTo>
                  <a:lnTo>
                    <a:pt x="7713" y="939790"/>
                  </a:lnTo>
                  <a:lnTo>
                    <a:pt x="0" y="901573"/>
                  </a:lnTo>
                  <a:lnTo>
                    <a:pt x="0" y="98171"/>
                  </a:lnTo>
                  <a:close/>
                </a:path>
              </a:pathLst>
            </a:custGeom>
            <a:noFill/>
            <a:ln cap="flat" cmpd="sng" w="19800">
              <a:solidFill>
                <a:srgbClr val="34823E"/>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9" name="Google Shape;4019;p141"/>
            <p:cNvSpPr/>
            <p:nvPr/>
          </p:nvSpPr>
          <p:spPr>
            <a:xfrm>
              <a:off x="8273795" y="231648"/>
              <a:ext cx="536448" cy="64312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20" name="Google Shape;4020;p141"/>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021" name="Google Shape;4021;p141"/>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5" name="Shape 4025"/>
        <p:cNvGrpSpPr/>
        <p:nvPr/>
      </p:nvGrpSpPr>
      <p:grpSpPr>
        <a:xfrm>
          <a:off x="0" y="0"/>
          <a:ext cx="0" cy="0"/>
          <a:chOff x="0" y="0"/>
          <a:chExt cx="0" cy="0"/>
        </a:xfrm>
      </p:grpSpPr>
      <p:sp>
        <p:nvSpPr>
          <p:cNvPr id="4026" name="Google Shape;4026;p142"/>
          <p:cNvSpPr/>
          <p:nvPr/>
        </p:nvSpPr>
        <p:spPr>
          <a:xfrm>
            <a:off x="7583376" y="2111408"/>
            <a:ext cx="1202849" cy="249996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7" name="Google Shape;4027;p142"/>
          <p:cNvSpPr txBox="1"/>
          <p:nvPr>
            <p:ph type="title"/>
          </p:nvPr>
        </p:nvSpPr>
        <p:spPr>
          <a:xfrm>
            <a:off x="415544" y="139065"/>
            <a:ext cx="14274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Security</a:t>
            </a:r>
            <a:endParaRPr/>
          </a:p>
        </p:txBody>
      </p:sp>
      <p:sp>
        <p:nvSpPr>
          <p:cNvPr id="4028" name="Google Shape;4028;p142"/>
          <p:cNvSpPr txBox="1"/>
          <p:nvPr/>
        </p:nvSpPr>
        <p:spPr>
          <a:xfrm>
            <a:off x="419506" y="962025"/>
            <a:ext cx="5807075" cy="266001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Security groups</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AWS IAM use</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Amazon S3 bucket permissions</a:t>
            </a:r>
            <a:endParaRPr sz="2400">
              <a:solidFill>
                <a:schemeClr val="dk1"/>
              </a:solidFill>
              <a:latin typeface="Arial"/>
              <a:ea typeface="Arial"/>
              <a:cs typeface="Arial"/>
              <a:sym typeface="Arial"/>
            </a:endParaRPr>
          </a:p>
          <a:p>
            <a:pPr indent="-342900" lvl="0" marL="355600" marR="0" rtl="0" algn="l">
              <a:lnSpc>
                <a:spcPct val="100000"/>
              </a:lnSpc>
              <a:spcBef>
                <a:spcPts val="580"/>
              </a:spcBef>
              <a:spcAft>
                <a:spcPts val="0"/>
              </a:spcAft>
              <a:buClr>
                <a:srgbClr val="4D4D4B"/>
              </a:buClr>
              <a:buSzPts val="2400"/>
              <a:buFont typeface="Arial"/>
              <a:buChar char="•"/>
            </a:pPr>
            <a:r>
              <a:rPr lang="en-US" sz="2400">
                <a:solidFill>
                  <a:srgbClr val="4D4D4B"/>
                </a:solidFill>
                <a:latin typeface="Arial"/>
                <a:ea typeface="Arial"/>
                <a:cs typeface="Arial"/>
                <a:sym typeface="Arial"/>
              </a:rPr>
              <a:t>MFA on toot Account</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AWS IAM password policy</a:t>
            </a:r>
            <a:endParaRPr sz="2400">
              <a:solidFill>
                <a:schemeClr val="dk1"/>
              </a:solidFill>
              <a:latin typeface="Arial"/>
              <a:ea typeface="Arial"/>
              <a:cs typeface="Arial"/>
              <a:sym typeface="Arial"/>
            </a:endParaRPr>
          </a:p>
          <a:p>
            <a:pPr indent="-342900" lvl="0" marL="355600" marR="0" rtl="0" algn="l">
              <a:lnSpc>
                <a:spcPct val="100000"/>
              </a:lnSpc>
              <a:spcBef>
                <a:spcPts val="580"/>
              </a:spcBef>
              <a:spcAft>
                <a:spcPts val="0"/>
              </a:spcAft>
              <a:buClr>
                <a:srgbClr val="4D4D4B"/>
              </a:buClr>
              <a:buSzPts val="2400"/>
              <a:buFont typeface="Arial"/>
              <a:buChar char="•"/>
            </a:pPr>
            <a:r>
              <a:rPr lang="en-US" sz="2400">
                <a:solidFill>
                  <a:srgbClr val="4D4D4B"/>
                </a:solidFill>
                <a:latin typeface="Arial"/>
                <a:ea typeface="Arial"/>
                <a:cs typeface="Arial"/>
                <a:sym typeface="Arial"/>
              </a:rPr>
              <a:t>Amazon RDS security group access risk</a:t>
            </a:r>
            <a:endParaRPr sz="2400">
              <a:solidFill>
                <a:schemeClr val="dk1"/>
              </a:solidFill>
              <a:latin typeface="Arial"/>
              <a:ea typeface="Arial"/>
              <a:cs typeface="Arial"/>
              <a:sym typeface="Arial"/>
            </a:endParaRPr>
          </a:p>
        </p:txBody>
      </p:sp>
      <p:grpSp>
        <p:nvGrpSpPr>
          <p:cNvPr id="4029" name="Google Shape;4029;p142"/>
          <p:cNvGrpSpPr/>
          <p:nvPr/>
        </p:nvGrpSpPr>
        <p:grpSpPr>
          <a:xfrm>
            <a:off x="7995665" y="54101"/>
            <a:ext cx="1096010" cy="1000125"/>
            <a:chOff x="7995665" y="54101"/>
            <a:chExt cx="1096010" cy="1000125"/>
          </a:xfrm>
        </p:grpSpPr>
        <p:sp>
          <p:nvSpPr>
            <p:cNvPr id="4030" name="Google Shape;4030;p142"/>
            <p:cNvSpPr/>
            <p:nvPr/>
          </p:nvSpPr>
          <p:spPr>
            <a:xfrm>
              <a:off x="7995665" y="54101"/>
              <a:ext cx="1096010" cy="1000125"/>
            </a:xfrm>
            <a:custGeom>
              <a:rect b="b" l="l" r="r" t="t"/>
              <a:pathLst>
                <a:path extrusionOk="0" h="1000125" w="1096009">
                  <a:moveTo>
                    <a:pt x="0" y="98171"/>
                  </a:moveTo>
                  <a:lnTo>
                    <a:pt x="7713" y="59953"/>
                  </a:lnTo>
                  <a:lnTo>
                    <a:pt x="28749" y="28749"/>
                  </a:lnTo>
                  <a:lnTo>
                    <a:pt x="59953" y="7713"/>
                  </a:lnTo>
                  <a:lnTo>
                    <a:pt x="98170" y="0"/>
                  </a:lnTo>
                  <a:lnTo>
                    <a:pt x="997584" y="0"/>
                  </a:lnTo>
                  <a:lnTo>
                    <a:pt x="1035802" y="7713"/>
                  </a:lnTo>
                  <a:lnTo>
                    <a:pt x="1067006" y="28749"/>
                  </a:lnTo>
                  <a:lnTo>
                    <a:pt x="1088042" y="59953"/>
                  </a:lnTo>
                  <a:lnTo>
                    <a:pt x="1095755" y="98171"/>
                  </a:lnTo>
                  <a:lnTo>
                    <a:pt x="1095755" y="901573"/>
                  </a:lnTo>
                  <a:lnTo>
                    <a:pt x="1088042" y="939790"/>
                  </a:lnTo>
                  <a:lnTo>
                    <a:pt x="1067006" y="970994"/>
                  </a:lnTo>
                  <a:lnTo>
                    <a:pt x="1035802" y="992030"/>
                  </a:lnTo>
                  <a:lnTo>
                    <a:pt x="997584" y="999744"/>
                  </a:lnTo>
                  <a:lnTo>
                    <a:pt x="98170" y="999744"/>
                  </a:lnTo>
                  <a:lnTo>
                    <a:pt x="59953" y="992030"/>
                  </a:lnTo>
                  <a:lnTo>
                    <a:pt x="28749" y="970994"/>
                  </a:lnTo>
                  <a:lnTo>
                    <a:pt x="7713" y="939790"/>
                  </a:lnTo>
                  <a:lnTo>
                    <a:pt x="0" y="901573"/>
                  </a:lnTo>
                  <a:lnTo>
                    <a:pt x="0" y="98171"/>
                  </a:lnTo>
                  <a:close/>
                </a:path>
              </a:pathLst>
            </a:custGeom>
            <a:noFill/>
            <a:ln cap="flat" cmpd="sng" w="19800">
              <a:solidFill>
                <a:srgbClr val="34823E"/>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1" name="Google Shape;4031;p142"/>
            <p:cNvSpPr/>
            <p:nvPr/>
          </p:nvSpPr>
          <p:spPr>
            <a:xfrm>
              <a:off x="8273795" y="231648"/>
              <a:ext cx="536448" cy="64312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32" name="Google Shape;4032;p142"/>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033" name="Google Shape;4033;p142"/>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7" name="Shape 4037"/>
        <p:cNvGrpSpPr/>
        <p:nvPr/>
      </p:nvGrpSpPr>
      <p:grpSpPr>
        <a:xfrm>
          <a:off x="0" y="0"/>
          <a:ext cx="0" cy="0"/>
          <a:chOff x="0" y="0"/>
          <a:chExt cx="0" cy="0"/>
        </a:xfrm>
      </p:grpSpPr>
      <p:sp>
        <p:nvSpPr>
          <p:cNvPr id="4038" name="Google Shape;4038;p143"/>
          <p:cNvSpPr txBox="1"/>
          <p:nvPr>
            <p:ph type="title"/>
          </p:nvPr>
        </p:nvSpPr>
        <p:spPr>
          <a:xfrm>
            <a:off x="415544" y="139065"/>
            <a:ext cx="26271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Fault Tolerance</a:t>
            </a:r>
            <a:endParaRPr/>
          </a:p>
        </p:txBody>
      </p:sp>
      <p:sp>
        <p:nvSpPr>
          <p:cNvPr id="4039" name="Google Shape;4039;p143"/>
          <p:cNvSpPr txBox="1"/>
          <p:nvPr/>
        </p:nvSpPr>
        <p:spPr>
          <a:xfrm>
            <a:off x="419506" y="962025"/>
            <a:ext cx="6229985" cy="266001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Amazon EBS Snapshots</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Load balancer optimization</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Auto Scaling Group Resources</a:t>
            </a:r>
            <a:endParaRPr sz="2400">
              <a:solidFill>
                <a:schemeClr val="dk1"/>
              </a:solidFill>
              <a:latin typeface="Arial"/>
              <a:ea typeface="Arial"/>
              <a:cs typeface="Arial"/>
              <a:sym typeface="Arial"/>
            </a:endParaRPr>
          </a:p>
          <a:p>
            <a:pPr indent="-342900" lvl="0" marL="355600" marR="0" rtl="0" algn="l">
              <a:lnSpc>
                <a:spcPct val="100000"/>
              </a:lnSpc>
              <a:spcBef>
                <a:spcPts val="580"/>
              </a:spcBef>
              <a:spcAft>
                <a:spcPts val="0"/>
              </a:spcAft>
              <a:buClr>
                <a:srgbClr val="4D4D4B"/>
              </a:buClr>
              <a:buSzPts val="2400"/>
              <a:buFont typeface="Arial"/>
              <a:buChar char="•"/>
            </a:pPr>
            <a:r>
              <a:rPr lang="en-US" sz="2400">
                <a:solidFill>
                  <a:srgbClr val="4D4D4B"/>
                </a:solidFill>
                <a:latin typeface="Arial"/>
                <a:ea typeface="Arial"/>
                <a:cs typeface="Arial"/>
                <a:sym typeface="Arial"/>
              </a:rPr>
              <a:t>Amazon RDS Multi-AZ</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Amazon Route 53 name server delegations</a:t>
            </a:r>
            <a:endParaRPr sz="2400">
              <a:solidFill>
                <a:schemeClr val="dk1"/>
              </a:solidFill>
              <a:latin typeface="Arial"/>
              <a:ea typeface="Arial"/>
              <a:cs typeface="Arial"/>
              <a:sym typeface="Arial"/>
            </a:endParaRPr>
          </a:p>
          <a:p>
            <a:pPr indent="-342900" lvl="0" marL="355600" marR="0" rtl="0" algn="l">
              <a:lnSpc>
                <a:spcPct val="100000"/>
              </a:lnSpc>
              <a:spcBef>
                <a:spcPts val="580"/>
              </a:spcBef>
              <a:spcAft>
                <a:spcPts val="0"/>
              </a:spcAft>
              <a:buClr>
                <a:srgbClr val="4D4D4B"/>
              </a:buClr>
              <a:buSzPts val="2400"/>
              <a:buFont typeface="Arial"/>
              <a:buChar char="•"/>
            </a:pPr>
            <a:r>
              <a:rPr lang="en-US" sz="2400">
                <a:solidFill>
                  <a:srgbClr val="4D4D4B"/>
                </a:solidFill>
                <a:latin typeface="Arial"/>
                <a:ea typeface="Arial"/>
                <a:cs typeface="Arial"/>
                <a:sym typeface="Arial"/>
              </a:rPr>
              <a:t>ELB connection draining</a:t>
            </a:r>
            <a:endParaRPr sz="2400">
              <a:solidFill>
                <a:schemeClr val="dk1"/>
              </a:solidFill>
              <a:latin typeface="Arial"/>
              <a:ea typeface="Arial"/>
              <a:cs typeface="Arial"/>
              <a:sym typeface="Arial"/>
            </a:endParaRPr>
          </a:p>
        </p:txBody>
      </p:sp>
      <p:sp>
        <p:nvSpPr>
          <p:cNvPr id="4040" name="Google Shape;4040;p143"/>
          <p:cNvSpPr/>
          <p:nvPr/>
        </p:nvSpPr>
        <p:spPr>
          <a:xfrm>
            <a:off x="7484976" y="2117038"/>
            <a:ext cx="1308803" cy="249440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041" name="Google Shape;4041;p143"/>
          <p:cNvGrpSpPr/>
          <p:nvPr/>
        </p:nvGrpSpPr>
        <p:grpSpPr>
          <a:xfrm>
            <a:off x="7995665" y="54101"/>
            <a:ext cx="1096010" cy="1000125"/>
            <a:chOff x="7995665" y="54101"/>
            <a:chExt cx="1096010" cy="1000125"/>
          </a:xfrm>
        </p:grpSpPr>
        <p:sp>
          <p:nvSpPr>
            <p:cNvPr id="4042" name="Google Shape;4042;p143"/>
            <p:cNvSpPr/>
            <p:nvPr/>
          </p:nvSpPr>
          <p:spPr>
            <a:xfrm>
              <a:off x="7995665" y="54101"/>
              <a:ext cx="1096010" cy="1000125"/>
            </a:xfrm>
            <a:custGeom>
              <a:rect b="b" l="l" r="r" t="t"/>
              <a:pathLst>
                <a:path extrusionOk="0" h="1000125" w="1096009">
                  <a:moveTo>
                    <a:pt x="0" y="98171"/>
                  </a:moveTo>
                  <a:lnTo>
                    <a:pt x="7713" y="59953"/>
                  </a:lnTo>
                  <a:lnTo>
                    <a:pt x="28749" y="28749"/>
                  </a:lnTo>
                  <a:lnTo>
                    <a:pt x="59953" y="7713"/>
                  </a:lnTo>
                  <a:lnTo>
                    <a:pt x="98170" y="0"/>
                  </a:lnTo>
                  <a:lnTo>
                    <a:pt x="997584" y="0"/>
                  </a:lnTo>
                  <a:lnTo>
                    <a:pt x="1035802" y="7713"/>
                  </a:lnTo>
                  <a:lnTo>
                    <a:pt x="1067006" y="28749"/>
                  </a:lnTo>
                  <a:lnTo>
                    <a:pt x="1088042" y="59953"/>
                  </a:lnTo>
                  <a:lnTo>
                    <a:pt x="1095755" y="98171"/>
                  </a:lnTo>
                  <a:lnTo>
                    <a:pt x="1095755" y="901573"/>
                  </a:lnTo>
                  <a:lnTo>
                    <a:pt x="1088042" y="939790"/>
                  </a:lnTo>
                  <a:lnTo>
                    <a:pt x="1067006" y="970994"/>
                  </a:lnTo>
                  <a:lnTo>
                    <a:pt x="1035802" y="992030"/>
                  </a:lnTo>
                  <a:lnTo>
                    <a:pt x="997584" y="999744"/>
                  </a:lnTo>
                  <a:lnTo>
                    <a:pt x="98170" y="999744"/>
                  </a:lnTo>
                  <a:lnTo>
                    <a:pt x="59953" y="992030"/>
                  </a:lnTo>
                  <a:lnTo>
                    <a:pt x="28749" y="970994"/>
                  </a:lnTo>
                  <a:lnTo>
                    <a:pt x="7713" y="939790"/>
                  </a:lnTo>
                  <a:lnTo>
                    <a:pt x="0" y="901573"/>
                  </a:lnTo>
                  <a:lnTo>
                    <a:pt x="0" y="98171"/>
                  </a:lnTo>
                  <a:close/>
                </a:path>
              </a:pathLst>
            </a:custGeom>
            <a:noFill/>
            <a:ln cap="flat" cmpd="sng" w="19800">
              <a:solidFill>
                <a:srgbClr val="34823E"/>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3" name="Google Shape;4043;p143"/>
            <p:cNvSpPr/>
            <p:nvPr/>
          </p:nvSpPr>
          <p:spPr>
            <a:xfrm>
              <a:off x="8273795" y="231648"/>
              <a:ext cx="536448" cy="64312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44" name="Google Shape;4044;p143"/>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045" name="Google Shape;4045;p143"/>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9" name="Shape 4049"/>
        <p:cNvGrpSpPr/>
        <p:nvPr/>
      </p:nvGrpSpPr>
      <p:grpSpPr>
        <a:xfrm>
          <a:off x="0" y="0"/>
          <a:ext cx="0" cy="0"/>
          <a:chOff x="0" y="0"/>
          <a:chExt cx="0" cy="0"/>
        </a:xfrm>
      </p:grpSpPr>
      <p:sp>
        <p:nvSpPr>
          <p:cNvPr id="4050" name="Google Shape;4050;p144"/>
          <p:cNvSpPr txBox="1"/>
          <p:nvPr>
            <p:ph type="title"/>
          </p:nvPr>
        </p:nvSpPr>
        <p:spPr>
          <a:xfrm>
            <a:off x="415544" y="139065"/>
            <a:ext cx="45306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Performance Improvement</a:t>
            </a:r>
            <a:endParaRPr/>
          </a:p>
        </p:txBody>
      </p:sp>
      <p:sp>
        <p:nvSpPr>
          <p:cNvPr id="4051" name="Google Shape;4051;p144"/>
          <p:cNvSpPr txBox="1"/>
          <p:nvPr/>
        </p:nvSpPr>
        <p:spPr>
          <a:xfrm>
            <a:off x="419506" y="962025"/>
            <a:ext cx="6501765" cy="266001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High-utilization Amazon EC2 instances</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Service limits</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Large number of rules in EC2 security group</a:t>
            </a:r>
            <a:endParaRPr sz="2400">
              <a:solidFill>
                <a:schemeClr val="dk1"/>
              </a:solidFill>
              <a:latin typeface="Arial"/>
              <a:ea typeface="Arial"/>
              <a:cs typeface="Arial"/>
              <a:sym typeface="Arial"/>
            </a:endParaRPr>
          </a:p>
          <a:p>
            <a:pPr indent="-342900" lvl="0" marL="355600" marR="0" rtl="0" algn="l">
              <a:lnSpc>
                <a:spcPct val="100000"/>
              </a:lnSpc>
              <a:spcBef>
                <a:spcPts val="580"/>
              </a:spcBef>
              <a:spcAft>
                <a:spcPts val="0"/>
              </a:spcAft>
              <a:buClr>
                <a:srgbClr val="4D4D4B"/>
              </a:buClr>
              <a:buSzPts val="2400"/>
              <a:buFont typeface="Arial"/>
              <a:buChar char="•"/>
            </a:pPr>
            <a:r>
              <a:rPr lang="en-US" sz="2400">
                <a:solidFill>
                  <a:srgbClr val="4D4D4B"/>
                </a:solidFill>
                <a:latin typeface="Arial"/>
                <a:ea typeface="Arial"/>
                <a:cs typeface="Arial"/>
                <a:sym typeface="Arial"/>
              </a:rPr>
              <a:t>Over-utilized Amazon EBS magnetic volumes</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Amazon EC2 to EBS throughput optimization</a:t>
            </a:r>
            <a:endParaRPr sz="2400">
              <a:solidFill>
                <a:schemeClr val="dk1"/>
              </a:solidFill>
              <a:latin typeface="Arial"/>
              <a:ea typeface="Arial"/>
              <a:cs typeface="Arial"/>
              <a:sym typeface="Arial"/>
            </a:endParaRPr>
          </a:p>
          <a:p>
            <a:pPr indent="-342900" lvl="0" marL="355600" marR="0" rtl="0" algn="l">
              <a:lnSpc>
                <a:spcPct val="100000"/>
              </a:lnSpc>
              <a:spcBef>
                <a:spcPts val="580"/>
              </a:spcBef>
              <a:spcAft>
                <a:spcPts val="0"/>
              </a:spcAft>
              <a:buClr>
                <a:srgbClr val="4D4D4B"/>
              </a:buClr>
              <a:buSzPts val="2400"/>
              <a:buFont typeface="Arial"/>
              <a:buChar char="•"/>
            </a:pPr>
            <a:r>
              <a:rPr lang="en-US" sz="2400">
                <a:solidFill>
                  <a:srgbClr val="4D4D4B"/>
                </a:solidFill>
                <a:latin typeface="Arial"/>
                <a:ea typeface="Arial"/>
                <a:cs typeface="Arial"/>
                <a:sym typeface="Arial"/>
              </a:rPr>
              <a:t>Amazon CloudFront alternate domain names</a:t>
            </a:r>
            <a:endParaRPr sz="2400">
              <a:solidFill>
                <a:schemeClr val="dk1"/>
              </a:solidFill>
              <a:latin typeface="Arial"/>
              <a:ea typeface="Arial"/>
              <a:cs typeface="Arial"/>
              <a:sym typeface="Arial"/>
            </a:endParaRPr>
          </a:p>
        </p:txBody>
      </p:sp>
      <p:sp>
        <p:nvSpPr>
          <p:cNvPr id="4052" name="Google Shape;4052;p144"/>
          <p:cNvSpPr/>
          <p:nvPr/>
        </p:nvSpPr>
        <p:spPr>
          <a:xfrm>
            <a:off x="7497308" y="2111408"/>
            <a:ext cx="1249811" cy="249996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053" name="Google Shape;4053;p144"/>
          <p:cNvGrpSpPr/>
          <p:nvPr/>
        </p:nvGrpSpPr>
        <p:grpSpPr>
          <a:xfrm>
            <a:off x="7995665" y="54101"/>
            <a:ext cx="1096010" cy="1000125"/>
            <a:chOff x="7995665" y="54101"/>
            <a:chExt cx="1096010" cy="1000125"/>
          </a:xfrm>
        </p:grpSpPr>
        <p:sp>
          <p:nvSpPr>
            <p:cNvPr id="4054" name="Google Shape;4054;p144"/>
            <p:cNvSpPr/>
            <p:nvPr/>
          </p:nvSpPr>
          <p:spPr>
            <a:xfrm>
              <a:off x="7995665" y="54101"/>
              <a:ext cx="1096010" cy="1000125"/>
            </a:xfrm>
            <a:custGeom>
              <a:rect b="b" l="l" r="r" t="t"/>
              <a:pathLst>
                <a:path extrusionOk="0" h="1000125" w="1096009">
                  <a:moveTo>
                    <a:pt x="0" y="98171"/>
                  </a:moveTo>
                  <a:lnTo>
                    <a:pt x="7713" y="59953"/>
                  </a:lnTo>
                  <a:lnTo>
                    <a:pt x="28749" y="28749"/>
                  </a:lnTo>
                  <a:lnTo>
                    <a:pt x="59953" y="7713"/>
                  </a:lnTo>
                  <a:lnTo>
                    <a:pt x="98170" y="0"/>
                  </a:lnTo>
                  <a:lnTo>
                    <a:pt x="997584" y="0"/>
                  </a:lnTo>
                  <a:lnTo>
                    <a:pt x="1035802" y="7713"/>
                  </a:lnTo>
                  <a:lnTo>
                    <a:pt x="1067006" y="28749"/>
                  </a:lnTo>
                  <a:lnTo>
                    <a:pt x="1088042" y="59953"/>
                  </a:lnTo>
                  <a:lnTo>
                    <a:pt x="1095755" y="98171"/>
                  </a:lnTo>
                  <a:lnTo>
                    <a:pt x="1095755" y="901573"/>
                  </a:lnTo>
                  <a:lnTo>
                    <a:pt x="1088042" y="939790"/>
                  </a:lnTo>
                  <a:lnTo>
                    <a:pt x="1067006" y="970994"/>
                  </a:lnTo>
                  <a:lnTo>
                    <a:pt x="1035802" y="992030"/>
                  </a:lnTo>
                  <a:lnTo>
                    <a:pt x="997584" y="999744"/>
                  </a:lnTo>
                  <a:lnTo>
                    <a:pt x="98170" y="999744"/>
                  </a:lnTo>
                  <a:lnTo>
                    <a:pt x="59953" y="992030"/>
                  </a:lnTo>
                  <a:lnTo>
                    <a:pt x="28749" y="970994"/>
                  </a:lnTo>
                  <a:lnTo>
                    <a:pt x="7713" y="939790"/>
                  </a:lnTo>
                  <a:lnTo>
                    <a:pt x="0" y="901573"/>
                  </a:lnTo>
                  <a:lnTo>
                    <a:pt x="0" y="98171"/>
                  </a:lnTo>
                  <a:close/>
                </a:path>
              </a:pathLst>
            </a:custGeom>
            <a:noFill/>
            <a:ln cap="flat" cmpd="sng" w="19800">
              <a:solidFill>
                <a:srgbClr val="34823E"/>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5" name="Google Shape;4055;p144"/>
            <p:cNvSpPr/>
            <p:nvPr/>
          </p:nvSpPr>
          <p:spPr>
            <a:xfrm>
              <a:off x="8273795" y="231648"/>
              <a:ext cx="536448" cy="64312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56" name="Google Shape;4056;p144"/>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057" name="Google Shape;4057;p144"/>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1" name="Shape 4061"/>
        <p:cNvGrpSpPr/>
        <p:nvPr/>
      </p:nvGrpSpPr>
      <p:grpSpPr>
        <a:xfrm>
          <a:off x="0" y="0"/>
          <a:ext cx="0" cy="0"/>
          <a:chOff x="0" y="0"/>
          <a:chExt cx="0" cy="0"/>
        </a:xfrm>
      </p:grpSpPr>
      <p:sp>
        <p:nvSpPr>
          <p:cNvPr id="4062" name="Google Shape;4062;p145"/>
          <p:cNvSpPr txBox="1"/>
          <p:nvPr>
            <p:ph type="title"/>
          </p:nvPr>
        </p:nvSpPr>
        <p:spPr>
          <a:xfrm>
            <a:off x="415544" y="139065"/>
            <a:ext cx="30873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Knowledge Check</a:t>
            </a:r>
            <a:endParaRPr/>
          </a:p>
        </p:txBody>
      </p:sp>
      <p:sp>
        <p:nvSpPr>
          <p:cNvPr id="4063" name="Google Shape;4063;p145"/>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064" name="Google Shape;4064;p145"/>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4065" name="Google Shape;4065;p145"/>
          <p:cNvSpPr txBox="1"/>
          <p:nvPr/>
        </p:nvSpPr>
        <p:spPr>
          <a:xfrm>
            <a:off x="419506" y="978788"/>
            <a:ext cx="7927340" cy="3531235"/>
          </a:xfrm>
          <a:prstGeom prst="rect">
            <a:avLst/>
          </a:prstGeom>
          <a:noFill/>
          <a:ln>
            <a:noFill/>
          </a:ln>
        </p:spPr>
        <p:txBody>
          <a:bodyPr anchorCtr="0" anchor="t" bIns="0" lIns="0" spcFirstLastPara="1" rIns="0" wrap="square" tIns="69850">
            <a:spAutoFit/>
          </a:bodyPr>
          <a:lstStyle/>
          <a:p>
            <a:pPr indent="0" lvl="0" marL="12700" marR="5080" rtl="0" algn="l">
              <a:lnSpc>
                <a:spcPct val="80000"/>
              </a:lnSpc>
              <a:spcBef>
                <a:spcPts val="0"/>
              </a:spcBef>
              <a:spcAft>
                <a:spcPts val="0"/>
              </a:spcAft>
              <a:buNone/>
            </a:pPr>
            <a:r>
              <a:rPr b="1" lang="en-US" sz="1900">
                <a:solidFill>
                  <a:srgbClr val="4D4D4B"/>
                </a:solidFill>
                <a:latin typeface="Arial"/>
                <a:ea typeface="Arial"/>
                <a:cs typeface="Arial"/>
                <a:sym typeface="Arial"/>
              </a:rPr>
              <a:t>True or False: </a:t>
            </a:r>
            <a:r>
              <a:rPr lang="en-US" sz="1900">
                <a:solidFill>
                  <a:srgbClr val="4D4D4B"/>
                </a:solidFill>
                <a:latin typeface="Arial"/>
                <a:ea typeface="Arial"/>
                <a:cs typeface="Arial"/>
                <a:sym typeface="Arial"/>
              </a:rPr>
              <a:t>Auto Scaling helps you ensure that you have the correct  number of EC2 instances available to handle the load for your application.</a:t>
            </a:r>
            <a:endParaRPr sz="1900">
              <a:solidFill>
                <a:schemeClr val="dk1"/>
              </a:solidFill>
              <a:latin typeface="Arial"/>
              <a:ea typeface="Arial"/>
              <a:cs typeface="Arial"/>
              <a:sym typeface="Arial"/>
            </a:endParaRPr>
          </a:p>
          <a:p>
            <a:pPr indent="0" lvl="0" marL="409575" marR="0" rtl="0" algn="l">
              <a:lnSpc>
                <a:spcPct val="100250"/>
              </a:lnSpc>
              <a:spcBef>
                <a:spcPts val="0"/>
              </a:spcBef>
              <a:spcAft>
                <a:spcPts val="0"/>
              </a:spcAft>
              <a:buNone/>
            </a:pPr>
            <a:r>
              <a:rPr b="1" lang="en-US" sz="2000">
                <a:solidFill>
                  <a:srgbClr val="FBB64B"/>
                </a:solidFill>
                <a:latin typeface="Arial"/>
                <a:ea typeface="Arial"/>
                <a:cs typeface="Arial"/>
                <a:sym typeface="Arial"/>
              </a:rPr>
              <a:t>True</a:t>
            </a:r>
            <a:endParaRPr sz="2000">
              <a:solidFill>
                <a:schemeClr val="dk1"/>
              </a:solidFill>
              <a:latin typeface="Arial"/>
              <a:ea typeface="Arial"/>
              <a:cs typeface="Arial"/>
              <a:sym typeface="Arial"/>
            </a:endParaRPr>
          </a:p>
          <a:p>
            <a:pPr indent="0" lvl="0" marL="12700" marR="0" rtl="0" algn="l">
              <a:lnSpc>
                <a:spcPct val="107894"/>
              </a:lnSpc>
              <a:spcBef>
                <a:spcPts val="275"/>
              </a:spcBef>
              <a:spcAft>
                <a:spcPts val="0"/>
              </a:spcAft>
              <a:buNone/>
            </a:pPr>
            <a:r>
              <a:rPr b="1" lang="en-US" sz="1900">
                <a:solidFill>
                  <a:srgbClr val="4D4D4B"/>
                </a:solidFill>
                <a:latin typeface="Arial"/>
                <a:ea typeface="Arial"/>
                <a:cs typeface="Arial"/>
                <a:sym typeface="Arial"/>
              </a:rPr>
              <a:t>Q: </a:t>
            </a:r>
            <a:r>
              <a:rPr lang="en-US" sz="1900">
                <a:solidFill>
                  <a:srgbClr val="4D4D4B"/>
                </a:solidFill>
                <a:latin typeface="Arial"/>
                <a:ea typeface="Arial"/>
                <a:cs typeface="Arial"/>
                <a:sym typeface="Arial"/>
              </a:rPr>
              <a:t>What feature would you use with an auto scaling policy to determine</a:t>
            </a:r>
            <a:endParaRPr sz="1900">
              <a:solidFill>
                <a:schemeClr val="dk1"/>
              </a:solidFill>
              <a:latin typeface="Arial"/>
              <a:ea typeface="Arial"/>
              <a:cs typeface="Arial"/>
              <a:sym typeface="Arial"/>
            </a:endParaRPr>
          </a:p>
          <a:p>
            <a:pPr indent="0" lvl="0" marL="12700" marR="0" rtl="0" algn="l">
              <a:lnSpc>
                <a:spcPct val="107894"/>
              </a:lnSpc>
              <a:spcBef>
                <a:spcPts val="0"/>
              </a:spcBef>
              <a:spcAft>
                <a:spcPts val="0"/>
              </a:spcAft>
              <a:buNone/>
            </a:pPr>
            <a:r>
              <a:rPr lang="en-US" sz="1900">
                <a:solidFill>
                  <a:srgbClr val="4D4D4B"/>
                </a:solidFill>
                <a:latin typeface="Arial"/>
                <a:ea typeface="Arial"/>
                <a:cs typeface="Arial"/>
                <a:sym typeface="Arial"/>
              </a:rPr>
              <a:t>when your auto scaling group should scale out/in?</a:t>
            </a:r>
            <a:endParaRPr sz="1900">
              <a:solidFill>
                <a:schemeClr val="dk1"/>
              </a:solidFill>
              <a:latin typeface="Arial"/>
              <a:ea typeface="Arial"/>
              <a:cs typeface="Arial"/>
              <a:sym typeface="Arial"/>
            </a:endParaRPr>
          </a:p>
          <a:p>
            <a:pPr indent="0" lvl="0" marL="409575" marR="0" rtl="0" algn="l">
              <a:lnSpc>
                <a:spcPct val="109000"/>
              </a:lnSpc>
              <a:spcBef>
                <a:spcPts val="320"/>
              </a:spcBef>
              <a:spcAft>
                <a:spcPts val="0"/>
              </a:spcAft>
              <a:buNone/>
            </a:pPr>
            <a:r>
              <a:rPr b="1" lang="en-US" sz="2000">
                <a:solidFill>
                  <a:srgbClr val="FBB64B"/>
                </a:solidFill>
                <a:latin typeface="Arial"/>
                <a:ea typeface="Arial"/>
                <a:cs typeface="Arial"/>
                <a:sym typeface="Arial"/>
              </a:rPr>
              <a:t>Amazon CloudWatch alarms</a:t>
            </a:r>
            <a:endParaRPr sz="2000">
              <a:solidFill>
                <a:schemeClr val="dk1"/>
              </a:solidFill>
              <a:latin typeface="Arial"/>
              <a:ea typeface="Arial"/>
              <a:cs typeface="Arial"/>
              <a:sym typeface="Arial"/>
            </a:endParaRPr>
          </a:p>
          <a:p>
            <a:pPr indent="0" lvl="0" marL="12700" marR="187325" rtl="0" algn="l">
              <a:lnSpc>
                <a:spcPct val="80000"/>
              </a:lnSpc>
              <a:spcBef>
                <a:spcPts val="235"/>
              </a:spcBef>
              <a:spcAft>
                <a:spcPts val="0"/>
              </a:spcAft>
              <a:buNone/>
            </a:pPr>
            <a:r>
              <a:rPr b="1" lang="en-US" sz="1900">
                <a:solidFill>
                  <a:srgbClr val="4D4D4B"/>
                </a:solidFill>
                <a:latin typeface="Arial"/>
                <a:ea typeface="Arial"/>
                <a:cs typeface="Arial"/>
                <a:sym typeface="Arial"/>
              </a:rPr>
              <a:t>Q: </a:t>
            </a:r>
            <a:r>
              <a:rPr lang="en-US" sz="1900">
                <a:solidFill>
                  <a:srgbClr val="4D4D4B"/>
                </a:solidFill>
                <a:latin typeface="Arial"/>
                <a:ea typeface="Arial"/>
                <a:cs typeface="Arial"/>
                <a:sym typeface="Arial"/>
              </a:rPr>
              <a:t>You have an application composed of individual services and need to  route a request to a service based on the content of the request.	What  type of load balancer should you use?</a:t>
            </a:r>
            <a:endParaRPr sz="1900">
              <a:solidFill>
                <a:schemeClr val="dk1"/>
              </a:solidFill>
              <a:latin typeface="Arial"/>
              <a:ea typeface="Arial"/>
              <a:cs typeface="Arial"/>
              <a:sym typeface="Arial"/>
            </a:endParaRPr>
          </a:p>
          <a:p>
            <a:pPr indent="0" lvl="0" marL="409575" marR="0" rtl="0" algn="l">
              <a:lnSpc>
                <a:spcPct val="114750"/>
              </a:lnSpc>
              <a:spcBef>
                <a:spcPts val="95"/>
              </a:spcBef>
              <a:spcAft>
                <a:spcPts val="0"/>
              </a:spcAft>
              <a:buNone/>
            </a:pPr>
            <a:r>
              <a:rPr b="1" lang="en-US" sz="2000">
                <a:solidFill>
                  <a:srgbClr val="FBB64B"/>
                </a:solidFill>
                <a:latin typeface="Arial"/>
                <a:ea typeface="Arial"/>
                <a:cs typeface="Arial"/>
                <a:sym typeface="Arial"/>
              </a:rPr>
              <a:t>Application Load Balancer</a:t>
            </a:r>
            <a:endParaRPr sz="2000">
              <a:solidFill>
                <a:schemeClr val="dk1"/>
              </a:solidFill>
              <a:latin typeface="Arial"/>
              <a:ea typeface="Arial"/>
              <a:cs typeface="Arial"/>
              <a:sym typeface="Arial"/>
            </a:endParaRPr>
          </a:p>
          <a:p>
            <a:pPr indent="0" lvl="0" marL="12700" marR="401955" rtl="0" algn="l">
              <a:lnSpc>
                <a:spcPct val="95789"/>
              </a:lnSpc>
              <a:spcBef>
                <a:spcPts val="340"/>
              </a:spcBef>
              <a:spcAft>
                <a:spcPts val="0"/>
              </a:spcAft>
              <a:buNone/>
            </a:pPr>
            <a:r>
              <a:rPr b="1" lang="en-US" sz="1900">
                <a:solidFill>
                  <a:srgbClr val="4D4D4B"/>
                </a:solidFill>
                <a:latin typeface="Arial"/>
                <a:ea typeface="Arial"/>
                <a:cs typeface="Arial"/>
                <a:sym typeface="Arial"/>
              </a:rPr>
              <a:t>Q: </a:t>
            </a:r>
            <a:r>
              <a:rPr lang="en-US" sz="1900">
                <a:solidFill>
                  <a:srgbClr val="4D4D4B"/>
                </a:solidFill>
                <a:latin typeface="Arial"/>
                <a:ea typeface="Arial"/>
                <a:cs typeface="Arial"/>
                <a:sym typeface="Arial"/>
              </a:rPr>
              <a:t>Which AWS service serves as a best practice and recommendation  engine?</a:t>
            </a:r>
            <a:endParaRPr sz="1900">
              <a:solidFill>
                <a:schemeClr val="dk1"/>
              </a:solidFill>
              <a:latin typeface="Arial"/>
              <a:ea typeface="Arial"/>
              <a:cs typeface="Arial"/>
              <a:sym typeface="Arial"/>
            </a:endParaRPr>
          </a:p>
          <a:p>
            <a:pPr indent="0" lvl="0" marL="409575" marR="0" rtl="0" algn="l">
              <a:lnSpc>
                <a:spcPct val="100000"/>
              </a:lnSpc>
              <a:spcBef>
                <a:spcPts val="140"/>
              </a:spcBef>
              <a:spcAft>
                <a:spcPts val="0"/>
              </a:spcAft>
              <a:buNone/>
            </a:pPr>
            <a:r>
              <a:rPr b="1" lang="en-US" sz="2000">
                <a:solidFill>
                  <a:srgbClr val="FBB64B"/>
                </a:solidFill>
                <a:latin typeface="Arial"/>
                <a:ea typeface="Arial"/>
                <a:cs typeface="Arial"/>
                <a:sym typeface="Arial"/>
              </a:rPr>
              <a:t>AWS Trusted Advisor</a:t>
            </a:r>
            <a:endParaRPr sz="2000">
              <a:solidFill>
                <a:schemeClr val="dk1"/>
              </a:solidFill>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9" name="Shape 4069"/>
        <p:cNvGrpSpPr/>
        <p:nvPr/>
      </p:nvGrpSpPr>
      <p:grpSpPr>
        <a:xfrm>
          <a:off x="0" y="0"/>
          <a:ext cx="0" cy="0"/>
          <a:chOff x="0" y="0"/>
          <a:chExt cx="0" cy="0"/>
        </a:xfrm>
      </p:grpSpPr>
      <p:sp>
        <p:nvSpPr>
          <p:cNvPr id="4070" name="Google Shape;4070;p146"/>
          <p:cNvSpPr txBox="1"/>
          <p:nvPr/>
        </p:nvSpPr>
        <p:spPr>
          <a:xfrm>
            <a:off x="8718295" y="4803444"/>
            <a:ext cx="19494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464646"/>
                </a:solidFill>
                <a:latin typeface="Arial"/>
                <a:ea typeface="Arial"/>
                <a:cs typeface="Arial"/>
                <a:sym typeface="Arial"/>
              </a:rPr>
              <a:t>155</a:t>
            </a:r>
            <a:endParaRPr sz="800">
              <a:solidFill>
                <a:schemeClr val="dk1"/>
              </a:solidFill>
              <a:latin typeface="Arial"/>
              <a:ea typeface="Arial"/>
              <a:cs typeface="Arial"/>
              <a:sym typeface="Arial"/>
            </a:endParaRPr>
          </a:p>
        </p:txBody>
      </p:sp>
      <p:sp>
        <p:nvSpPr>
          <p:cNvPr id="4071" name="Google Shape;4071;p146"/>
          <p:cNvSpPr txBox="1"/>
          <p:nvPr>
            <p:ph type="title"/>
          </p:nvPr>
        </p:nvSpPr>
        <p:spPr>
          <a:xfrm>
            <a:off x="475284" y="1798396"/>
            <a:ext cx="4020900" cy="12435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sz="4000"/>
              <a:t>Module 6  Course Wrap-Up</a:t>
            </a:r>
            <a:endParaRPr sz="4000"/>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5" name="Shape 4075"/>
        <p:cNvGrpSpPr/>
        <p:nvPr/>
      </p:nvGrpSpPr>
      <p:grpSpPr>
        <a:xfrm>
          <a:off x="0" y="0"/>
          <a:ext cx="0" cy="0"/>
          <a:chOff x="0" y="0"/>
          <a:chExt cx="0" cy="0"/>
        </a:xfrm>
      </p:grpSpPr>
      <p:sp>
        <p:nvSpPr>
          <p:cNvPr id="4076" name="Google Shape;4076;p147"/>
          <p:cNvSpPr txBox="1"/>
          <p:nvPr>
            <p:ph type="title"/>
          </p:nvPr>
        </p:nvSpPr>
        <p:spPr>
          <a:xfrm>
            <a:off x="415544" y="139065"/>
            <a:ext cx="23964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Learning Path</a:t>
            </a:r>
            <a:endParaRPr/>
          </a:p>
        </p:txBody>
      </p:sp>
      <p:grpSp>
        <p:nvGrpSpPr>
          <p:cNvPr id="4077" name="Google Shape;4077;p147"/>
          <p:cNvGrpSpPr/>
          <p:nvPr/>
        </p:nvGrpSpPr>
        <p:grpSpPr>
          <a:xfrm>
            <a:off x="531113" y="878585"/>
            <a:ext cx="1813560" cy="784860"/>
            <a:chOff x="531113" y="878585"/>
            <a:chExt cx="1813560" cy="784860"/>
          </a:xfrm>
        </p:grpSpPr>
        <p:sp>
          <p:nvSpPr>
            <p:cNvPr id="4078" name="Google Shape;4078;p147"/>
            <p:cNvSpPr/>
            <p:nvPr/>
          </p:nvSpPr>
          <p:spPr>
            <a:xfrm>
              <a:off x="531113" y="878585"/>
              <a:ext cx="1813560" cy="784860"/>
            </a:xfrm>
            <a:custGeom>
              <a:rect b="b" l="l" r="r" t="t"/>
              <a:pathLst>
                <a:path extrusionOk="0" h="784860" w="1813560">
                  <a:moveTo>
                    <a:pt x="1735074" y="0"/>
                  </a:moveTo>
                  <a:lnTo>
                    <a:pt x="78486" y="0"/>
                  </a:lnTo>
                  <a:lnTo>
                    <a:pt x="47936" y="6173"/>
                  </a:lnTo>
                  <a:lnTo>
                    <a:pt x="22988" y="23002"/>
                  </a:lnTo>
                  <a:lnTo>
                    <a:pt x="6168" y="47952"/>
                  </a:lnTo>
                  <a:lnTo>
                    <a:pt x="0" y="78486"/>
                  </a:lnTo>
                  <a:lnTo>
                    <a:pt x="0" y="706374"/>
                  </a:lnTo>
                  <a:lnTo>
                    <a:pt x="6168" y="736907"/>
                  </a:lnTo>
                  <a:lnTo>
                    <a:pt x="22988" y="761857"/>
                  </a:lnTo>
                  <a:lnTo>
                    <a:pt x="47936" y="778686"/>
                  </a:lnTo>
                  <a:lnTo>
                    <a:pt x="78486" y="784860"/>
                  </a:lnTo>
                  <a:lnTo>
                    <a:pt x="1735074" y="784860"/>
                  </a:lnTo>
                  <a:lnTo>
                    <a:pt x="1765607" y="778686"/>
                  </a:lnTo>
                  <a:lnTo>
                    <a:pt x="1790557" y="761857"/>
                  </a:lnTo>
                  <a:lnTo>
                    <a:pt x="1807386" y="736907"/>
                  </a:lnTo>
                  <a:lnTo>
                    <a:pt x="1813560" y="706374"/>
                  </a:lnTo>
                  <a:lnTo>
                    <a:pt x="1813560" y="78486"/>
                  </a:lnTo>
                  <a:lnTo>
                    <a:pt x="1807386" y="47952"/>
                  </a:lnTo>
                  <a:lnTo>
                    <a:pt x="1790557" y="23002"/>
                  </a:lnTo>
                  <a:lnTo>
                    <a:pt x="1765607" y="6173"/>
                  </a:lnTo>
                  <a:lnTo>
                    <a:pt x="1735074" y="0"/>
                  </a:lnTo>
                  <a:close/>
                </a:path>
              </a:pathLst>
            </a:custGeom>
            <a:solidFill>
              <a:srgbClr val="F79F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9" name="Google Shape;4079;p147"/>
            <p:cNvSpPr/>
            <p:nvPr/>
          </p:nvSpPr>
          <p:spPr>
            <a:xfrm>
              <a:off x="531113" y="878585"/>
              <a:ext cx="1813560" cy="784860"/>
            </a:xfrm>
            <a:custGeom>
              <a:rect b="b" l="l" r="r" t="t"/>
              <a:pathLst>
                <a:path extrusionOk="0" h="784860" w="1813560">
                  <a:moveTo>
                    <a:pt x="0" y="78486"/>
                  </a:moveTo>
                  <a:lnTo>
                    <a:pt x="6168" y="47952"/>
                  </a:lnTo>
                  <a:lnTo>
                    <a:pt x="22988" y="23002"/>
                  </a:lnTo>
                  <a:lnTo>
                    <a:pt x="47936" y="6173"/>
                  </a:lnTo>
                  <a:lnTo>
                    <a:pt x="78486" y="0"/>
                  </a:lnTo>
                  <a:lnTo>
                    <a:pt x="1735074" y="0"/>
                  </a:lnTo>
                  <a:lnTo>
                    <a:pt x="1765607" y="6173"/>
                  </a:lnTo>
                  <a:lnTo>
                    <a:pt x="1790557" y="23002"/>
                  </a:lnTo>
                  <a:lnTo>
                    <a:pt x="1807386" y="47952"/>
                  </a:lnTo>
                  <a:lnTo>
                    <a:pt x="1813560" y="78486"/>
                  </a:lnTo>
                  <a:lnTo>
                    <a:pt x="1813560" y="706374"/>
                  </a:lnTo>
                  <a:lnTo>
                    <a:pt x="1807386" y="736907"/>
                  </a:lnTo>
                  <a:lnTo>
                    <a:pt x="1790557" y="761857"/>
                  </a:lnTo>
                  <a:lnTo>
                    <a:pt x="1765607" y="778686"/>
                  </a:lnTo>
                  <a:lnTo>
                    <a:pt x="1735074" y="784860"/>
                  </a:lnTo>
                  <a:lnTo>
                    <a:pt x="78486" y="784860"/>
                  </a:lnTo>
                  <a:lnTo>
                    <a:pt x="47936" y="778686"/>
                  </a:lnTo>
                  <a:lnTo>
                    <a:pt x="22988" y="761857"/>
                  </a:lnTo>
                  <a:lnTo>
                    <a:pt x="6168" y="736907"/>
                  </a:lnTo>
                  <a:lnTo>
                    <a:pt x="0" y="706374"/>
                  </a:lnTo>
                  <a:lnTo>
                    <a:pt x="0" y="78486"/>
                  </a:lnTo>
                  <a:close/>
                </a:path>
              </a:pathLst>
            </a:custGeom>
            <a:noFill/>
            <a:ln cap="flat" cmpd="sng" w="25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80" name="Google Shape;4080;p147"/>
          <p:cNvSpPr txBox="1"/>
          <p:nvPr/>
        </p:nvSpPr>
        <p:spPr>
          <a:xfrm>
            <a:off x="617931" y="932129"/>
            <a:ext cx="1408430" cy="240029"/>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400">
                <a:solidFill>
                  <a:srgbClr val="FFFFFF"/>
                </a:solidFill>
                <a:latin typeface="Arial"/>
                <a:ea typeface="Arial"/>
                <a:cs typeface="Arial"/>
                <a:sym typeface="Arial"/>
              </a:rPr>
              <a:t>AWS Introduction</a:t>
            </a:r>
            <a:endParaRPr sz="1400">
              <a:solidFill>
                <a:schemeClr val="dk1"/>
              </a:solidFill>
              <a:latin typeface="Arial"/>
              <a:ea typeface="Arial"/>
              <a:cs typeface="Arial"/>
              <a:sym typeface="Arial"/>
            </a:endParaRPr>
          </a:p>
        </p:txBody>
      </p:sp>
      <p:grpSp>
        <p:nvGrpSpPr>
          <p:cNvPr id="4081" name="Google Shape;4081;p147"/>
          <p:cNvGrpSpPr/>
          <p:nvPr/>
        </p:nvGrpSpPr>
        <p:grpSpPr>
          <a:xfrm>
            <a:off x="902969" y="1402841"/>
            <a:ext cx="1812289" cy="3051175"/>
            <a:chOff x="902969" y="1402841"/>
            <a:chExt cx="1812289" cy="3051175"/>
          </a:xfrm>
        </p:grpSpPr>
        <p:sp>
          <p:nvSpPr>
            <p:cNvPr id="4082" name="Google Shape;4082;p147"/>
            <p:cNvSpPr/>
            <p:nvPr/>
          </p:nvSpPr>
          <p:spPr>
            <a:xfrm>
              <a:off x="902969" y="1402841"/>
              <a:ext cx="1812289" cy="3051175"/>
            </a:xfrm>
            <a:custGeom>
              <a:rect b="b" l="l" r="r" t="t"/>
              <a:pathLst>
                <a:path extrusionOk="0" h="3051175" w="1812289">
                  <a:moveTo>
                    <a:pt x="1630807" y="0"/>
                  </a:moveTo>
                  <a:lnTo>
                    <a:pt x="181203" y="0"/>
                  </a:lnTo>
                  <a:lnTo>
                    <a:pt x="133032" y="6474"/>
                  </a:lnTo>
                  <a:lnTo>
                    <a:pt x="89746" y="24746"/>
                  </a:lnTo>
                  <a:lnTo>
                    <a:pt x="53073" y="53086"/>
                  </a:lnTo>
                  <a:lnTo>
                    <a:pt x="24739" y="89765"/>
                  </a:lnTo>
                  <a:lnTo>
                    <a:pt x="6472" y="133056"/>
                  </a:lnTo>
                  <a:lnTo>
                    <a:pt x="0" y="181229"/>
                  </a:lnTo>
                  <a:lnTo>
                    <a:pt x="0" y="2869844"/>
                  </a:lnTo>
                  <a:lnTo>
                    <a:pt x="6472" y="2918015"/>
                  </a:lnTo>
                  <a:lnTo>
                    <a:pt x="24739" y="2961301"/>
                  </a:lnTo>
                  <a:lnTo>
                    <a:pt x="53073" y="2997974"/>
                  </a:lnTo>
                  <a:lnTo>
                    <a:pt x="89746" y="3026308"/>
                  </a:lnTo>
                  <a:lnTo>
                    <a:pt x="133032" y="3044575"/>
                  </a:lnTo>
                  <a:lnTo>
                    <a:pt x="181203" y="3051048"/>
                  </a:lnTo>
                  <a:lnTo>
                    <a:pt x="1630807" y="3051048"/>
                  </a:lnTo>
                  <a:lnTo>
                    <a:pt x="1678979" y="3044575"/>
                  </a:lnTo>
                  <a:lnTo>
                    <a:pt x="1722270" y="3026308"/>
                  </a:lnTo>
                  <a:lnTo>
                    <a:pt x="1758950" y="2997974"/>
                  </a:lnTo>
                  <a:lnTo>
                    <a:pt x="1787289" y="2961301"/>
                  </a:lnTo>
                  <a:lnTo>
                    <a:pt x="1805561" y="2918015"/>
                  </a:lnTo>
                  <a:lnTo>
                    <a:pt x="1812036" y="2869844"/>
                  </a:lnTo>
                  <a:lnTo>
                    <a:pt x="1812036" y="181229"/>
                  </a:lnTo>
                  <a:lnTo>
                    <a:pt x="1805561" y="133056"/>
                  </a:lnTo>
                  <a:lnTo>
                    <a:pt x="1787289" y="89765"/>
                  </a:lnTo>
                  <a:lnTo>
                    <a:pt x="1758950" y="53086"/>
                  </a:lnTo>
                  <a:lnTo>
                    <a:pt x="1722270" y="24746"/>
                  </a:lnTo>
                  <a:lnTo>
                    <a:pt x="1678979" y="6474"/>
                  </a:lnTo>
                  <a:lnTo>
                    <a:pt x="1630807"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3" name="Google Shape;4083;p147"/>
            <p:cNvSpPr/>
            <p:nvPr/>
          </p:nvSpPr>
          <p:spPr>
            <a:xfrm>
              <a:off x="902969" y="1402841"/>
              <a:ext cx="1812289" cy="3051175"/>
            </a:xfrm>
            <a:custGeom>
              <a:rect b="b" l="l" r="r" t="t"/>
              <a:pathLst>
                <a:path extrusionOk="0" h="3051175" w="1812289">
                  <a:moveTo>
                    <a:pt x="0" y="181229"/>
                  </a:moveTo>
                  <a:lnTo>
                    <a:pt x="6472" y="133056"/>
                  </a:lnTo>
                  <a:lnTo>
                    <a:pt x="24739" y="89765"/>
                  </a:lnTo>
                  <a:lnTo>
                    <a:pt x="53073" y="53086"/>
                  </a:lnTo>
                  <a:lnTo>
                    <a:pt x="89746" y="24746"/>
                  </a:lnTo>
                  <a:lnTo>
                    <a:pt x="133032" y="6474"/>
                  </a:lnTo>
                  <a:lnTo>
                    <a:pt x="181203" y="0"/>
                  </a:lnTo>
                  <a:lnTo>
                    <a:pt x="1630807" y="0"/>
                  </a:lnTo>
                  <a:lnTo>
                    <a:pt x="1678979" y="6474"/>
                  </a:lnTo>
                  <a:lnTo>
                    <a:pt x="1722270" y="24746"/>
                  </a:lnTo>
                  <a:lnTo>
                    <a:pt x="1758950" y="53086"/>
                  </a:lnTo>
                  <a:lnTo>
                    <a:pt x="1787289" y="89765"/>
                  </a:lnTo>
                  <a:lnTo>
                    <a:pt x="1805561" y="133056"/>
                  </a:lnTo>
                  <a:lnTo>
                    <a:pt x="1812036" y="181229"/>
                  </a:lnTo>
                  <a:lnTo>
                    <a:pt x="1812036" y="2869844"/>
                  </a:lnTo>
                  <a:lnTo>
                    <a:pt x="1805561" y="2918015"/>
                  </a:lnTo>
                  <a:lnTo>
                    <a:pt x="1787289" y="2961301"/>
                  </a:lnTo>
                  <a:lnTo>
                    <a:pt x="1758950" y="2997974"/>
                  </a:lnTo>
                  <a:lnTo>
                    <a:pt x="1722270" y="3026308"/>
                  </a:lnTo>
                  <a:lnTo>
                    <a:pt x="1678979" y="3044575"/>
                  </a:lnTo>
                  <a:lnTo>
                    <a:pt x="1630807" y="3051048"/>
                  </a:lnTo>
                  <a:lnTo>
                    <a:pt x="181203" y="3051048"/>
                  </a:lnTo>
                  <a:lnTo>
                    <a:pt x="133032" y="3044575"/>
                  </a:lnTo>
                  <a:lnTo>
                    <a:pt x="89746" y="3026308"/>
                  </a:lnTo>
                  <a:lnTo>
                    <a:pt x="53073" y="2997974"/>
                  </a:lnTo>
                  <a:lnTo>
                    <a:pt x="24739" y="2961301"/>
                  </a:lnTo>
                  <a:lnTo>
                    <a:pt x="6472" y="2918015"/>
                  </a:lnTo>
                  <a:lnTo>
                    <a:pt x="0" y="2869844"/>
                  </a:lnTo>
                  <a:lnTo>
                    <a:pt x="0" y="181229"/>
                  </a:lnTo>
                  <a:close/>
                </a:path>
              </a:pathLst>
            </a:custGeom>
            <a:noFill/>
            <a:ln cap="flat" cmpd="sng" w="25900">
              <a:solidFill>
                <a:srgbClr val="F79F2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84" name="Google Shape;4084;p147"/>
          <p:cNvSpPr txBox="1"/>
          <p:nvPr/>
        </p:nvSpPr>
        <p:spPr>
          <a:xfrm>
            <a:off x="1042212" y="1509776"/>
            <a:ext cx="1398905" cy="1436370"/>
          </a:xfrm>
          <a:prstGeom prst="rect">
            <a:avLst/>
          </a:prstGeom>
          <a:noFill/>
          <a:ln>
            <a:noFill/>
          </a:ln>
        </p:spPr>
        <p:txBody>
          <a:bodyPr anchorCtr="0" anchor="t" bIns="0" lIns="0" spcFirstLastPara="1" rIns="0" wrap="square" tIns="13325">
            <a:spAutoFit/>
          </a:bodyPr>
          <a:lstStyle/>
          <a:p>
            <a:pPr indent="-114935" lvl="0" marL="127000" marR="0" rtl="0" algn="l">
              <a:lnSpc>
                <a:spcPct val="100000"/>
              </a:lnSpc>
              <a:spcBef>
                <a:spcPts val="0"/>
              </a:spcBef>
              <a:spcAft>
                <a:spcPts val="0"/>
              </a:spcAft>
              <a:buClr>
                <a:srgbClr val="464646"/>
              </a:buClr>
              <a:buSzPts val="1400"/>
              <a:buFont typeface="Arial"/>
              <a:buChar char="•"/>
            </a:pPr>
            <a:r>
              <a:rPr lang="en-US" sz="1400">
                <a:solidFill>
                  <a:srgbClr val="464646"/>
                </a:solidFill>
                <a:latin typeface="Arial"/>
                <a:ea typeface="Arial"/>
                <a:cs typeface="Arial"/>
                <a:sym typeface="Arial"/>
              </a:rPr>
              <a:t>The AWS Cloud</a:t>
            </a:r>
            <a:endParaRPr sz="1400">
              <a:solidFill>
                <a:schemeClr val="dk1"/>
              </a:solidFill>
              <a:latin typeface="Arial"/>
              <a:ea typeface="Arial"/>
              <a:cs typeface="Arial"/>
              <a:sym typeface="Arial"/>
            </a:endParaRPr>
          </a:p>
          <a:p>
            <a:pPr indent="-114934" lvl="1" marL="241300" marR="0" rtl="0" algn="l">
              <a:lnSpc>
                <a:spcPct val="100000"/>
              </a:lnSpc>
              <a:spcBef>
                <a:spcPts val="10"/>
              </a:spcBef>
              <a:spcAft>
                <a:spcPts val="0"/>
              </a:spcAft>
              <a:buClr>
                <a:srgbClr val="464646"/>
              </a:buClr>
              <a:buSzPts val="1400"/>
              <a:buFont typeface="Arial"/>
              <a:buChar char="•"/>
            </a:pPr>
            <a:r>
              <a:rPr b="0" i="0" lang="en-US" sz="1400" u="none" cap="none" strike="noStrike">
                <a:solidFill>
                  <a:srgbClr val="464646"/>
                </a:solidFill>
                <a:latin typeface="Arial"/>
                <a:ea typeface="Arial"/>
                <a:cs typeface="Arial"/>
                <a:sym typeface="Arial"/>
              </a:rPr>
              <a:t>History</a:t>
            </a:r>
            <a:endParaRPr b="0" i="0" sz="1400" u="none" cap="none" strike="noStrike">
              <a:solidFill>
                <a:schemeClr val="dk1"/>
              </a:solidFill>
              <a:latin typeface="Arial"/>
              <a:ea typeface="Arial"/>
              <a:cs typeface="Arial"/>
              <a:sym typeface="Arial"/>
            </a:endParaRPr>
          </a:p>
          <a:p>
            <a:pPr indent="-114934" lvl="1" marL="241300" marR="0" rtl="0" algn="l">
              <a:lnSpc>
                <a:spcPct val="111785"/>
              </a:lnSpc>
              <a:spcBef>
                <a:spcPts val="10"/>
              </a:spcBef>
              <a:spcAft>
                <a:spcPts val="0"/>
              </a:spcAft>
              <a:buClr>
                <a:srgbClr val="464646"/>
              </a:buClr>
              <a:buSzPts val="1400"/>
              <a:buFont typeface="Arial"/>
              <a:buChar char="•"/>
            </a:pPr>
            <a:r>
              <a:rPr b="0" i="0" lang="en-US" sz="1400" u="none" cap="none" strike="noStrike">
                <a:solidFill>
                  <a:srgbClr val="464646"/>
                </a:solidFill>
                <a:latin typeface="Arial"/>
                <a:ea typeface="Arial"/>
                <a:cs typeface="Arial"/>
                <a:sym typeface="Arial"/>
              </a:rPr>
              <a:t>Global</a:t>
            </a:r>
            <a:endParaRPr b="0" i="0" sz="1400" u="none" cap="none" strike="noStrike">
              <a:solidFill>
                <a:schemeClr val="dk1"/>
              </a:solidFill>
              <a:latin typeface="Arial"/>
              <a:ea typeface="Arial"/>
              <a:cs typeface="Arial"/>
              <a:sym typeface="Arial"/>
            </a:endParaRPr>
          </a:p>
          <a:p>
            <a:pPr indent="0" lvl="0" marL="241300" marR="0" rtl="0" algn="l">
              <a:lnSpc>
                <a:spcPct val="111785"/>
              </a:lnSpc>
              <a:spcBef>
                <a:spcPts val="0"/>
              </a:spcBef>
              <a:spcAft>
                <a:spcPts val="0"/>
              </a:spcAft>
              <a:buNone/>
            </a:pPr>
            <a:r>
              <a:rPr lang="en-US" sz="1400">
                <a:solidFill>
                  <a:srgbClr val="464646"/>
                </a:solidFill>
                <a:latin typeface="Arial"/>
                <a:ea typeface="Arial"/>
                <a:cs typeface="Arial"/>
                <a:sym typeface="Arial"/>
              </a:rPr>
              <a:t>Infrastructure</a:t>
            </a:r>
            <a:endParaRPr sz="1400">
              <a:solidFill>
                <a:schemeClr val="dk1"/>
              </a:solidFill>
              <a:latin typeface="Arial"/>
              <a:ea typeface="Arial"/>
              <a:cs typeface="Arial"/>
              <a:sym typeface="Arial"/>
            </a:endParaRPr>
          </a:p>
          <a:p>
            <a:pPr indent="-114934" lvl="1" marL="241300" marR="110489" rtl="0" algn="l">
              <a:lnSpc>
                <a:spcPct val="103571"/>
              </a:lnSpc>
              <a:spcBef>
                <a:spcPts val="244"/>
              </a:spcBef>
              <a:spcAft>
                <a:spcPts val="0"/>
              </a:spcAft>
              <a:buClr>
                <a:srgbClr val="464646"/>
              </a:buClr>
              <a:buSzPts val="1400"/>
              <a:buFont typeface="Arial"/>
              <a:buChar char="•"/>
            </a:pPr>
            <a:r>
              <a:rPr b="0" i="0" lang="en-US" sz="1400" u="none" cap="none" strike="noStrike">
                <a:solidFill>
                  <a:srgbClr val="464646"/>
                </a:solidFill>
                <a:latin typeface="Arial"/>
                <a:ea typeface="Arial"/>
                <a:cs typeface="Arial"/>
                <a:sym typeface="Arial"/>
              </a:rPr>
              <a:t>AWS  Management  Console</a:t>
            </a:r>
            <a:endParaRPr b="0" i="0" sz="1400" u="none" cap="none" strike="noStrike">
              <a:solidFill>
                <a:schemeClr val="dk1"/>
              </a:solidFill>
              <a:latin typeface="Arial"/>
              <a:ea typeface="Arial"/>
              <a:cs typeface="Arial"/>
              <a:sym typeface="Arial"/>
            </a:endParaRPr>
          </a:p>
        </p:txBody>
      </p:sp>
      <p:grpSp>
        <p:nvGrpSpPr>
          <p:cNvPr id="4085" name="Google Shape;4085;p147"/>
          <p:cNvGrpSpPr/>
          <p:nvPr/>
        </p:nvGrpSpPr>
        <p:grpSpPr>
          <a:xfrm>
            <a:off x="370331" y="874775"/>
            <a:ext cx="2830195" cy="491108"/>
            <a:chOff x="370331" y="874775"/>
            <a:chExt cx="2830195" cy="491108"/>
          </a:xfrm>
        </p:grpSpPr>
        <p:sp>
          <p:nvSpPr>
            <p:cNvPr id="4086" name="Google Shape;4086;p147"/>
            <p:cNvSpPr/>
            <p:nvPr/>
          </p:nvSpPr>
          <p:spPr>
            <a:xfrm>
              <a:off x="2618231" y="914399"/>
              <a:ext cx="582295" cy="451484"/>
            </a:xfrm>
            <a:custGeom>
              <a:rect b="b" l="l" r="r" t="t"/>
              <a:pathLst>
                <a:path extrusionOk="0" h="451484" w="582294">
                  <a:moveTo>
                    <a:pt x="356616" y="0"/>
                  </a:moveTo>
                  <a:lnTo>
                    <a:pt x="356616" y="90170"/>
                  </a:lnTo>
                  <a:lnTo>
                    <a:pt x="0" y="90170"/>
                  </a:lnTo>
                  <a:lnTo>
                    <a:pt x="0" y="360934"/>
                  </a:lnTo>
                  <a:lnTo>
                    <a:pt x="356616" y="360934"/>
                  </a:lnTo>
                  <a:lnTo>
                    <a:pt x="356616" y="451103"/>
                  </a:lnTo>
                  <a:lnTo>
                    <a:pt x="582168" y="225551"/>
                  </a:lnTo>
                  <a:lnTo>
                    <a:pt x="356616" y="0"/>
                  </a:lnTo>
                  <a:close/>
                </a:path>
              </a:pathLst>
            </a:custGeom>
            <a:solidFill>
              <a:srgbClr val="F79F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7" name="Google Shape;4087;p147"/>
            <p:cNvSpPr/>
            <p:nvPr/>
          </p:nvSpPr>
          <p:spPr>
            <a:xfrm>
              <a:off x="370331" y="874775"/>
              <a:ext cx="313943" cy="33223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088" name="Google Shape;4088;p147"/>
          <p:cNvGrpSpPr/>
          <p:nvPr/>
        </p:nvGrpSpPr>
        <p:grpSpPr>
          <a:xfrm>
            <a:off x="3443477" y="878585"/>
            <a:ext cx="1812289" cy="784860"/>
            <a:chOff x="3443477" y="878585"/>
            <a:chExt cx="1812289" cy="784860"/>
          </a:xfrm>
        </p:grpSpPr>
        <p:sp>
          <p:nvSpPr>
            <p:cNvPr id="4089" name="Google Shape;4089;p147"/>
            <p:cNvSpPr/>
            <p:nvPr/>
          </p:nvSpPr>
          <p:spPr>
            <a:xfrm>
              <a:off x="3443477" y="878585"/>
              <a:ext cx="1812289" cy="784860"/>
            </a:xfrm>
            <a:custGeom>
              <a:rect b="b" l="l" r="r" t="t"/>
              <a:pathLst>
                <a:path extrusionOk="0" h="784860" w="1812289">
                  <a:moveTo>
                    <a:pt x="1733550" y="0"/>
                  </a:moveTo>
                  <a:lnTo>
                    <a:pt x="78486" y="0"/>
                  </a:lnTo>
                  <a:lnTo>
                    <a:pt x="47952" y="6173"/>
                  </a:lnTo>
                  <a:lnTo>
                    <a:pt x="23002" y="23002"/>
                  </a:lnTo>
                  <a:lnTo>
                    <a:pt x="6173" y="47952"/>
                  </a:lnTo>
                  <a:lnTo>
                    <a:pt x="0" y="78486"/>
                  </a:lnTo>
                  <a:lnTo>
                    <a:pt x="0" y="706374"/>
                  </a:lnTo>
                  <a:lnTo>
                    <a:pt x="6173" y="736907"/>
                  </a:lnTo>
                  <a:lnTo>
                    <a:pt x="23002" y="761857"/>
                  </a:lnTo>
                  <a:lnTo>
                    <a:pt x="47952" y="778686"/>
                  </a:lnTo>
                  <a:lnTo>
                    <a:pt x="78486" y="784860"/>
                  </a:lnTo>
                  <a:lnTo>
                    <a:pt x="1733550" y="784860"/>
                  </a:lnTo>
                  <a:lnTo>
                    <a:pt x="1764083" y="778686"/>
                  </a:lnTo>
                  <a:lnTo>
                    <a:pt x="1789033" y="761857"/>
                  </a:lnTo>
                  <a:lnTo>
                    <a:pt x="1805862" y="736907"/>
                  </a:lnTo>
                  <a:lnTo>
                    <a:pt x="1812036" y="706374"/>
                  </a:lnTo>
                  <a:lnTo>
                    <a:pt x="1812036" y="78486"/>
                  </a:lnTo>
                  <a:lnTo>
                    <a:pt x="1805862" y="47952"/>
                  </a:lnTo>
                  <a:lnTo>
                    <a:pt x="1789033" y="23002"/>
                  </a:lnTo>
                  <a:lnTo>
                    <a:pt x="1764083" y="6173"/>
                  </a:lnTo>
                  <a:lnTo>
                    <a:pt x="1733550"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0" name="Google Shape;4090;p147"/>
            <p:cNvSpPr/>
            <p:nvPr/>
          </p:nvSpPr>
          <p:spPr>
            <a:xfrm>
              <a:off x="3443477" y="878585"/>
              <a:ext cx="1812289" cy="784860"/>
            </a:xfrm>
            <a:custGeom>
              <a:rect b="b" l="l" r="r" t="t"/>
              <a:pathLst>
                <a:path extrusionOk="0" h="784860" w="1812289">
                  <a:moveTo>
                    <a:pt x="0" y="78486"/>
                  </a:moveTo>
                  <a:lnTo>
                    <a:pt x="6173" y="47952"/>
                  </a:lnTo>
                  <a:lnTo>
                    <a:pt x="23002" y="23002"/>
                  </a:lnTo>
                  <a:lnTo>
                    <a:pt x="47952" y="6173"/>
                  </a:lnTo>
                  <a:lnTo>
                    <a:pt x="78486" y="0"/>
                  </a:lnTo>
                  <a:lnTo>
                    <a:pt x="1733550" y="0"/>
                  </a:lnTo>
                  <a:lnTo>
                    <a:pt x="1764083" y="6173"/>
                  </a:lnTo>
                  <a:lnTo>
                    <a:pt x="1789033" y="23002"/>
                  </a:lnTo>
                  <a:lnTo>
                    <a:pt x="1805862" y="47952"/>
                  </a:lnTo>
                  <a:lnTo>
                    <a:pt x="1812036" y="78486"/>
                  </a:lnTo>
                  <a:lnTo>
                    <a:pt x="1812036" y="706374"/>
                  </a:lnTo>
                  <a:lnTo>
                    <a:pt x="1805862" y="736907"/>
                  </a:lnTo>
                  <a:lnTo>
                    <a:pt x="1789033" y="761857"/>
                  </a:lnTo>
                  <a:lnTo>
                    <a:pt x="1764083" y="778686"/>
                  </a:lnTo>
                  <a:lnTo>
                    <a:pt x="1733550" y="784860"/>
                  </a:lnTo>
                  <a:lnTo>
                    <a:pt x="78486" y="784860"/>
                  </a:lnTo>
                  <a:lnTo>
                    <a:pt x="47952" y="778686"/>
                  </a:lnTo>
                  <a:lnTo>
                    <a:pt x="23002" y="761857"/>
                  </a:lnTo>
                  <a:lnTo>
                    <a:pt x="6173" y="736907"/>
                  </a:lnTo>
                  <a:lnTo>
                    <a:pt x="0" y="706374"/>
                  </a:lnTo>
                  <a:lnTo>
                    <a:pt x="0" y="78486"/>
                  </a:lnTo>
                  <a:close/>
                </a:path>
              </a:pathLst>
            </a:custGeom>
            <a:noFill/>
            <a:ln cap="flat" cmpd="sng" w="25900">
              <a:solidFill>
                <a:srgbClr val="3131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91" name="Google Shape;4091;p147"/>
          <p:cNvSpPr txBox="1"/>
          <p:nvPr/>
        </p:nvSpPr>
        <p:spPr>
          <a:xfrm>
            <a:off x="3529965" y="932129"/>
            <a:ext cx="1503680" cy="424815"/>
          </a:xfrm>
          <a:prstGeom prst="rect">
            <a:avLst/>
          </a:prstGeom>
          <a:noFill/>
          <a:ln>
            <a:noFill/>
          </a:ln>
        </p:spPr>
        <p:txBody>
          <a:bodyPr anchorCtr="0" anchor="t" bIns="0" lIns="0" spcFirstLastPara="1" rIns="0" wrap="square" tIns="13325">
            <a:spAutoFit/>
          </a:bodyPr>
          <a:lstStyle/>
          <a:p>
            <a:pPr indent="0" lvl="0" marL="12700" marR="0" rtl="0" algn="l">
              <a:lnSpc>
                <a:spcPct val="112142"/>
              </a:lnSpc>
              <a:spcBef>
                <a:spcPts val="0"/>
              </a:spcBef>
              <a:spcAft>
                <a:spcPts val="0"/>
              </a:spcAft>
              <a:buNone/>
            </a:pPr>
            <a:r>
              <a:rPr lang="en-US" sz="1400">
                <a:solidFill>
                  <a:srgbClr val="FFFFFF"/>
                </a:solidFill>
                <a:latin typeface="Arial"/>
                <a:ea typeface="Arial"/>
                <a:cs typeface="Arial"/>
                <a:sym typeface="Arial"/>
              </a:rPr>
              <a:t>AWS Foundational</a:t>
            </a:r>
            <a:endParaRPr sz="1400">
              <a:solidFill>
                <a:schemeClr val="dk1"/>
              </a:solidFill>
              <a:latin typeface="Arial"/>
              <a:ea typeface="Arial"/>
              <a:cs typeface="Arial"/>
              <a:sym typeface="Arial"/>
            </a:endParaRPr>
          </a:p>
          <a:p>
            <a:pPr indent="0" lvl="0" marL="12700" marR="0" rtl="0" algn="l">
              <a:lnSpc>
                <a:spcPct val="112142"/>
              </a:lnSpc>
              <a:spcBef>
                <a:spcPts val="0"/>
              </a:spcBef>
              <a:spcAft>
                <a:spcPts val="0"/>
              </a:spcAft>
              <a:buNone/>
            </a:pPr>
            <a:r>
              <a:rPr lang="en-US" sz="1400">
                <a:solidFill>
                  <a:srgbClr val="FFFFFF"/>
                </a:solidFill>
                <a:latin typeface="Arial"/>
                <a:ea typeface="Arial"/>
                <a:cs typeface="Arial"/>
                <a:sym typeface="Arial"/>
              </a:rPr>
              <a:t>Services</a:t>
            </a:r>
            <a:endParaRPr sz="1400">
              <a:solidFill>
                <a:schemeClr val="dk1"/>
              </a:solidFill>
              <a:latin typeface="Arial"/>
              <a:ea typeface="Arial"/>
              <a:cs typeface="Arial"/>
              <a:sym typeface="Arial"/>
            </a:endParaRPr>
          </a:p>
        </p:txBody>
      </p:sp>
      <p:grpSp>
        <p:nvGrpSpPr>
          <p:cNvPr id="4092" name="Google Shape;4092;p147"/>
          <p:cNvGrpSpPr/>
          <p:nvPr/>
        </p:nvGrpSpPr>
        <p:grpSpPr>
          <a:xfrm>
            <a:off x="3815333" y="1402841"/>
            <a:ext cx="1812289" cy="3051175"/>
            <a:chOff x="3815333" y="1402841"/>
            <a:chExt cx="1812289" cy="3051175"/>
          </a:xfrm>
        </p:grpSpPr>
        <p:sp>
          <p:nvSpPr>
            <p:cNvPr id="4093" name="Google Shape;4093;p147"/>
            <p:cNvSpPr/>
            <p:nvPr/>
          </p:nvSpPr>
          <p:spPr>
            <a:xfrm>
              <a:off x="3815333" y="1402841"/>
              <a:ext cx="1812289" cy="3051175"/>
            </a:xfrm>
            <a:custGeom>
              <a:rect b="b" l="l" r="r" t="t"/>
              <a:pathLst>
                <a:path extrusionOk="0" h="3051175" w="1812289">
                  <a:moveTo>
                    <a:pt x="1630806" y="0"/>
                  </a:moveTo>
                  <a:lnTo>
                    <a:pt x="181228" y="0"/>
                  </a:lnTo>
                  <a:lnTo>
                    <a:pt x="133056" y="6474"/>
                  </a:lnTo>
                  <a:lnTo>
                    <a:pt x="89765" y="24746"/>
                  </a:lnTo>
                  <a:lnTo>
                    <a:pt x="53086" y="53086"/>
                  </a:lnTo>
                  <a:lnTo>
                    <a:pt x="24746" y="89765"/>
                  </a:lnTo>
                  <a:lnTo>
                    <a:pt x="6474" y="133056"/>
                  </a:lnTo>
                  <a:lnTo>
                    <a:pt x="0" y="181229"/>
                  </a:lnTo>
                  <a:lnTo>
                    <a:pt x="0" y="2869844"/>
                  </a:lnTo>
                  <a:lnTo>
                    <a:pt x="6474" y="2918015"/>
                  </a:lnTo>
                  <a:lnTo>
                    <a:pt x="24746" y="2961301"/>
                  </a:lnTo>
                  <a:lnTo>
                    <a:pt x="53086" y="2997974"/>
                  </a:lnTo>
                  <a:lnTo>
                    <a:pt x="89765" y="3026308"/>
                  </a:lnTo>
                  <a:lnTo>
                    <a:pt x="133056" y="3044575"/>
                  </a:lnTo>
                  <a:lnTo>
                    <a:pt x="181228" y="3051048"/>
                  </a:lnTo>
                  <a:lnTo>
                    <a:pt x="1630806" y="3051048"/>
                  </a:lnTo>
                  <a:lnTo>
                    <a:pt x="1678979" y="3044575"/>
                  </a:lnTo>
                  <a:lnTo>
                    <a:pt x="1722270" y="3026308"/>
                  </a:lnTo>
                  <a:lnTo>
                    <a:pt x="1758950" y="2997974"/>
                  </a:lnTo>
                  <a:lnTo>
                    <a:pt x="1787289" y="2961301"/>
                  </a:lnTo>
                  <a:lnTo>
                    <a:pt x="1805561" y="2918015"/>
                  </a:lnTo>
                  <a:lnTo>
                    <a:pt x="1812036" y="2869844"/>
                  </a:lnTo>
                  <a:lnTo>
                    <a:pt x="1812036" y="181229"/>
                  </a:lnTo>
                  <a:lnTo>
                    <a:pt x="1805561" y="133056"/>
                  </a:lnTo>
                  <a:lnTo>
                    <a:pt x="1787289" y="89765"/>
                  </a:lnTo>
                  <a:lnTo>
                    <a:pt x="1758950" y="53086"/>
                  </a:lnTo>
                  <a:lnTo>
                    <a:pt x="1722270" y="24746"/>
                  </a:lnTo>
                  <a:lnTo>
                    <a:pt x="1678979" y="6474"/>
                  </a:lnTo>
                  <a:lnTo>
                    <a:pt x="1630806"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4" name="Google Shape;4094;p147"/>
            <p:cNvSpPr/>
            <p:nvPr/>
          </p:nvSpPr>
          <p:spPr>
            <a:xfrm>
              <a:off x="3815333" y="1402841"/>
              <a:ext cx="1812289" cy="3051175"/>
            </a:xfrm>
            <a:custGeom>
              <a:rect b="b" l="l" r="r" t="t"/>
              <a:pathLst>
                <a:path extrusionOk="0" h="3051175" w="1812289">
                  <a:moveTo>
                    <a:pt x="0" y="181229"/>
                  </a:moveTo>
                  <a:lnTo>
                    <a:pt x="6474" y="133056"/>
                  </a:lnTo>
                  <a:lnTo>
                    <a:pt x="24746" y="89765"/>
                  </a:lnTo>
                  <a:lnTo>
                    <a:pt x="53086" y="53086"/>
                  </a:lnTo>
                  <a:lnTo>
                    <a:pt x="89765" y="24746"/>
                  </a:lnTo>
                  <a:lnTo>
                    <a:pt x="133056" y="6474"/>
                  </a:lnTo>
                  <a:lnTo>
                    <a:pt x="181228" y="0"/>
                  </a:lnTo>
                  <a:lnTo>
                    <a:pt x="1630806" y="0"/>
                  </a:lnTo>
                  <a:lnTo>
                    <a:pt x="1678979" y="6474"/>
                  </a:lnTo>
                  <a:lnTo>
                    <a:pt x="1722270" y="24746"/>
                  </a:lnTo>
                  <a:lnTo>
                    <a:pt x="1758950" y="53086"/>
                  </a:lnTo>
                  <a:lnTo>
                    <a:pt x="1787289" y="89765"/>
                  </a:lnTo>
                  <a:lnTo>
                    <a:pt x="1805561" y="133056"/>
                  </a:lnTo>
                  <a:lnTo>
                    <a:pt x="1812036" y="181229"/>
                  </a:lnTo>
                  <a:lnTo>
                    <a:pt x="1812036" y="2869844"/>
                  </a:lnTo>
                  <a:lnTo>
                    <a:pt x="1805561" y="2918015"/>
                  </a:lnTo>
                  <a:lnTo>
                    <a:pt x="1787289" y="2961301"/>
                  </a:lnTo>
                  <a:lnTo>
                    <a:pt x="1758950" y="2997974"/>
                  </a:lnTo>
                  <a:lnTo>
                    <a:pt x="1722270" y="3026308"/>
                  </a:lnTo>
                  <a:lnTo>
                    <a:pt x="1678979" y="3044575"/>
                  </a:lnTo>
                  <a:lnTo>
                    <a:pt x="1630806" y="3051048"/>
                  </a:lnTo>
                  <a:lnTo>
                    <a:pt x="181228" y="3051048"/>
                  </a:lnTo>
                  <a:lnTo>
                    <a:pt x="133056" y="3044575"/>
                  </a:lnTo>
                  <a:lnTo>
                    <a:pt x="89765" y="3026308"/>
                  </a:lnTo>
                  <a:lnTo>
                    <a:pt x="53086" y="2997974"/>
                  </a:lnTo>
                  <a:lnTo>
                    <a:pt x="24746" y="2961301"/>
                  </a:lnTo>
                  <a:lnTo>
                    <a:pt x="6474" y="2918015"/>
                  </a:lnTo>
                  <a:lnTo>
                    <a:pt x="0" y="2869844"/>
                  </a:lnTo>
                  <a:lnTo>
                    <a:pt x="0" y="181229"/>
                  </a:lnTo>
                  <a:close/>
                </a:path>
              </a:pathLst>
            </a:custGeom>
            <a:noFill/>
            <a:ln cap="flat" cmpd="sng" w="25900">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95" name="Google Shape;4095;p147"/>
          <p:cNvSpPr txBox="1"/>
          <p:nvPr/>
        </p:nvSpPr>
        <p:spPr>
          <a:xfrm>
            <a:off x="3954526" y="1509776"/>
            <a:ext cx="911860" cy="239395"/>
          </a:xfrm>
          <a:prstGeom prst="rect">
            <a:avLst/>
          </a:prstGeom>
          <a:noFill/>
          <a:ln>
            <a:noFill/>
          </a:ln>
        </p:spPr>
        <p:txBody>
          <a:bodyPr anchorCtr="0" anchor="t" bIns="0" lIns="0" spcFirstLastPara="1" rIns="0" wrap="square" tIns="13325">
            <a:spAutoFit/>
          </a:bodyPr>
          <a:lstStyle/>
          <a:p>
            <a:pPr indent="-114300" lvl="0" marL="127000" marR="0" rtl="0" algn="l">
              <a:lnSpc>
                <a:spcPct val="100000"/>
              </a:lnSpc>
              <a:spcBef>
                <a:spcPts val="0"/>
              </a:spcBef>
              <a:spcAft>
                <a:spcPts val="0"/>
              </a:spcAft>
              <a:buClr>
                <a:srgbClr val="464646"/>
              </a:buClr>
              <a:buSzPts val="1400"/>
              <a:buFont typeface="Arial"/>
              <a:buChar char="•"/>
            </a:pPr>
            <a:r>
              <a:rPr lang="en-US" sz="1400">
                <a:solidFill>
                  <a:srgbClr val="464646"/>
                </a:solidFill>
                <a:latin typeface="Arial"/>
                <a:ea typeface="Arial"/>
                <a:cs typeface="Arial"/>
                <a:sym typeface="Arial"/>
              </a:rPr>
              <a:t>Compute:</a:t>
            </a:r>
            <a:endParaRPr sz="1400">
              <a:solidFill>
                <a:schemeClr val="dk1"/>
              </a:solidFill>
              <a:latin typeface="Arial"/>
              <a:ea typeface="Arial"/>
              <a:cs typeface="Arial"/>
              <a:sym typeface="Arial"/>
            </a:endParaRPr>
          </a:p>
        </p:txBody>
      </p:sp>
      <p:sp>
        <p:nvSpPr>
          <p:cNvPr id="4096" name="Google Shape;4096;p147"/>
          <p:cNvSpPr txBox="1"/>
          <p:nvPr/>
        </p:nvSpPr>
        <p:spPr>
          <a:xfrm>
            <a:off x="3954526" y="1724660"/>
            <a:ext cx="1330325" cy="2570480"/>
          </a:xfrm>
          <a:prstGeom prst="rect">
            <a:avLst/>
          </a:prstGeom>
          <a:noFill/>
          <a:ln>
            <a:noFill/>
          </a:ln>
        </p:spPr>
        <p:txBody>
          <a:bodyPr anchorCtr="0" anchor="t" bIns="0" lIns="0" spcFirstLastPara="1" rIns="0" wrap="square" tIns="13325">
            <a:spAutoFit/>
          </a:bodyPr>
          <a:lstStyle/>
          <a:p>
            <a:pPr indent="-114300" lvl="0" marL="241300" marR="0" rtl="0" algn="l">
              <a:lnSpc>
                <a:spcPct val="100000"/>
              </a:lnSpc>
              <a:spcBef>
                <a:spcPts val="0"/>
              </a:spcBef>
              <a:spcAft>
                <a:spcPts val="0"/>
              </a:spcAft>
              <a:buClr>
                <a:srgbClr val="464646"/>
              </a:buClr>
              <a:buSzPts val="1400"/>
              <a:buFont typeface="Arial"/>
              <a:buChar char="•"/>
            </a:pPr>
            <a:r>
              <a:rPr lang="en-US" sz="1400">
                <a:solidFill>
                  <a:srgbClr val="464646"/>
                </a:solidFill>
                <a:latin typeface="Arial"/>
                <a:ea typeface="Arial"/>
                <a:cs typeface="Arial"/>
                <a:sym typeface="Arial"/>
              </a:rPr>
              <a:t>Amazon EC2</a:t>
            </a:r>
            <a:endParaRPr sz="1400">
              <a:solidFill>
                <a:schemeClr val="dk1"/>
              </a:solidFill>
              <a:latin typeface="Arial"/>
              <a:ea typeface="Arial"/>
              <a:cs typeface="Arial"/>
              <a:sym typeface="Arial"/>
            </a:endParaRPr>
          </a:p>
          <a:p>
            <a:pPr indent="-114300" lvl="0" marL="127000" marR="0" rtl="0" algn="l">
              <a:lnSpc>
                <a:spcPct val="100000"/>
              </a:lnSpc>
              <a:spcBef>
                <a:spcPts val="10"/>
              </a:spcBef>
              <a:spcAft>
                <a:spcPts val="0"/>
              </a:spcAft>
              <a:buClr>
                <a:srgbClr val="464646"/>
              </a:buClr>
              <a:buSzPts val="1400"/>
              <a:buFont typeface="Arial"/>
              <a:buChar char="•"/>
            </a:pPr>
            <a:r>
              <a:rPr lang="en-US" sz="1400">
                <a:solidFill>
                  <a:srgbClr val="464646"/>
                </a:solidFill>
                <a:latin typeface="Arial"/>
                <a:ea typeface="Arial"/>
                <a:cs typeface="Arial"/>
                <a:sym typeface="Arial"/>
              </a:rPr>
              <a:t>Networking:</a:t>
            </a:r>
            <a:endParaRPr sz="1400">
              <a:solidFill>
                <a:schemeClr val="dk1"/>
              </a:solidFill>
              <a:latin typeface="Arial"/>
              <a:ea typeface="Arial"/>
              <a:cs typeface="Arial"/>
              <a:sym typeface="Arial"/>
            </a:endParaRPr>
          </a:p>
          <a:p>
            <a:pPr indent="-114300" lvl="1" marL="241300" marR="0" rtl="0" algn="l">
              <a:lnSpc>
                <a:spcPct val="100000"/>
              </a:lnSpc>
              <a:spcBef>
                <a:spcPts val="10"/>
              </a:spcBef>
              <a:spcAft>
                <a:spcPts val="0"/>
              </a:spcAft>
              <a:buClr>
                <a:srgbClr val="464646"/>
              </a:buClr>
              <a:buSzPts val="1400"/>
              <a:buFont typeface="Arial"/>
              <a:buChar char="•"/>
            </a:pPr>
            <a:r>
              <a:rPr b="0" i="0" lang="en-US" sz="1400" u="none" cap="none" strike="noStrike">
                <a:solidFill>
                  <a:srgbClr val="464646"/>
                </a:solidFill>
                <a:latin typeface="Arial"/>
                <a:ea typeface="Arial"/>
                <a:cs typeface="Arial"/>
                <a:sym typeface="Arial"/>
              </a:rPr>
              <a:t>Amazon VPC</a:t>
            </a:r>
            <a:endParaRPr b="0" i="0" sz="1400" u="none" cap="none" strike="noStrike">
              <a:solidFill>
                <a:schemeClr val="dk1"/>
              </a:solidFill>
              <a:latin typeface="Arial"/>
              <a:ea typeface="Arial"/>
              <a:cs typeface="Arial"/>
              <a:sym typeface="Arial"/>
            </a:endParaRPr>
          </a:p>
          <a:p>
            <a:pPr indent="-114300" lvl="0" marL="127000" marR="0" rtl="0" algn="l">
              <a:lnSpc>
                <a:spcPct val="100000"/>
              </a:lnSpc>
              <a:spcBef>
                <a:spcPts val="15"/>
              </a:spcBef>
              <a:spcAft>
                <a:spcPts val="0"/>
              </a:spcAft>
              <a:buClr>
                <a:srgbClr val="464646"/>
              </a:buClr>
              <a:buSzPts val="1400"/>
              <a:buFont typeface="Arial"/>
              <a:buChar char="•"/>
            </a:pPr>
            <a:r>
              <a:rPr lang="en-US" sz="1400">
                <a:solidFill>
                  <a:srgbClr val="464646"/>
                </a:solidFill>
                <a:latin typeface="Arial"/>
                <a:ea typeface="Arial"/>
                <a:cs typeface="Arial"/>
                <a:sym typeface="Arial"/>
              </a:rPr>
              <a:t>Storage:</a:t>
            </a:r>
            <a:endParaRPr sz="1400">
              <a:solidFill>
                <a:schemeClr val="dk1"/>
              </a:solidFill>
              <a:latin typeface="Arial"/>
              <a:ea typeface="Arial"/>
              <a:cs typeface="Arial"/>
              <a:sym typeface="Arial"/>
            </a:endParaRPr>
          </a:p>
          <a:p>
            <a:pPr indent="-114300" lvl="1" marL="241300" marR="0" rtl="0" algn="l">
              <a:lnSpc>
                <a:spcPct val="100000"/>
              </a:lnSpc>
              <a:spcBef>
                <a:spcPts val="0"/>
              </a:spcBef>
              <a:spcAft>
                <a:spcPts val="0"/>
              </a:spcAft>
              <a:buClr>
                <a:srgbClr val="464646"/>
              </a:buClr>
              <a:buSzPts val="1400"/>
              <a:buFont typeface="Arial"/>
              <a:buChar char="•"/>
            </a:pPr>
            <a:r>
              <a:rPr b="0" i="0" lang="en-US" sz="1400" u="none" cap="none" strike="noStrike">
                <a:solidFill>
                  <a:srgbClr val="464646"/>
                </a:solidFill>
                <a:latin typeface="Arial"/>
                <a:ea typeface="Arial"/>
                <a:cs typeface="Arial"/>
                <a:sym typeface="Arial"/>
              </a:rPr>
              <a:t>Amazon EBS</a:t>
            </a:r>
            <a:endParaRPr b="0" i="0" sz="1400" u="none" cap="none" strike="noStrike">
              <a:solidFill>
                <a:schemeClr val="dk1"/>
              </a:solidFill>
              <a:latin typeface="Arial"/>
              <a:ea typeface="Arial"/>
              <a:cs typeface="Arial"/>
              <a:sym typeface="Arial"/>
            </a:endParaRPr>
          </a:p>
          <a:p>
            <a:pPr indent="-114300" lvl="1" marL="241300" marR="0" rtl="0" algn="l">
              <a:lnSpc>
                <a:spcPct val="100000"/>
              </a:lnSpc>
              <a:spcBef>
                <a:spcPts val="10"/>
              </a:spcBef>
              <a:spcAft>
                <a:spcPts val="0"/>
              </a:spcAft>
              <a:buClr>
                <a:srgbClr val="464646"/>
              </a:buClr>
              <a:buSzPts val="1400"/>
              <a:buFont typeface="Arial"/>
              <a:buChar char="•"/>
            </a:pPr>
            <a:r>
              <a:rPr b="0" i="0" lang="en-US" sz="1400" u="none" cap="none" strike="noStrike">
                <a:solidFill>
                  <a:srgbClr val="464646"/>
                </a:solidFill>
                <a:latin typeface="Arial"/>
                <a:ea typeface="Arial"/>
                <a:cs typeface="Arial"/>
                <a:sym typeface="Arial"/>
              </a:rPr>
              <a:t>Amazon S3</a:t>
            </a:r>
            <a:endParaRPr b="0" i="0" sz="1400" u="none" cap="none" strike="noStrike">
              <a:solidFill>
                <a:schemeClr val="dk1"/>
              </a:solidFill>
              <a:latin typeface="Arial"/>
              <a:ea typeface="Arial"/>
              <a:cs typeface="Arial"/>
              <a:sym typeface="Arial"/>
            </a:endParaRPr>
          </a:p>
          <a:p>
            <a:pPr indent="-114300" lvl="0" marL="127000" marR="0" rtl="0" algn="l">
              <a:lnSpc>
                <a:spcPct val="100000"/>
              </a:lnSpc>
              <a:spcBef>
                <a:spcPts val="15"/>
              </a:spcBef>
              <a:spcAft>
                <a:spcPts val="0"/>
              </a:spcAft>
              <a:buClr>
                <a:srgbClr val="464646"/>
              </a:buClr>
              <a:buSzPts val="1400"/>
              <a:buFont typeface="Arial"/>
              <a:buChar char="•"/>
            </a:pPr>
            <a:r>
              <a:rPr lang="en-US" sz="1400">
                <a:solidFill>
                  <a:srgbClr val="464646"/>
                </a:solidFill>
                <a:latin typeface="Arial"/>
                <a:ea typeface="Arial"/>
                <a:cs typeface="Arial"/>
                <a:sym typeface="Arial"/>
              </a:rPr>
              <a:t>Security</a:t>
            </a:r>
            <a:endParaRPr sz="1400">
              <a:solidFill>
                <a:schemeClr val="dk1"/>
              </a:solidFill>
              <a:latin typeface="Arial"/>
              <a:ea typeface="Arial"/>
              <a:cs typeface="Arial"/>
              <a:sym typeface="Arial"/>
            </a:endParaRPr>
          </a:p>
          <a:p>
            <a:pPr indent="-114300" lvl="1" marL="241300" marR="0" rtl="0" algn="l">
              <a:lnSpc>
                <a:spcPct val="100000"/>
              </a:lnSpc>
              <a:spcBef>
                <a:spcPts val="10"/>
              </a:spcBef>
              <a:spcAft>
                <a:spcPts val="0"/>
              </a:spcAft>
              <a:buClr>
                <a:srgbClr val="464646"/>
              </a:buClr>
              <a:buSzPts val="1400"/>
              <a:buFont typeface="Arial"/>
              <a:buChar char="•"/>
            </a:pPr>
            <a:r>
              <a:rPr b="0" i="0" lang="en-US" sz="1400" u="none" cap="none" strike="noStrike">
                <a:solidFill>
                  <a:srgbClr val="464646"/>
                </a:solidFill>
                <a:latin typeface="Arial"/>
                <a:ea typeface="Arial"/>
                <a:cs typeface="Arial"/>
                <a:sym typeface="Arial"/>
              </a:rPr>
              <a:t>IAM</a:t>
            </a:r>
            <a:endParaRPr b="0" i="0" sz="1400" u="none" cap="none" strike="noStrike">
              <a:solidFill>
                <a:schemeClr val="dk1"/>
              </a:solidFill>
              <a:latin typeface="Arial"/>
              <a:ea typeface="Arial"/>
              <a:cs typeface="Arial"/>
              <a:sym typeface="Arial"/>
            </a:endParaRPr>
          </a:p>
          <a:p>
            <a:pPr indent="-114300" lvl="0" marL="127000" marR="0" rtl="0" algn="l">
              <a:lnSpc>
                <a:spcPct val="100000"/>
              </a:lnSpc>
              <a:spcBef>
                <a:spcPts val="15"/>
              </a:spcBef>
              <a:spcAft>
                <a:spcPts val="0"/>
              </a:spcAft>
              <a:buClr>
                <a:srgbClr val="464646"/>
              </a:buClr>
              <a:buSzPts val="1400"/>
              <a:buFont typeface="Arial"/>
              <a:buChar char="•"/>
            </a:pPr>
            <a:r>
              <a:rPr lang="en-US" sz="1400">
                <a:solidFill>
                  <a:srgbClr val="464646"/>
                </a:solidFill>
                <a:latin typeface="Arial"/>
                <a:ea typeface="Arial"/>
                <a:cs typeface="Arial"/>
                <a:sym typeface="Arial"/>
              </a:rPr>
              <a:t>Databases:</a:t>
            </a:r>
            <a:endParaRPr sz="1400">
              <a:solidFill>
                <a:schemeClr val="dk1"/>
              </a:solidFill>
              <a:latin typeface="Arial"/>
              <a:ea typeface="Arial"/>
              <a:cs typeface="Arial"/>
              <a:sym typeface="Arial"/>
            </a:endParaRPr>
          </a:p>
          <a:p>
            <a:pPr indent="-114300" lvl="1" marL="241300" marR="173990" rtl="0" algn="l">
              <a:lnSpc>
                <a:spcPct val="103571"/>
              </a:lnSpc>
              <a:spcBef>
                <a:spcPts val="254"/>
              </a:spcBef>
              <a:spcAft>
                <a:spcPts val="0"/>
              </a:spcAft>
              <a:buClr>
                <a:srgbClr val="464646"/>
              </a:buClr>
              <a:buSzPts val="1400"/>
              <a:buFont typeface="Arial"/>
              <a:buChar char="•"/>
            </a:pPr>
            <a:r>
              <a:rPr b="0" i="0" lang="en-US" sz="1400" u="none" cap="none" strike="noStrike">
                <a:solidFill>
                  <a:srgbClr val="464646"/>
                </a:solidFill>
                <a:latin typeface="Arial"/>
                <a:ea typeface="Arial"/>
                <a:cs typeface="Arial"/>
                <a:sym typeface="Arial"/>
              </a:rPr>
              <a:t>Amazon  DynamoDB</a:t>
            </a:r>
            <a:endParaRPr b="0" i="0" sz="1400" u="none" cap="none" strike="noStrike">
              <a:solidFill>
                <a:schemeClr val="dk1"/>
              </a:solidFill>
              <a:latin typeface="Arial"/>
              <a:ea typeface="Arial"/>
              <a:cs typeface="Arial"/>
              <a:sym typeface="Arial"/>
            </a:endParaRPr>
          </a:p>
          <a:p>
            <a:pPr indent="-114300" lvl="1" marL="241300" marR="0" rtl="0" algn="l">
              <a:lnSpc>
                <a:spcPct val="119285"/>
              </a:lnSpc>
              <a:spcBef>
                <a:spcPts val="0"/>
              </a:spcBef>
              <a:spcAft>
                <a:spcPts val="0"/>
              </a:spcAft>
              <a:buClr>
                <a:srgbClr val="464646"/>
              </a:buClr>
              <a:buSzPts val="1400"/>
              <a:buFont typeface="Arial"/>
              <a:buChar char="•"/>
            </a:pPr>
            <a:r>
              <a:rPr b="0" i="0" lang="en-US" sz="1400" u="none" cap="none" strike="noStrike">
                <a:solidFill>
                  <a:srgbClr val="464646"/>
                </a:solidFill>
                <a:latin typeface="Arial"/>
                <a:ea typeface="Arial"/>
                <a:cs typeface="Arial"/>
                <a:sym typeface="Arial"/>
              </a:rPr>
              <a:t>Amazon RDS</a:t>
            </a:r>
            <a:endParaRPr b="0" i="0" sz="1400" u="none" cap="none" strike="noStrike">
              <a:solidFill>
                <a:schemeClr val="dk1"/>
              </a:solidFill>
              <a:latin typeface="Arial"/>
              <a:ea typeface="Arial"/>
              <a:cs typeface="Arial"/>
              <a:sym typeface="Arial"/>
            </a:endParaRPr>
          </a:p>
        </p:txBody>
      </p:sp>
      <p:grpSp>
        <p:nvGrpSpPr>
          <p:cNvPr id="4097" name="Google Shape;4097;p147"/>
          <p:cNvGrpSpPr/>
          <p:nvPr/>
        </p:nvGrpSpPr>
        <p:grpSpPr>
          <a:xfrm>
            <a:off x="3320796" y="847344"/>
            <a:ext cx="2792857" cy="519302"/>
            <a:chOff x="3320796" y="847344"/>
            <a:chExt cx="2792857" cy="519302"/>
          </a:xfrm>
        </p:grpSpPr>
        <p:sp>
          <p:nvSpPr>
            <p:cNvPr id="4098" name="Google Shape;4098;p147"/>
            <p:cNvSpPr/>
            <p:nvPr/>
          </p:nvSpPr>
          <p:spPr>
            <a:xfrm>
              <a:off x="5531358" y="915162"/>
              <a:ext cx="582295" cy="451484"/>
            </a:xfrm>
            <a:custGeom>
              <a:rect b="b" l="l" r="r" t="t"/>
              <a:pathLst>
                <a:path extrusionOk="0" h="451484" w="582295">
                  <a:moveTo>
                    <a:pt x="356615" y="0"/>
                  </a:moveTo>
                  <a:lnTo>
                    <a:pt x="356615" y="90170"/>
                  </a:lnTo>
                  <a:lnTo>
                    <a:pt x="0" y="90170"/>
                  </a:lnTo>
                  <a:lnTo>
                    <a:pt x="0" y="360934"/>
                  </a:lnTo>
                  <a:lnTo>
                    <a:pt x="356615" y="360934"/>
                  </a:lnTo>
                  <a:lnTo>
                    <a:pt x="356615" y="451103"/>
                  </a:lnTo>
                  <a:lnTo>
                    <a:pt x="582167" y="225551"/>
                  </a:lnTo>
                  <a:lnTo>
                    <a:pt x="356615"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9" name="Google Shape;4099;p147"/>
            <p:cNvSpPr/>
            <p:nvPr/>
          </p:nvSpPr>
          <p:spPr>
            <a:xfrm>
              <a:off x="5531358" y="915162"/>
              <a:ext cx="582295" cy="451484"/>
            </a:xfrm>
            <a:custGeom>
              <a:rect b="b" l="l" r="r" t="t"/>
              <a:pathLst>
                <a:path extrusionOk="0" h="451484" w="582295">
                  <a:moveTo>
                    <a:pt x="0" y="90170"/>
                  </a:moveTo>
                  <a:lnTo>
                    <a:pt x="356615" y="90170"/>
                  </a:lnTo>
                  <a:lnTo>
                    <a:pt x="356615" y="0"/>
                  </a:lnTo>
                  <a:lnTo>
                    <a:pt x="582167" y="225551"/>
                  </a:lnTo>
                  <a:lnTo>
                    <a:pt x="356615" y="451103"/>
                  </a:lnTo>
                  <a:lnTo>
                    <a:pt x="356615" y="360934"/>
                  </a:lnTo>
                  <a:lnTo>
                    <a:pt x="0" y="360934"/>
                  </a:lnTo>
                  <a:lnTo>
                    <a:pt x="0" y="90170"/>
                  </a:lnTo>
                  <a:close/>
                </a:path>
              </a:pathLst>
            </a:custGeom>
            <a:noFill/>
            <a:ln cap="flat" cmpd="sng" w="25900">
              <a:solidFill>
                <a:srgbClr val="31313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0" name="Google Shape;4100;p147"/>
            <p:cNvSpPr/>
            <p:nvPr/>
          </p:nvSpPr>
          <p:spPr>
            <a:xfrm>
              <a:off x="3320796" y="847344"/>
              <a:ext cx="313944" cy="33223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101" name="Google Shape;4101;p147"/>
          <p:cNvGrpSpPr/>
          <p:nvPr/>
        </p:nvGrpSpPr>
        <p:grpSpPr>
          <a:xfrm>
            <a:off x="6354318" y="878585"/>
            <a:ext cx="1813560" cy="784860"/>
            <a:chOff x="6354318" y="878585"/>
            <a:chExt cx="1813560" cy="784860"/>
          </a:xfrm>
        </p:grpSpPr>
        <p:sp>
          <p:nvSpPr>
            <p:cNvPr id="4102" name="Google Shape;4102;p147"/>
            <p:cNvSpPr/>
            <p:nvPr/>
          </p:nvSpPr>
          <p:spPr>
            <a:xfrm>
              <a:off x="6354318" y="878585"/>
              <a:ext cx="1813560" cy="784860"/>
            </a:xfrm>
            <a:custGeom>
              <a:rect b="b" l="l" r="r" t="t"/>
              <a:pathLst>
                <a:path extrusionOk="0" h="784860" w="1813559">
                  <a:moveTo>
                    <a:pt x="1735074" y="0"/>
                  </a:moveTo>
                  <a:lnTo>
                    <a:pt x="78486" y="0"/>
                  </a:lnTo>
                  <a:lnTo>
                    <a:pt x="47952" y="6173"/>
                  </a:lnTo>
                  <a:lnTo>
                    <a:pt x="23002" y="23002"/>
                  </a:lnTo>
                  <a:lnTo>
                    <a:pt x="6173" y="47952"/>
                  </a:lnTo>
                  <a:lnTo>
                    <a:pt x="0" y="78486"/>
                  </a:lnTo>
                  <a:lnTo>
                    <a:pt x="0" y="706374"/>
                  </a:lnTo>
                  <a:lnTo>
                    <a:pt x="6173" y="736907"/>
                  </a:lnTo>
                  <a:lnTo>
                    <a:pt x="23002" y="761857"/>
                  </a:lnTo>
                  <a:lnTo>
                    <a:pt x="47952" y="778686"/>
                  </a:lnTo>
                  <a:lnTo>
                    <a:pt x="78486" y="784860"/>
                  </a:lnTo>
                  <a:lnTo>
                    <a:pt x="1735074" y="784860"/>
                  </a:lnTo>
                  <a:lnTo>
                    <a:pt x="1765607" y="778686"/>
                  </a:lnTo>
                  <a:lnTo>
                    <a:pt x="1790557" y="761857"/>
                  </a:lnTo>
                  <a:lnTo>
                    <a:pt x="1807386" y="736907"/>
                  </a:lnTo>
                  <a:lnTo>
                    <a:pt x="1813560" y="706374"/>
                  </a:lnTo>
                  <a:lnTo>
                    <a:pt x="1813560" y="78486"/>
                  </a:lnTo>
                  <a:lnTo>
                    <a:pt x="1807386" y="47952"/>
                  </a:lnTo>
                  <a:lnTo>
                    <a:pt x="1790557" y="23002"/>
                  </a:lnTo>
                  <a:lnTo>
                    <a:pt x="1765607" y="6173"/>
                  </a:lnTo>
                  <a:lnTo>
                    <a:pt x="1735074" y="0"/>
                  </a:lnTo>
                  <a:close/>
                </a:path>
              </a:pathLst>
            </a:custGeom>
            <a:solidFill>
              <a:srgbClr val="7AC23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3" name="Google Shape;4103;p147"/>
            <p:cNvSpPr/>
            <p:nvPr/>
          </p:nvSpPr>
          <p:spPr>
            <a:xfrm>
              <a:off x="6354318" y="878585"/>
              <a:ext cx="1813560" cy="784860"/>
            </a:xfrm>
            <a:custGeom>
              <a:rect b="b" l="l" r="r" t="t"/>
              <a:pathLst>
                <a:path extrusionOk="0" h="784860" w="1813559">
                  <a:moveTo>
                    <a:pt x="0" y="78486"/>
                  </a:moveTo>
                  <a:lnTo>
                    <a:pt x="6173" y="47952"/>
                  </a:lnTo>
                  <a:lnTo>
                    <a:pt x="23002" y="23002"/>
                  </a:lnTo>
                  <a:lnTo>
                    <a:pt x="47952" y="6173"/>
                  </a:lnTo>
                  <a:lnTo>
                    <a:pt x="78486" y="0"/>
                  </a:lnTo>
                  <a:lnTo>
                    <a:pt x="1735074" y="0"/>
                  </a:lnTo>
                  <a:lnTo>
                    <a:pt x="1765607" y="6173"/>
                  </a:lnTo>
                  <a:lnTo>
                    <a:pt x="1790557" y="23002"/>
                  </a:lnTo>
                  <a:lnTo>
                    <a:pt x="1807386" y="47952"/>
                  </a:lnTo>
                  <a:lnTo>
                    <a:pt x="1813560" y="78486"/>
                  </a:lnTo>
                  <a:lnTo>
                    <a:pt x="1813560" y="706374"/>
                  </a:lnTo>
                  <a:lnTo>
                    <a:pt x="1807386" y="736907"/>
                  </a:lnTo>
                  <a:lnTo>
                    <a:pt x="1790557" y="761857"/>
                  </a:lnTo>
                  <a:lnTo>
                    <a:pt x="1765607" y="778686"/>
                  </a:lnTo>
                  <a:lnTo>
                    <a:pt x="1735074" y="784860"/>
                  </a:lnTo>
                  <a:lnTo>
                    <a:pt x="78486" y="784860"/>
                  </a:lnTo>
                  <a:lnTo>
                    <a:pt x="47952" y="778686"/>
                  </a:lnTo>
                  <a:lnTo>
                    <a:pt x="23002" y="761857"/>
                  </a:lnTo>
                  <a:lnTo>
                    <a:pt x="6173" y="736907"/>
                  </a:lnTo>
                  <a:lnTo>
                    <a:pt x="0" y="706374"/>
                  </a:lnTo>
                  <a:lnTo>
                    <a:pt x="0" y="78486"/>
                  </a:lnTo>
                  <a:close/>
                </a:path>
              </a:pathLst>
            </a:custGeom>
            <a:noFill/>
            <a:ln cap="flat" cmpd="sng" w="25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04" name="Google Shape;4104;p147"/>
          <p:cNvSpPr txBox="1"/>
          <p:nvPr/>
        </p:nvSpPr>
        <p:spPr>
          <a:xfrm>
            <a:off x="6442328" y="932129"/>
            <a:ext cx="1513205" cy="424815"/>
          </a:xfrm>
          <a:prstGeom prst="rect">
            <a:avLst/>
          </a:prstGeom>
          <a:noFill/>
          <a:ln>
            <a:noFill/>
          </a:ln>
        </p:spPr>
        <p:txBody>
          <a:bodyPr anchorCtr="0" anchor="t" bIns="0" lIns="0" spcFirstLastPara="1" rIns="0" wrap="square" tIns="13325">
            <a:spAutoFit/>
          </a:bodyPr>
          <a:lstStyle/>
          <a:p>
            <a:pPr indent="0" lvl="0" marL="12700" marR="0" rtl="0" algn="l">
              <a:lnSpc>
                <a:spcPct val="112142"/>
              </a:lnSpc>
              <a:spcBef>
                <a:spcPts val="0"/>
              </a:spcBef>
              <a:spcAft>
                <a:spcPts val="0"/>
              </a:spcAft>
              <a:buNone/>
            </a:pPr>
            <a:r>
              <a:rPr lang="en-US" sz="1400">
                <a:solidFill>
                  <a:srgbClr val="FFFFFF"/>
                </a:solidFill>
                <a:latin typeface="Arial"/>
                <a:ea typeface="Arial"/>
                <a:cs typeface="Arial"/>
                <a:sym typeface="Arial"/>
              </a:rPr>
              <a:t>AWS Management</a:t>
            </a:r>
            <a:endParaRPr sz="1400">
              <a:solidFill>
                <a:schemeClr val="dk1"/>
              </a:solidFill>
              <a:latin typeface="Arial"/>
              <a:ea typeface="Arial"/>
              <a:cs typeface="Arial"/>
              <a:sym typeface="Arial"/>
            </a:endParaRPr>
          </a:p>
          <a:p>
            <a:pPr indent="0" lvl="0" marL="12700" marR="0" rtl="0" algn="l">
              <a:lnSpc>
                <a:spcPct val="112142"/>
              </a:lnSpc>
              <a:spcBef>
                <a:spcPts val="0"/>
              </a:spcBef>
              <a:spcAft>
                <a:spcPts val="0"/>
              </a:spcAft>
              <a:buNone/>
            </a:pPr>
            <a:r>
              <a:rPr lang="en-US" sz="1400">
                <a:solidFill>
                  <a:srgbClr val="FFFFFF"/>
                </a:solidFill>
                <a:latin typeface="Arial"/>
                <a:ea typeface="Arial"/>
                <a:cs typeface="Arial"/>
                <a:sym typeface="Arial"/>
              </a:rPr>
              <a:t>Tools</a:t>
            </a:r>
            <a:endParaRPr sz="1400">
              <a:solidFill>
                <a:schemeClr val="dk1"/>
              </a:solidFill>
              <a:latin typeface="Arial"/>
              <a:ea typeface="Arial"/>
              <a:cs typeface="Arial"/>
              <a:sym typeface="Arial"/>
            </a:endParaRPr>
          </a:p>
        </p:txBody>
      </p:sp>
      <p:grpSp>
        <p:nvGrpSpPr>
          <p:cNvPr id="4105" name="Google Shape;4105;p147"/>
          <p:cNvGrpSpPr/>
          <p:nvPr/>
        </p:nvGrpSpPr>
        <p:grpSpPr>
          <a:xfrm>
            <a:off x="6726173" y="1402841"/>
            <a:ext cx="1812289" cy="3051175"/>
            <a:chOff x="6726173" y="1402841"/>
            <a:chExt cx="1812289" cy="3051175"/>
          </a:xfrm>
        </p:grpSpPr>
        <p:sp>
          <p:nvSpPr>
            <p:cNvPr id="4106" name="Google Shape;4106;p147"/>
            <p:cNvSpPr/>
            <p:nvPr/>
          </p:nvSpPr>
          <p:spPr>
            <a:xfrm>
              <a:off x="6726173" y="1402841"/>
              <a:ext cx="1812289" cy="3051175"/>
            </a:xfrm>
            <a:custGeom>
              <a:rect b="b" l="l" r="r" t="t"/>
              <a:pathLst>
                <a:path extrusionOk="0" h="3051175" w="1812290">
                  <a:moveTo>
                    <a:pt x="1630806" y="0"/>
                  </a:moveTo>
                  <a:lnTo>
                    <a:pt x="181228" y="0"/>
                  </a:lnTo>
                  <a:lnTo>
                    <a:pt x="133056" y="6474"/>
                  </a:lnTo>
                  <a:lnTo>
                    <a:pt x="89765" y="24746"/>
                  </a:lnTo>
                  <a:lnTo>
                    <a:pt x="53086" y="53086"/>
                  </a:lnTo>
                  <a:lnTo>
                    <a:pt x="24746" y="89765"/>
                  </a:lnTo>
                  <a:lnTo>
                    <a:pt x="6474" y="133056"/>
                  </a:lnTo>
                  <a:lnTo>
                    <a:pt x="0" y="181229"/>
                  </a:lnTo>
                  <a:lnTo>
                    <a:pt x="0" y="2869844"/>
                  </a:lnTo>
                  <a:lnTo>
                    <a:pt x="6474" y="2918015"/>
                  </a:lnTo>
                  <a:lnTo>
                    <a:pt x="24746" y="2961301"/>
                  </a:lnTo>
                  <a:lnTo>
                    <a:pt x="53085" y="2997974"/>
                  </a:lnTo>
                  <a:lnTo>
                    <a:pt x="89765" y="3026308"/>
                  </a:lnTo>
                  <a:lnTo>
                    <a:pt x="133056" y="3044575"/>
                  </a:lnTo>
                  <a:lnTo>
                    <a:pt x="181228" y="3051048"/>
                  </a:lnTo>
                  <a:lnTo>
                    <a:pt x="1630806" y="3051048"/>
                  </a:lnTo>
                  <a:lnTo>
                    <a:pt x="1678979" y="3044575"/>
                  </a:lnTo>
                  <a:lnTo>
                    <a:pt x="1722270" y="3026308"/>
                  </a:lnTo>
                  <a:lnTo>
                    <a:pt x="1758949" y="2997974"/>
                  </a:lnTo>
                  <a:lnTo>
                    <a:pt x="1787289" y="2961301"/>
                  </a:lnTo>
                  <a:lnTo>
                    <a:pt x="1805561" y="2918015"/>
                  </a:lnTo>
                  <a:lnTo>
                    <a:pt x="1812035" y="2869844"/>
                  </a:lnTo>
                  <a:lnTo>
                    <a:pt x="1812035" y="181229"/>
                  </a:lnTo>
                  <a:lnTo>
                    <a:pt x="1805561" y="133056"/>
                  </a:lnTo>
                  <a:lnTo>
                    <a:pt x="1787289" y="89765"/>
                  </a:lnTo>
                  <a:lnTo>
                    <a:pt x="1758950" y="53086"/>
                  </a:lnTo>
                  <a:lnTo>
                    <a:pt x="1722270" y="24746"/>
                  </a:lnTo>
                  <a:lnTo>
                    <a:pt x="1678979" y="6474"/>
                  </a:lnTo>
                  <a:lnTo>
                    <a:pt x="1630806"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7" name="Google Shape;4107;p147"/>
            <p:cNvSpPr/>
            <p:nvPr/>
          </p:nvSpPr>
          <p:spPr>
            <a:xfrm>
              <a:off x="6726173" y="1402841"/>
              <a:ext cx="1812289" cy="3051175"/>
            </a:xfrm>
            <a:custGeom>
              <a:rect b="b" l="l" r="r" t="t"/>
              <a:pathLst>
                <a:path extrusionOk="0" h="3051175" w="1812290">
                  <a:moveTo>
                    <a:pt x="0" y="181229"/>
                  </a:moveTo>
                  <a:lnTo>
                    <a:pt x="6474" y="133056"/>
                  </a:lnTo>
                  <a:lnTo>
                    <a:pt x="24746" y="89765"/>
                  </a:lnTo>
                  <a:lnTo>
                    <a:pt x="53086" y="53086"/>
                  </a:lnTo>
                  <a:lnTo>
                    <a:pt x="89765" y="24746"/>
                  </a:lnTo>
                  <a:lnTo>
                    <a:pt x="133056" y="6474"/>
                  </a:lnTo>
                  <a:lnTo>
                    <a:pt x="181228" y="0"/>
                  </a:lnTo>
                  <a:lnTo>
                    <a:pt x="1630806" y="0"/>
                  </a:lnTo>
                  <a:lnTo>
                    <a:pt x="1678979" y="6474"/>
                  </a:lnTo>
                  <a:lnTo>
                    <a:pt x="1722270" y="24746"/>
                  </a:lnTo>
                  <a:lnTo>
                    <a:pt x="1758950" y="53086"/>
                  </a:lnTo>
                  <a:lnTo>
                    <a:pt x="1787289" y="89765"/>
                  </a:lnTo>
                  <a:lnTo>
                    <a:pt x="1805561" y="133056"/>
                  </a:lnTo>
                  <a:lnTo>
                    <a:pt x="1812035" y="181229"/>
                  </a:lnTo>
                  <a:lnTo>
                    <a:pt x="1812035" y="2869844"/>
                  </a:lnTo>
                  <a:lnTo>
                    <a:pt x="1805561" y="2918015"/>
                  </a:lnTo>
                  <a:lnTo>
                    <a:pt x="1787289" y="2961301"/>
                  </a:lnTo>
                  <a:lnTo>
                    <a:pt x="1758949" y="2997974"/>
                  </a:lnTo>
                  <a:lnTo>
                    <a:pt x="1722270" y="3026308"/>
                  </a:lnTo>
                  <a:lnTo>
                    <a:pt x="1678979" y="3044575"/>
                  </a:lnTo>
                  <a:lnTo>
                    <a:pt x="1630806" y="3051048"/>
                  </a:lnTo>
                  <a:lnTo>
                    <a:pt x="181228" y="3051048"/>
                  </a:lnTo>
                  <a:lnTo>
                    <a:pt x="133056" y="3044575"/>
                  </a:lnTo>
                  <a:lnTo>
                    <a:pt x="89765" y="3026308"/>
                  </a:lnTo>
                  <a:lnTo>
                    <a:pt x="53085" y="2997974"/>
                  </a:lnTo>
                  <a:lnTo>
                    <a:pt x="24746" y="2961301"/>
                  </a:lnTo>
                  <a:lnTo>
                    <a:pt x="6474" y="2918015"/>
                  </a:lnTo>
                  <a:lnTo>
                    <a:pt x="0" y="2869844"/>
                  </a:lnTo>
                  <a:lnTo>
                    <a:pt x="0" y="181229"/>
                  </a:lnTo>
                  <a:close/>
                </a:path>
              </a:pathLst>
            </a:custGeom>
            <a:noFill/>
            <a:ln cap="flat" cmpd="sng" w="25900">
              <a:solidFill>
                <a:srgbClr val="7AC23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08" name="Google Shape;4108;p147"/>
          <p:cNvSpPr txBox="1"/>
          <p:nvPr/>
        </p:nvSpPr>
        <p:spPr>
          <a:xfrm>
            <a:off x="6866635" y="1509776"/>
            <a:ext cx="1518285" cy="1466850"/>
          </a:xfrm>
          <a:prstGeom prst="rect">
            <a:avLst/>
          </a:prstGeom>
          <a:noFill/>
          <a:ln>
            <a:noFill/>
          </a:ln>
        </p:spPr>
        <p:txBody>
          <a:bodyPr anchorCtr="0" anchor="t" bIns="0" lIns="0" spcFirstLastPara="1" rIns="0" wrap="square" tIns="13325">
            <a:spAutoFit/>
          </a:bodyPr>
          <a:lstStyle/>
          <a:p>
            <a:pPr indent="-114300" lvl="0" marL="127000" marR="0" rtl="0" algn="l">
              <a:lnSpc>
                <a:spcPct val="100000"/>
              </a:lnSpc>
              <a:spcBef>
                <a:spcPts val="0"/>
              </a:spcBef>
              <a:spcAft>
                <a:spcPts val="0"/>
              </a:spcAft>
              <a:buClr>
                <a:srgbClr val="464646"/>
              </a:buClr>
              <a:buSzPts val="1400"/>
              <a:buFont typeface="Arial"/>
              <a:buChar char="•"/>
            </a:pPr>
            <a:r>
              <a:rPr lang="en-US" sz="1400">
                <a:solidFill>
                  <a:srgbClr val="464646"/>
                </a:solidFill>
                <a:latin typeface="Arial"/>
                <a:ea typeface="Arial"/>
                <a:cs typeface="Arial"/>
                <a:sym typeface="Arial"/>
              </a:rPr>
              <a:t>Triad of Services:</a:t>
            </a:r>
            <a:endParaRPr sz="1400">
              <a:solidFill>
                <a:schemeClr val="dk1"/>
              </a:solidFill>
              <a:latin typeface="Arial"/>
              <a:ea typeface="Arial"/>
              <a:cs typeface="Arial"/>
              <a:sym typeface="Arial"/>
            </a:endParaRPr>
          </a:p>
          <a:p>
            <a:pPr indent="-114300" lvl="1" marL="241300" marR="0" rtl="0" algn="l">
              <a:lnSpc>
                <a:spcPct val="100000"/>
              </a:lnSpc>
              <a:spcBef>
                <a:spcPts val="10"/>
              </a:spcBef>
              <a:spcAft>
                <a:spcPts val="0"/>
              </a:spcAft>
              <a:buClr>
                <a:srgbClr val="464646"/>
              </a:buClr>
              <a:buSzPts val="1400"/>
              <a:buFont typeface="Arial"/>
              <a:buChar char="•"/>
            </a:pPr>
            <a:r>
              <a:rPr b="0" i="0" lang="en-US" sz="1400" u="none" cap="none" strike="noStrike">
                <a:solidFill>
                  <a:srgbClr val="464646"/>
                </a:solidFill>
                <a:latin typeface="Arial"/>
                <a:ea typeface="Arial"/>
                <a:cs typeface="Arial"/>
                <a:sym typeface="Arial"/>
              </a:rPr>
              <a:t>Auto Scaling</a:t>
            </a:r>
            <a:endParaRPr b="0" i="0" sz="1400" u="none" cap="none" strike="noStrike">
              <a:solidFill>
                <a:schemeClr val="dk1"/>
              </a:solidFill>
              <a:latin typeface="Arial"/>
              <a:ea typeface="Arial"/>
              <a:cs typeface="Arial"/>
              <a:sym typeface="Arial"/>
            </a:endParaRPr>
          </a:p>
          <a:p>
            <a:pPr indent="-114300" lvl="1" marL="241300" marR="0" rtl="0" algn="l">
              <a:lnSpc>
                <a:spcPct val="100000"/>
              </a:lnSpc>
              <a:spcBef>
                <a:spcPts val="10"/>
              </a:spcBef>
              <a:spcAft>
                <a:spcPts val="0"/>
              </a:spcAft>
              <a:buClr>
                <a:srgbClr val="464646"/>
              </a:buClr>
              <a:buSzPts val="1400"/>
              <a:buFont typeface="Arial"/>
              <a:buChar char="•"/>
            </a:pPr>
            <a:r>
              <a:rPr b="0" i="0" lang="en-US" sz="1400" u="none" cap="none" strike="noStrike">
                <a:solidFill>
                  <a:srgbClr val="464646"/>
                </a:solidFill>
                <a:latin typeface="Arial"/>
                <a:ea typeface="Arial"/>
                <a:cs typeface="Arial"/>
                <a:sym typeface="Arial"/>
              </a:rPr>
              <a:t>ELB</a:t>
            </a:r>
            <a:endParaRPr b="0" i="0" sz="1400" u="none" cap="none" strike="noStrike">
              <a:solidFill>
                <a:schemeClr val="dk1"/>
              </a:solidFill>
              <a:latin typeface="Arial"/>
              <a:ea typeface="Arial"/>
              <a:cs typeface="Arial"/>
              <a:sym typeface="Arial"/>
            </a:endParaRPr>
          </a:p>
          <a:p>
            <a:pPr indent="-114300" lvl="1" marL="241300" marR="0" rtl="0" algn="l">
              <a:lnSpc>
                <a:spcPct val="111428"/>
              </a:lnSpc>
              <a:spcBef>
                <a:spcPts val="15"/>
              </a:spcBef>
              <a:spcAft>
                <a:spcPts val="0"/>
              </a:spcAft>
              <a:buClr>
                <a:srgbClr val="464646"/>
              </a:buClr>
              <a:buSzPts val="1400"/>
              <a:buFont typeface="Arial"/>
              <a:buChar char="•"/>
            </a:pPr>
            <a:r>
              <a:rPr b="0" i="0" lang="en-US" sz="1400" u="none" cap="none" strike="noStrike">
                <a:solidFill>
                  <a:srgbClr val="464646"/>
                </a:solidFill>
                <a:latin typeface="Arial"/>
                <a:ea typeface="Arial"/>
                <a:cs typeface="Arial"/>
                <a:sym typeface="Arial"/>
              </a:rPr>
              <a:t>Amazon</a:t>
            </a:r>
            <a:endParaRPr b="0" i="0" sz="1400" u="none" cap="none" strike="noStrike">
              <a:solidFill>
                <a:schemeClr val="dk1"/>
              </a:solidFill>
              <a:latin typeface="Arial"/>
              <a:ea typeface="Arial"/>
              <a:cs typeface="Arial"/>
              <a:sym typeface="Arial"/>
            </a:endParaRPr>
          </a:p>
          <a:p>
            <a:pPr indent="0" lvl="0" marL="241300" marR="0" rtl="0" algn="l">
              <a:lnSpc>
                <a:spcPct val="111428"/>
              </a:lnSpc>
              <a:spcBef>
                <a:spcPts val="0"/>
              </a:spcBef>
              <a:spcAft>
                <a:spcPts val="0"/>
              </a:spcAft>
              <a:buNone/>
            </a:pPr>
            <a:r>
              <a:rPr lang="en-US" sz="1400">
                <a:solidFill>
                  <a:srgbClr val="464646"/>
                </a:solidFill>
                <a:latin typeface="Arial"/>
                <a:ea typeface="Arial"/>
                <a:cs typeface="Arial"/>
                <a:sym typeface="Arial"/>
              </a:rPr>
              <a:t>CloudWatch</a:t>
            </a:r>
            <a:endParaRPr sz="1400">
              <a:solidFill>
                <a:schemeClr val="dk1"/>
              </a:solidFill>
              <a:latin typeface="Arial"/>
              <a:ea typeface="Arial"/>
              <a:cs typeface="Arial"/>
              <a:sym typeface="Arial"/>
            </a:endParaRPr>
          </a:p>
          <a:p>
            <a:pPr indent="-114300" lvl="0" marL="127000" marR="339725" rtl="0" algn="l">
              <a:lnSpc>
                <a:spcPct val="103571"/>
              </a:lnSpc>
              <a:spcBef>
                <a:spcPts val="250"/>
              </a:spcBef>
              <a:spcAft>
                <a:spcPts val="0"/>
              </a:spcAft>
              <a:buClr>
                <a:srgbClr val="464646"/>
              </a:buClr>
              <a:buSzPts val="1400"/>
              <a:buFont typeface="Arial"/>
              <a:buChar char="•"/>
            </a:pPr>
            <a:r>
              <a:rPr lang="en-US" sz="1400">
                <a:solidFill>
                  <a:srgbClr val="464646"/>
                </a:solidFill>
                <a:latin typeface="Arial"/>
                <a:ea typeface="Arial"/>
                <a:cs typeface="Arial"/>
                <a:sym typeface="Arial"/>
              </a:rPr>
              <a:t>AWS Trusted  Advisor</a:t>
            </a:r>
            <a:endParaRPr sz="1400">
              <a:solidFill>
                <a:schemeClr val="dk1"/>
              </a:solidFill>
              <a:latin typeface="Arial"/>
              <a:ea typeface="Arial"/>
              <a:cs typeface="Arial"/>
              <a:sym typeface="Arial"/>
            </a:endParaRPr>
          </a:p>
        </p:txBody>
      </p:sp>
      <p:sp>
        <p:nvSpPr>
          <p:cNvPr id="4109" name="Google Shape;4109;p147"/>
          <p:cNvSpPr/>
          <p:nvPr/>
        </p:nvSpPr>
        <p:spPr>
          <a:xfrm>
            <a:off x="6213347" y="847344"/>
            <a:ext cx="315468" cy="33223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0" name="Google Shape;4110;p147"/>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111" name="Google Shape;4111;p147"/>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5" name="Shape 4115"/>
        <p:cNvGrpSpPr/>
        <p:nvPr/>
      </p:nvGrpSpPr>
      <p:grpSpPr>
        <a:xfrm>
          <a:off x="0" y="0"/>
          <a:ext cx="0" cy="0"/>
          <a:chOff x="0" y="0"/>
          <a:chExt cx="0" cy="0"/>
        </a:xfrm>
      </p:grpSpPr>
      <p:sp>
        <p:nvSpPr>
          <p:cNvPr id="4116" name="Google Shape;4116;p148"/>
          <p:cNvSpPr txBox="1"/>
          <p:nvPr>
            <p:ph type="title"/>
          </p:nvPr>
        </p:nvSpPr>
        <p:spPr>
          <a:xfrm>
            <a:off x="415544" y="139065"/>
            <a:ext cx="6021600" cy="8742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Expand Your Cloud Skills with AWS</a:t>
            </a:r>
            <a:endParaRPr/>
          </a:p>
        </p:txBody>
      </p:sp>
      <p:sp>
        <p:nvSpPr>
          <p:cNvPr id="4117" name="Google Shape;4117;p148"/>
          <p:cNvSpPr txBox="1"/>
          <p:nvPr/>
        </p:nvSpPr>
        <p:spPr>
          <a:xfrm>
            <a:off x="6484365" y="1210436"/>
            <a:ext cx="120777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464646"/>
                </a:solidFill>
                <a:latin typeface="Arial"/>
                <a:ea typeface="Arial"/>
                <a:cs typeface="Arial"/>
                <a:sym typeface="Arial"/>
              </a:rPr>
              <a:t>Certification</a:t>
            </a:r>
            <a:endParaRPr sz="1600">
              <a:solidFill>
                <a:schemeClr val="dk1"/>
              </a:solidFill>
              <a:latin typeface="Arial"/>
              <a:ea typeface="Arial"/>
              <a:cs typeface="Arial"/>
              <a:sym typeface="Arial"/>
            </a:endParaRPr>
          </a:p>
        </p:txBody>
      </p:sp>
      <p:sp>
        <p:nvSpPr>
          <p:cNvPr id="4118" name="Google Shape;4118;p148"/>
          <p:cNvSpPr txBox="1"/>
          <p:nvPr/>
        </p:nvSpPr>
        <p:spPr>
          <a:xfrm>
            <a:off x="5909817" y="3013024"/>
            <a:ext cx="2353310" cy="1236345"/>
          </a:xfrm>
          <a:prstGeom prst="rect">
            <a:avLst/>
          </a:prstGeom>
          <a:noFill/>
          <a:ln>
            <a:noFill/>
          </a:ln>
        </p:spPr>
        <p:txBody>
          <a:bodyPr anchorCtr="0" anchor="t" bIns="0" lIns="0" spcFirstLastPara="1" rIns="0" wrap="square" tIns="13325">
            <a:spAutoFit/>
          </a:bodyPr>
          <a:lstStyle/>
          <a:p>
            <a:pPr indent="2540" lvl="0" marL="113029" marR="102870" rtl="0" algn="ctr">
              <a:lnSpc>
                <a:spcPct val="100000"/>
              </a:lnSpc>
              <a:spcBef>
                <a:spcPts val="0"/>
              </a:spcBef>
              <a:spcAft>
                <a:spcPts val="0"/>
              </a:spcAft>
              <a:buNone/>
            </a:pPr>
            <a:r>
              <a:rPr lang="en-US" sz="1400">
                <a:solidFill>
                  <a:srgbClr val="464646"/>
                </a:solidFill>
                <a:latin typeface="Arial"/>
                <a:ea typeface="Arial"/>
                <a:cs typeface="Arial"/>
                <a:sym typeface="Arial"/>
              </a:rPr>
              <a:t>Validate your proven  technical expertise with the  AWS platform and gain  recognition for your skills</a:t>
            </a:r>
            <a:endParaRPr sz="1400">
              <a:solidFill>
                <a:schemeClr val="dk1"/>
              </a:solidFill>
              <a:latin typeface="Arial"/>
              <a:ea typeface="Arial"/>
              <a:cs typeface="Arial"/>
              <a:sym typeface="Arial"/>
            </a:endParaRPr>
          </a:p>
          <a:p>
            <a:pPr indent="0" lvl="0" marL="0" marR="0" rtl="0" algn="ctr">
              <a:lnSpc>
                <a:spcPct val="100000"/>
              </a:lnSpc>
              <a:spcBef>
                <a:spcPts val="1125"/>
              </a:spcBef>
              <a:spcAft>
                <a:spcPts val="0"/>
              </a:spcAft>
              <a:buNone/>
            </a:pPr>
            <a:r>
              <a:rPr lang="en-US" sz="1400" u="sng">
                <a:solidFill>
                  <a:srgbClr val="686CEA"/>
                </a:solidFill>
                <a:latin typeface="Arial"/>
                <a:ea typeface="Arial"/>
                <a:cs typeface="Arial"/>
                <a:sym typeface="Arial"/>
                <a:hlinkClick r:id="rId3">
                  <a:extLst>
                    <a:ext uri="{A12FA001-AC4F-418D-AE19-62706E023703}">
                      <ahyp:hlinkClr val="tx"/>
                    </a:ext>
                  </a:extLst>
                </a:hlinkClick>
              </a:rPr>
              <a:t>aws.amazon.com/certification</a:t>
            </a:r>
            <a:endParaRPr sz="1400">
              <a:solidFill>
                <a:schemeClr val="dk1"/>
              </a:solidFill>
              <a:latin typeface="Arial"/>
              <a:ea typeface="Arial"/>
              <a:cs typeface="Arial"/>
              <a:sym typeface="Arial"/>
            </a:endParaRPr>
          </a:p>
        </p:txBody>
      </p:sp>
      <p:sp>
        <p:nvSpPr>
          <p:cNvPr id="4119" name="Google Shape;4119;p148"/>
          <p:cNvSpPr txBox="1"/>
          <p:nvPr/>
        </p:nvSpPr>
        <p:spPr>
          <a:xfrm>
            <a:off x="864514" y="1210436"/>
            <a:ext cx="1775460" cy="513080"/>
          </a:xfrm>
          <a:prstGeom prst="rect">
            <a:avLst/>
          </a:prstGeom>
          <a:noFill/>
          <a:ln>
            <a:noFill/>
          </a:ln>
        </p:spPr>
        <p:txBody>
          <a:bodyPr anchorCtr="0" anchor="t" bIns="0" lIns="0" spcFirstLastPara="1" rIns="0" wrap="square" tIns="12050">
            <a:spAutoFit/>
          </a:bodyPr>
          <a:lstStyle/>
          <a:p>
            <a:pPr indent="-672465" lvl="0" marL="684530" marR="5080" rtl="0" algn="l">
              <a:lnSpc>
                <a:spcPct val="100000"/>
              </a:lnSpc>
              <a:spcBef>
                <a:spcPts val="0"/>
              </a:spcBef>
              <a:spcAft>
                <a:spcPts val="0"/>
              </a:spcAft>
              <a:buNone/>
            </a:pPr>
            <a:r>
              <a:rPr b="1" lang="en-US" sz="1600">
                <a:solidFill>
                  <a:srgbClr val="464646"/>
                </a:solidFill>
                <a:latin typeface="Arial"/>
                <a:ea typeface="Arial"/>
                <a:cs typeface="Arial"/>
                <a:sym typeface="Arial"/>
              </a:rPr>
              <a:t>Online videos and  labs</a:t>
            </a:r>
            <a:endParaRPr sz="1600">
              <a:solidFill>
                <a:schemeClr val="dk1"/>
              </a:solidFill>
              <a:latin typeface="Arial"/>
              <a:ea typeface="Arial"/>
              <a:cs typeface="Arial"/>
              <a:sym typeface="Arial"/>
            </a:endParaRPr>
          </a:p>
        </p:txBody>
      </p:sp>
      <p:sp>
        <p:nvSpPr>
          <p:cNvPr id="4120" name="Google Shape;4120;p148"/>
          <p:cNvSpPr txBox="1"/>
          <p:nvPr/>
        </p:nvSpPr>
        <p:spPr>
          <a:xfrm>
            <a:off x="707542" y="3008122"/>
            <a:ext cx="2183765" cy="1450975"/>
          </a:xfrm>
          <a:prstGeom prst="rect">
            <a:avLst/>
          </a:prstGeom>
          <a:noFill/>
          <a:ln>
            <a:noFill/>
          </a:ln>
        </p:spPr>
        <p:txBody>
          <a:bodyPr anchorCtr="0" anchor="t" bIns="0" lIns="0" spcFirstLastPara="1" rIns="0" wrap="square" tIns="12700">
            <a:spAutoFit/>
          </a:bodyPr>
          <a:lstStyle/>
          <a:p>
            <a:pPr indent="0" lvl="0" marL="32384" marR="5080" rtl="0" algn="ctr">
              <a:lnSpc>
                <a:spcPct val="100000"/>
              </a:lnSpc>
              <a:spcBef>
                <a:spcPts val="0"/>
              </a:spcBef>
              <a:spcAft>
                <a:spcPts val="0"/>
              </a:spcAft>
              <a:buNone/>
            </a:pPr>
            <a:r>
              <a:rPr lang="en-US" sz="1400">
                <a:solidFill>
                  <a:srgbClr val="464646"/>
                </a:solidFill>
                <a:latin typeface="Arial"/>
                <a:ea typeface="Arial"/>
                <a:cs typeface="Arial"/>
                <a:sym typeface="Arial"/>
              </a:rPr>
              <a:t>Start working with an AWS  service in minutes with free  online instructional videos  and labs</a:t>
            </a:r>
            <a:endParaRPr sz="1400">
              <a:solidFill>
                <a:schemeClr val="dk1"/>
              </a:solidFill>
              <a:latin typeface="Arial"/>
              <a:ea typeface="Arial"/>
              <a:cs typeface="Arial"/>
              <a:sym typeface="Arial"/>
            </a:endParaRPr>
          </a:p>
          <a:p>
            <a:pPr indent="0" lvl="0" marL="0" marR="86360" rtl="0" algn="ctr">
              <a:lnSpc>
                <a:spcPct val="100000"/>
              </a:lnSpc>
              <a:spcBef>
                <a:spcPts val="1135"/>
              </a:spcBef>
              <a:spcAft>
                <a:spcPts val="0"/>
              </a:spcAft>
              <a:buNone/>
            </a:pPr>
            <a:r>
              <a:rPr lang="en-US" sz="1400" u="sng">
                <a:solidFill>
                  <a:srgbClr val="686CEA"/>
                </a:solidFill>
                <a:latin typeface="Arial"/>
                <a:ea typeface="Arial"/>
                <a:cs typeface="Arial"/>
                <a:sym typeface="Arial"/>
                <a:hlinkClick r:id="rId4">
                  <a:extLst>
                    <a:ext uri="{A12FA001-AC4F-418D-AE19-62706E023703}">
                      <ahyp:hlinkClr val="tx"/>
                    </a:ext>
                  </a:extLst>
                </a:hlinkClick>
              </a:rPr>
              <a:t>aws.amazon.com/training/</a:t>
            </a:r>
            <a:endParaRPr sz="1400">
              <a:solidFill>
                <a:schemeClr val="dk1"/>
              </a:solidFill>
              <a:latin typeface="Arial"/>
              <a:ea typeface="Arial"/>
              <a:cs typeface="Arial"/>
              <a:sym typeface="Arial"/>
            </a:endParaRPr>
          </a:p>
          <a:p>
            <a:pPr indent="0" lvl="0" marL="0" marR="87630" rtl="0" algn="ctr">
              <a:lnSpc>
                <a:spcPct val="100000"/>
              </a:lnSpc>
              <a:spcBef>
                <a:spcPts val="5"/>
              </a:spcBef>
              <a:spcAft>
                <a:spcPts val="0"/>
              </a:spcAft>
              <a:buNone/>
            </a:pPr>
            <a:r>
              <a:rPr lang="en-US" sz="1400" u="sng">
                <a:solidFill>
                  <a:srgbClr val="686CEA"/>
                </a:solidFill>
                <a:latin typeface="Arial"/>
                <a:ea typeface="Arial"/>
                <a:cs typeface="Arial"/>
                <a:sym typeface="Arial"/>
                <a:hlinkClick r:id="rId5">
                  <a:extLst>
                    <a:ext uri="{A12FA001-AC4F-418D-AE19-62706E023703}">
                      <ahyp:hlinkClr val="tx"/>
                    </a:ext>
                  </a:extLst>
                </a:hlinkClick>
              </a:rPr>
              <a:t>self-paced-labs</a:t>
            </a:r>
            <a:endParaRPr sz="1400">
              <a:solidFill>
                <a:schemeClr val="dk1"/>
              </a:solidFill>
              <a:latin typeface="Arial"/>
              <a:ea typeface="Arial"/>
              <a:cs typeface="Arial"/>
              <a:sym typeface="Arial"/>
            </a:endParaRPr>
          </a:p>
        </p:txBody>
      </p:sp>
      <p:sp>
        <p:nvSpPr>
          <p:cNvPr id="4121" name="Google Shape;4121;p148"/>
          <p:cNvSpPr txBox="1"/>
          <p:nvPr/>
        </p:nvSpPr>
        <p:spPr>
          <a:xfrm>
            <a:off x="3259328" y="3013024"/>
            <a:ext cx="2283460" cy="1236345"/>
          </a:xfrm>
          <a:prstGeom prst="rect">
            <a:avLst/>
          </a:prstGeom>
          <a:noFill/>
          <a:ln>
            <a:noFill/>
          </a:ln>
        </p:spPr>
        <p:txBody>
          <a:bodyPr anchorCtr="0" anchor="t" bIns="0" lIns="0" spcFirstLastPara="1" rIns="0" wrap="square" tIns="13325">
            <a:spAutoFit/>
          </a:bodyPr>
          <a:lstStyle/>
          <a:p>
            <a:pPr indent="-635" lvl="0" marL="12700" marR="5080" rtl="0" algn="ctr">
              <a:lnSpc>
                <a:spcPct val="100000"/>
              </a:lnSpc>
              <a:spcBef>
                <a:spcPts val="0"/>
              </a:spcBef>
              <a:spcAft>
                <a:spcPts val="0"/>
              </a:spcAft>
              <a:buNone/>
            </a:pPr>
            <a:r>
              <a:rPr lang="en-US" sz="1400">
                <a:solidFill>
                  <a:srgbClr val="464646"/>
                </a:solidFill>
                <a:latin typeface="Arial"/>
                <a:ea typeface="Arial"/>
                <a:cs typeface="Arial"/>
                <a:sym typeface="Arial"/>
              </a:rPr>
              <a:t>Learn how to design, deploy,  and operate highly available,  cost-effective, and secure  applications on AWS</a:t>
            </a:r>
            <a:endParaRPr sz="1400">
              <a:solidFill>
                <a:schemeClr val="dk1"/>
              </a:solidFill>
              <a:latin typeface="Arial"/>
              <a:ea typeface="Arial"/>
              <a:cs typeface="Arial"/>
              <a:sym typeface="Arial"/>
            </a:endParaRPr>
          </a:p>
          <a:p>
            <a:pPr indent="0" lvl="0" marL="0" marR="0" rtl="0" algn="ctr">
              <a:lnSpc>
                <a:spcPct val="100000"/>
              </a:lnSpc>
              <a:spcBef>
                <a:spcPts val="1125"/>
              </a:spcBef>
              <a:spcAft>
                <a:spcPts val="0"/>
              </a:spcAft>
              <a:buNone/>
            </a:pPr>
            <a:r>
              <a:rPr lang="en-US" sz="1400" u="sng">
                <a:solidFill>
                  <a:srgbClr val="686CEA"/>
                </a:solidFill>
                <a:latin typeface="Arial"/>
                <a:ea typeface="Arial"/>
                <a:cs typeface="Arial"/>
                <a:sym typeface="Arial"/>
                <a:hlinkClick r:id="rId6">
                  <a:extLst>
                    <a:ext uri="{A12FA001-AC4F-418D-AE19-62706E023703}">
                      <ahyp:hlinkClr val="tx"/>
                    </a:ext>
                  </a:extLst>
                </a:hlinkClick>
              </a:rPr>
              <a:t>aws.amazon.com/training</a:t>
            </a:r>
            <a:endParaRPr sz="1400">
              <a:solidFill>
                <a:schemeClr val="dk1"/>
              </a:solidFill>
              <a:latin typeface="Arial"/>
              <a:ea typeface="Arial"/>
              <a:cs typeface="Arial"/>
              <a:sym typeface="Arial"/>
            </a:endParaRPr>
          </a:p>
        </p:txBody>
      </p:sp>
      <p:sp>
        <p:nvSpPr>
          <p:cNvPr id="4122" name="Google Shape;4122;p148"/>
          <p:cNvSpPr txBox="1"/>
          <p:nvPr/>
        </p:nvSpPr>
        <p:spPr>
          <a:xfrm>
            <a:off x="3356609" y="1210436"/>
            <a:ext cx="217043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464646"/>
                </a:solidFill>
                <a:latin typeface="Arial"/>
                <a:ea typeface="Arial"/>
                <a:cs typeface="Arial"/>
                <a:sym typeface="Arial"/>
              </a:rPr>
              <a:t>Instructor-led courses</a:t>
            </a:r>
            <a:endParaRPr sz="1600">
              <a:solidFill>
                <a:schemeClr val="dk1"/>
              </a:solidFill>
              <a:latin typeface="Arial"/>
              <a:ea typeface="Arial"/>
              <a:cs typeface="Arial"/>
              <a:sym typeface="Arial"/>
            </a:endParaRPr>
          </a:p>
        </p:txBody>
      </p:sp>
      <p:sp>
        <p:nvSpPr>
          <p:cNvPr id="4123" name="Google Shape;4123;p148"/>
          <p:cNvSpPr/>
          <p:nvPr/>
        </p:nvSpPr>
        <p:spPr>
          <a:xfrm>
            <a:off x="709168" y="1717548"/>
            <a:ext cx="2225548" cy="1129283"/>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4" name="Google Shape;4124;p148"/>
          <p:cNvSpPr/>
          <p:nvPr/>
        </p:nvSpPr>
        <p:spPr>
          <a:xfrm>
            <a:off x="3383715" y="1770888"/>
            <a:ext cx="2351314" cy="1097493"/>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5" name="Google Shape;4125;p148"/>
          <p:cNvSpPr/>
          <p:nvPr/>
        </p:nvSpPr>
        <p:spPr>
          <a:xfrm>
            <a:off x="6131052" y="1755648"/>
            <a:ext cx="2324607" cy="1129283"/>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6" name="Google Shape;4126;p148"/>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127" name="Google Shape;4127;p148"/>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1" name="Shape 4131"/>
        <p:cNvGrpSpPr/>
        <p:nvPr/>
      </p:nvGrpSpPr>
      <p:grpSpPr>
        <a:xfrm>
          <a:off x="0" y="0"/>
          <a:ext cx="0" cy="0"/>
          <a:chOff x="0" y="0"/>
          <a:chExt cx="0" cy="0"/>
        </a:xfrm>
      </p:grpSpPr>
      <p:sp>
        <p:nvSpPr>
          <p:cNvPr id="4132" name="Google Shape;4132;p149"/>
          <p:cNvSpPr txBox="1"/>
          <p:nvPr>
            <p:ph type="title"/>
          </p:nvPr>
        </p:nvSpPr>
        <p:spPr>
          <a:xfrm>
            <a:off x="415544" y="139065"/>
            <a:ext cx="27729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Self-Paced Labs</a:t>
            </a:r>
            <a:endParaRPr/>
          </a:p>
        </p:txBody>
      </p:sp>
      <p:sp>
        <p:nvSpPr>
          <p:cNvPr id="4133" name="Google Shape;4133;p149"/>
          <p:cNvSpPr txBox="1"/>
          <p:nvPr/>
        </p:nvSpPr>
        <p:spPr>
          <a:xfrm>
            <a:off x="419506" y="962025"/>
            <a:ext cx="5511165" cy="207454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333333"/>
              </a:buClr>
              <a:buSzPts val="2400"/>
              <a:buFont typeface="Arial"/>
              <a:buChar char="•"/>
            </a:pPr>
            <a:r>
              <a:rPr lang="en-US" sz="2400">
                <a:solidFill>
                  <a:srgbClr val="333333"/>
                </a:solidFill>
                <a:latin typeface="Arial"/>
                <a:ea typeface="Arial"/>
                <a:cs typeface="Arial"/>
                <a:sym typeface="Arial"/>
              </a:rPr>
              <a:t>Learn an individual</a:t>
            </a:r>
            <a:r>
              <a:rPr lang="en-US" sz="2400">
                <a:solidFill>
                  <a:srgbClr val="686CEA"/>
                </a:solidFill>
                <a:latin typeface="Arial"/>
                <a:ea typeface="Arial"/>
                <a:cs typeface="Arial"/>
                <a:sym typeface="Arial"/>
              </a:rPr>
              <a:t> </a:t>
            </a:r>
            <a:r>
              <a:rPr lang="en-US" sz="2400" u="sng">
                <a:solidFill>
                  <a:srgbClr val="686CEA"/>
                </a:solidFill>
                <a:latin typeface="Arial"/>
                <a:ea typeface="Arial"/>
                <a:cs typeface="Arial"/>
                <a:sym typeface="Arial"/>
                <a:hlinkClick r:id="rId3">
                  <a:extLst>
                    <a:ext uri="{A12FA001-AC4F-418D-AE19-62706E023703}">
                      <ahyp:hlinkClr val="tx"/>
                    </a:ext>
                  </a:extLst>
                </a:hlinkClick>
              </a:rPr>
              <a:t>AWS Service topic</a:t>
            </a:r>
            <a:endParaRPr sz="2400">
              <a:solidFill>
                <a:schemeClr val="dk1"/>
              </a:solidFill>
              <a:latin typeface="Arial"/>
              <a:ea typeface="Arial"/>
              <a:cs typeface="Arial"/>
              <a:sym typeface="Arial"/>
            </a:endParaRPr>
          </a:p>
          <a:p>
            <a:pPr indent="-342900" lvl="0" marL="355600" marR="682625" rtl="0" algn="l">
              <a:lnSpc>
                <a:spcPct val="100000"/>
              </a:lnSpc>
              <a:spcBef>
                <a:spcPts val="575"/>
              </a:spcBef>
              <a:spcAft>
                <a:spcPts val="0"/>
              </a:spcAft>
              <a:buClr>
                <a:srgbClr val="333333"/>
              </a:buClr>
              <a:buSzPts val="2400"/>
              <a:buFont typeface="Arial"/>
              <a:buChar char="•"/>
            </a:pPr>
            <a:r>
              <a:rPr lang="en-US" sz="2400" u="sng">
                <a:solidFill>
                  <a:srgbClr val="333333"/>
                </a:solidFill>
                <a:latin typeface="Arial"/>
                <a:ea typeface="Arial"/>
                <a:cs typeface="Arial"/>
                <a:sym typeface="Arial"/>
                <a:hlinkClick r:id="rId4">
                  <a:extLst>
                    <a:ext uri="{A12FA001-AC4F-418D-AE19-62706E023703}">
                      <ahyp:hlinkClr val="tx"/>
                    </a:ext>
                  </a:extLst>
                </a:hlinkClick>
              </a:rPr>
              <a:t>Follow a Learning Quest by</a:t>
            </a:r>
            <a:r>
              <a:rPr lang="en-US" sz="2400" u="sng">
                <a:solidFill>
                  <a:srgbClr val="686CEA"/>
                </a:solidFill>
                <a:latin typeface="Arial"/>
                <a:ea typeface="Arial"/>
                <a:cs typeface="Arial"/>
                <a:sym typeface="Arial"/>
                <a:hlinkClick r:id="rId5">
                  <a:extLst>
                    <a:ext uri="{A12FA001-AC4F-418D-AE19-62706E023703}">
                      <ahyp:hlinkClr val="tx"/>
                    </a:ext>
                  </a:extLst>
                </a:hlinkClick>
              </a:rPr>
              <a:t> AWS  Service Area or Use Case</a:t>
            </a:r>
            <a:endParaRPr sz="2400">
              <a:solidFill>
                <a:schemeClr val="dk1"/>
              </a:solidFill>
              <a:latin typeface="Arial"/>
              <a:ea typeface="Arial"/>
              <a:cs typeface="Arial"/>
              <a:sym typeface="Arial"/>
            </a:endParaRPr>
          </a:p>
          <a:p>
            <a:pPr indent="-342900" lvl="0" marL="355600" marR="1127125" rtl="0" algn="l">
              <a:lnSpc>
                <a:spcPct val="100000"/>
              </a:lnSpc>
              <a:spcBef>
                <a:spcPts val="580"/>
              </a:spcBef>
              <a:spcAft>
                <a:spcPts val="0"/>
              </a:spcAft>
              <a:buClr>
                <a:srgbClr val="333333"/>
              </a:buClr>
              <a:buSzPts val="2400"/>
              <a:buFont typeface="Arial"/>
              <a:buChar char="•"/>
            </a:pPr>
            <a:r>
              <a:rPr lang="en-US" sz="2400">
                <a:solidFill>
                  <a:srgbClr val="333333"/>
                </a:solidFill>
                <a:latin typeface="Arial"/>
                <a:ea typeface="Arial"/>
                <a:cs typeface="Arial"/>
                <a:sym typeface="Arial"/>
              </a:rPr>
              <a:t>Practice working with AWS as  you </a:t>
            </a:r>
            <a:r>
              <a:rPr lang="en-US" sz="2400" u="sng">
                <a:solidFill>
                  <a:srgbClr val="686CEA"/>
                </a:solidFill>
                <a:latin typeface="Arial"/>
                <a:ea typeface="Arial"/>
                <a:cs typeface="Arial"/>
                <a:sym typeface="Arial"/>
                <a:hlinkClick r:id="rId6">
                  <a:extLst>
                    <a:ext uri="{A12FA001-AC4F-418D-AE19-62706E023703}">
                      <ahyp:hlinkClr val="tx"/>
                    </a:ext>
                  </a:extLst>
                </a:hlinkClick>
              </a:rPr>
              <a:t>prepare for an exam</a:t>
            </a:r>
            <a:endParaRPr sz="2400">
              <a:solidFill>
                <a:schemeClr val="dk1"/>
              </a:solidFill>
              <a:latin typeface="Arial"/>
              <a:ea typeface="Arial"/>
              <a:cs typeface="Arial"/>
              <a:sym typeface="Arial"/>
            </a:endParaRPr>
          </a:p>
        </p:txBody>
      </p:sp>
      <p:sp>
        <p:nvSpPr>
          <p:cNvPr id="4134" name="Google Shape;4134;p149"/>
          <p:cNvSpPr/>
          <p:nvPr/>
        </p:nvSpPr>
        <p:spPr>
          <a:xfrm>
            <a:off x="1351025" y="2993517"/>
            <a:ext cx="2745105" cy="22860"/>
          </a:xfrm>
          <a:custGeom>
            <a:rect b="b" l="l" r="r" t="t"/>
            <a:pathLst>
              <a:path extrusionOk="0" h="22860" w="2745104">
                <a:moveTo>
                  <a:pt x="2744724" y="0"/>
                </a:moveTo>
                <a:lnTo>
                  <a:pt x="0" y="0"/>
                </a:lnTo>
                <a:lnTo>
                  <a:pt x="0" y="22859"/>
                </a:lnTo>
                <a:lnTo>
                  <a:pt x="2744724" y="22859"/>
                </a:lnTo>
                <a:lnTo>
                  <a:pt x="2744724" y="0"/>
                </a:lnTo>
                <a:close/>
              </a:path>
            </a:pathLst>
          </a:custGeom>
          <a:solidFill>
            <a:srgbClr val="686CE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5" name="Google Shape;4135;p149"/>
          <p:cNvSpPr/>
          <p:nvPr/>
        </p:nvSpPr>
        <p:spPr>
          <a:xfrm>
            <a:off x="4078096" y="4052874"/>
            <a:ext cx="3792220" cy="15240"/>
          </a:xfrm>
          <a:custGeom>
            <a:rect b="b" l="l" r="r" t="t"/>
            <a:pathLst>
              <a:path extrusionOk="0" h="15239" w="3792220">
                <a:moveTo>
                  <a:pt x="3791711" y="0"/>
                </a:moveTo>
                <a:lnTo>
                  <a:pt x="0" y="0"/>
                </a:lnTo>
                <a:lnTo>
                  <a:pt x="0" y="15239"/>
                </a:lnTo>
                <a:lnTo>
                  <a:pt x="3791711" y="15239"/>
                </a:lnTo>
                <a:lnTo>
                  <a:pt x="3791711" y="0"/>
                </a:lnTo>
                <a:close/>
              </a:path>
            </a:pathLst>
          </a:custGeom>
          <a:solidFill>
            <a:srgbClr val="686CE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6" name="Google Shape;4136;p149"/>
          <p:cNvSpPr txBox="1"/>
          <p:nvPr/>
        </p:nvSpPr>
        <p:spPr>
          <a:xfrm>
            <a:off x="1679194" y="3817111"/>
            <a:ext cx="626110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464646"/>
                </a:solidFill>
                <a:latin typeface="Arial"/>
                <a:ea typeface="Arial"/>
                <a:cs typeface="Arial"/>
                <a:sym typeface="Arial"/>
              </a:rPr>
              <a:t>For more information, see </a:t>
            </a:r>
            <a:r>
              <a:rPr lang="en-US" sz="1600" u="sng">
                <a:solidFill>
                  <a:srgbClr val="686CEA"/>
                </a:solidFill>
                <a:latin typeface="Arial"/>
                <a:ea typeface="Arial"/>
                <a:cs typeface="Arial"/>
                <a:sym typeface="Arial"/>
                <a:hlinkClick r:id="rId7">
                  <a:extLst>
                    <a:ext uri="{A12FA001-AC4F-418D-AE19-62706E023703}">
                      <ahyp:hlinkClr val="tx"/>
                    </a:ext>
                  </a:extLst>
                </a:hlinkClick>
              </a:rPr>
              <a:t>aws.amazon.com/training/self-paced-labs/</a:t>
            </a:r>
            <a:r>
              <a:rPr lang="en-US" sz="1600">
                <a:solidFill>
                  <a:srgbClr val="464646"/>
                </a:solidFill>
                <a:latin typeface="Arial"/>
                <a:ea typeface="Arial"/>
                <a:cs typeface="Arial"/>
                <a:sym typeface="Arial"/>
              </a:rPr>
              <a:t>.</a:t>
            </a:r>
            <a:endParaRPr sz="1600">
              <a:solidFill>
                <a:schemeClr val="dk1"/>
              </a:solidFill>
              <a:latin typeface="Arial"/>
              <a:ea typeface="Arial"/>
              <a:cs typeface="Arial"/>
              <a:sym typeface="Arial"/>
            </a:endParaRPr>
          </a:p>
        </p:txBody>
      </p:sp>
      <p:sp>
        <p:nvSpPr>
          <p:cNvPr id="4137" name="Google Shape;4137;p149"/>
          <p:cNvSpPr/>
          <p:nvPr/>
        </p:nvSpPr>
        <p:spPr>
          <a:xfrm>
            <a:off x="6406406" y="1043939"/>
            <a:ext cx="2473347" cy="134874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8" name="Google Shape;4138;p149"/>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139" name="Google Shape;4139;p149"/>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5"/>
          <p:cNvSpPr txBox="1"/>
          <p:nvPr/>
        </p:nvSpPr>
        <p:spPr>
          <a:xfrm>
            <a:off x="149352" y="790955"/>
            <a:ext cx="1146175" cy="441959"/>
          </a:xfrm>
          <a:prstGeom prst="rect">
            <a:avLst/>
          </a:prstGeom>
          <a:solidFill>
            <a:srgbClr val="999A97"/>
          </a:solidFill>
          <a:ln>
            <a:noFill/>
          </a:ln>
        </p:spPr>
        <p:txBody>
          <a:bodyPr anchorCtr="0" anchor="t" bIns="0" lIns="0" spcFirstLastPara="1" rIns="0" wrap="square" tIns="113650">
            <a:spAutoFit/>
          </a:bodyPr>
          <a:lstStyle/>
          <a:p>
            <a:pPr indent="0" lvl="0" marL="205740" marR="0" rtl="0" algn="l">
              <a:lnSpc>
                <a:spcPct val="100000"/>
              </a:lnSpc>
              <a:spcBef>
                <a:spcPts val="0"/>
              </a:spcBef>
              <a:spcAft>
                <a:spcPts val="0"/>
              </a:spcAft>
              <a:buNone/>
            </a:pPr>
            <a:r>
              <a:rPr lang="en-US" sz="1200">
                <a:solidFill>
                  <a:srgbClr val="FFFFFF"/>
                </a:solidFill>
                <a:latin typeface="Arial"/>
                <a:ea typeface="Arial"/>
                <a:cs typeface="Arial"/>
                <a:sym typeface="Arial"/>
              </a:rPr>
              <a:t>Databases</a:t>
            </a:r>
            <a:endParaRPr sz="1200">
              <a:solidFill>
                <a:schemeClr val="dk1"/>
              </a:solidFill>
              <a:latin typeface="Arial"/>
              <a:ea typeface="Arial"/>
              <a:cs typeface="Arial"/>
              <a:sym typeface="Arial"/>
            </a:endParaRPr>
          </a:p>
        </p:txBody>
      </p:sp>
      <p:grpSp>
        <p:nvGrpSpPr>
          <p:cNvPr id="664" name="Google Shape;664;p15"/>
          <p:cNvGrpSpPr/>
          <p:nvPr/>
        </p:nvGrpSpPr>
        <p:grpSpPr>
          <a:xfrm>
            <a:off x="162306" y="1219962"/>
            <a:ext cx="1120140" cy="3112135"/>
            <a:chOff x="162306" y="1219962"/>
            <a:chExt cx="1120140" cy="3112135"/>
          </a:xfrm>
        </p:grpSpPr>
        <p:sp>
          <p:nvSpPr>
            <p:cNvPr id="665" name="Google Shape;665;p15"/>
            <p:cNvSpPr/>
            <p:nvPr/>
          </p:nvSpPr>
          <p:spPr>
            <a:xfrm>
              <a:off x="162306" y="1219962"/>
              <a:ext cx="1120140" cy="3112135"/>
            </a:xfrm>
            <a:custGeom>
              <a:rect b="b" l="l" r="r" t="t"/>
              <a:pathLst>
                <a:path extrusionOk="0" h="3112135" w="1120140">
                  <a:moveTo>
                    <a:pt x="1120140" y="0"/>
                  </a:moveTo>
                  <a:lnTo>
                    <a:pt x="0" y="0"/>
                  </a:lnTo>
                  <a:lnTo>
                    <a:pt x="0" y="3112008"/>
                  </a:lnTo>
                  <a:lnTo>
                    <a:pt x="1120140" y="3112008"/>
                  </a:lnTo>
                  <a:lnTo>
                    <a:pt x="1120140" y="0"/>
                  </a:lnTo>
                  <a:close/>
                </a:path>
              </a:pathLst>
            </a:custGeom>
            <a:solidFill>
              <a:srgbClr val="DEDEDD">
                <a:alpha val="8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 name="Google Shape;666;p15"/>
            <p:cNvSpPr/>
            <p:nvPr/>
          </p:nvSpPr>
          <p:spPr>
            <a:xfrm>
              <a:off x="162306" y="1219962"/>
              <a:ext cx="1120140" cy="3112135"/>
            </a:xfrm>
            <a:custGeom>
              <a:rect b="b" l="l" r="r" t="t"/>
              <a:pathLst>
                <a:path extrusionOk="0" h="3112135" w="1120140">
                  <a:moveTo>
                    <a:pt x="0" y="3112008"/>
                  </a:moveTo>
                  <a:lnTo>
                    <a:pt x="1120140" y="3112008"/>
                  </a:lnTo>
                  <a:lnTo>
                    <a:pt x="1120140" y="0"/>
                  </a:lnTo>
                  <a:lnTo>
                    <a:pt x="0" y="0"/>
                  </a:lnTo>
                  <a:lnTo>
                    <a:pt x="0" y="3112008"/>
                  </a:lnTo>
                  <a:close/>
                </a:path>
              </a:pathLst>
            </a:custGeom>
            <a:noFill/>
            <a:ln cap="flat" cmpd="sng" w="25900">
              <a:solidFill>
                <a:srgbClr val="DEDED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7" name="Google Shape;667;p15"/>
            <p:cNvSpPr/>
            <p:nvPr/>
          </p:nvSpPr>
          <p:spPr>
            <a:xfrm>
              <a:off x="246888" y="1615440"/>
              <a:ext cx="324612" cy="37642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68" name="Google Shape;668;p15"/>
          <p:cNvSpPr txBox="1"/>
          <p:nvPr/>
        </p:nvSpPr>
        <p:spPr>
          <a:xfrm>
            <a:off x="1424939" y="790955"/>
            <a:ext cx="1146175" cy="441959"/>
          </a:xfrm>
          <a:prstGeom prst="rect">
            <a:avLst/>
          </a:prstGeom>
          <a:solidFill>
            <a:srgbClr val="999A97"/>
          </a:solidFill>
          <a:ln>
            <a:noFill/>
          </a:ln>
        </p:spPr>
        <p:txBody>
          <a:bodyPr anchorCtr="0" anchor="t" bIns="0" lIns="0" spcFirstLastPara="1" rIns="0" wrap="square" tIns="113650">
            <a:spAutoFit/>
          </a:bodyPr>
          <a:lstStyle/>
          <a:p>
            <a:pPr indent="0" lvl="0" marL="267335" marR="0" rtl="0" algn="l">
              <a:lnSpc>
                <a:spcPct val="100000"/>
              </a:lnSpc>
              <a:spcBef>
                <a:spcPts val="0"/>
              </a:spcBef>
              <a:spcAft>
                <a:spcPts val="0"/>
              </a:spcAft>
              <a:buNone/>
            </a:pPr>
            <a:r>
              <a:rPr lang="en-US" sz="1200">
                <a:solidFill>
                  <a:srgbClr val="FFFFFF"/>
                </a:solidFill>
                <a:latin typeface="Arial"/>
                <a:ea typeface="Arial"/>
                <a:cs typeface="Arial"/>
                <a:sym typeface="Arial"/>
              </a:rPr>
              <a:t>Analytics</a:t>
            </a:r>
            <a:endParaRPr sz="1200">
              <a:solidFill>
                <a:schemeClr val="dk1"/>
              </a:solidFill>
              <a:latin typeface="Arial"/>
              <a:ea typeface="Arial"/>
              <a:cs typeface="Arial"/>
              <a:sym typeface="Arial"/>
            </a:endParaRPr>
          </a:p>
        </p:txBody>
      </p:sp>
      <p:grpSp>
        <p:nvGrpSpPr>
          <p:cNvPr id="669" name="Google Shape;669;p15"/>
          <p:cNvGrpSpPr/>
          <p:nvPr/>
        </p:nvGrpSpPr>
        <p:grpSpPr>
          <a:xfrm>
            <a:off x="1437893" y="1219962"/>
            <a:ext cx="1120140" cy="3112135"/>
            <a:chOff x="1437893" y="1219962"/>
            <a:chExt cx="1120140" cy="3112135"/>
          </a:xfrm>
        </p:grpSpPr>
        <p:sp>
          <p:nvSpPr>
            <p:cNvPr id="670" name="Google Shape;670;p15"/>
            <p:cNvSpPr/>
            <p:nvPr/>
          </p:nvSpPr>
          <p:spPr>
            <a:xfrm>
              <a:off x="1437893" y="1219962"/>
              <a:ext cx="1120140" cy="3112135"/>
            </a:xfrm>
            <a:custGeom>
              <a:rect b="b" l="l" r="r" t="t"/>
              <a:pathLst>
                <a:path extrusionOk="0" h="3112135" w="1120139">
                  <a:moveTo>
                    <a:pt x="1120140" y="0"/>
                  </a:moveTo>
                  <a:lnTo>
                    <a:pt x="0" y="0"/>
                  </a:lnTo>
                  <a:lnTo>
                    <a:pt x="0" y="3112008"/>
                  </a:lnTo>
                  <a:lnTo>
                    <a:pt x="1120140" y="3112008"/>
                  </a:lnTo>
                  <a:lnTo>
                    <a:pt x="1120140" y="0"/>
                  </a:lnTo>
                  <a:close/>
                </a:path>
              </a:pathLst>
            </a:custGeom>
            <a:solidFill>
              <a:srgbClr val="DEDEDD">
                <a:alpha val="8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 name="Google Shape;671;p15"/>
            <p:cNvSpPr/>
            <p:nvPr/>
          </p:nvSpPr>
          <p:spPr>
            <a:xfrm>
              <a:off x="1437893" y="1219962"/>
              <a:ext cx="1120140" cy="3112135"/>
            </a:xfrm>
            <a:custGeom>
              <a:rect b="b" l="l" r="r" t="t"/>
              <a:pathLst>
                <a:path extrusionOk="0" h="3112135" w="1120139">
                  <a:moveTo>
                    <a:pt x="0" y="3112008"/>
                  </a:moveTo>
                  <a:lnTo>
                    <a:pt x="1120140" y="3112008"/>
                  </a:lnTo>
                  <a:lnTo>
                    <a:pt x="1120140" y="0"/>
                  </a:lnTo>
                  <a:lnTo>
                    <a:pt x="0" y="0"/>
                  </a:lnTo>
                  <a:lnTo>
                    <a:pt x="0" y="3112008"/>
                  </a:lnTo>
                  <a:close/>
                </a:path>
              </a:pathLst>
            </a:custGeom>
            <a:noFill/>
            <a:ln cap="flat" cmpd="sng" w="25900">
              <a:solidFill>
                <a:srgbClr val="DEDED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2" name="Google Shape;672;p15"/>
            <p:cNvSpPr/>
            <p:nvPr/>
          </p:nvSpPr>
          <p:spPr>
            <a:xfrm>
              <a:off x="1571243" y="1609344"/>
              <a:ext cx="324612" cy="38862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73" name="Google Shape;673;p15"/>
          <p:cNvSpPr txBox="1"/>
          <p:nvPr/>
        </p:nvSpPr>
        <p:spPr>
          <a:xfrm>
            <a:off x="2702051" y="790955"/>
            <a:ext cx="1146175" cy="441959"/>
          </a:xfrm>
          <a:prstGeom prst="rect">
            <a:avLst/>
          </a:prstGeom>
          <a:solidFill>
            <a:srgbClr val="999A97"/>
          </a:solidFill>
          <a:ln>
            <a:noFill/>
          </a:ln>
        </p:spPr>
        <p:txBody>
          <a:bodyPr anchorCtr="0" anchor="t" bIns="0" lIns="0" spcFirstLastPara="1" rIns="0" wrap="square" tIns="113650">
            <a:spAutoFit/>
          </a:bodyPr>
          <a:lstStyle/>
          <a:p>
            <a:pPr indent="0" lvl="0" marL="123825" marR="0" rtl="0" algn="l">
              <a:lnSpc>
                <a:spcPct val="100000"/>
              </a:lnSpc>
              <a:spcBef>
                <a:spcPts val="0"/>
              </a:spcBef>
              <a:spcAft>
                <a:spcPts val="0"/>
              </a:spcAft>
              <a:buNone/>
            </a:pPr>
            <a:r>
              <a:rPr lang="en-US" sz="1200">
                <a:solidFill>
                  <a:srgbClr val="FFFFFF"/>
                </a:solidFill>
                <a:latin typeface="Arial"/>
                <a:ea typeface="Arial"/>
                <a:cs typeface="Arial"/>
                <a:sym typeface="Arial"/>
              </a:rPr>
              <a:t>App Services</a:t>
            </a:r>
            <a:endParaRPr sz="1200">
              <a:solidFill>
                <a:schemeClr val="dk1"/>
              </a:solidFill>
              <a:latin typeface="Arial"/>
              <a:ea typeface="Arial"/>
              <a:cs typeface="Arial"/>
              <a:sym typeface="Arial"/>
            </a:endParaRPr>
          </a:p>
        </p:txBody>
      </p:sp>
      <p:grpSp>
        <p:nvGrpSpPr>
          <p:cNvPr id="674" name="Google Shape;674;p15"/>
          <p:cNvGrpSpPr/>
          <p:nvPr/>
        </p:nvGrpSpPr>
        <p:grpSpPr>
          <a:xfrm>
            <a:off x="2715006" y="1219962"/>
            <a:ext cx="1120140" cy="3112135"/>
            <a:chOff x="2715006" y="1219962"/>
            <a:chExt cx="1120140" cy="3112135"/>
          </a:xfrm>
        </p:grpSpPr>
        <p:sp>
          <p:nvSpPr>
            <p:cNvPr id="675" name="Google Shape;675;p15"/>
            <p:cNvSpPr/>
            <p:nvPr/>
          </p:nvSpPr>
          <p:spPr>
            <a:xfrm>
              <a:off x="2715006" y="1219962"/>
              <a:ext cx="1120140" cy="3112135"/>
            </a:xfrm>
            <a:custGeom>
              <a:rect b="b" l="l" r="r" t="t"/>
              <a:pathLst>
                <a:path extrusionOk="0" h="3112135" w="1120139">
                  <a:moveTo>
                    <a:pt x="1120140" y="0"/>
                  </a:moveTo>
                  <a:lnTo>
                    <a:pt x="0" y="0"/>
                  </a:lnTo>
                  <a:lnTo>
                    <a:pt x="0" y="3112008"/>
                  </a:lnTo>
                  <a:lnTo>
                    <a:pt x="1120140" y="3112008"/>
                  </a:lnTo>
                  <a:lnTo>
                    <a:pt x="1120140" y="0"/>
                  </a:lnTo>
                  <a:close/>
                </a:path>
              </a:pathLst>
            </a:custGeom>
            <a:solidFill>
              <a:srgbClr val="DEDEDD">
                <a:alpha val="8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6" name="Google Shape;676;p15"/>
            <p:cNvSpPr/>
            <p:nvPr/>
          </p:nvSpPr>
          <p:spPr>
            <a:xfrm>
              <a:off x="2715006" y="1219962"/>
              <a:ext cx="1120140" cy="3112135"/>
            </a:xfrm>
            <a:custGeom>
              <a:rect b="b" l="l" r="r" t="t"/>
              <a:pathLst>
                <a:path extrusionOk="0" h="3112135" w="1120139">
                  <a:moveTo>
                    <a:pt x="0" y="3112008"/>
                  </a:moveTo>
                  <a:lnTo>
                    <a:pt x="1120140" y="3112008"/>
                  </a:lnTo>
                  <a:lnTo>
                    <a:pt x="1120140" y="0"/>
                  </a:lnTo>
                  <a:lnTo>
                    <a:pt x="0" y="0"/>
                  </a:lnTo>
                  <a:lnTo>
                    <a:pt x="0" y="3112008"/>
                  </a:lnTo>
                  <a:close/>
                </a:path>
              </a:pathLst>
            </a:custGeom>
            <a:noFill/>
            <a:ln cap="flat" cmpd="sng" w="25900">
              <a:solidFill>
                <a:srgbClr val="DEDED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77" name="Google Shape;677;p15"/>
          <p:cNvSpPr txBox="1"/>
          <p:nvPr/>
        </p:nvSpPr>
        <p:spPr>
          <a:xfrm>
            <a:off x="3979164" y="790955"/>
            <a:ext cx="1144905" cy="441959"/>
          </a:xfrm>
          <a:prstGeom prst="rect">
            <a:avLst/>
          </a:prstGeom>
          <a:solidFill>
            <a:srgbClr val="999A97"/>
          </a:solidFill>
          <a:ln>
            <a:noFill/>
          </a:ln>
        </p:spPr>
        <p:txBody>
          <a:bodyPr anchorCtr="0" anchor="t" bIns="0" lIns="0" spcFirstLastPara="1" rIns="0" wrap="square" tIns="60325">
            <a:spAutoFit/>
          </a:bodyPr>
          <a:lstStyle/>
          <a:p>
            <a:pPr indent="-268605" lvl="0" marL="393065" marR="120014" rtl="0" algn="l">
              <a:lnSpc>
                <a:spcPct val="104166"/>
              </a:lnSpc>
              <a:spcBef>
                <a:spcPts val="0"/>
              </a:spcBef>
              <a:spcAft>
                <a:spcPts val="0"/>
              </a:spcAft>
              <a:buNone/>
            </a:pPr>
            <a:r>
              <a:rPr lang="en-US" sz="1200">
                <a:solidFill>
                  <a:srgbClr val="FFFFFF"/>
                </a:solidFill>
                <a:latin typeface="Arial"/>
                <a:ea typeface="Arial"/>
                <a:cs typeface="Arial"/>
                <a:sym typeface="Arial"/>
              </a:rPr>
              <a:t>Management  Tools</a:t>
            </a:r>
            <a:endParaRPr sz="1200">
              <a:solidFill>
                <a:schemeClr val="dk1"/>
              </a:solidFill>
              <a:latin typeface="Arial"/>
              <a:ea typeface="Arial"/>
              <a:cs typeface="Arial"/>
              <a:sym typeface="Arial"/>
            </a:endParaRPr>
          </a:p>
        </p:txBody>
      </p:sp>
      <p:grpSp>
        <p:nvGrpSpPr>
          <p:cNvPr id="678" name="Google Shape;678;p15"/>
          <p:cNvGrpSpPr/>
          <p:nvPr/>
        </p:nvGrpSpPr>
        <p:grpSpPr>
          <a:xfrm>
            <a:off x="3992118" y="1219962"/>
            <a:ext cx="1118870" cy="3112135"/>
            <a:chOff x="3992118" y="1219962"/>
            <a:chExt cx="1118870" cy="3112135"/>
          </a:xfrm>
        </p:grpSpPr>
        <p:sp>
          <p:nvSpPr>
            <p:cNvPr id="679" name="Google Shape;679;p15"/>
            <p:cNvSpPr/>
            <p:nvPr/>
          </p:nvSpPr>
          <p:spPr>
            <a:xfrm>
              <a:off x="3992118" y="1219962"/>
              <a:ext cx="1118870" cy="3112135"/>
            </a:xfrm>
            <a:custGeom>
              <a:rect b="b" l="l" r="r" t="t"/>
              <a:pathLst>
                <a:path extrusionOk="0" h="3112135" w="1118870">
                  <a:moveTo>
                    <a:pt x="1118615" y="0"/>
                  </a:moveTo>
                  <a:lnTo>
                    <a:pt x="0" y="0"/>
                  </a:lnTo>
                  <a:lnTo>
                    <a:pt x="0" y="3112008"/>
                  </a:lnTo>
                  <a:lnTo>
                    <a:pt x="1118615" y="3112008"/>
                  </a:lnTo>
                  <a:lnTo>
                    <a:pt x="1118615" y="0"/>
                  </a:lnTo>
                  <a:close/>
                </a:path>
              </a:pathLst>
            </a:custGeom>
            <a:solidFill>
              <a:srgbClr val="DEDEDD">
                <a:alpha val="8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 name="Google Shape;680;p15"/>
            <p:cNvSpPr/>
            <p:nvPr/>
          </p:nvSpPr>
          <p:spPr>
            <a:xfrm>
              <a:off x="3992118" y="1219962"/>
              <a:ext cx="1118870" cy="3112135"/>
            </a:xfrm>
            <a:custGeom>
              <a:rect b="b" l="l" r="r" t="t"/>
              <a:pathLst>
                <a:path extrusionOk="0" h="3112135" w="1118870">
                  <a:moveTo>
                    <a:pt x="0" y="3112008"/>
                  </a:moveTo>
                  <a:lnTo>
                    <a:pt x="1118615" y="3112008"/>
                  </a:lnTo>
                  <a:lnTo>
                    <a:pt x="1118615" y="0"/>
                  </a:lnTo>
                  <a:lnTo>
                    <a:pt x="0" y="0"/>
                  </a:lnTo>
                  <a:lnTo>
                    <a:pt x="0" y="3112008"/>
                  </a:lnTo>
                  <a:close/>
                </a:path>
              </a:pathLst>
            </a:custGeom>
            <a:noFill/>
            <a:ln cap="flat" cmpd="sng" w="25900">
              <a:solidFill>
                <a:srgbClr val="DEDED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1" name="Google Shape;681;p15"/>
            <p:cNvSpPr/>
            <p:nvPr/>
          </p:nvSpPr>
          <p:spPr>
            <a:xfrm>
              <a:off x="4664964" y="3227832"/>
              <a:ext cx="324612" cy="36423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2" name="Google Shape;682;p15"/>
            <p:cNvSpPr/>
            <p:nvPr/>
          </p:nvSpPr>
          <p:spPr>
            <a:xfrm>
              <a:off x="4120896" y="1613916"/>
              <a:ext cx="315467" cy="379476"/>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3" name="Google Shape;683;p15"/>
            <p:cNvSpPr/>
            <p:nvPr/>
          </p:nvSpPr>
          <p:spPr>
            <a:xfrm>
              <a:off x="4116324" y="2479548"/>
              <a:ext cx="324612" cy="388619"/>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84" name="Google Shape;684;p15"/>
          <p:cNvSpPr txBox="1"/>
          <p:nvPr/>
        </p:nvSpPr>
        <p:spPr>
          <a:xfrm>
            <a:off x="5254752" y="790955"/>
            <a:ext cx="1146175" cy="441959"/>
          </a:xfrm>
          <a:prstGeom prst="rect">
            <a:avLst/>
          </a:prstGeom>
          <a:solidFill>
            <a:srgbClr val="999A97"/>
          </a:solidFill>
          <a:ln>
            <a:noFill/>
          </a:ln>
        </p:spPr>
        <p:txBody>
          <a:bodyPr anchorCtr="0" anchor="t" bIns="0" lIns="0" spcFirstLastPara="1" rIns="0" wrap="square" tIns="60325">
            <a:spAutoFit/>
          </a:bodyPr>
          <a:lstStyle/>
          <a:p>
            <a:pPr indent="-169544" lvl="0" marL="394335" marR="217804" rtl="0" algn="l">
              <a:lnSpc>
                <a:spcPct val="104166"/>
              </a:lnSpc>
              <a:spcBef>
                <a:spcPts val="0"/>
              </a:spcBef>
              <a:spcAft>
                <a:spcPts val="0"/>
              </a:spcAft>
              <a:buNone/>
            </a:pPr>
            <a:r>
              <a:rPr lang="en-US" sz="1200">
                <a:solidFill>
                  <a:srgbClr val="FFFFFF"/>
                </a:solidFill>
                <a:latin typeface="Arial"/>
                <a:ea typeface="Arial"/>
                <a:cs typeface="Arial"/>
                <a:sym typeface="Arial"/>
              </a:rPr>
              <a:t>Developer  Tools</a:t>
            </a:r>
            <a:endParaRPr sz="1200">
              <a:solidFill>
                <a:schemeClr val="dk1"/>
              </a:solidFill>
              <a:latin typeface="Arial"/>
              <a:ea typeface="Arial"/>
              <a:cs typeface="Arial"/>
              <a:sym typeface="Arial"/>
            </a:endParaRPr>
          </a:p>
        </p:txBody>
      </p:sp>
      <p:grpSp>
        <p:nvGrpSpPr>
          <p:cNvPr id="685" name="Google Shape;685;p15"/>
          <p:cNvGrpSpPr/>
          <p:nvPr/>
        </p:nvGrpSpPr>
        <p:grpSpPr>
          <a:xfrm>
            <a:off x="5267706" y="1219962"/>
            <a:ext cx="1120140" cy="3112135"/>
            <a:chOff x="5267706" y="1219962"/>
            <a:chExt cx="1120140" cy="3112135"/>
          </a:xfrm>
        </p:grpSpPr>
        <p:sp>
          <p:nvSpPr>
            <p:cNvPr id="686" name="Google Shape;686;p15"/>
            <p:cNvSpPr/>
            <p:nvPr/>
          </p:nvSpPr>
          <p:spPr>
            <a:xfrm>
              <a:off x="5267706" y="1219962"/>
              <a:ext cx="1120140" cy="3112135"/>
            </a:xfrm>
            <a:custGeom>
              <a:rect b="b" l="l" r="r" t="t"/>
              <a:pathLst>
                <a:path extrusionOk="0" h="3112135" w="1120139">
                  <a:moveTo>
                    <a:pt x="1120139" y="0"/>
                  </a:moveTo>
                  <a:lnTo>
                    <a:pt x="0" y="0"/>
                  </a:lnTo>
                  <a:lnTo>
                    <a:pt x="0" y="3112008"/>
                  </a:lnTo>
                  <a:lnTo>
                    <a:pt x="1120139" y="3112008"/>
                  </a:lnTo>
                  <a:lnTo>
                    <a:pt x="1120139" y="0"/>
                  </a:lnTo>
                  <a:close/>
                </a:path>
              </a:pathLst>
            </a:custGeom>
            <a:solidFill>
              <a:srgbClr val="DEDEDD">
                <a:alpha val="8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7" name="Google Shape;687;p15"/>
            <p:cNvSpPr/>
            <p:nvPr/>
          </p:nvSpPr>
          <p:spPr>
            <a:xfrm>
              <a:off x="5267706" y="1219962"/>
              <a:ext cx="1120140" cy="3112135"/>
            </a:xfrm>
            <a:custGeom>
              <a:rect b="b" l="l" r="r" t="t"/>
              <a:pathLst>
                <a:path extrusionOk="0" h="3112135" w="1120139">
                  <a:moveTo>
                    <a:pt x="0" y="3112008"/>
                  </a:moveTo>
                  <a:lnTo>
                    <a:pt x="1120139" y="3112008"/>
                  </a:lnTo>
                  <a:lnTo>
                    <a:pt x="1120139" y="0"/>
                  </a:lnTo>
                  <a:lnTo>
                    <a:pt x="0" y="0"/>
                  </a:lnTo>
                  <a:lnTo>
                    <a:pt x="0" y="3112008"/>
                  </a:lnTo>
                  <a:close/>
                </a:path>
              </a:pathLst>
            </a:custGeom>
            <a:noFill/>
            <a:ln cap="flat" cmpd="sng" w="25900">
              <a:solidFill>
                <a:srgbClr val="DEDED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8" name="Google Shape;688;p15"/>
            <p:cNvSpPr/>
            <p:nvPr/>
          </p:nvSpPr>
          <p:spPr>
            <a:xfrm>
              <a:off x="5398008" y="1609344"/>
              <a:ext cx="323088" cy="38862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89" name="Google Shape;689;p15"/>
          <p:cNvSpPr txBox="1"/>
          <p:nvPr/>
        </p:nvSpPr>
        <p:spPr>
          <a:xfrm>
            <a:off x="6531864" y="790955"/>
            <a:ext cx="1144905" cy="441959"/>
          </a:xfrm>
          <a:prstGeom prst="rect">
            <a:avLst/>
          </a:prstGeom>
          <a:solidFill>
            <a:srgbClr val="999A97"/>
          </a:solidFill>
          <a:ln>
            <a:noFill/>
          </a:ln>
        </p:spPr>
        <p:txBody>
          <a:bodyPr anchorCtr="0" anchor="t" bIns="0" lIns="0" spcFirstLastPara="1" rIns="0" wrap="square" tIns="60325">
            <a:spAutoFit/>
          </a:bodyPr>
          <a:lstStyle/>
          <a:p>
            <a:pPr indent="66675" lvl="0" marL="280670" marR="272415" rtl="0" algn="l">
              <a:lnSpc>
                <a:spcPct val="104166"/>
              </a:lnSpc>
              <a:spcBef>
                <a:spcPts val="0"/>
              </a:spcBef>
              <a:spcAft>
                <a:spcPts val="0"/>
              </a:spcAft>
              <a:buNone/>
            </a:pPr>
            <a:r>
              <a:rPr lang="en-US" sz="1200">
                <a:solidFill>
                  <a:srgbClr val="FFFFFF"/>
                </a:solidFill>
                <a:latin typeface="Arial"/>
                <a:ea typeface="Arial"/>
                <a:cs typeface="Arial"/>
                <a:sym typeface="Arial"/>
              </a:rPr>
              <a:t>Mobile  Services</a:t>
            </a:r>
            <a:endParaRPr sz="1200">
              <a:solidFill>
                <a:schemeClr val="dk1"/>
              </a:solidFill>
              <a:latin typeface="Arial"/>
              <a:ea typeface="Arial"/>
              <a:cs typeface="Arial"/>
              <a:sym typeface="Arial"/>
            </a:endParaRPr>
          </a:p>
        </p:txBody>
      </p:sp>
      <p:grpSp>
        <p:nvGrpSpPr>
          <p:cNvPr id="690" name="Google Shape;690;p15"/>
          <p:cNvGrpSpPr/>
          <p:nvPr/>
        </p:nvGrpSpPr>
        <p:grpSpPr>
          <a:xfrm>
            <a:off x="6544818" y="1219962"/>
            <a:ext cx="1118870" cy="3112135"/>
            <a:chOff x="6544818" y="1219962"/>
            <a:chExt cx="1118870" cy="3112135"/>
          </a:xfrm>
        </p:grpSpPr>
        <p:sp>
          <p:nvSpPr>
            <p:cNvPr id="691" name="Google Shape;691;p15"/>
            <p:cNvSpPr/>
            <p:nvPr/>
          </p:nvSpPr>
          <p:spPr>
            <a:xfrm>
              <a:off x="6544818" y="1219962"/>
              <a:ext cx="1118870" cy="3112135"/>
            </a:xfrm>
            <a:custGeom>
              <a:rect b="b" l="l" r="r" t="t"/>
              <a:pathLst>
                <a:path extrusionOk="0" h="3112135" w="1118870">
                  <a:moveTo>
                    <a:pt x="1118616" y="0"/>
                  </a:moveTo>
                  <a:lnTo>
                    <a:pt x="0" y="0"/>
                  </a:lnTo>
                  <a:lnTo>
                    <a:pt x="0" y="3112008"/>
                  </a:lnTo>
                  <a:lnTo>
                    <a:pt x="1118616" y="3112008"/>
                  </a:lnTo>
                  <a:lnTo>
                    <a:pt x="1118616" y="0"/>
                  </a:lnTo>
                  <a:close/>
                </a:path>
              </a:pathLst>
            </a:custGeom>
            <a:solidFill>
              <a:srgbClr val="DEDEDD">
                <a:alpha val="8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2" name="Google Shape;692;p15"/>
            <p:cNvSpPr/>
            <p:nvPr/>
          </p:nvSpPr>
          <p:spPr>
            <a:xfrm>
              <a:off x="6544818" y="1219962"/>
              <a:ext cx="1118870" cy="3112135"/>
            </a:xfrm>
            <a:custGeom>
              <a:rect b="b" l="l" r="r" t="t"/>
              <a:pathLst>
                <a:path extrusionOk="0" h="3112135" w="1118870">
                  <a:moveTo>
                    <a:pt x="0" y="3112008"/>
                  </a:moveTo>
                  <a:lnTo>
                    <a:pt x="1118616" y="3112008"/>
                  </a:lnTo>
                  <a:lnTo>
                    <a:pt x="1118616" y="0"/>
                  </a:lnTo>
                  <a:lnTo>
                    <a:pt x="0" y="0"/>
                  </a:lnTo>
                  <a:lnTo>
                    <a:pt x="0" y="3112008"/>
                  </a:lnTo>
                  <a:close/>
                </a:path>
              </a:pathLst>
            </a:custGeom>
            <a:noFill/>
            <a:ln cap="flat" cmpd="sng" w="25900">
              <a:solidFill>
                <a:srgbClr val="DEDED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3" name="Google Shape;693;p15"/>
            <p:cNvSpPr/>
            <p:nvPr/>
          </p:nvSpPr>
          <p:spPr>
            <a:xfrm>
              <a:off x="7193280" y="1609344"/>
              <a:ext cx="323088" cy="38862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4" name="Google Shape;694;p15"/>
            <p:cNvSpPr/>
            <p:nvPr/>
          </p:nvSpPr>
          <p:spPr>
            <a:xfrm>
              <a:off x="7193280" y="2511552"/>
              <a:ext cx="324611" cy="324612"/>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95" name="Google Shape;695;p15"/>
          <p:cNvSpPr txBox="1"/>
          <p:nvPr/>
        </p:nvSpPr>
        <p:spPr>
          <a:xfrm>
            <a:off x="7807452" y="790955"/>
            <a:ext cx="1146175" cy="441959"/>
          </a:xfrm>
          <a:prstGeom prst="rect">
            <a:avLst/>
          </a:prstGeom>
          <a:solidFill>
            <a:srgbClr val="999A97"/>
          </a:solidFill>
          <a:ln>
            <a:noFill/>
          </a:ln>
        </p:spPr>
        <p:txBody>
          <a:bodyPr anchorCtr="0" anchor="t" bIns="0" lIns="0" spcFirstLastPara="1" rIns="0" wrap="square" tIns="60325">
            <a:spAutoFit/>
          </a:bodyPr>
          <a:lstStyle/>
          <a:p>
            <a:pPr indent="-116204" lvl="0" marL="344170" marR="222884" rtl="0" algn="l">
              <a:lnSpc>
                <a:spcPct val="104166"/>
              </a:lnSpc>
              <a:spcBef>
                <a:spcPts val="0"/>
              </a:spcBef>
              <a:spcAft>
                <a:spcPts val="0"/>
              </a:spcAft>
              <a:buNone/>
            </a:pPr>
            <a:r>
              <a:rPr lang="en-US" sz="1200">
                <a:solidFill>
                  <a:srgbClr val="FFFFFF"/>
                </a:solidFill>
                <a:latin typeface="Arial"/>
                <a:ea typeface="Arial"/>
                <a:cs typeface="Arial"/>
                <a:sym typeface="Arial"/>
              </a:rPr>
              <a:t>Internet of  Things</a:t>
            </a:r>
            <a:endParaRPr sz="1200">
              <a:solidFill>
                <a:schemeClr val="dk1"/>
              </a:solidFill>
              <a:latin typeface="Arial"/>
              <a:ea typeface="Arial"/>
              <a:cs typeface="Arial"/>
              <a:sym typeface="Arial"/>
            </a:endParaRPr>
          </a:p>
        </p:txBody>
      </p:sp>
      <p:grpSp>
        <p:nvGrpSpPr>
          <p:cNvPr id="696" name="Google Shape;696;p15"/>
          <p:cNvGrpSpPr/>
          <p:nvPr/>
        </p:nvGrpSpPr>
        <p:grpSpPr>
          <a:xfrm>
            <a:off x="7820406" y="1219962"/>
            <a:ext cx="1120140" cy="3112135"/>
            <a:chOff x="7820406" y="1219962"/>
            <a:chExt cx="1120140" cy="3112135"/>
          </a:xfrm>
        </p:grpSpPr>
        <p:sp>
          <p:nvSpPr>
            <p:cNvPr id="697" name="Google Shape;697;p15"/>
            <p:cNvSpPr/>
            <p:nvPr/>
          </p:nvSpPr>
          <p:spPr>
            <a:xfrm>
              <a:off x="7820406" y="1219962"/>
              <a:ext cx="1120140" cy="3112135"/>
            </a:xfrm>
            <a:custGeom>
              <a:rect b="b" l="l" r="r" t="t"/>
              <a:pathLst>
                <a:path extrusionOk="0" h="3112135" w="1120140">
                  <a:moveTo>
                    <a:pt x="1120140" y="0"/>
                  </a:moveTo>
                  <a:lnTo>
                    <a:pt x="0" y="0"/>
                  </a:lnTo>
                  <a:lnTo>
                    <a:pt x="0" y="3112008"/>
                  </a:lnTo>
                  <a:lnTo>
                    <a:pt x="1120140" y="3112008"/>
                  </a:lnTo>
                  <a:lnTo>
                    <a:pt x="1120140" y="0"/>
                  </a:lnTo>
                  <a:close/>
                </a:path>
              </a:pathLst>
            </a:custGeom>
            <a:solidFill>
              <a:srgbClr val="DEDEDD">
                <a:alpha val="8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8" name="Google Shape;698;p15"/>
            <p:cNvSpPr/>
            <p:nvPr/>
          </p:nvSpPr>
          <p:spPr>
            <a:xfrm>
              <a:off x="7820406" y="1219962"/>
              <a:ext cx="1120140" cy="3112135"/>
            </a:xfrm>
            <a:custGeom>
              <a:rect b="b" l="l" r="r" t="t"/>
              <a:pathLst>
                <a:path extrusionOk="0" h="3112135" w="1120140">
                  <a:moveTo>
                    <a:pt x="0" y="3112008"/>
                  </a:moveTo>
                  <a:lnTo>
                    <a:pt x="1120140" y="3112008"/>
                  </a:lnTo>
                  <a:lnTo>
                    <a:pt x="1120140" y="0"/>
                  </a:lnTo>
                  <a:lnTo>
                    <a:pt x="0" y="0"/>
                  </a:lnTo>
                  <a:lnTo>
                    <a:pt x="0" y="3112008"/>
                  </a:lnTo>
                  <a:close/>
                </a:path>
              </a:pathLst>
            </a:custGeom>
            <a:noFill/>
            <a:ln cap="flat" cmpd="sng" w="25900">
              <a:solidFill>
                <a:srgbClr val="DEDED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99" name="Google Shape;699;p15"/>
          <p:cNvSpPr txBox="1"/>
          <p:nvPr>
            <p:ph type="title"/>
          </p:nvPr>
        </p:nvSpPr>
        <p:spPr>
          <a:xfrm>
            <a:off x="415544" y="140589"/>
            <a:ext cx="33789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404040"/>
                </a:solidFill>
              </a:rPr>
              <a:t>AWS Platform Services</a:t>
            </a:r>
            <a:endParaRPr sz="2400"/>
          </a:p>
        </p:txBody>
      </p:sp>
      <p:sp>
        <p:nvSpPr>
          <p:cNvPr id="700" name="Google Shape;700;p15"/>
          <p:cNvSpPr txBox="1"/>
          <p:nvPr/>
        </p:nvSpPr>
        <p:spPr>
          <a:xfrm>
            <a:off x="237743" y="1310767"/>
            <a:ext cx="1002665" cy="23876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lang="en-US" sz="700">
                <a:solidFill>
                  <a:srgbClr val="464646"/>
                </a:solidFill>
                <a:latin typeface="Arial"/>
                <a:ea typeface="Arial"/>
                <a:cs typeface="Arial"/>
                <a:sym typeface="Arial"/>
              </a:rPr>
              <a:t>Amazon	Amazon</a:t>
            </a:r>
            <a:endParaRPr sz="700">
              <a:solidFill>
                <a:schemeClr val="dk1"/>
              </a:solidFill>
              <a:latin typeface="Arial"/>
              <a:ea typeface="Arial"/>
              <a:cs typeface="Arial"/>
              <a:sym typeface="Arial"/>
            </a:endParaRPr>
          </a:p>
          <a:p>
            <a:pPr indent="0" lvl="0" marL="77470" marR="0" rtl="0" algn="l">
              <a:lnSpc>
                <a:spcPct val="100000"/>
              </a:lnSpc>
              <a:spcBef>
                <a:spcPts val="0"/>
              </a:spcBef>
              <a:spcAft>
                <a:spcPts val="0"/>
              </a:spcAft>
              <a:buNone/>
            </a:pPr>
            <a:r>
              <a:rPr b="1" lang="en-US" sz="700">
                <a:solidFill>
                  <a:srgbClr val="464646"/>
                </a:solidFill>
                <a:latin typeface="Arial"/>
                <a:ea typeface="Arial"/>
                <a:cs typeface="Arial"/>
                <a:sym typeface="Arial"/>
              </a:rPr>
              <a:t>RDS	DynamoDB</a:t>
            </a:r>
            <a:endParaRPr sz="700">
              <a:solidFill>
                <a:schemeClr val="dk1"/>
              </a:solidFill>
              <a:latin typeface="Arial"/>
              <a:ea typeface="Arial"/>
              <a:cs typeface="Arial"/>
              <a:sym typeface="Arial"/>
            </a:endParaRPr>
          </a:p>
        </p:txBody>
      </p:sp>
      <p:grpSp>
        <p:nvGrpSpPr>
          <p:cNvPr id="701" name="Google Shape;701;p15"/>
          <p:cNvGrpSpPr/>
          <p:nvPr/>
        </p:nvGrpSpPr>
        <p:grpSpPr>
          <a:xfrm>
            <a:off x="240791" y="1621536"/>
            <a:ext cx="911352" cy="1246630"/>
            <a:chOff x="240791" y="1621536"/>
            <a:chExt cx="911352" cy="1246630"/>
          </a:xfrm>
        </p:grpSpPr>
        <p:sp>
          <p:nvSpPr>
            <p:cNvPr id="702" name="Google Shape;702;p15"/>
            <p:cNvSpPr/>
            <p:nvPr/>
          </p:nvSpPr>
          <p:spPr>
            <a:xfrm>
              <a:off x="827531" y="1621536"/>
              <a:ext cx="324612" cy="364236"/>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3" name="Google Shape;703;p15"/>
            <p:cNvSpPr/>
            <p:nvPr/>
          </p:nvSpPr>
          <p:spPr>
            <a:xfrm>
              <a:off x="240791" y="2479547"/>
              <a:ext cx="324611" cy="388619"/>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04" name="Google Shape;704;p15"/>
          <p:cNvSpPr txBox="1"/>
          <p:nvPr/>
        </p:nvSpPr>
        <p:spPr>
          <a:xfrm>
            <a:off x="163068" y="2220594"/>
            <a:ext cx="1022985" cy="238760"/>
          </a:xfrm>
          <a:prstGeom prst="rect">
            <a:avLst/>
          </a:prstGeom>
          <a:noFill/>
          <a:ln>
            <a:noFill/>
          </a:ln>
        </p:spPr>
        <p:txBody>
          <a:bodyPr anchorCtr="0" anchor="t" bIns="0" lIns="0" spcFirstLastPara="1" rIns="0" wrap="square" tIns="12050">
            <a:spAutoFit/>
          </a:bodyPr>
          <a:lstStyle/>
          <a:p>
            <a:pPr indent="77470" lvl="0" marL="0" marR="5080" rtl="0" algn="l">
              <a:lnSpc>
                <a:spcPct val="100000"/>
              </a:lnSpc>
              <a:spcBef>
                <a:spcPts val="0"/>
              </a:spcBef>
              <a:spcAft>
                <a:spcPts val="0"/>
              </a:spcAft>
              <a:buNone/>
            </a:pPr>
            <a:r>
              <a:rPr b="1" lang="en-US" sz="700">
                <a:solidFill>
                  <a:srgbClr val="464646"/>
                </a:solidFill>
                <a:latin typeface="Arial"/>
                <a:ea typeface="Arial"/>
                <a:cs typeface="Arial"/>
                <a:sym typeface="Arial"/>
              </a:rPr>
              <a:t>Amazon	 Amazon  ElastiCache	Redshift</a:t>
            </a:r>
            <a:endParaRPr sz="700">
              <a:solidFill>
                <a:schemeClr val="dk1"/>
              </a:solidFill>
              <a:latin typeface="Arial"/>
              <a:ea typeface="Arial"/>
              <a:cs typeface="Arial"/>
              <a:sym typeface="Arial"/>
            </a:endParaRPr>
          </a:p>
        </p:txBody>
      </p:sp>
      <p:sp>
        <p:nvSpPr>
          <p:cNvPr id="705" name="Google Shape;705;p15"/>
          <p:cNvSpPr/>
          <p:nvPr/>
        </p:nvSpPr>
        <p:spPr>
          <a:xfrm>
            <a:off x="836675" y="2490216"/>
            <a:ext cx="324612" cy="367284"/>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 name="Google Shape;706;p15"/>
          <p:cNvSpPr txBox="1"/>
          <p:nvPr/>
        </p:nvSpPr>
        <p:spPr>
          <a:xfrm>
            <a:off x="1562353" y="1310767"/>
            <a:ext cx="1002030" cy="238760"/>
          </a:xfrm>
          <a:prstGeom prst="rect">
            <a:avLst/>
          </a:prstGeom>
          <a:noFill/>
          <a:ln>
            <a:noFill/>
          </a:ln>
        </p:spPr>
        <p:txBody>
          <a:bodyPr anchorCtr="0" anchor="t" bIns="0" lIns="0" spcFirstLastPara="1" rIns="0" wrap="square" tIns="12050">
            <a:spAutoFit/>
          </a:bodyPr>
          <a:lstStyle/>
          <a:p>
            <a:pPr indent="-71120" lvl="0" marL="71120" marR="5080" rtl="0" algn="l">
              <a:lnSpc>
                <a:spcPct val="100000"/>
              </a:lnSpc>
              <a:spcBef>
                <a:spcPts val="0"/>
              </a:spcBef>
              <a:spcAft>
                <a:spcPts val="0"/>
              </a:spcAft>
              <a:buNone/>
            </a:pPr>
            <a:r>
              <a:rPr b="1" lang="en-US" sz="700">
                <a:solidFill>
                  <a:srgbClr val="464646"/>
                </a:solidFill>
                <a:latin typeface="Arial"/>
                <a:ea typeface="Arial"/>
                <a:cs typeface="Arial"/>
                <a:sym typeface="Arial"/>
              </a:rPr>
              <a:t>Amazon		AWS  EMR	Data Pipeline</a:t>
            </a:r>
            <a:endParaRPr sz="700">
              <a:solidFill>
                <a:schemeClr val="dk1"/>
              </a:solidFill>
              <a:latin typeface="Arial"/>
              <a:ea typeface="Arial"/>
              <a:cs typeface="Arial"/>
              <a:sym typeface="Arial"/>
            </a:endParaRPr>
          </a:p>
        </p:txBody>
      </p:sp>
      <p:sp>
        <p:nvSpPr>
          <p:cNvPr id="707" name="Google Shape;707;p15"/>
          <p:cNvSpPr/>
          <p:nvPr/>
        </p:nvSpPr>
        <p:spPr>
          <a:xfrm>
            <a:off x="2110739" y="1609344"/>
            <a:ext cx="324612" cy="38862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8" name="Google Shape;708;p15"/>
          <p:cNvSpPr txBox="1"/>
          <p:nvPr/>
        </p:nvSpPr>
        <p:spPr>
          <a:xfrm>
            <a:off x="1827910" y="2960877"/>
            <a:ext cx="354965" cy="238760"/>
          </a:xfrm>
          <a:prstGeom prst="rect">
            <a:avLst/>
          </a:prstGeom>
          <a:noFill/>
          <a:ln>
            <a:noFill/>
          </a:ln>
        </p:spPr>
        <p:txBody>
          <a:bodyPr anchorCtr="0" anchor="t" bIns="0" lIns="0" spcFirstLastPara="1" rIns="0" wrap="square" tIns="12050">
            <a:spAutoFit/>
          </a:bodyPr>
          <a:lstStyle/>
          <a:p>
            <a:pPr indent="-14604" lvl="0" marL="14604" marR="5080" rtl="0" algn="l">
              <a:lnSpc>
                <a:spcPct val="100000"/>
              </a:lnSpc>
              <a:spcBef>
                <a:spcPts val="0"/>
              </a:spcBef>
              <a:spcAft>
                <a:spcPts val="0"/>
              </a:spcAft>
              <a:buNone/>
            </a:pPr>
            <a:r>
              <a:rPr b="1" lang="en-US" sz="700">
                <a:solidFill>
                  <a:srgbClr val="464646"/>
                </a:solidFill>
                <a:latin typeface="Arial"/>
                <a:ea typeface="Arial"/>
                <a:cs typeface="Arial"/>
                <a:sym typeface="Arial"/>
              </a:rPr>
              <a:t>Amazon  Kinesis</a:t>
            </a:r>
            <a:endParaRPr sz="700">
              <a:solidFill>
                <a:schemeClr val="dk1"/>
              </a:solidFill>
              <a:latin typeface="Arial"/>
              <a:ea typeface="Arial"/>
              <a:cs typeface="Arial"/>
              <a:sym typeface="Arial"/>
            </a:endParaRPr>
          </a:p>
        </p:txBody>
      </p:sp>
      <p:grpSp>
        <p:nvGrpSpPr>
          <p:cNvPr id="709" name="Google Shape;709;p15"/>
          <p:cNvGrpSpPr/>
          <p:nvPr/>
        </p:nvGrpSpPr>
        <p:grpSpPr>
          <a:xfrm>
            <a:off x="1836420" y="2479548"/>
            <a:ext cx="626364" cy="1124712"/>
            <a:chOff x="1836420" y="2479548"/>
            <a:chExt cx="626364" cy="1124712"/>
          </a:xfrm>
        </p:grpSpPr>
        <p:sp>
          <p:nvSpPr>
            <p:cNvPr id="710" name="Google Shape;710;p15"/>
            <p:cNvSpPr/>
            <p:nvPr/>
          </p:nvSpPr>
          <p:spPr>
            <a:xfrm>
              <a:off x="1836420" y="3215640"/>
              <a:ext cx="324612" cy="38862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1" name="Google Shape;711;p15"/>
            <p:cNvSpPr/>
            <p:nvPr/>
          </p:nvSpPr>
          <p:spPr>
            <a:xfrm>
              <a:off x="2138172" y="2479548"/>
              <a:ext cx="324612" cy="388619"/>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12" name="Google Shape;712;p15"/>
          <p:cNvSpPr txBox="1"/>
          <p:nvPr/>
        </p:nvSpPr>
        <p:spPr>
          <a:xfrm>
            <a:off x="1470660" y="2115438"/>
            <a:ext cx="1029969" cy="345440"/>
          </a:xfrm>
          <a:prstGeom prst="rect">
            <a:avLst/>
          </a:prstGeom>
          <a:noFill/>
          <a:ln>
            <a:noFill/>
          </a:ln>
        </p:spPr>
        <p:txBody>
          <a:bodyPr anchorCtr="0" anchor="t" bIns="0" lIns="0" spcFirstLastPara="1" rIns="0" wrap="square" tIns="12050">
            <a:spAutoFit/>
          </a:bodyPr>
          <a:lstStyle/>
          <a:p>
            <a:pPr indent="112395" lvl="0" marL="0" marR="5080" rtl="0" algn="r">
              <a:lnSpc>
                <a:spcPct val="100000"/>
              </a:lnSpc>
              <a:spcBef>
                <a:spcPts val="0"/>
              </a:spcBef>
              <a:spcAft>
                <a:spcPts val="0"/>
              </a:spcAft>
              <a:buNone/>
            </a:pPr>
            <a:r>
              <a:rPr b="1" baseline="30000" lang="en-US" sz="1050">
                <a:solidFill>
                  <a:srgbClr val="464646"/>
                </a:solidFill>
                <a:latin typeface="Arial"/>
                <a:ea typeface="Arial"/>
                <a:cs typeface="Arial"/>
                <a:sym typeface="Arial"/>
              </a:rPr>
              <a:t>Amazon		</a:t>
            </a:r>
            <a:r>
              <a:rPr b="1" lang="en-US" sz="700">
                <a:solidFill>
                  <a:srgbClr val="464646"/>
                </a:solidFill>
                <a:latin typeface="Arial"/>
                <a:ea typeface="Arial"/>
                <a:cs typeface="Arial"/>
                <a:sym typeface="Arial"/>
              </a:rPr>
              <a:t>Amazon  </a:t>
            </a:r>
            <a:r>
              <a:rPr b="1" baseline="30000" lang="en-US" sz="1050">
                <a:solidFill>
                  <a:srgbClr val="464646"/>
                </a:solidFill>
                <a:latin typeface="Arial"/>
                <a:ea typeface="Arial"/>
                <a:cs typeface="Arial"/>
                <a:sym typeface="Arial"/>
              </a:rPr>
              <a:t>Elasticsearch </a:t>
            </a:r>
            <a:r>
              <a:rPr b="1" lang="en-US" sz="700">
                <a:solidFill>
                  <a:srgbClr val="464646"/>
                </a:solidFill>
                <a:latin typeface="Arial"/>
                <a:ea typeface="Arial"/>
                <a:cs typeface="Arial"/>
                <a:sym typeface="Arial"/>
              </a:rPr>
              <a:t>Machine  </a:t>
            </a:r>
            <a:r>
              <a:rPr b="1" baseline="30000" lang="en-US" sz="1050">
                <a:solidFill>
                  <a:srgbClr val="464646"/>
                </a:solidFill>
                <a:latin typeface="Arial"/>
                <a:ea typeface="Arial"/>
                <a:cs typeface="Arial"/>
                <a:sym typeface="Arial"/>
              </a:rPr>
              <a:t>Service	</a:t>
            </a:r>
            <a:r>
              <a:rPr b="1" lang="en-US" sz="700">
                <a:solidFill>
                  <a:srgbClr val="464646"/>
                </a:solidFill>
                <a:latin typeface="Arial"/>
                <a:ea typeface="Arial"/>
                <a:cs typeface="Arial"/>
                <a:sym typeface="Arial"/>
              </a:rPr>
              <a:t>Learning</a:t>
            </a:r>
            <a:endParaRPr sz="700">
              <a:solidFill>
                <a:schemeClr val="dk1"/>
              </a:solidFill>
              <a:latin typeface="Arial"/>
              <a:ea typeface="Arial"/>
              <a:cs typeface="Arial"/>
              <a:sym typeface="Arial"/>
            </a:endParaRPr>
          </a:p>
        </p:txBody>
      </p:sp>
      <p:sp>
        <p:nvSpPr>
          <p:cNvPr id="713" name="Google Shape;713;p15"/>
          <p:cNvSpPr/>
          <p:nvPr/>
        </p:nvSpPr>
        <p:spPr>
          <a:xfrm>
            <a:off x="1592580" y="2479548"/>
            <a:ext cx="323088" cy="388619"/>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4" name="Google Shape;714;p15"/>
          <p:cNvSpPr txBox="1"/>
          <p:nvPr/>
        </p:nvSpPr>
        <p:spPr>
          <a:xfrm>
            <a:off x="3059557" y="3669283"/>
            <a:ext cx="548005" cy="238760"/>
          </a:xfrm>
          <a:prstGeom prst="rect">
            <a:avLst/>
          </a:prstGeom>
          <a:noFill/>
          <a:ln>
            <a:noFill/>
          </a:ln>
        </p:spPr>
        <p:txBody>
          <a:bodyPr anchorCtr="0" anchor="t" bIns="0" lIns="0" spcFirstLastPara="1" rIns="0" wrap="square" tIns="12050">
            <a:spAutoFit/>
          </a:bodyPr>
          <a:lstStyle/>
          <a:p>
            <a:pPr indent="95885" lvl="0" marL="0" marR="5080" rtl="0" algn="l">
              <a:lnSpc>
                <a:spcPct val="100000"/>
              </a:lnSpc>
              <a:spcBef>
                <a:spcPts val="0"/>
              </a:spcBef>
              <a:spcAft>
                <a:spcPts val="0"/>
              </a:spcAft>
              <a:buNone/>
            </a:pPr>
            <a:r>
              <a:rPr b="1" lang="en-US" sz="700">
                <a:solidFill>
                  <a:srgbClr val="464646"/>
                </a:solidFill>
                <a:latin typeface="Arial"/>
                <a:ea typeface="Arial"/>
                <a:cs typeface="Arial"/>
                <a:sym typeface="Arial"/>
              </a:rPr>
              <a:t>Amazon  API Gateway</a:t>
            </a:r>
            <a:endParaRPr sz="700">
              <a:solidFill>
                <a:schemeClr val="dk1"/>
              </a:solidFill>
              <a:latin typeface="Arial"/>
              <a:ea typeface="Arial"/>
              <a:cs typeface="Arial"/>
              <a:sym typeface="Arial"/>
            </a:endParaRPr>
          </a:p>
        </p:txBody>
      </p:sp>
      <p:grpSp>
        <p:nvGrpSpPr>
          <p:cNvPr id="715" name="Google Shape;715;p15"/>
          <p:cNvGrpSpPr/>
          <p:nvPr/>
        </p:nvGrpSpPr>
        <p:grpSpPr>
          <a:xfrm>
            <a:off x="2825495" y="1609344"/>
            <a:ext cx="900684" cy="2712720"/>
            <a:chOff x="2825495" y="1609344"/>
            <a:chExt cx="900684" cy="2712720"/>
          </a:xfrm>
        </p:grpSpPr>
        <p:sp>
          <p:nvSpPr>
            <p:cNvPr id="716" name="Google Shape;716;p15"/>
            <p:cNvSpPr/>
            <p:nvPr/>
          </p:nvSpPr>
          <p:spPr>
            <a:xfrm>
              <a:off x="3163823" y="3931920"/>
              <a:ext cx="324612" cy="390144"/>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7" name="Google Shape;717;p15"/>
            <p:cNvSpPr/>
            <p:nvPr/>
          </p:nvSpPr>
          <p:spPr>
            <a:xfrm>
              <a:off x="3401567" y="1609344"/>
              <a:ext cx="324612" cy="388620"/>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8" name="Google Shape;718;p15"/>
            <p:cNvSpPr/>
            <p:nvPr/>
          </p:nvSpPr>
          <p:spPr>
            <a:xfrm>
              <a:off x="2825495" y="3215640"/>
              <a:ext cx="324612" cy="388620"/>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9" name="Google Shape;719;p15"/>
            <p:cNvSpPr/>
            <p:nvPr/>
          </p:nvSpPr>
          <p:spPr>
            <a:xfrm>
              <a:off x="3401567" y="2479547"/>
              <a:ext cx="324612" cy="388619"/>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0" name="Google Shape;720;p15"/>
            <p:cNvSpPr/>
            <p:nvPr/>
          </p:nvSpPr>
          <p:spPr>
            <a:xfrm>
              <a:off x="2825495" y="1615440"/>
              <a:ext cx="324612" cy="376428"/>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21" name="Google Shape;721;p15"/>
          <p:cNvSpPr txBox="1"/>
          <p:nvPr/>
        </p:nvSpPr>
        <p:spPr>
          <a:xfrm>
            <a:off x="2817241" y="1310767"/>
            <a:ext cx="993140" cy="23876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lang="en-US" sz="700">
                <a:solidFill>
                  <a:srgbClr val="464646"/>
                </a:solidFill>
                <a:latin typeface="Arial"/>
                <a:ea typeface="Arial"/>
                <a:cs typeface="Arial"/>
                <a:sym typeface="Arial"/>
              </a:rPr>
              <a:t>Amazon	Amazon</a:t>
            </a:r>
            <a:endParaRPr sz="700">
              <a:solidFill>
                <a:schemeClr val="dk1"/>
              </a:solidFill>
              <a:latin typeface="Arial"/>
              <a:ea typeface="Arial"/>
              <a:cs typeface="Arial"/>
              <a:sym typeface="Arial"/>
            </a:endParaRPr>
          </a:p>
          <a:p>
            <a:pPr indent="0" lvl="0" marL="81915" marR="0" rtl="0" algn="l">
              <a:lnSpc>
                <a:spcPct val="100000"/>
              </a:lnSpc>
              <a:spcBef>
                <a:spcPts val="0"/>
              </a:spcBef>
              <a:spcAft>
                <a:spcPts val="0"/>
              </a:spcAft>
              <a:buNone/>
            </a:pPr>
            <a:r>
              <a:rPr b="1" lang="en-US" sz="700">
                <a:solidFill>
                  <a:srgbClr val="464646"/>
                </a:solidFill>
                <a:latin typeface="Arial"/>
                <a:ea typeface="Arial"/>
                <a:cs typeface="Arial"/>
                <a:sym typeface="Arial"/>
              </a:rPr>
              <a:t>SES	AppStream</a:t>
            </a:r>
            <a:endParaRPr sz="700">
              <a:solidFill>
                <a:schemeClr val="dk1"/>
              </a:solidFill>
              <a:latin typeface="Arial"/>
              <a:ea typeface="Arial"/>
              <a:cs typeface="Arial"/>
              <a:sym typeface="Arial"/>
            </a:endParaRPr>
          </a:p>
        </p:txBody>
      </p:sp>
      <p:sp>
        <p:nvSpPr>
          <p:cNvPr id="722" name="Google Shape;722;p15"/>
          <p:cNvSpPr txBox="1"/>
          <p:nvPr/>
        </p:nvSpPr>
        <p:spPr>
          <a:xfrm>
            <a:off x="2717545" y="2960877"/>
            <a:ext cx="1029969" cy="238760"/>
          </a:xfrm>
          <a:prstGeom prst="rect">
            <a:avLst/>
          </a:prstGeom>
          <a:noFill/>
          <a:ln>
            <a:noFill/>
          </a:ln>
        </p:spPr>
        <p:txBody>
          <a:bodyPr anchorCtr="0" anchor="t" bIns="0" lIns="0" spcFirstLastPara="1" rIns="0" wrap="square" tIns="12050">
            <a:spAutoFit/>
          </a:bodyPr>
          <a:lstStyle/>
          <a:p>
            <a:pPr indent="0" lvl="0" marL="100330" marR="0" rtl="0" algn="l">
              <a:lnSpc>
                <a:spcPct val="100000"/>
              </a:lnSpc>
              <a:spcBef>
                <a:spcPts val="0"/>
              </a:spcBef>
              <a:spcAft>
                <a:spcPts val="0"/>
              </a:spcAft>
              <a:buNone/>
            </a:pPr>
            <a:r>
              <a:rPr b="1" lang="en-US" sz="700">
                <a:solidFill>
                  <a:srgbClr val="464646"/>
                </a:solidFill>
                <a:latin typeface="Arial"/>
                <a:ea typeface="Arial"/>
                <a:cs typeface="Arial"/>
                <a:sym typeface="Arial"/>
              </a:rPr>
              <a:t>Amazon	Amazon</a:t>
            </a:r>
            <a:endParaRPr sz="7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lang="en-US" sz="700">
                <a:solidFill>
                  <a:srgbClr val="464646"/>
                </a:solidFill>
                <a:latin typeface="Arial"/>
                <a:ea typeface="Arial"/>
                <a:cs typeface="Arial"/>
                <a:sym typeface="Arial"/>
              </a:rPr>
              <a:t>CloudSearch	SQS</a:t>
            </a:r>
            <a:endParaRPr sz="700">
              <a:solidFill>
                <a:schemeClr val="dk1"/>
              </a:solidFill>
              <a:latin typeface="Arial"/>
              <a:ea typeface="Arial"/>
              <a:cs typeface="Arial"/>
              <a:sym typeface="Arial"/>
            </a:endParaRPr>
          </a:p>
        </p:txBody>
      </p:sp>
      <p:sp>
        <p:nvSpPr>
          <p:cNvPr id="723" name="Google Shape;723;p15"/>
          <p:cNvSpPr/>
          <p:nvPr/>
        </p:nvSpPr>
        <p:spPr>
          <a:xfrm>
            <a:off x="3401567" y="3215639"/>
            <a:ext cx="324612" cy="388620"/>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4" name="Google Shape;724;p15"/>
          <p:cNvSpPr txBox="1"/>
          <p:nvPr/>
        </p:nvSpPr>
        <p:spPr>
          <a:xfrm>
            <a:off x="2817241" y="2114168"/>
            <a:ext cx="997585" cy="345440"/>
          </a:xfrm>
          <a:prstGeom prst="rect">
            <a:avLst/>
          </a:prstGeom>
          <a:noFill/>
          <a:ln>
            <a:noFill/>
          </a:ln>
        </p:spPr>
        <p:txBody>
          <a:bodyPr anchorCtr="0" anchor="t" bIns="0" lIns="0" spcFirstLastPara="1" rIns="0" wrap="square" tIns="12050">
            <a:spAutoFit/>
          </a:bodyPr>
          <a:lstStyle/>
          <a:p>
            <a:pPr indent="0" lvl="0" marL="0" marR="71755" rtl="0" algn="r">
              <a:lnSpc>
                <a:spcPct val="100000"/>
              </a:lnSpc>
              <a:spcBef>
                <a:spcPts val="0"/>
              </a:spcBef>
              <a:spcAft>
                <a:spcPts val="0"/>
              </a:spcAft>
              <a:buNone/>
            </a:pPr>
            <a:r>
              <a:rPr b="1" lang="en-US" sz="700">
                <a:solidFill>
                  <a:srgbClr val="464646"/>
                </a:solidFill>
                <a:latin typeface="Arial"/>
                <a:ea typeface="Arial"/>
                <a:cs typeface="Arial"/>
                <a:sym typeface="Arial"/>
              </a:rPr>
              <a:t>Amazon</a:t>
            </a:r>
            <a:endParaRPr sz="700">
              <a:solidFill>
                <a:schemeClr val="dk1"/>
              </a:solidFill>
              <a:latin typeface="Arial"/>
              <a:ea typeface="Arial"/>
              <a:cs typeface="Arial"/>
              <a:sym typeface="Arial"/>
            </a:endParaRPr>
          </a:p>
          <a:p>
            <a:pPr indent="0" lvl="0" marL="0" marR="100965" rtl="0" algn="r">
              <a:lnSpc>
                <a:spcPct val="100000"/>
              </a:lnSpc>
              <a:spcBef>
                <a:spcPts val="0"/>
              </a:spcBef>
              <a:spcAft>
                <a:spcPts val="0"/>
              </a:spcAft>
              <a:buNone/>
            </a:pPr>
            <a:r>
              <a:rPr b="1" lang="en-US" sz="700">
                <a:solidFill>
                  <a:srgbClr val="464646"/>
                </a:solidFill>
                <a:latin typeface="Arial"/>
                <a:ea typeface="Arial"/>
                <a:cs typeface="Arial"/>
                <a:sym typeface="Arial"/>
              </a:rPr>
              <a:t>Amazon	Elastic</a:t>
            </a:r>
            <a:endParaRPr sz="700">
              <a:solidFill>
                <a:schemeClr val="dk1"/>
              </a:solidFill>
              <a:latin typeface="Arial"/>
              <a:ea typeface="Arial"/>
              <a:cs typeface="Arial"/>
              <a:sym typeface="Arial"/>
            </a:endParaRPr>
          </a:p>
          <a:p>
            <a:pPr indent="0" lvl="0" marL="73025" marR="0" rtl="0" algn="l">
              <a:lnSpc>
                <a:spcPct val="100000"/>
              </a:lnSpc>
              <a:spcBef>
                <a:spcPts val="0"/>
              </a:spcBef>
              <a:spcAft>
                <a:spcPts val="0"/>
              </a:spcAft>
              <a:buNone/>
            </a:pPr>
            <a:r>
              <a:rPr b="1" lang="en-US" sz="700">
                <a:solidFill>
                  <a:srgbClr val="464646"/>
                </a:solidFill>
                <a:latin typeface="Arial"/>
                <a:ea typeface="Arial"/>
                <a:cs typeface="Arial"/>
                <a:sym typeface="Arial"/>
              </a:rPr>
              <a:t>SWF	Transcoder</a:t>
            </a:r>
            <a:endParaRPr sz="700">
              <a:solidFill>
                <a:schemeClr val="dk1"/>
              </a:solidFill>
              <a:latin typeface="Arial"/>
              <a:ea typeface="Arial"/>
              <a:cs typeface="Arial"/>
              <a:sym typeface="Arial"/>
            </a:endParaRPr>
          </a:p>
        </p:txBody>
      </p:sp>
      <p:sp>
        <p:nvSpPr>
          <p:cNvPr id="725" name="Google Shape;725;p15"/>
          <p:cNvSpPr/>
          <p:nvPr/>
        </p:nvSpPr>
        <p:spPr>
          <a:xfrm>
            <a:off x="2825495" y="2479548"/>
            <a:ext cx="324612" cy="388619"/>
          </a:xfrm>
          <a:prstGeom prst="rect">
            <a:avLst/>
          </a:prstGeom>
          <a:blipFill rotWithShape="1">
            <a:blip r:embed="rId2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 name="Google Shape;726;p15"/>
          <p:cNvSpPr txBox="1"/>
          <p:nvPr/>
        </p:nvSpPr>
        <p:spPr>
          <a:xfrm>
            <a:off x="4175759" y="1310767"/>
            <a:ext cx="767080" cy="13208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lang="en-US" sz="700">
                <a:solidFill>
                  <a:srgbClr val="464646"/>
                </a:solidFill>
                <a:latin typeface="Arial"/>
                <a:ea typeface="Arial"/>
                <a:cs typeface="Arial"/>
                <a:sym typeface="Arial"/>
              </a:rPr>
              <a:t>AWS	AWS</a:t>
            </a:r>
            <a:endParaRPr sz="700">
              <a:solidFill>
                <a:schemeClr val="dk1"/>
              </a:solidFill>
              <a:latin typeface="Arial"/>
              <a:ea typeface="Arial"/>
              <a:cs typeface="Arial"/>
              <a:sym typeface="Arial"/>
            </a:endParaRPr>
          </a:p>
        </p:txBody>
      </p:sp>
      <p:sp>
        <p:nvSpPr>
          <p:cNvPr id="727" name="Google Shape;727;p15"/>
          <p:cNvSpPr txBox="1"/>
          <p:nvPr/>
        </p:nvSpPr>
        <p:spPr>
          <a:xfrm>
            <a:off x="3926840" y="1417447"/>
            <a:ext cx="1053465" cy="13208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700">
                <a:solidFill>
                  <a:srgbClr val="464646"/>
                </a:solidFill>
                <a:latin typeface="Arial"/>
                <a:ea typeface="Arial"/>
                <a:cs typeface="Arial"/>
                <a:sym typeface="Arial"/>
              </a:rPr>
              <a:t>CloudFormation Config</a:t>
            </a:r>
            <a:endParaRPr sz="700">
              <a:solidFill>
                <a:schemeClr val="dk1"/>
              </a:solidFill>
              <a:latin typeface="Arial"/>
              <a:ea typeface="Arial"/>
              <a:cs typeface="Arial"/>
              <a:sym typeface="Arial"/>
            </a:endParaRPr>
          </a:p>
        </p:txBody>
      </p:sp>
      <p:sp>
        <p:nvSpPr>
          <p:cNvPr id="728" name="Google Shape;728;p15"/>
          <p:cNvSpPr/>
          <p:nvPr/>
        </p:nvSpPr>
        <p:spPr>
          <a:xfrm>
            <a:off x="4664964" y="1609344"/>
            <a:ext cx="324612" cy="388620"/>
          </a:xfrm>
          <a:prstGeom prst="rect">
            <a:avLst/>
          </a:prstGeom>
          <a:blipFill rotWithShape="1">
            <a:blip r:embed="rId2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 name="Google Shape;729;p15"/>
          <p:cNvSpPr txBox="1"/>
          <p:nvPr/>
        </p:nvSpPr>
        <p:spPr>
          <a:xfrm>
            <a:off x="4057777" y="2960877"/>
            <a:ext cx="1039494" cy="238760"/>
          </a:xfrm>
          <a:prstGeom prst="rect">
            <a:avLst/>
          </a:prstGeom>
          <a:noFill/>
          <a:ln>
            <a:noFill/>
          </a:ln>
        </p:spPr>
        <p:txBody>
          <a:bodyPr anchorCtr="0" anchor="t" bIns="0" lIns="0" spcFirstLastPara="1" rIns="0" wrap="square" tIns="12050">
            <a:spAutoFit/>
          </a:bodyPr>
          <a:lstStyle/>
          <a:p>
            <a:pPr indent="116839" lvl="0" marL="0" marR="5080" rtl="0" algn="l">
              <a:lnSpc>
                <a:spcPct val="100000"/>
              </a:lnSpc>
              <a:spcBef>
                <a:spcPts val="0"/>
              </a:spcBef>
              <a:spcAft>
                <a:spcPts val="0"/>
              </a:spcAft>
              <a:buNone/>
            </a:pPr>
            <a:r>
              <a:rPr b="1" lang="en-US" sz="700">
                <a:solidFill>
                  <a:srgbClr val="464646"/>
                </a:solidFill>
                <a:latin typeface="Arial"/>
                <a:ea typeface="Arial"/>
                <a:cs typeface="Arial"/>
                <a:sym typeface="Arial"/>
              </a:rPr>
              <a:t>AWS	Amazon  OpsWorks CloudWatch</a:t>
            </a:r>
            <a:endParaRPr sz="700">
              <a:solidFill>
                <a:schemeClr val="dk1"/>
              </a:solidFill>
              <a:latin typeface="Arial"/>
              <a:ea typeface="Arial"/>
              <a:cs typeface="Arial"/>
              <a:sym typeface="Arial"/>
            </a:endParaRPr>
          </a:p>
        </p:txBody>
      </p:sp>
      <p:sp>
        <p:nvSpPr>
          <p:cNvPr id="730" name="Google Shape;730;p15"/>
          <p:cNvSpPr/>
          <p:nvPr/>
        </p:nvSpPr>
        <p:spPr>
          <a:xfrm>
            <a:off x="4116323" y="3215639"/>
            <a:ext cx="324612" cy="388620"/>
          </a:xfrm>
          <a:prstGeom prst="rect">
            <a:avLst/>
          </a:prstGeom>
          <a:blipFill rotWithShape="1">
            <a:blip r:embed="rId2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1" name="Google Shape;731;p15"/>
          <p:cNvSpPr txBox="1"/>
          <p:nvPr/>
        </p:nvSpPr>
        <p:spPr>
          <a:xfrm>
            <a:off x="4035171" y="2131822"/>
            <a:ext cx="992505" cy="327025"/>
          </a:xfrm>
          <a:prstGeom prst="rect">
            <a:avLst/>
          </a:prstGeom>
          <a:noFill/>
          <a:ln>
            <a:noFill/>
          </a:ln>
        </p:spPr>
        <p:txBody>
          <a:bodyPr anchorCtr="0" anchor="t" bIns="0" lIns="0" spcFirstLastPara="1" rIns="0" wrap="square" tIns="12050">
            <a:spAutoFit/>
          </a:bodyPr>
          <a:lstStyle/>
          <a:p>
            <a:pPr indent="0" lvl="0" marL="0" marR="89535" rtl="0" algn="r">
              <a:lnSpc>
                <a:spcPct val="100000"/>
              </a:lnSpc>
              <a:spcBef>
                <a:spcPts val="0"/>
              </a:spcBef>
              <a:spcAft>
                <a:spcPts val="0"/>
              </a:spcAft>
              <a:buNone/>
            </a:pPr>
            <a:r>
              <a:rPr b="1" lang="en-US" sz="700">
                <a:solidFill>
                  <a:srgbClr val="464646"/>
                </a:solidFill>
                <a:latin typeface="Arial"/>
                <a:ea typeface="Arial"/>
                <a:cs typeface="Arial"/>
                <a:sym typeface="Arial"/>
              </a:rPr>
              <a:t>AWS</a:t>
            </a:r>
            <a:endParaRPr sz="700">
              <a:solidFill>
                <a:schemeClr val="dk1"/>
              </a:solidFill>
              <a:latin typeface="Arial"/>
              <a:ea typeface="Arial"/>
              <a:cs typeface="Arial"/>
              <a:sym typeface="Arial"/>
            </a:endParaRPr>
          </a:p>
          <a:p>
            <a:pPr indent="0" lvl="0" marL="0" marR="34925" rtl="0" algn="r">
              <a:lnSpc>
                <a:spcPct val="73333"/>
              </a:lnSpc>
              <a:spcBef>
                <a:spcPts val="0"/>
              </a:spcBef>
              <a:spcAft>
                <a:spcPts val="0"/>
              </a:spcAft>
              <a:buNone/>
            </a:pPr>
            <a:r>
              <a:rPr b="1" baseline="30000" lang="en-US" sz="1050">
                <a:solidFill>
                  <a:srgbClr val="464646"/>
                </a:solidFill>
                <a:latin typeface="Arial"/>
                <a:ea typeface="Arial"/>
                <a:cs typeface="Arial"/>
                <a:sym typeface="Arial"/>
              </a:rPr>
              <a:t>AWS	</a:t>
            </a:r>
            <a:r>
              <a:rPr b="1" lang="en-US" sz="700">
                <a:solidFill>
                  <a:srgbClr val="464646"/>
                </a:solidFill>
                <a:latin typeface="Arial"/>
                <a:ea typeface="Arial"/>
                <a:cs typeface="Arial"/>
                <a:sym typeface="Arial"/>
              </a:rPr>
              <a:t>Service</a:t>
            </a:r>
            <a:endParaRPr sz="700">
              <a:solidFill>
                <a:schemeClr val="dk1"/>
              </a:solidFill>
              <a:latin typeface="Arial"/>
              <a:ea typeface="Arial"/>
              <a:cs typeface="Arial"/>
              <a:sym typeface="Arial"/>
            </a:endParaRPr>
          </a:p>
          <a:p>
            <a:pPr indent="0" lvl="0" marL="25400" marR="0" rtl="0" algn="l">
              <a:lnSpc>
                <a:spcPct val="73333"/>
              </a:lnSpc>
              <a:spcBef>
                <a:spcPts val="0"/>
              </a:spcBef>
              <a:spcAft>
                <a:spcPts val="0"/>
              </a:spcAft>
              <a:buNone/>
            </a:pPr>
            <a:r>
              <a:rPr b="1" lang="en-US" sz="700">
                <a:solidFill>
                  <a:srgbClr val="464646"/>
                </a:solidFill>
                <a:latin typeface="Arial"/>
                <a:ea typeface="Arial"/>
                <a:cs typeface="Arial"/>
                <a:sym typeface="Arial"/>
              </a:rPr>
              <a:t>CloudTrail	</a:t>
            </a:r>
            <a:r>
              <a:rPr b="1" baseline="-25000" lang="en-US" sz="1050">
                <a:solidFill>
                  <a:srgbClr val="464646"/>
                </a:solidFill>
                <a:latin typeface="Arial"/>
                <a:ea typeface="Arial"/>
                <a:cs typeface="Arial"/>
                <a:sym typeface="Arial"/>
              </a:rPr>
              <a:t>Catalog</a:t>
            </a:r>
            <a:endParaRPr baseline="-25000" sz="1050">
              <a:solidFill>
                <a:schemeClr val="dk1"/>
              </a:solidFill>
              <a:latin typeface="Arial"/>
              <a:ea typeface="Arial"/>
              <a:cs typeface="Arial"/>
              <a:sym typeface="Arial"/>
            </a:endParaRPr>
          </a:p>
        </p:txBody>
      </p:sp>
      <p:grpSp>
        <p:nvGrpSpPr>
          <p:cNvPr id="732" name="Google Shape;732;p15"/>
          <p:cNvGrpSpPr/>
          <p:nvPr/>
        </p:nvGrpSpPr>
        <p:grpSpPr>
          <a:xfrm>
            <a:off x="4116323" y="2479548"/>
            <a:ext cx="871727" cy="1842516"/>
            <a:chOff x="4116323" y="2479548"/>
            <a:chExt cx="871727" cy="1842516"/>
          </a:xfrm>
        </p:grpSpPr>
        <p:sp>
          <p:nvSpPr>
            <p:cNvPr id="733" name="Google Shape;733;p15"/>
            <p:cNvSpPr/>
            <p:nvPr/>
          </p:nvSpPr>
          <p:spPr>
            <a:xfrm>
              <a:off x="4668011" y="2479548"/>
              <a:ext cx="320039" cy="388619"/>
            </a:xfrm>
            <a:prstGeom prst="rect">
              <a:avLst/>
            </a:prstGeom>
            <a:blipFill rotWithShape="1">
              <a:blip r:embed="rId2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 name="Google Shape;734;p15"/>
            <p:cNvSpPr/>
            <p:nvPr/>
          </p:nvSpPr>
          <p:spPr>
            <a:xfrm>
              <a:off x="4116323" y="3931920"/>
              <a:ext cx="324612" cy="390144"/>
            </a:xfrm>
            <a:prstGeom prst="rect">
              <a:avLst/>
            </a:prstGeom>
            <a:blipFill rotWithShape="1">
              <a:blip r:embed="rId2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5" name="Google Shape;735;p15"/>
            <p:cNvSpPr/>
            <p:nvPr/>
          </p:nvSpPr>
          <p:spPr>
            <a:xfrm>
              <a:off x="4666487" y="3994404"/>
              <a:ext cx="321563" cy="265175"/>
            </a:xfrm>
            <a:prstGeom prst="rect">
              <a:avLst/>
            </a:prstGeom>
            <a:blipFill rotWithShape="1">
              <a:blip r:embed="rId2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36" name="Google Shape;736;p15"/>
          <p:cNvSpPr txBox="1"/>
          <p:nvPr/>
        </p:nvSpPr>
        <p:spPr>
          <a:xfrm>
            <a:off x="5430646" y="1310767"/>
            <a:ext cx="876935" cy="13208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lang="en-US" sz="700">
                <a:solidFill>
                  <a:srgbClr val="464646"/>
                </a:solidFill>
                <a:latin typeface="Arial"/>
                <a:ea typeface="Arial"/>
                <a:cs typeface="Arial"/>
                <a:sym typeface="Arial"/>
              </a:rPr>
              <a:t>AWS	AWS</a:t>
            </a:r>
            <a:endParaRPr sz="700">
              <a:solidFill>
                <a:schemeClr val="dk1"/>
              </a:solidFill>
              <a:latin typeface="Arial"/>
              <a:ea typeface="Arial"/>
              <a:cs typeface="Arial"/>
              <a:sym typeface="Arial"/>
            </a:endParaRPr>
          </a:p>
        </p:txBody>
      </p:sp>
      <p:sp>
        <p:nvSpPr>
          <p:cNvPr id="737" name="Google Shape;737;p15"/>
          <p:cNvSpPr txBox="1"/>
          <p:nvPr/>
        </p:nvSpPr>
        <p:spPr>
          <a:xfrm>
            <a:off x="5259959" y="1417447"/>
            <a:ext cx="1203960" cy="13208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lang="en-US" sz="700">
                <a:solidFill>
                  <a:srgbClr val="464646"/>
                </a:solidFill>
                <a:latin typeface="Arial"/>
                <a:ea typeface="Arial"/>
                <a:cs typeface="Arial"/>
                <a:sym typeface="Arial"/>
              </a:rPr>
              <a:t>CodeCommit	CodeDeploy</a:t>
            </a:r>
            <a:endParaRPr sz="700">
              <a:solidFill>
                <a:schemeClr val="dk1"/>
              </a:solidFill>
              <a:latin typeface="Arial"/>
              <a:ea typeface="Arial"/>
              <a:cs typeface="Arial"/>
              <a:sym typeface="Arial"/>
            </a:endParaRPr>
          </a:p>
        </p:txBody>
      </p:sp>
      <p:sp>
        <p:nvSpPr>
          <p:cNvPr id="738" name="Google Shape;738;p15"/>
          <p:cNvSpPr/>
          <p:nvPr/>
        </p:nvSpPr>
        <p:spPr>
          <a:xfrm>
            <a:off x="5948171" y="1609344"/>
            <a:ext cx="324612" cy="388620"/>
          </a:xfrm>
          <a:prstGeom prst="rect">
            <a:avLst/>
          </a:prstGeom>
          <a:blipFill rotWithShape="1">
            <a:blip r:embed="rId3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9" name="Google Shape;739;p15"/>
          <p:cNvSpPr txBox="1"/>
          <p:nvPr/>
        </p:nvSpPr>
        <p:spPr>
          <a:xfrm>
            <a:off x="5497703" y="2210180"/>
            <a:ext cx="569595" cy="238760"/>
          </a:xfrm>
          <a:prstGeom prst="rect">
            <a:avLst/>
          </a:prstGeom>
          <a:noFill/>
          <a:ln>
            <a:noFill/>
          </a:ln>
        </p:spPr>
        <p:txBody>
          <a:bodyPr anchorCtr="0" anchor="t" bIns="0" lIns="0" spcFirstLastPara="1" rIns="0" wrap="square" tIns="12050">
            <a:spAutoFit/>
          </a:bodyPr>
          <a:lstStyle/>
          <a:p>
            <a:pPr indent="0" lvl="0" marL="0" marR="5715" rtl="0" algn="ctr">
              <a:lnSpc>
                <a:spcPct val="100000"/>
              </a:lnSpc>
              <a:spcBef>
                <a:spcPts val="0"/>
              </a:spcBef>
              <a:spcAft>
                <a:spcPts val="0"/>
              </a:spcAft>
              <a:buNone/>
            </a:pPr>
            <a:r>
              <a:rPr b="1" lang="en-US" sz="700">
                <a:solidFill>
                  <a:srgbClr val="464646"/>
                </a:solidFill>
                <a:latin typeface="Arial"/>
                <a:ea typeface="Arial"/>
                <a:cs typeface="Arial"/>
                <a:sym typeface="Arial"/>
              </a:rPr>
              <a:t>AWS</a:t>
            </a:r>
            <a:endParaRPr sz="700">
              <a:solidFill>
                <a:schemeClr val="dk1"/>
              </a:solidFill>
              <a:latin typeface="Arial"/>
              <a:ea typeface="Arial"/>
              <a:cs typeface="Arial"/>
              <a:sym typeface="Arial"/>
            </a:endParaRPr>
          </a:p>
          <a:p>
            <a:pPr indent="0" lvl="0" marL="0" marR="5080" rtl="0" algn="ctr">
              <a:lnSpc>
                <a:spcPct val="100000"/>
              </a:lnSpc>
              <a:spcBef>
                <a:spcPts val="0"/>
              </a:spcBef>
              <a:spcAft>
                <a:spcPts val="0"/>
              </a:spcAft>
              <a:buNone/>
            </a:pPr>
            <a:r>
              <a:rPr b="1" lang="en-US" sz="700">
                <a:solidFill>
                  <a:srgbClr val="464646"/>
                </a:solidFill>
                <a:latin typeface="Arial"/>
                <a:ea typeface="Arial"/>
                <a:cs typeface="Arial"/>
                <a:sym typeface="Arial"/>
              </a:rPr>
              <a:t>CodePipeline</a:t>
            </a:r>
            <a:endParaRPr sz="700">
              <a:solidFill>
                <a:schemeClr val="dk1"/>
              </a:solidFill>
              <a:latin typeface="Arial"/>
              <a:ea typeface="Arial"/>
              <a:cs typeface="Arial"/>
              <a:sym typeface="Arial"/>
            </a:endParaRPr>
          </a:p>
        </p:txBody>
      </p:sp>
      <p:sp>
        <p:nvSpPr>
          <p:cNvPr id="740" name="Google Shape;740;p15"/>
          <p:cNvSpPr/>
          <p:nvPr/>
        </p:nvSpPr>
        <p:spPr>
          <a:xfrm>
            <a:off x="5612891" y="2479548"/>
            <a:ext cx="324612" cy="388619"/>
          </a:xfrm>
          <a:prstGeom prst="rect">
            <a:avLst/>
          </a:prstGeom>
          <a:blipFill rotWithShape="1">
            <a:blip r:embed="rId3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1" name="Google Shape;741;p15"/>
          <p:cNvSpPr txBox="1"/>
          <p:nvPr/>
        </p:nvSpPr>
        <p:spPr>
          <a:xfrm>
            <a:off x="6639814" y="1310767"/>
            <a:ext cx="991235" cy="238760"/>
          </a:xfrm>
          <a:prstGeom prst="rect">
            <a:avLst/>
          </a:prstGeom>
          <a:noFill/>
          <a:ln>
            <a:noFill/>
          </a:ln>
        </p:spPr>
        <p:txBody>
          <a:bodyPr anchorCtr="0" anchor="t" bIns="0" lIns="0" spcFirstLastPara="1" rIns="0" wrap="square" tIns="12050">
            <a:spAutoFit/>
          </a:bodyPr>
          <a:lstStyle/>
          <a:p>
            <a:pPr indent="-5715" lvl="0" marL="5715" marR="5080" rtl="0" algn="l">
              <a:lnSpc>
                <a:spcPct val="100000"/>
              </a:lnSpc>
              <a:spcBef>
                <a:spcPts val="0"/>
              </a:spcBef>
              <a:spcAft>
                <a:spcPts val="0"/>
              </a:spcAft>
              <a:buNone/>
            </a:pPr>
            <a:r>
              <a:rPr b="1" lang="en-US" sz="700">
                <a:solidFill>
                  <a:srgbClr val="464646"/>
                </a:solidFill>
                <a:latin typeface="Arial"/>
                <a:ea typeface="Arial"/>
                <a:cs typeface="Arial"/>
                <a:sym typeface="Arial"/>
              </a:rPr>
              <a:t>Amazon	AWS  Cognito Device Farm</a:t>
            </a:r>
            <a:endParaRPr sz="700">
              <a:solidFill>
                <a:schemeClr val="dk1"/>
              </a:solidFill>
              <a:latin typeface="Arial"/>
              <a:ea typeface="Arial"/>
              <a:cs typeface="Arial"/>
              <a:sym typeface="Arial"/>
            </a:endParaRPr>
          </a:p>
        </p:txBody>
      </p:sp>
      <p:grpSp>
        <p:nvGrpSpPr>
          <p:cNvPr id="742" name="Google Shape;742;p15"/>
          <p:cNvGrpSpPr/>
          <p:nvPr/>
        </p:nvGrpSpPr>
        <p:grpSpPr>
          <a:xfrm>
            <a:off x="6647688" y="1609344"/>
            <a:ext cx="661416" cy="1996438"/>
            <a:chOff x="6647688" y="1609344"/>
            <a:chExt cx="661416" cy="1996438"/>
          </a:xfrm>
        </p:grpSpPr>
        <p:sp>
          <p:nvSpPr>
            <p:cNvPr id="743" name="Google Shape;743;p15"/>
            <p:cNvSpPr/>
            <p:nvPr/>
          </p:nvSpPr>
          <p:spPr>
            <a:xfrm>
              <a:off x="6647688" y="1609344"/>
              <a:ext cx="324611" cy="388620"/>
            </a:xfrm>
            <a:prstGeom prst="rect">
              <a:avLst/>
            </a:prstGeom>
            <a:blipFill rotWithShape="1">
              <a:blip r:embed="rId3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4" name="Google Shape;744;p15"/>
            <p:cNvSpPr/>
            <p:nvPr/>
          </p:nvSpPr>
          <p:spPr>
            <a:xfrm>
              <a:off x="6653784" y="2511552"/>
              <a:ext cx="313944" cy="324612"/>
            </a:xfrm>
            <a:prstGeom prst="rect">
              <a:avLst/>
            </a:prstGeom>
            <a:blipFill rotWithShape="1">
              <a:blip r:embed="rId3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5" name="Google Shape;745;p15"/>
            <p:cNvSpPr/>
            <p:nvPr/>
          </p:nvSpPr>
          <p:spPr>
            <a:xfrm>
              <a:off x="6947916" y="3212591"/>
              <a:ext cx="361188" cy="393191"/>
            </a:xfrm>
            <a:prstGeom prst="rect">
              <a:avLst/>
            </a:prstGeom>
            <a:blipFill rotWithShape="1">
              <a:blip r:embed="rId3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6" name="Google Shape;746;p15"/>
          <p:cNvSpPr txBox="1"/>
          <p:nvPr/>
        </p:nvSpPr>
        <p:spPr>
          <a:xfrm>
            <a:off x="6639814" y="2103136"/>
            <a:ext cx="922655" cy="356235"/>
          </a:xfrm>
          <a:prstGeom prst="rect">
            <a:avLst/>
          </a:prstGeom>
          <a:noFill/>
          <a:ln>
            <a:noFill/>
          </a:ln>
        </p:spPr>
        <p:txBody>
          <a:bodyPr anchorCtr="0" anchor="t" bIns="0" lIns="0" spcFirstLastPara="1" rIns="0" wrap="square" tIns="17775">
            <a:spAutoFit/>
          </a:bodyPr>
          <a:lstStyle/>
          <a:p>
            <a:pPr indent="0" lvl="0" marL="0" marR="27305" rtl="0" algn="r">
              <a:lnSpc>
                <a:spcPct val="100000"/>
              </a:lnSpc>
              <a:spcBef>
                <a:spcPts val="0"/>
              </a:spcBef>
              <a:spcAft>
                <a:spcPts val="0"/>
              </a:spcAft>
              <a:buNone/>
            </a:pPr>
            <a:r>
              <a:rPr b="1" lang="en-US" sz="700">
                <a:solidFill>
                  <a:srgbClr val="464646"/>
                </a:solidFill>
                <a:latin typeface="Arial"/>
                <a:ea typeface="Arial"/>
                <a:cs typeface="Arial"/>
                <a:sym typeface="Arial"/>
              </a:rPr>
              <a:t>Amazon</a:t>
            </a:r>
            <a:endParaRPr sz="700">
              <a:solidFill>
                <a:schemeClr val="dk1"/>
              </a:solidFill>
              <a:latin typeface="Arial"/>
              <a:ea typeface="Arial"/>
              <a:cs typeface="Arial"/>
              <a:sym typeface="Arial"/>
            </a:endParaRPr>
          </a:p>
          <a:p>
            <a:pPr indent="0" lvl="0" marL="0" marR="58419" rtl="0" algn="r">
              <a:lnSpc>
                <a:spcPct val="100000"/>
              </a:lnSpc>
              <a:spcBef>
                <a:spcPts val="40"/>
              </a:spcBef>
              <a:spcAft>
                <a:spcPts val="0"/>
              </a:spcAft>
              <a:buNone/>
            </a:pPr>
            <a:r>
              <a:rPr b="1" lang="en-US" sz="700">
                <a:solidFill>
                  <a:srgbClr val="464646"/>
                </a:solidFill>
                <a:latin typeface="Arial"/>
                <a:ea typeface="Arial"/>
                <a:cs typeface="Arial"/>
                <a:sym typeface="Arial"/>
              </a:rPr>
              <a:t>Amazon	</a:t>
            </a:r>
            <a:r>
              <a:rPr b="1" baseline="30000" lang="en-US" sz="1050">
                <a:solidFill>
                  <a:srgbClr val="464646"/>
                </a:solidFill>
                <a:latin typeface="Arial"/>
                <a:ea typeface="Arial"/>
                <a:cs typeface="Arial"/>
                <a:sym typeface="Arial"/>
              </a:rPr>
              <a:t>Mobile</a:t>
            </a:r>
            <a:endParaRPr baseline="30000" sz="1050">
              <a:solidFill>
                <a:schemeClr val="dk1"/>
              </a:solidFill>
              <a:latin typeface="Arial"/>
              <a:ea typeface="Arial"/>
              <a:cs typeface="Arial"/>
              <a:sym typeface="Arial"/>
            </a:endParaRPr>
          </a:p>
          <a:p>
            <a:pPr indent="0" lvl="0" marL="78740" marR="0" rtl="0" algn="l">
              <a:lnSpc>
                <a:spcPct val="100000"/>
              </a:lnSpc>
              <a:spcBef>
                <a:spcPts val="0"/>
              </a:spcBef>
              <a:spcAft>
                <a:spcPts val="0"/>
              </a:spcAft>
              <a:buNone/>
            </a:pPr>
            <a:r>
              <a:rPr b="1" lang="en-US" sz="700">
                <a:solidFill>
                  <a:srgbClr val="464646"/>
                </a:solidFill>
                <a:latin typeface="Arial"/>
                <a:ea typeface="Arial"/>
                <a:cs typeface="Arial"/>
                <a:sym typeface="Arial"/>
              </a:rPr>
              <a:t>SNS	</a:t>
            </a:r>
            <a:r>
              <a:rPr b="1" baseline="30000" lang="en-US" sz="1050">
                <a:solidFill>
                  <a:srgbClr val="464646"/>
                </a:solidFill>
                <a:latin typeface="Arial"/>
                <a:ea typeface="Arial"/>
                <a:cs typeface="Arial"/>
                <a:sym typeface="Arial"/>
              </a:rPr>
              <a:t>Analytics</a:t>
            </a:r>
            <a:endParaRPr baseline="30000" sz="1050">
              <a:solidFill>
                <a:schemeClr val="dk1"/>
              </a:solidFill>
              <a:latin typeface="Arial"/>
              <a:ea typeface="Arial"/>
              <a:cs typeface="Arial"/>
              <a:sym typeface="Arial"/>
            </a:endParaRPr>
          </a:p>
        </p:txBody>
      </p:sp>
      <p:sp>
        <p:nvSpPr>
          <p:cNvPr id="747" name="Google Shape;747;p15"/>
          <p:cNvSpPr txBox="1"/>
          <p:nvPr/>
        </p:nvSpPr>
        <p:spPr>
          <a:xfrm>
            <a:off x="6889750" y="3014217"/>
            <a:ext cx="492125" cy="13208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lang="en-US" sz="700">
                <a:solidFill>
                  <a:srgbClr val="464646"/>
                </a:solidFill>
                <a:latin typeface="Arial"/>
                <a:ea typeface="Arial"/>
                <a:cs typeface="Arial"/>
                <a:sym typeface="Arial"/>
              </a:rPr>
              <a:t>Mobile Hub</a:t>
            </a:r>
            <a:endParaRPr sz="700">
              <a:solidFill>
                <a:schemeClr val="dk1"/>
              </a:solidFill>
              <a:latin typeface="Arial"/>
              <a:ea typeface="Arial"/>
              <a:cs typeface="Arial"/>
              <a:sym typeface="Arial"/>
            </a:endParaRPr>
          </a:p>
        </p:txBody>
      </p:sp>
      <p:sp>
        <p:nvSpPr>
          <p:cNvPr id="748" name="Google Shape;748;p15"/>
          <p:cNvSpPr txBox="1"/>
          <p:nvPr/>
        </p:nvSpPr>
        <p:spPr>
          <a:xfrm>
            <a:off x="8218931" y="1364106"/>
            <a:ext cx="376555" cy="13208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lang="en-US" sz="700">
                <a:solidFill>
                  <a:srgbClr val="464646"/>
                </a:solidFill>
                <a:latin typeface="Arial"/>
                <a:ea typeface="Arial"/>
                <a:cs typeface="Arial"/>
                <a:sym typeface="Arial"/>
              </a:rPr>
              <a:t>AWS IoT</a:t>
            </a:r>
            <a:endParaRPr sz="700">
              <a:solidFill>
                <a:schemeClr val="dk1"/>
              </a:solidFill>
              <a:latin typeface="Arial"/>
              <a:ea typeface="Arial"/>
              <a:cs typeface="Arial"/>
              <a:sym typeface="Arial"/>
            </a:endParaRPr>
          </a:p>
        </p:txBody>
      </p:sp>
      <p:sp>
        <p:nvSpPr>
          <p:cNvPr id="749" name="Google Shape;749;p15"/>
          <p:cNvSpPr/>
          <p:nvPr/>
        </p:nvSpPr>
        <p:spPr>
          <a:xfrm>
            <a:off x="8241792" y="1606296"/>
            <a:ext cx="327659" cy="393191"/>
          </a:xfrm>
          <a:prstGeom prst="rect">
            <a:avLst/>
          </a:prstGeom>
          <a:blipFill rotWithShape="1">
            <a:blip r:embed="rId3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0" name="Google Shape;750;p15"/>
          <p:cNvSpPr txBox="1"/>
          <p:nvPr/>
        </p:nvSpPr>
        <p:spPr>
          <a:xfrm>
            <a:off x="4090923" y="3650741"/>
            <a:ext cx="989965" cy="291465"/>
          </a:xfrm>
          <a:prstGeom prst="rect">
            <a:avLst/>
          </a:prstGeom>
          <a:noFill/>
          <a:ln>
            <a:noFill/>
          </a:ln>
        </p:spPr>
        <p:txBody>
          <a:bodyPr anchorCtr="0" anchor="t" bIns="0" lIns="0" spcFirstLastPara="1" rIns="0" wrap="square" tIns="65400">
            <a:spAutoFit/>
          </a:bodyPr>
          <a:lstStyle/>
          <a:p>
            <a:pPr indent="1269" lvl="0" marL="25400" marR="30480" rtl="0" algn="l">
              <a:lnSpc>
                <a:spcPct val="50000"/>
              </a:lnSpc>
              <a:spcBef>
                <a:spcPts val="0"/>
              </a:spcBef>
              <a:spcAft>
                <a:spcPts val="0"/>
              </a:spcAft>
              <a:buNone/>
            </a:pPr>
            <a:r>
              <a:rPr b="1" lang="en-US" sz="700">
                <a:solidFill>
                  <a:srgbClr val="464646"/>
                </a:solidFill>
                <a:latin typeface="Arial"/>
                <a:ea typeface="Arial"/>
                <a:cs typeface="Arial"/>
                <a:sym typeface="Arial"/>
              </a:rPr>
              <a:t>Trusted		</a:t>
            </a:r>
            <a:r>
              <a:rPr b="1" baseline="30000" lang="en-US" sz="1050">
                <a:solidFill>
                  <a:srgbClr val="464646"/>
                </a:solidFill>
                <a:latin typeface="Arial"/>
                <a:ea typeface="Arial"/>
                <a:cs typeface="Arial"/>
                <a:sym typeface="Arial"/>
              </a:rPr>
              <a:t>AWS  </a:t>
            </a:r>
            <a:r>
              <a:rPr b="1" baseline="-25000" lang="en-US" sz="1050">
                <a:solidFill>
                  <a:srgbClr val="464646"/>
                </a:solidFill>
                <a:latin typeface="Arial"/>
                <a:ea typeface="Arial"/>
                <a:cs typeface="Arial"/>
                <a:sym typeface="Arial"/>
              </a:rPr>
              <a:t>Advisor	</a:t>
            </a:r>
            <a:r>
              <a:rPr b="1" lang="en-US" sz="700">
                <a:solidFill>
                  <a:srgbClr val="464646"/>
                </a:solidFill>
                <a:latin typeface="Arial"/>
                <a:ea typeface="Arial"/>
                <a:cs typeface="Arial"/>
                <a:sym typeface="Arial"/>
              </a:rPr>
              <a:t>Certificate</a:t>
            </a:r>
            <a:endParaRPr sz="700">
              <a:solidFill>
                <a:schemeClr val="dk1"/>
              </a:solidFill>
              <a:latin typeface="Arial"/>
              <a:ea typeface="Arial"/>
              <a:cs typeface="Arial"/>
              <a:sym typeface="Arial"/>
            </a:endParaRPr>
          </a:p>
          <a:p>
            <a:pPr indent="0" lvl="0" marL="554355" marR="0" rtl="0" algn="l">
              <a:lnSpc>
                <a:spcPct val="100000"/>
              </a:lnSpc>
              <a:spcBef>
                <a:spcPts val="0"/>
              </a:spcBef>
              <a:spcAft>
                <a:spcPts val="0"/>
              </a:spcAft>
              <a:buNone/>
            </a:pPr>
            <a:r>
              <a:rPr b="1" lang="en-US" sz="700">
                <a:solidFill>
                  <a:srgbClr val="464646"/>
                </a:solidFill>
                <a:latin typeface="Arial"/>
                <a:ea typeface="Arial"/>
                <a:cs typeface="Arial"/>
                <a:sym typeface="Arial"/>
              </a:rPr>
              <a:t>Manager</a:t>
            </a:r>
            <a:endParaRPr sz="700">
              <a:solidFill>
                <a:schemeClr val="dk1"/>
              </a:solidFill>
              <a:latin typeface="Arial"/>
              <a:ea typeface="Arial"/>
              <a:cs typeface="Arial"/>
              <a:sym typeface="Arial"/>
            </a:endParaRPr>
          </a:p>
        </p:txBody>
      </p:sp>
      <p:sp>
        <p:nvSpPr>
          <p:cNvPr id="751" name="Google Shape;751;p15"/>
          <p:cNvSpPr txBox="1"/>
          <p:nvPr/>
        </p:nvSpPr>
        <p:spPr>
          <a:xfrm>
            <a:off x="328879" y="2960877"/>
            <a:ext cx="751840" cy="238760"/>
          </a:xfrm>
          <a:prstGeom prst="rect">
            <a:avLst/>
          </a:prstGeom>
          <a:noFill/>
          <a:ln>
            <a:noFill/>
          </a:ln>
        </p:spPr>
        <p:txBody>
          <a:bodyPr anchorCtr="0" anchor="t" bIns="0" lIns="0" spcFirstLastPara="1" rIns="0" wrap="square" tIns="12050">
            <a:spAutoFit/>
          </a:bodyPr>
          <a:lstStyle/>
          <a:p>
            <a:pPr indent="59055" lvl="0" marL="0" marR="5080" rtl="0" algn="l">
              <a:lnSpc>
                <a:spcPct val="100000"/>
              </a:lnSpc>
              <a:spcBef>
                <a:spcPts val="0"/>
              </a:spcBef>
              <a:spcAft>
                <a:spcPts val="0"/>
              </a:spcAft>
              <a:buNone/>
            </a:pPr>
            <a:r>
              <a:rPr b="1" lang="en-US" sz="700">
                <a:solidFill>
                  <a:srgbClr val="464646"/>
                </a:solidFill>
                <a:latin typeface="Arial"/>
                <a:ea typeface="Arial"/>
                <a:cs typeface="Arial"/>
                <a:sym typeface="Arial"/>
              </a:rPr>
              <a:t>AWS Database  Migration Service</a:t>
            </a:r>
            <a:endParaRPr sz="700">
              <a:solidFill>
                <a:schemeClr val="dk1"/>
              </a:solidFill>
              <a:latin typeface="Arial"/>
              <a:ea typeface="Arial"/>
              <a:cs typeface="Arial"/>
              <a:sym typeface="Arial"/>
            </a:endParaRPr>
          </a:p>
        </p:txBody>
      </p:sp>
      <p:sp>
        <p:nvSpPr>
          <p:cNvPr id="752" name="Google Shape;752;p15"/>
          <p:cNvSpPr/>
          <p:nvPr/>
        </p:nvSpPr>
        <p:spPr>
          <a:xfrm>
            <a:off x="534923" y="3224783"/>
            <a:ext cx="329183" cy="370332"/>
          </a:xfrm>
          <a:prstGeom prst="rect">
            <a:avLst/>
          </a:prstGeom>
          <a:blipFill rotWithShape="1">
            <a:blip r:embed="rId3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3" name="Google Shape;753;p15"/>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754" name="Google Shape;754;p15"/>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3" name="Shape 4143"/>
        <p:cNvGrpSpPr/>
        <p:nvPr/>
      </p:nvGrpSpPr>
      <p:grpSpPr>
        <a:xfrm>
          <a:off x="0" y="0"/>
          <a:ext cx="0" cy="0"/>
          <a:chOff x="0" y="0"/>
          <a:chExt cx="0" cy="0"/>
        </a:xfrm>
      </p:grpSpPr>
      <p:sp>
        <p:nvSpPr>
          <p:cNvPr id="4144" name="Google Shape;4144;p150"/>
          <p:cNvSpPr txBox="1"/>
          <p:nvPr>
            <p:ph type="title"/>
          </p:nvPr>
        </p:nvSpPr>
        <p:spPr>
          <a:xfrm>
            <a:off x="415544" y="139065"/>
            <a:ext cx="44406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AWS ILT Training Courses</a:t>
            </a:r>
            <a:endParaRPr/>
          </a:p>
        </p:txBody>
      </p:sp>
      <p:sp>
        <p:nvSpPr>
          <p:cNvPr id="4145" name="Google Shape;4145;p150"/>
          <p:cNvSpPr/>
          <p:nvPr/>
        </p:nvSpPr>
        <p:spPr>
          <a:xfrm>
            <a:off x="566610" y="1910588"/>
            <a:ext cx="884110" cy="14109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6" name="Google Shape;4146;p150"/>
          <p:cNvSpPr/>
          <p:nvPr/>
        </p:nvSpPr>
        <p:spPr>
          <a:xfrm>
            <a:off x="562508" y="2121661"/>
            <a:ext cx="572465" cy="8267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7" name="Google Shape;4147;p150"/>
          <p:cNvSpPr/>
          <p:nvPr/>
        </p:nvSpPr>
        <p:spPr>
          <a:xfrm>
            <a:off x="556183" y="2764535"/>
            <a:ext cx="712838" cy="11087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8" name="Google Shape;4148;p150"/>
          <p:cNvSpPr/>
          <p:nvPr/>
        </p:nvSpPr>
        <p:spPr>
          <a:xfrm>
            <a:off x="562508" y="2975610"/>
            <a:ext cx="572465" cy="82676"/>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9" name="Google Shape;4149;p150"/>
          <p:cNvSpPr/>
          <p:nvPr/>
        </p:nvSpPr>
        <p:spPr>
          <a:xfrm>
            <a:off x="561695" y="3679571"/>
            <a:ext cx="663536" cy="143001"/>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0" name="Google Shape;4150;p150"/>
          <p:cNvSpPr/>
          <p:nvPr/>
        </p:nvSpPr>
        <p:spPr>
          <a:xfrm>
            <a:off x="562508" y="3892550"/>
            <a:ext cx="572465" cy="826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1" name="Google Shape;4151;p150"/>
          <p:cNvSpPr/>
          <p:nvPr/>
        </p:nvSpPr>
        <p:spPr>
          <a:xfrm>
            <a:off x="1731264" y="1449324"/>
            <a:ext cx="7084059" cy="548640"/>
          </a:xfrm>
          <a:custGeom>
            <a:rect b="b" l="l" r="r" t="t"/>
            <a:pathLst>
              <a:path extrusionOk="0" h="548639" w="7084059">
                <a:moveTo>
                  <a:pt x="6992111" y="0"/>
                </a:moveTo>
                <a:lnTo>
                  <a:pt x="91440" y="0"/>
                </a:lnTo>
                <a:lnTo>
                  <a:pt x="55828" y="7179"/>
                </a:lnTo>
                <a:lnTo>
                  <a:pt x="26765" y="26765"/>
                </a:lnTo>
                <a:lnTo>
                  <a:pt x="7179" y="55828"/>
                </a:lnTo>
                <a:lnTo>
                  <a:pt x="0" y="91439"/>
                </a:lnTo>
                <a:lnTo>
                  <a:pt x="0" y="457200"/>
                </a:lnTo>
                <a:lnTo>
                  <a:pt x="7179" y="492811"/>
                </a:lnTo>
                <a:lnTo>
                  <a:pt x="26765" y="521874"/>
                </a:lnTo>
                <a:lnTo>
                  <a:pt x="55828" y="541460"/>
                </a:lnTo>
                <a:lnTo>
                  <a:pt x="91440" y="548639"/>
                </a:lnTo>
                <a:lnTo>
                  <a:pt x="6992111" y="548639"/>
                </a:lnTo>
                <a:lnTo>
                  <a:pt x="7027723" y="541460"/>
                </a:lnTo>
                <a:lnTo>
                  <a:pt x="7056786" y="521874"/>
                </a:lnTo>
                <a:lnTo>
                  <a:pt x="7076372" y="492811"/>
                </a:lnTo>
                <a:lnTo>
                  <a:pt x="7083552" y="457200"/>
                </a:lnTo>
                <a:lnTo>
                  <a:pt x="7083552" y="91439"/>
                </a:lnTo>
                <a:lnTo>
                  <a:pt x="7076372" y="55828"/>
                </a:lnTo>
                <a:lnTo>
                  <a:pt x="7056786" y="26765"/>
                </a:lnTo>
                <a:lnTo>
                  <a:pt x="7027723" y="7179"/>
                </a:lnTo>
                <a:lnTo>
                  <a:pt x="6992111" y="0"/>
                </a:lnTo>
                <a:close/>
              </a:path>
            </a:pathLst>
          </a:custGeom>
          <a:solidFill>
            <a:srgbClr val="F1A42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2" name="Google Shape;4152;p150"/>
          <p:cNvSpPr txBox="1"/>
          <p:nvPr/>
        </p:nvSpPr>
        <p:spPr>
          <a:xfrm>
            <a:off x="4391025" y="1554607"/>
            <a:ext cx="1765300" cy="332105"/>
          </a:xfrm>
          <a:prstGeom prst="rect">
            <a:avLst/>
          </a:prstGeom>
          <a:noFill/>
          <a:ln>
            <a:noFill/>
          </a:ln>
        </p:spPr>
        <p:txBody>
          <a:bodyPr anchorCtr="0" anchor="t" bIns="0" lIns="0" spcFirstLastPara="1" rIns="0" wrap="square" tIns="13325">
            <a:spAutoFit/>
          </a:bodyPr>
          <a:lstStyle/>
          <a:p>
            <a:pPr indent="0" lvl="0" marL="0" marR="0" rtl="0" algn="ctr">
              <a:lnSpc>
                <a:spcPct val="100000"/>
              </a:lnSpc>
              <a:spcBef>
                <a:spcPts val="0"/>
              </a:spcBef>
              <a:spcAft>
                <a:spcPts val="0"/>
              </a:spcAft>
              <a:buNone/>
            </a:pPr>
            <a:r>
              <a:rPr b="1" lang="en-US" sz="1100">
                <a:solidFill>
                  <a:srgbClr val="FFFFFF"/>
                </a:solidFill>
                <a:latin typeface="Arial"/>
                <a:ea typeface="Arial"/>
                <a:cs typeface="Arial"/>
                <a:sym typeface="Arial"/>
              </a:rPr>
              <a:t>AWS Technical Essentials</a:t>
            </a:r>
            <a:endParaRPr sz="1100">
              <a:solidFill>
                <a:schemeClr val="dk1"/>
              </a:solidFill>
              <a:latin typeface="Arial"/>
              <a:ea typeface="Arial"/>
              <a:cs typeface="Arial"/>
              <a:sym typeface="Arial"/>
            </a:endParaRPr>
          </a:p>
          <a:p>
            <a:pPr indent="0" lvl="0" marL="0" marR="0" rtl="0" algn="ctr">
              <a:lnSpc>
                <a:spcPct val="100000"/>
              </a:lnSpc>
              <a:spcBef>
                <a:spcPts val="5"/>
              </a:spcBef>
              <a:spcAft>
                <a:spcPts val="0"/>
              </a:spcAft>
              <a:buNone/>
            </a:pPr>
            <a:r>
              <a:rPr lang="en-US" sz="900">
                <a:solidFill>
                  <a:srgbClr val="FFFFFF"/>
                </a:solidFill>
                <a:latin typeface="Arial"/>
                <a:ea typeface="Arial"/>
                <a:cs typeface="Arial"/>
                <a:sym typeface="Arial"/>
              </a:rPr>
              <a:t>1 day</a:t>
            </a:r>
            <a:endParaRPr sz="900">
              <a:solidFill>
                <a:schemeClr val="dk1"/>
              </a:solidFill>
              <a:latin typeface="Arial"/>
              <a:ea typeface="Arial"/>
              <a:cs typeface="Arial"/>
              <a:sym typeface="Arial"/>
            </a:endParaRPr>
          </a:p>
        </p:txBody>
      </p:sp>
      <p:sp>
        <p:nvSpPr>
          <p:cNvPr id="4153" name="Google Shape;4153;p150"/>
          <p:cNvSpPr/>
          <p:nvPr/>
        </p:nvSpPr>
        <p:spPr>
          <a:xfrm>
            <a:off x="1731264" y="2037588"/>
            <a:ext cx="2273935" cy="548640"/>
          </a:xfrm>
          <a:custGeom>
            <a:rect b="b" l="l" r="r" t="t"/>
            <a:pathLst>
              <a:path extrusionOk="0" h="548639" w="2273935">
                <a:moveTo>
                  <a:pt x="2182368" y="0"/>
                </a:moveTo>
                <a:lnTo>
                  <a:pt x="91440" y="0"/>
                </a:lnTo>
                <a:lnTo>
                  <a:pt x="55828" y="7179"/>
                </a:lnTo>
                <a:lnTo>
                  <a:pt x="26765" y="26765"/>
                </a:lnTo>
                <a:lnTo>
                  <a:pt x="7179" y="55828"/>
                </a:lnTo>
                <a:lnTo>
                  <a:pt x="0" y="91439"/>
                </a:lnTo>
                <a:lnTo>
                  <a:pt x="0" y="457200"/>
                </a:lnTo>
                <a:lnTo>
                  <a:pt x="7179" y="492811"/>
                </a:lnTo>
                <a:lnTo>
                  <a:pt x="26765" y="521874"/>
                </a:lnTo>
                <a:lnTo>
                  <a:pt x="55828" y="541460"/>
                </a:lnTo>
                <a:lnTo>
                  <a:pt x="91440" y="548639"/>
                </a:lnTo>
                <a:lnTo>
                  <a:pt x="2182368" y="548639"/>
                </a:lnTo>
                <a:lnTo>
                  <a:pt x="2217979" y="541460"/>
                </a:lnTo>
                <a:lnTo>
                  <a:pt x="2247042" y="521874"/>
                </a:lnTo>
                <a:lnTo>
                  <a:pt x="2266628" y="492811"/>
                </a:lnTo>
                <a:lnTo>
                  <a:pt x="2273808" y="457200"/>
                </a:lnTo>
                <a:lnTo>
                  <a:pt x="2273808" y="91439"/>
                </a:lnTo>
                <a:lnTo>
                  <a:pt x="2266628" y="55828"/>
                </a:lnTo>
                <a:lnTo>
                  <a:pt x="2247042" y="26765"/>
                </a:lnTo>
                <a:lnTo>
                  <a:pt x="2217979" y="7179"/>
                </a:lnTo>
                <a:lnTo>
                  <a:pt x="2182368" y="0"/>
                </a:lnTo>
                <a:close/>
              </a:path>
            </a:pathLst>
          </a:custGeom>
          <a:solidFill>
            <a:srgbClr val="00AF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4" name="Google Shape;4154;p150"/>
          <p:cNvSpPr txBox="1"/>
          <p:nvPr/>
        </p:nvSpPr>
        <p:spPr>
          <a:xfrm>
            <a:off x="2163317" y="2142185"/>
            <a:ext cx="1410335" cy="332740"/>
          </a:xfrm>
          <a:prstGeom prst="rect">
            <a:avLst/>
          </a:prstGeom>
          <a:noFill/>
          <a:ln>
            <a:noFill/>
          </a:ln>
        </p:spPr>
        <p:txBody>
          <a:bodyPr anchorCtr="0" anchor="t" bIns="0" lIns="0" spcFirstLastPara="1" rIns="0" wrap="square" tIns="13325">
            <a:spAutoFit/>
          </a:bodyPr>
          <a:lstStyle/>
          <a:p>
            <a:pPr indent="0" lvl="0" marL="0" marR="0" rtl="0" algn="ctr">
              <a:lnSpc>
                <a:spcPct val="100000"/>
              </a:lnSpc>
              <a:spcBef>
                <a:spcPts val="0"/>
              </a:spcBef>
              <a:spcAft>
                <a:spcPts val="0"/>
              </a:spcAft>
              <a:buNone/>
            </a:pPr>
            <a:r>
              <a:rPr b="1" lang="en-US" sz="1100">
                <a:solidFill>
                  <a:srgbClr val="FFFFFF"/>
                </a:solidFill>
                <a:latin typeface="Arial"/>
                <a:ea typeface="Arial"/>
                <a:cs typeface="Arial"/>
                <a:sym typeface="Arial"/>
              </a:rPr>
              <a:t>Architecting on AWS</a:t>
            </a:r>
            <a:endParaRPr sz="1100">
              <a:solidFill>
                <a:schemeClr val="dk1"/>
              </a:solidFill>
              <a:latin typeface="Arial"/>
              <a:ea typeface="Arial"/>
              <a:cs typeface="Arial"/>
              <a:sym typeface="Arial"/>
            </a:endParaRPr>
          </a:p>
          <a:p>
            <a:pPr indent="0" lvl="0" marL="0" marR="0" rtl="0" algn="ctr">
              <a:lnSpc>
                <a:spcPct val="100000"/>
              </a:lnSpc>
              <a:spcBef>
                <a:spcPts val="10"/>
              </a:spcBef>
              <a:spcAft>
                <a:spcPts val="0"/>
              </a:spcAft>
              <a:buNone/>
            </a:pPr>
            <a:r>
              <a:rPr lang="en-US" sz="900">
                <a:solidFill>
                  <a:srgbClr val="FFFFFF"/>
                </a:solidFill>
                <a:latin typeface="Arial"/>
                <a:ea typeface="Arial"/>
                <a:cs typeface="Arial"/>
                <a:sym typeface="Arial"/>
              </a:rPr>
              <a:t>3 days</a:t>
            </a:r>
            <a:endParaRPr sz="900">
              <a:solidFill>
                <a:schemeClr val="dk1"/>
              </a:solidFill>
              <a:latin typeface="Arial"/>
              <a:ea typeface="Arial"/>
              <a:cs typeface="Arial"/>
              <a:sym typeface="Arial"/>
            </a:endParaRPr>
          </a:p>
        </p:txBody>
      </p:sp>
      <p:sp>
        <p:nvSpPr>
          <p:cNvPr id="4155" name="Google Shape;4155;p150"/>
          <p:cNvSpPr/>
          <p:nvPr/>
        </p:nvSpPr>
        <p:spPr>
          <a:xfrm>
            <a:off x="4052315" y="2040635"/>
            <a:ext cx="2440305" cy="548640"/>
          </a:xfrm>
          <a:custGeom>
            <a:rect b="b" l="l" r="r" t="t"/>
            <a:pathLst>
              <a:path extrusionOk="0" h="548639" w="2440304">
                <a:moveTo>
                  <a:pt x="2348484" y="0"/>
                </a:moveTo>
                <a:lnTo>
                  <a:pt x="91439" y="0"/>
                </a:lnTo>
                <a:lnTo>
                  <a:pt x="55828" y="7179"/>
                </a:lnTo>
                <a:lnTo>
                  <a:pt x="26765" y="26765"/>
                </a:lnTo>
                <a:lnTo>
                  <a:pt x="7179" y="55828"/>
                </a:lnTo>
                <a:lnTo>
                  <a:pt x="0" y="91439"/>
                </a:lnTo>
                <a:lnTo>
                  <a:pt x="0" y="457200"/>
                </a:lnTo>
                <a:lnTo>
                  <a:pt x="7179" y="492811"/>
                </a:lnTo>
                <a:lnTo>
                  <a:pt x="26765" y="521874"/>
                </a:lnTo>
                <a:lnTo>
                  <a:pt x="55828" y="541460"/>
                </a:lnTo>
                <a:lnTo>
                  <a:pt x="91439" y="548639"/>
                </a:lnTo>
                <a:lnTo>
                  <a:pt x="2348484" y="548639"/>
                </a:lnTo>
                <a:lnTo>
                  <a:pt x="2384095" y="541460"/>
                </a:lnTo>
                <a:lnTo>
                  <a:pt x="2413158" y="521874"/>
                </a:lnTo>
                <a:lnTo>
                  <a:pt x="2432744" y="492811"/>
                </a:lnTo>
                <a:lnTo>
                  <a:pt x="2439924" y="457200"/>
                </a:lnTo>
                <a:lnTo>
                  <a:pt x="2439924" y="91439"/>
                </a:lnTo>
                <a:lnTo>
                  <a:pt x="2432744" y="55828"/>
                </a:lnTo>
                <a:lnTo>
                  <a:pt x="2413158" y="26765"/>
                </a:lnTo>
                <a:lnTo>
                  <a:pt x="2384095" y="7179"/>
                </a:lnTo>
                <a:lnTo>
                  <a:pt x="2348484" y="0"/>
                </a:lnTo>
                <a:close/>
              </a:path>
            </a:pathLst>
          </a:custGeom>
          <a:solidFill>
            <a:srgbClr val="00AF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6" name="Google Shape;4156;p150"/>
          <p:cNvSpPr txBox="1"/>
          <p:nvPr/>
        </p:nvSpPr>
        <p:spPr>
          <a:xfrm>
            <a:off x="4598923" y="2145919"/>
            <a:ext cx="1349375" cy="332105"/>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None/>
            </a:pPr>
            <a:r>
              <a:rPr b="1" lang="en-US" sz="1100">
                <a:solidFill>
                  <a:srgbClr val="FFFFFF"/>
                </a:solidFill>
                <a:latin typeface="Arial"/>
                <a:ea typeface="Arial"/>
                <a:cs typeface="Arial"/>
                <a:sym typeface="Arial"/>
              </a:rPr>
              <a:t>Developing on AWS</a:t>
            </a:r>
            <a:endParaRPr sz="1100">
              <a:solidFill>
                <a:schemeClr val="dk1"/>
              </a:solidFill>
              <a:latin typeface="Arial"/>
              <a:ea typeface="Arial"/>
              <a:cs typeface="Arial"/>
              <a:sym typeface="Arial"/>
            </a:endParaRPr>
          </a:p>
          <a:p>
            <a:pPr indent="0" lvl="0" marL="0" marR="0" rtl="0" algn="ctr">
              <a:lnSpc>
                <a:spcPct val="100000"/>
              </a:lnSpc>
              <a:spcBef>
                <a:spcPts val="10"/>
              </a:spcBef>
              <a:spcAft>
                <a:spcPts val="0"/>
              </a:spcAft>
              <a:buNone/>
            </a:pPr>
            <a:r>
              <a:rPr lang="en-US" sz="900">
                <a:solidFill>
                  <a:srgbClr val="FFFFFF"/>
                </a:solidFill>
                <a:latin typeface="Arial"/>
                <a:ea typeface="Arial"/>
                <a:cs typeface="Arial"/>
                <a:sym typeface="Arial"/>
              </a:rPr>
              <a:t>3 days</a:t>
            </a:r>
            <a:endParaRPr sz="900">
              <a:solidFill>
                <a:schemeClr val="dk1"/>
              </a:solidFill>
              <a:latin typeface="Arial"/>
              <a:ea typeface="Arial"/>
              <a:cs typeface="Arial"/>
              <a:sym typeface="Arial"/>
            </a:endParaRPr>
          </a:p>
        </p:txBody>
      </p:sp>
      <p:sp>
        <p:nvSpPr>
          <p:cNvPr id="4157" name="Google Shape;4157;p150"/>
          <p:cNvSpPr/>
          <p:nvPr/>
        </p:nvSpPr>
        <p:spPr>
          <a:xfrm>
            <a:off x="6541007" y="2037588"/>
            <a:ext cx="2273935" cy="548640"/>
          </a:xfrm>
          <a:custGeom>
            <a:rect b="b" l="l" r="r" t="t"/>
            <a:pathLst>
              <a:path extrusionOk="0" h="548639" w="2273934">
                <a:moveTo>
                  <a:pt x="2182368" y="0"/>
                </a:moveTo>
                <a:lnTo>
                  <a:pt x="91440" y="0"/>
                </a:lnTo>
                <a:lnTo>
                  <a:pt x="55828" y="7179"/>
                </a:lnTo>
                <a:lnTo>
                  <a:pt x="26765" y="26765"/>
                </a:lnTo>
                <a:lnTo>
                  <a:pt x="7179" y="55828"/>
                </a:lnTo>
                <a:lnTo>
                  <a:pt x="0" y="91439"/>
                </a:lnTo>
                <a:lnTo>
                  <a:pt x="0" y="457200"/>
                </a:lnTo>
                <a:lnTo>
                  <a:pt x="7179" y="492811"/>
                </a:lnTo>
                <a:lnTo>
                  <a:pt x="26765" y="521874"/>
                </a:lnTo>
                <a:lnTo>
                  <a:pt x="55828" y="541460"/>
                </a:lnTo>
                <a:lnTo>
                  <a:pt x="91440" y="548639"/>
                </a:lnTo>
                <a:lnTo>
                  <a:pt x="2182368" y="548639"/>
                </a:lnTo>
                <a:lnTo>
                  <a:pt x="2217979" y="541460"/>
                </a:lnTo>
                <a:lnTo>
                  <a:pt x="2247042" y="521874"/>
                </a:lnTo>
                <a:lnTo>
                  <a:pt x="2266628" y="492811"/>
                </a:lnTo>
                <a:lnTo>
                  <a:pt x="2273808" y="457200"/>
                </a:lnTo>
                <a:lnTo>
                  <a:pt x="2273808" y="91439"/>
                </a:lnTo>
                <a:lnTo>
                  <a:pt x="2266628" y="55828"/>
                </a:lnTo>
                <a:lnTo>
                  <a:pt x="2247042" y="26765"/>
                </a:lnTo>
                <a:lnTo>
                  <a:pt x="2217979" y="7179"/>
                </a:lnTo>
                <a:lnTo>
                  <a:pt x="2182368" y="0"/>
                </a:lnTo>
                <a:close/>
              </a:path>
            </a:pathLst>
          </a:custGeom>
          <a:solidFill>
            <a:srgbClr val="00AF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8" name="Google Shape;4158;p150"/>
          <p:cNvSpPr txBox="1"/>
          <p:nvPr/>
        </p:nvSpPr>
        <p:spPr>
          <a:xfrm>
            <a:off x="6705727" y="2142185"/>
            <a:ext cx="1945639" cy="332740"/>
          </a:xfrm>
          <a:prstGeom prst="rect">
            <a:avLst/>
          </a:prstGeom>
          <a:noFill/>
          <a:ln>
            <a:noFill/>
          </a:ln>
        </p:spPr>
        <p:txBody>
          <a:bodyPr anchorCtr="0" anchor="t" bIns="0" lIns="0" spcFirstLastPara="1" rIns="0" wrap="square" tIns="13325">
            <a:spAutoFit/>
          </a:bodyPr>
          <a:lstStyle/>
          <a:p>
            <a:pPr indent="0" lvl="0" marL="0" marR="0" rtl="0" algn="ctr">
              <a:lnSpc>
                <a:spcPct val="100000"/>
              </a:lnSpc>
              <a:spcBef>
                <a:spcPts val="0"/>
              </a:spcBef>
              <a:spcAft>
                <a:spcPts val="0"/>
              </a:spcAft>
              <a:buNone/>
            </a:pPr>
            <a:r>
              <a:rPr b="1" lang="en-US" sz="1100">
                <a:solidFill>
                  <a:srgbClr val="FFFFFF"/>
                </a:solidFill>
                <a:latin typeface="Arial"/>
                <a:ea typeface="Arial"/>
                <a:cs typeface="Arial"/>
                <a:sym typeface="Arial"/>
              </a:rPr>
              <a:t>Systems Operations on AWS</a:t>
            </a:r>
            <a:endParaRPr sz="1100">
              <a:solidFill>
                <a:schemeClr val="dk1"/>
              </a:solidFill>
              <a:latin typeface="Arial"/>
              <a:ea typeface="Arial"/>
              <a:cs typeface="Arial"/>
              <a:sym typeface="Arial"/>
            </a:endParaRPr>
          </a:p>
          <a:p>
            <a:pPr indent="0" lvl="0" marL="0" marR="0" rtl="0" algn="ctr">
              <a:lnSpc>
                <a:spcPct val="100000"/>
              </a:lnSpc>
              <a:spcBef>
                <a:spcPts val="10"/>
              </a:spcBef>
              <a:spcAft>
                <a:spcPts val="0"/>
              </a:spcAft>
              <a:buNone/>
            </a:pPr>
            <a:r>
              <a:rPr lang="en-US" sz="900">
                <a:solidFill>
                  <a:srgbClr val="FFFFFF"/>
                </a:solidFill>
                <a:latin typeface="Arial"/>
                <a:ea typeface="Arial"/>
                <a:cs typeface="Arial"/>
                <a:sym typeface="Arial"/>
              </a:rPr>
              <a:t>3 days</a:t>
            </a:r>
            <a:endParaRPr sz="900">
              <a:solidFill>
                <a:schemeClr val="dk1"/>
              </a:solidFill>
              <a:latin typeface="Arial"/>
              <a:ea typeface="Arial"/>
              <a:cs typeface="Arial"/>
              <a:sym typeface="Arial"/>
            </a:endParaRPr>
          </a:p>
        </p:txBody>
      </p:sp>
      <p:sp>
        <p:nvSpPr>
          <p:cNvPr id="4159" name="Google Shape;4159;p150"/>
          <p:cNvSpPr/>
          <p:nvPr/>
        </p:nvSpPr>
        <p:spPr>
          <a:xfrm>
            <a:off x="4052315" y="3233927"/>
            <a:ext cx="2440305" cy="548640"/>
          </a:xfrm>
          <a:custGeom>
            <a:rect b="b" l="l" r="r" t="t"/>
            <a:pathLst>
              <a:path extrusionOk="0" h="548639" w="2440304">
                <a:moveTo>
                  <a:pt x="2348484" y="0"/>
                </a:moveTo>
                <a:lnTo>
                  <a:pt x="91439" y="0"/>
                </a:lnTo>
                <a:lnTo>
                  <a:pt x="55828" y="7179"/>
                </a:lnTo>
                <a:lnTo>
                  <a:pt x="26765" y="26765"/>
                </a:lnTo>
                <a:lnTo>
                  <a:pt x="7179" y="55828"/>
                </a:lnTo>
                <a:lnTo>
                  <a:pt x="0" y="91440"/>
                </a:lnTo>
                <a:lnTo>
                  <a:pt x="0" y="457200"/>
                </a:lnTo>
                <a:lnTo>
                  <a:pt x="7179" y="492811"/>
                </a:lnTo>
                <a:lnTo>
                  <a:pt x="26765" y="521874"/>
                </a:lnTo>
                <a:lnTo>
                  <a:pt x="55828" y="541460"/>
                </a:lnTo>
                <a:lnTo>
                  <a:pt x="91439" y="548640"/>
                </a:lnTo>
                <a:lnTo>
                  <a:pt x="2348484" y="548640"/>
                </a:lnTo>
                <a:lnTo>
                  <a:pt x="2384095" y="541460"/>
                </a:lnTo>
                <a:lnTo>
                  <a:pt x="2413158" y="521874"/>
                </a:lnTo>
                <a:lnTo>
                  <a:pt x="2432744" y="492811"/>
                </a:lnTo>
                <a:lnTo>
                  <a:pt x="2439924" y="457200"/>
                </a:lnTo>
                <a:lnTo>
                  <a:pt x="2439924" y="91440"/>
                </a:lnTo>
                <a:lnTo>
                  <a:pt x="2432744" y="55828"/>
                </a:lnTo>
                <a:lnTo>
                  <a:pt x="2413158" y="26765"/>
                </a:lnTo>
                <a:lnTo>
                  <a:pt x="2384095" y="7179"/>
                </a:lnTo>
                <a:lnTo>
                  <a:pt x="2348484" y="0"/>
                </a:lnTo>
                <a:close/>
              </a:path>
            </a:pathLst>
          </a:custGeom>
          <a:solidFill>
            <a:srgbClr val="00AF5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0" name="Google Shape;4160;p150"/>
          <p:cNvSpPr txBox="1"/>
          <p:nvPr/>
        </p:nvSpPr>
        <p:spPr>
          <a:xfrm>
            <a:off x="4693411" y="3338829"/>
            <a:ext cx="1160780" cy="332105"/>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None/>
            </a:pPr>
            <a:r>
              <a:rPr b="1" lang="en-US" sz="1100">
                <a:solidFill>
                  <a:srgbClr val="FFFFFF"/>
                </a:solidFill>
                <a:latin typeface="Arial"/>
                <a:ea typeface="Arial"/>
                <a:cs typeface="Arial"/>
                <a:sym typeface="Arial"/>
              </a:rPr>
              <a:t>Big Data on AWS</a:t>
            </a:r>
            <a:endParaRPr sz="1100">
              <a:solidFill>
                <a:schemeClr val="dk1"/>
              </a:solidFill>
              <a:latin typeface="Arial"/>
              <a:ea typeface="Arial"/>
              <a:cs typeface="Arial"/>
              <a:sym typeface="Arial"/>
            </a:endParaRPr>
          </a:p>
          <a:p>
            <a:pPr indent="0" lvl="0" marL="0" marR="0" rtl="0" algn="ctr">
              <a:lnSpc>
                <a:spcPct val="100000"/>
              </a:lnSpc>
              <a:spcBef>
                <a:spcPts val="15"/>
              </a:spcBef>
              <a:spcAft>
                <a:spcPts val="0"/>
              </a:spcAft>
              <a:buNone/>
            </a:pPr>
            <a:r>
              <a:rPr lang="en-US" sz="900">
                <a:solidFill>
                  <a:srgbClr val="FFFFFF"/>
                </a:solidFill>
                <a:latin typeface="Arial"/>
                <a:ea typeface="Arial"/>
                <a:cs typeface="Arial"/>
                <a:sym typeface="Arial"/>
              </a:rPr>
              <a:t>3 days</a:t>
            </a:r>
            <a:endParaRPr sz="900">
              <a:solidFill>
                <a:schemeClr val="dk1"/>
              </a:solidFill>
              <a:latin typeface="Arial"/>
              <a:ea typeface="Arial"/>
              <a:cs typeface="Arial"/>
              <a:sym typeface="Arial"/>
            </a:endParaRPr>
          </a:p>
        </p:txBody>
      </p:sp>
      <p:sp>
        <p:nvSpPr>
          <p:cNvPr id="4161" name="Google Shape;4161;p150"/>
          <p:cNvSpPr/>
          <p:nvPr/>
        </p:nvSpPr>
        <p:spPr>
          <a:xfrm>
            <a:off x="1731264" y="2636520"/>
            <a:ext cx="2254250" cy="548640"/>
          </a:xfrm>
          <a:custGeom>
            <a:rect b="b" l="l" r="r" t="t"/>
            <a:pathLst>
              <a:path extrusionOk="0" h="548639" w="2254250">
                <a:moveTo>
                  <a:pt x="2162556" y="0"/>
                </a:moveTo>
                <a:lnTo>
                  <a:pt x="91440" y="0"/>
                </a:lnTo>
                <a:lnTo>
                  <a:pt x="55828" y="7179"/>
                </a:lnTo>
                <a:lnTo>
                  <a:pt x="26765" y="26765"/>
                </a:lnTo>
                <a:lnTo>
                  <a:pt x="7179" y="55828"/>
                </a:lnTo>
                <a:lnTo>
                  <a:pt x="0" y="91440"/>
                </a:lnTo>
                <a:lnTo>
                  <a:pt x="0" y="457200"/>
                </a:lnTo>
                <a:lnTo>
                  <a:pt x="7179" y="492811"/>
                </a:lnTo>
                <a:lnTo>
                  <a:pt x="26765" y="521874"/>
                </a:lnTo>
                <a:lnTo>
                  <a:pt x="55828" y="541460"/>
                </a:lnTo>
                <a:lnTo>
                  <a:pt x="91440" y="548640"/>
                </a:lnTo>
                <a:lnTo>
                  <a:pt x="2162556" y="548640"/>
                </a:lnTo>
                <a:lnTo>
                  <a:pt x="2198167" y="541460"/>
                </a:lnTo>
                <a:lnTo>
                  <a:pt x="2227230" y="521874"/>
                </a:lnTo>
                <a:lnTo>
                  <a:pt x="2246816" y="492811"/>
                </a:lnTo>
                <a:lnTo>
                  <a:pt x="2253996" y="457200"/>
                </a:lnTo>
                <a:lnTo>
                  <a:pt x="2253996" y="91440"/>
                </a:lnTo>
                <a:lnTo>
                  <a:pt x="2246816" y="55828"/>
                </a:lnTo>
                <a:lnTo>
                  <a:pt x="2227230" y="26765"/>
                </a:lnTo>
                <a:lnTo>
                  <a:pt x="2198167" y="7179"/>
                </a:lnTo>
                <a:lnTo>
                  <a:pt x="2162556" y="0"/>
                </a:lnTo>
                <a:close/>
              </a:path>
            </a:pathLst>
          </a:custGeom>
          <a:solidFill>
            <a:srgbClr val="007B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2" name="Google Shape;4162;p150"/>
          <p:cNvSpPr txBox="1"/>
          <p:nvPr/>
        </p:nvSpPr>
        <p:spPr>
          <a:xfrm>
            <a:off x="1979802" y="2658237"/>
            <a:ext cx="1757045" cy="499745"/>
          </a:xfrm>
          <a:prstGeom prst="rect">
            <a:avLst/>
          </a:prstGeom>
          <a:noFill/>
          <a:ln>
            <a:noFill/>
          </a:ln>
        </p:spPr>
        <p:txBody>
          <a:bodyPr anchorCtr="0" anchor="t" bIns="0" lIns="0" spcFirstLastPara="1" rIns="0" wrap="square" tIns="12700">
            <a:spAutoFit/>
          </a:bodyPr>
          <a:lstStyle/>
          <a:p>
            <a:pPr indent="0" lvl="0" marL="12700" marR="5080" rtl="0" algn="ctr">
              <a:lnSpc>
                <a:spcPct val="100000"/>
              </a:lnSpc>
              <a:spcBef>
                <a:spcPts val="0"/>
              </a:spcBef>
              <a:spcAft>
                <a:spcPts val="0"/>
              </a:spcAft>
              <a:buNone/>
            </a:pPr>
            <a:r>
              <a:rPr b="1" lang="en-US" sz="1100">
                <a:solidFill>
                  <a:srgbClr val="FFFFFF"/>
                </a:solidFill>
                <a:latin typeface="Arial"/>
                <a:ea typeface="Arial"/>
                <a:cs typeface="Arial"/>
                <a:sym typeface="Arial"/>
              </a:rPr>
              <a:t>Advanced Architecting on  AWS</a:t>
            </a:r>
            <a:endParaRPr sz="1100">
              <a:solidFill>
                <a:schemeClr val="dk1"/>
              </a:solidFill>
              <a:latin typeface="Arial"/>
              <a:ea typeface="Arial"/>
              <a:cs typeface="Arial"/>
              <a:sym typeface="Arial"/>
            </a:endParaRPr>
          </a:p>
          <a:p>
            <a:pPr indent="0" lvl="0" marL="0" marR="0" rtl="0" algn="ctr">
              <a:lnSpc>
                <a:spcPct val="100000"/>
              </a:lnSpc>
              <a:spcBef>
                <a:spcPts val="10"/>
              </a:spcBef>
              <a:spcAft>
                <a:spcPts val="0"/>
              </a:spcAft>
              <a:buNone/>
            </a:pPr>
            <a:r>
              <a:rPr lang="en-US" sz="900">
                <a:solidFill>
                  <a:srgbClr val="FFFFFF"/>
                </a:solidFill>
                <a:latin typeface="Arial"/>
                <a:ea typeface="Arial"/>
                <a:cs typeface="Arial"/>
                <a:sym typeface="Arial"/>
              </a:rPr>
              <a:t>3 days</a:t>
            </a:r>
            <a:endParaRPr sz="900">
              <a:solidFill>
                <a:schemeClr val="dk1"/>
              </a:solidFill>
              <a:latin typeface="Arial"/>
              <a:ea typeface="Arial"/>
              <a:cs typeface="Arial"/>
              <a:sym typeface="Arial"/>
            </a:endParaRPr>
          </a:p>
        </p:txBody>
      </p:sp>
      <p:sp>
        <p:nvSpPr>
          <p:cNvPr id="4163" name="Google Shape;4163;p150"/>
          <p:cNvSpPr/>
          <p:nvPr/>
        </p:nvSpPr>
        <p:spPr>
          <a:xfrm>
            <a:off x="4052315" y="2636520"/>
            <a:ext cx="2440305" cy="548640"/>
          </a:xfrm>
          <a:custGeom>
            <a:rect b="b" l="l" r="r" t="t"/>
            <a:pathLst>
              <a:path extrusionOk="0" h="548639" w="2440304">
                <a:moveTo>
                  <a:pt x="2348484" y="0"/>
                </a:moveTo>
                <a:lnTo>
                  <a:pt x="91439" y="0"/>
                </a:lnTo>
                <a:lnTo>
                  <a:pt x="55828" y="7179"/>
                </a:lnTo>
                <a:lnTo>
                  <a:pt x="26765" y="26765"/>
                </a:lnTo>
                <a:lnTo>
                  <a:pt x="7179" y="55828"/>
                </a:lnTo>
                <a:lnTo>
                  <a:pt x="0" y="91440"/>
                </a:lnTo>
                <a:lnTo>
                  <a:pt x="0" y="457200"/>
                </a:lnTo>
                <a:lnTo>
                  <a:pt x="7179" y="492811"/>
                </a:lnTo>
                <a:lnTo>
                  <a:pt x="26765" y="521874"/>
                </a:lnTo>
                <a:lnTo>
                  <a:pt x="55828" y="541460"/>
                </a:lnTo>
                <a:lnTo>
                  <a:pt x="91439" y="548640"/>
                </a:lnTo>
                <a:lnTo>
                  <a:pt x="2348484" y="548640"/>
                </a:lnTo>
                <a:lnTo>
                  <a:pt x="2384095" y="541460"/>
                </a:lnTo>
                <a:lnTo>
                  <a:pt x="2413158" y="521874"/>
                </a:lnTo>
                <a:lnTo>
                  <a:pt x="2432744" y="492811"/>
                </a:lnTo>
                <a:lnTo>
                  <a:pt x="2439924" y="457200"/>
                </a:lnTo>
                <a:lnTo>
                  <a:pt x="2439924" y="91440"/>
                </a:lnTo>
                <a:lnTo>
                  <a:pt x="2432744" y="55828"/>
                </a:lnTo>
                <a:lnTo>
                  <a:pt x="2413158" y="26765"/>
                </a:lnTo>
                <a:lnTo>
                  <a:pt x="2384095" y="7179"/>
                </a:lnTo>
                <a:lnTo>
                  <a:pt x="2348484" y="0"/>
                </a:lnTo>
                <a:close/>
              </a:path>
            </a:pathLst>
          </a:custGeom>
          <a:solidFill>
            <a:srgbClr val="007B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4" name="Google Shape;4164;p150"/>
          <p:cNvSpPr txBox="1"/>
          <p:nvPr/>
        </p:nvSpPr>
        <p:spPr>
          <a:xfrm>
            <a:off x="4288028" y="2742057"/>
            <a:ext cx="1969770" cy="332105"/>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None/>
            </a:pPr>
            <a:r>
              <a:rPr b="1" lang="en-US" sz="1100">
                <a:solidFill>
                  <a:srgbClr val="FFFFFF"/>
                </a:solidFill>
                <a:latin typeface="Arial"/>
                <a:ea typeface="Arial"/>
                <a:cs typeface="Arial"/>
                <a:sym typeface="Arial"/>
              </a:rPr>
              <a:t>DevOps Engineering on AWS</a:t>
            </a:r>
            <a:endParaRPr sz="1100">
              <a:solidFill>
                <a:schemeClr val="dk1"/>
              </a:solidFill>
              <a:latin typeface="Arial"/>
              <a:ea typeface="Arial"/>
              <a:cs typeface="Arial"/>
              <a:sym typeface="Arial"/>
            </a:endParaRPr>
          </a:p>
          <a:p>
            <a:pPr indent="0" lvl="0" marL="635" marR="0" rtl="0" algn="ctr">
              <a:lnSpc>
                <a:spcPct val="100000"/>
              </a:lnSpc>
              <a:spcBef>
                <a:spcPts val="10"/>
              </a:spcBef>
              <a:spcAft>
                <a:spcPts val="0"/>
              </a:spcAft>
              <a:buNone/>
            </a:pPr>
            <a:r>
              <a:rPr lang="en-US" sz="900">
                <a:solidFill>
                  <a:srgbClr val="FFFFFF"/>
                </a:solidFill>
                <a:latin typeface="Arial"/>
                <a:ea typeface="Arial"/>
                <a:cs typeface="Arial"/>
                <a:sym typeface="Arial"/>
              </a:rPr>
              <a:t>3 days</a:t>
            </a:r>
            <a:endParaRPr sz="900">
              <a:solidFill>
                <a:schemeClr val="dk1"/>
              </a:solidFill>
              <a:latin typeface="Arial"/>
              <a:ea typeface="Arial"/>
              <a:cs typeface="Arial"/>
              <a:sym typeface="Arial"/>
            </a:endParaRPr>
          </a:p>
        </p:txBody>
      </p:sp>
      <p:sp>
        <p:nvSpPr>
          <p:cNvPr id="4165" name="Google Shape;4165;p150"/>
          <p:cNvSpPr/>
          <p:nvPr/>
        </p:nvSpPr>
        <p:spPr>
          <a:xfrm>
            <a:off x="6541007" y="2627376"/>
            <a:ext cx="2273935" cy="548640"/>
          </a:xfrm>
          <a:custGeom>
            <a:rect b="b" l="l" r="r" t="t"/>
            <a:pathLst>
              <a:path extrusionOk="0" h="548639" w="2273934">
                <a:moveTo>
                  <a:pt x="2182368" y="0"/>
                </a:moveTo>
                <a:lnTo>
                  <a:pt x="91440" y="0"/>
                </a:lnTo>
                <a:lnTo>
                  <a:pt x="55828" y="7179"/>
                </a:lnTo>
                <a:lnTo>
                  <a:pt x="26765" y="26765"/>
                </a:lnTo>
                <a:lnTo>
                  <a:pt x="7179" y="55828"/>
                </a:lnTo>
                <a:lnTo>
                  <a:pt x="0" y="91440"/>
                </a:lnTo>
                <a:lnTo>
                  <a:pt x="0" y="457200"/>
                </a:lnTo>
                <a:lnTo>
                  <a:pt x="7179" y="492811"/>
                </a:lnTo>
                <a:lnTo>
                  <a:pt x="26765" y="521874"/>
                </a:lnTo>
                <a:lnTo>
                  <a:pt x="55828" y="541460"/>
                </a:lnTo>
                <a:lnTo>
                  <a:pt x="91440" y="548640"/>
                </a:lnTo>
                <a:lnTo>
                  <a:pt x="2182368" y="548640"/>
                </a:lnTo>
                <a:lnTo>
                  <a:pt x="2217979" y="541460"/>
                </a:lnTo>
                <a:lnTo>
                  <a:pt x="2247042" y="521874"/>
                </a:lnTo>
                <a:lnTo>
                  <a:pt x="2266628" y="492811"/>
                </a:lnTo>
                <a:lnTo>
                  <a:pt x="2273808" y="457200"/>
                </a:lnTo>
                <a:lnTo>
                  <a:pt x="2273808" y="91440"/>
                </a:lnTo>
                <a:lnTo>
                  <a:pt x="2266628" y="55828"/>
                </a:lnTo>
                <a:lnTo>
                  <a:pt x="2247042" y="26765"/>
                </a:lnTo>
                <a:lnTo>
                  <a:pt x="2217979" y="7179"/>
                </a:lnTo>
                <a:lnTo>
                  <a:pt x="2182368" y="0"/>
                </a:lnTo>
                <a:close/>
              </a:path>
            </a:pathLst>
          </a:custGeom>
          <a:solidFill>
            <a:srgbClr val="007B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6" name="Google Shape;4166;p150"/>
          <p:cNvSpPr txBox="1"/>
          <p:nvPr/>
        </p:nvSpPr>
        <p:spPr>
          <a:xfrm>
            <a:off x="6717918" y="2732913"/>
            <a:ext cx="1920875" cy="332105"/>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None/>
            </a:pPr>
            <a:r>
              <a:rPr b="1" lang="en-US" sz="1100">
                <a:solidFill>
                  <a:srgbClr val="FFFFFF"/>
                </a:solidFill>
                <a:latin typeface="Arial"/>
                <a:ea typeface="Arial"/>
                <a:cs typeface="Arial"/>
                <a:sym typeface="Arial"/>
              </a:rPr>
              <a:t>Security Operations on AWS</a:t>
            </a:r>
            <a:endParaRPr sz="1100">
              <a:solidFill>
                <a:schemeClr val="dk1"/>
              </a:solidFill>
              <a:latin typeface="Arial"/>
              <a:ea typeface="Arial"/>
              <a:cs typeface="Arial"/>
              <a:sym typeface="Arial"/>
            </a:endParaRPr>
          </a:p>
          <a:p>
            <a:pPr indent="0" lvl="0" marL="0" marR="0" rtl="0" algn="ctr">
              <a:lnSpc>
                <a:spcPct val="100000"/>
              </a:lnSpc>
              <a:spcBef>
                <a:spcPts val="10"/>
              </a:spcBef>
              <a:spcAft>
                <a:spcPts val="0"/>
              </a:spcAft>
              <a:buNone/>
            </a:pPr>
            <a:r>
              <a:rPr lang="en-US" sz="900">
                <a:solidFill>
                  <a:srgbClr val="FFFFFF"/>
                </a:solidFill>
                <a:latin typeface="Arial"/>
                <a:ea typeface="Arial"/>
                <a:cs typeface="Arial"/>
                <a:sym typeface="Arial"/>
              </a:rPr>
              <a:t>3 days</a:t>
            </a:r>
            <a:endParaRPr sz="900">
              <a:solidFill>
                <a:schemeClr val="dk1"/>
              </a:solidFill>
              <a:latin typeface="Arial"/>
              <a:ea typeface="Arial"/>
              <a:cs typeface="Arial"/>
              <a:sym typeface="Arial"/>
            </a:endParaRPr>
          </a:p>
        </p:txBody>
      </p:sp>
      <p:sp>
        <p:nvSpPr>
          <p:cNvPr id="4167" name="Google Shape;4167;p150"/>
          <p:cNvSpPr/>
          <p:nvPr/>
        </p:nvSpPr>
        <p:spPr>
          <a:xfrm>
            <a:off x="2442078" y="662940"/>
            <a:ext cx="875669" cy="721894"/>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168" name="Google Shape;4168;p150"/>
          <p:cNvGrpSpPr/>
          <p:nvPr/>
        </p:nvGrpSpPr>
        <p:grpSpPr>
          <a:xfrm>
            <a:off x="4869802" y="585216"/>
            <a:ext cx="3260737" cy="824484"/>
            <a:chOff x="4869802" y="585216"/>
            <a:chExt cx="3260737" cy="824484"/>
          </a:xfrm>
        </p:grpSpPr>
        <p:sp>
          <p:nvSpPr>
            <p:cNvPr id="4169" name="Google Shape;4169;p150"/>
            <p:cNvSpPr/>
            <p:nvPr/>
          </p:nvSpPr>
          <p:spPr>
            <a:xfrm>
              <a:off x="4869802" y="585216"/>
              <a:ext cx="748754" cy="824484"/>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0" name="Google Shape;4170;p150"/>
            <p:cNvSpPr/>
            <p:nvPr/>
          </p:nvSpPr>
          <p:spPr>
            <a:xfrm>
              <a:off x="7315335" y="706805"/>
              <a:ext cx="815204" cy="687654"/>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71" name="Google Shape;4171;p150"/>
          <p:cNvSpPr/>
          <p:nvPr/>
        </p:nvSpPr>
        <p:spPr>
          <a:xfrm>
            <a:off x="1731264" y="3238500"/>
            <a:ext cx="2254250" cy="548640"/>
          </a:xfrm>
          <a:custGeom>
            <a:rect b="b" l="l" r="r" t="t"/>
            <a:pathLst>
              <a:path extrusionOk="0" h="548639" w="2254250">
                <a:moveTo>
                  <a:pt x="2162556" y="0"/>
                </a:moveTo>
                <a:lnTo>
                  <a:pt x="91440" y="0"/>
                </a:lnTo>
                <a:lnTo>
                  <a:pt x="55828" y="7179"/>
                </a:lnTo>
                <a:lnTo>
                  <a:pt x="26765" y="26765"/>
                </a:lnTo>
                <a:lnTo>
                  <a:pt x="7179" y="55828"/>
                </a:lnTo>
                <a:lnTo>
                  <a:pt x="0" y="91439"/>
                </a:lnTo>
                <a:lnTo>
                  <a:pt x="0" y="457200"/>
                </a:lnTo>
                <a:lnTo>
                  <a:pt x="7179" y="492811"/>
                </a:lnTo>
                <a:lnTo>
                  <a:pt x="26765" y="521874"/>
                </a:lnTo>
                <a:lnTo>
                  <a:pt x="55828" y="541460"/>
                </a:lnTo>
                <a:lnTo>
                  <a:pt x="91440" y="548640"/>
                </a:lnTo>
                <a:lnTo>
                  <a:pt x="2162556" y="548640"/>
                </a:lnTo>
                <a:lnTo>
                  <a:pt x="2198167" y="541460"/>
                </a:lnTo>
                <a:lnTo>
                  <a:pt x="2227230" y="521874"/>
                </a:lnTo>
                <a:lnTo>
                  <a:pt x="2246816" y="492811"/>
                </a:lnTo>
                <a:lnTo>
                  <a:pt x="2253996" y="457200"/>
                </a:lnTo>
                <a:lnTo>
                  <a:pt x="2253996" y="91439"/>
                </a:lnTo>
                <a:lnTo>
                  <a:pt x="2246816" y="55828"/>
                </a:lnTo>
                <a:lnTo>
                  <a:pt x="2227230" y="26765"/>
                </a:lnTo>
                <a:lnTo>
                  <a:pt x="2198167" y="7179"/>
                </a:lnTo>
                <a:lnTo>
                  <a:pt x="2162556" y="0"/>
                </a:lnTo>
                <a:close/>
              </a:path>
            </a:pathLst>
          </a:custGeom>
          <a:solidFill>
            <a:srgbClr val="00AF5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2" name="Google Shape;4172;p150"/>
          <p:cNvSpPr txBox="1"/>
          <p:nvPr/>
        </p:nvSpPr>
        <p:spPr>
          <a:xfrm>
            <a:off x="1947417" y="3344671"/>
            <a:ext cx="1823085" cy="332105"/>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None/>
            </a:pPr>
            <a:r>
              <a:rPr b="1" lang="en-US" sz="1100">
                <a:solidFill>
                  <a:srgbClr val="FFFFFF"/>
                </a:solidFill>
                <a:latin typeface="Arial"/>
                <a:ea typeface="Arial"/>
                <a:cs typeface="Arial"/>
                <a:sym typeface="Arial"/>
              </a:rPr>
              <a:t>Data Warehousing on AWS</a:t>
            </a:r>
            <a:endParaRPr sz="1100">
              <a:solidFill>
                <a:schemeClr val="dk1"/>
              </a:solidFill>
              <a:latin typeface="Arial"/>
              <a:ea typeface="Arial"/>
              <a:cs typeface="Arial"/>
              <a:sym typeface="Arial"/>
            </a:endParaRPr>
          </a:p>
          <a:p>
            <a:pPr indent="0" lvl="0" marL="0" marR="0" rtl="0" algn="ctr">
              <a:lnSpc>
                <a:spcPct val="100000"/>
              </a:lnSpc>
              <a:spcBef>
                <a:spcPts val="10"/>
              </a:spcBef>
              <a:spcAft>
                <a:spcPts val="0"/>
              </a:spcAft>
              <a:buNone/>
            </a:pPr>
            <a:r>
              <a:rPr lang="en-US" sz="900">
                <a:solidFill>
                  <a:srgbClr val="FFFFFF"/>
                </a:solidFill>
                <a:latin typeface="Arial"/>
                <a:ea typeface="Arial"/>
                <a:cs typeface="Arial"/>
                <a:sym typeface="Arial"/>
              </a:rPr>
              <a:t>3 days</a:t>
            </a:r>
            <a:endParaRPr sz="900">
              <a:solidFill>
                <a:schemeClr val="dk1"/>
              </a:solidFill>
              <a:latin typeface="Arial"/>
              <a:ea typeface="Arial"/>
              <a:cs typeface="Arial"/>
              <a:sym typeface="Arial"/>
            </a:endParaRPr>
          </a:p>
        </p:txBody>
      </p:sp>
      <p:sp>
        <p:nvSpPr>
          <p:cNvPr id="4173" name="Google Shape;4173;p150"/>
          <p:cNvSpPr/>
          <p:nvPr/>
        </p:nvSpPr>
        <p:spPr>
          <a:xfrm>
            <a:off x="6560819" y="3230879"/>
            <a:ext cx="2273935" cy="548640"/>
          </a:xfrm>
          <a:custGeom>
            <a:rect b="b" l="l" r="r" t="t"/>
            <a:pathLst>
              <a:path extrusionOk="0" h="548639" w="2273934">
                <a:moveTo>
                  <a:pt x="2182368" y="0"/>
                </a:moveTo>
                <a:lnTo>
                  <a:pt x="91439" y="0"/>
                </a:lnTo>
                <a:lnTo>
                  <a:pt x="55828" y="7179"/>
                </a:lnTo>
                <a:lnTo>
                  <a:pt x="26765" y="26765"/>
                </a:lnTo>
                <a:lnTo>
                  <a:pt x="7179" y="55828"/>
                </a:lnTo>
                <a:lnTo>
                  <a:pt x="0" y="91439"/>
                </a:lnTo>
                <a:lnTo>
                  <a:pt x="0" y="457200"/>
                </a:lnTo>
                <a:lnTo>
                  <a:pt x="7179" y="492811"/>
                </a:lnTo>
                <a:lnTo>
                  <a:pt x="26765" y="521874"/>
                </a:lnTo>
                <a:lnTo>
                  <a:pt x="55828" y="541460"/>
                </a:lnTo>
                <a:lnTo>
                  <a:pt x="91439" y="548639"/>
                </a:lnTo>
                <a:lnTo>
                  <a:pt x="2182368" y="548639"/>
                </a:lnTo>
                <a:lnTo>
                  <a:pt x="2217979" y="541460"/>
                </a:lnTo>
                <a:lnTo>
                  <a:pt x="2247042" y="521874"/>
                </a:lnTo>
                <a:lnTo>
                  <a:pt x="2266628" y="492811"/>
                </a:lnTo>
                <a:lnTo>
                  <a:pt x="2273807" y="457200"/>
                </a:lnTo>
                <a:lnTo>
                  <a:pt x="2273807" y="91439"/>
                </a:lnTo>
                <a:lnTo>
                  <a:pt x="2266628" y="55828"/>
                </a:lnTo>
                <a:lnTo>
                  <a:pt x="2247042" y="26765"/>
                </a:lnTo>
                <a:lnTo>
                  <a:pt x="2217979" y="7179"/>
                </a:lnTo>
                <a:lnTo>
                  <a:pt x="2182368" y="0"/>
                </a:lnTo>
                <a:close/>
              </a:path>
            </a:pathLst>
          </a:custGeom>
          <a:solidFill>
            <a:srgbClr val="00AF5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4" name="Google Shape;4174;p150"/>
          <p:cNvSpPr txBox="1"/>
          <p:nvPr/>
        </p:nvSpPr>
        <p:spPr>
          <a:xfrm>
            <a:off x="6681343" y="3252342"/>
            <a:ext cx="2033905" cy="499745"/>
          </a:xfrm>
          <a:prstGeom prst="rect">
            <a:avLst/>
          </a:prstGeom>
          <a:noFill/>
          <a:ln>
            <a:noFill/>
          </a:ln>
        </p:spPr>
        <p:txBody>
          <a:bodyPr anchorCtr="0" anchor="t" bIns="0" lIns="0" spcFirstLastPara="1" rIns="0" wrap="square" tIns="12700">
            <a:spAutoFit/>
          </a:bodyPr>
          <a:lstStyle/>
          <a:p>
            <a:pPr indent="0" lvl="0" marL="12065" marR="5080" rtl="0" algn="ctr">
              <a:lnSpc>
                <a:spcPct val="100000"/>
              </a:lnSpc>
              <a:spcBef>
                <a:spcPts val="0"/>
              </a:spcBef>
              <a:spcAft>
                <a:spcPts val="0"/>
              </a:spcAft>
              <a:buNone/>
            </a:pPr>
            <a:r>
              <a:rPr b="1" lang="en-US" sz="1100">
                <a:solidFill>
                  <a:srgbClr val="FFFFFF"/>
                </a:solidFill>
                <a:latin typeface="Arial"/>
                <a:ea typeface="Arial"/>
                <a:cs typeface="Arial"/>
                <a:sym typeface="Arial"/>
              </a:rPr>
              <a:t>Taking AWS Operations to the  Next Level</a:t>
            </a:r>
            <a:endParaRPr sz="1100">
              <a:solidFill>
                <a:schemeClr val="dk1"/>
              </a:solidFill>
              <a:latin typeface="Arial"/>
              <a:ea typeface="Arial"/>
              <a:cs typeface="Arial"/>
              <a:sym typeface="Arial"/>
            </a:endParaRPr>
          </a:p>
          <a:p>
            <a:pPr indent="0" lvl="0" marL="0" marR="0" rtl="0" algn="ctr">
              <a:lnSpc>
                <a:spcPct val="100000"/>
              </a:lnSpc>
              <a:spcBef>
                <a:spcPts val="10"/>
              </a:spcBef>
              <a:spcAft>
                <a:spcPts val="0"/>
              </a:spcAft>
              <a:buNone/>
            </a:pPr>
            <a:r>
              <a:rPr lang="en-US" sz="900">
                <a:solidFill>
                  <a:srgbClr val="FFFFFF"/>
                </a:solidFill>
                <a:latin typeface="Arial"/>
                <a:ea typeface="Arial"/>
                <a:cs typeface="Arial"/>
                <a:sym typeface="Arial"/>
              </a:rPr>
              <a:t>1 day</a:t>
            </a:r>
            <a:endParaRPr sz="900">
              <a:solidFill>
                <a:schemeClr val="dk1"/>
              </a:solidFill>
              <a:latin typeface="Arial"/>
              <a:ea typeface="Arial"/>
              <a:cs typeface="Arial"/>
              <a:sym typeface="Arial"/>
            </a:endParaRPr>
          </a:p>
        </p:txBody>
      </p:sp>
      <p:sp>
        <p:nvSpPr>
          <p:cNvPr id="4175" name="Google Shape;4175;p150"/>
          <p:cNvSpPr/>
          <p:nvPr/>
        </p:nvSpPr>
        <p:spPr>
          <a:xfrm>
            <a:off x="4052315" y="3846576"/>
            <a:ext cx="2440305" cy="548640"/>
          </a:xfrm>
          <a:custGeom>
            <a:rect b="b" l="l" r="r" t="t"/>
            <a:pathLst>
              <a:path extrusionOk="0" h="548639" w="2440304">
                <a:moveTo>
                  <a:pt x="2348484" y="0"/>
                </a:moveTo>
                <a:lnTo>
                  <a:pt x="91439" y="0"/>
                </a:lnTo>
                <a:lnTo>
                  <a:pt x="55828" y="7186"/>
                </a:lnTo>
                <a:lnTo>
                  <a:pt x="26765" y="26784"/>
                </a:lnTo>
                <a:lnTo>
                  <a:pt x="7179" y="55849"/>
                </a:lnTo>
                <a:lnTo>
                  <a:pt x="0" y="91440"/>
                </a:lnTo>
                <a:lnTo>
                  <a:pt x="0" y="457200"/>
                </a:lnTo>
                <a:lnTo>
                  <a:pt x="7179" y="492790"/>
                </a:lnTo>
                <a:lnTo>
                  <a:pt x="26765" y="521855"/>
                </a:lnTo>
                <a:lnTo>
                  <a:pt x="55828" y="541453"/>
                </a:lnTo>
                <a:lnTo>
                  <a:pt x="91439" y="548640"/>
                </a:lnTo>
                <a:lnTo>
                  <a:pt x="2348484" y="548640"/>
                </a:lnTo>
                <a:lnTo>
                  <a:pt x="2384095" y="541453"/>
                </a:lnTo>
                <a:lnTo>
                  <a:pt x="2413158" y="521855"/>
                </a:lnTo>
                <a:lnTo>
                  <a:pt x="2432744" y="492790"/>
                </a:lnTo>
                <a:lnTo>
                  <a:pt x="2439924" y="457200"/>
                </a:lnTo>
                <a:lnTo>
                  <a:pt x="2439924" y="91440"/>
                </a:lnTo>
                <a:lnTo>
                  <a:pt x="2432744" y="55849"/>
                </a:lnTo>
                <a:lnTo>
                  <a:pt x="2413158" y="26784"/>
                </a:lnTo>
                <a:lnTo>
                  <a:pt x="2384095" y="7186"/>
                </a:lnTo>
                <a:lnTo>
                  <a:pt x="2348484" y="0"/>
                </a:lnTo>
                <a:close/>
              </a:path>
            </a:pathLst>
          </a:custGeom>
          <a:solidFill>
            <a:srgbClr val="00AF5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6" name="Google Shape;4176;p150"/>
          <p:cNvSpPr txBox="1"/>
          <p:nvPr/>
        </p:nvSpPr>
        <p:spPr>
          <a:xfrm>
            <a:off x="4316984" y="3868928"/>
            <a:ext cx="1914525" cy="499745"/>
          </a:xfrm>
          <a:prstGeom prst="rect">
            <a:avLst/>
          </a:prstGeom>
          <a:noFill/>
          <a:ln>
            <a:noFill/>
          </a:ln>
        </p:spPr>
        <p:txBody>
          <a:bodyPr anchorCtr="0" anchor="t" bIns="0" lIns="0" spcFirstLastPara="1" rIns="0" wrap="square" tIns="12700">
            <a:spAutoFit/>
          </a:bodyPr>
          <a:lstStyle/>
          <a:p>
            <a:pPr indent="0" lvl="0" marL="12700" marR="5080" rtl="0" algn="ctr">
              <a:lnSpc>
                <a:spcPct val="100000"/>
              </a:lnSpc>
              <a:spcBef>
                <a:spcPts val="0"/>
              </a:spcBef>
              <a:spcAft>
                <a:spcPts val="0"/>
              </a:spcAft>
              <a:buNone/>
            </a:pPr>
            <a:r>
              <a:rPr b="1" lang="en-US" sz="1100">
                <a:solidFill>
                  <a:srgbClr val="FFFFFF"/>
                </a:solidFill>
                <a:latin typeface="Arial"/>
                <a:ea typeface="Arial"/>
                <a:cs typeface="Arial"/>
                <a:sym typeface="Arial"/>
              </a:rPr>
              <a:t>Building a Recommendation  Engine on AWS</a:t>
            </a:r>
            <a:endParaRPr sz="1100">
              <a:solidFill>
                <a:schemeClr val="dk1"/>
              </a:solidFill>
              <a:latin typeface="Arial"/>
              <a:ea typeface="Arial"/>
              <a:cs typeface="Arial"/>
              <a:sym typeface="Arial"/>
            </a:endParaRPr>
          </a:p>
          <a:p>
            <a:pPr indent="0" lvl="0" marL="0" marR="0" rtl="0" algn="ctr">
              <a:lnSpc>
                <a:spcPct val="100000"/>
              </a:lnSpc>
              <a:spcBef>
                <a:spcPts val="10"/>
              </a:spcBef>
              <a:spcAft>
                <a:spcPts val="0"/>
              </a:spcAft>
              <a:buNone/>
            </a:pPr>
            <a:r>
              <a:rPr lang="en-US" sz="900">
                <a:solidFill>
                  <a:srgbClr val="FFFFFF"/>
                </a:solidFill>
                <a:latin typeface="Arial"/>
                <a:ea typeface="Arial"/>
                <a:cs typeface="Arial"/>
                <a:sym typeface="Arial"/>
              </a:rPr>
              <a:t>1 day</a:t>
            </a:r>
            <a:endParaRPr sz="900">
              <a:solidFill>
                <a:schemeClr val="dk1"/>
              </a:solidFill>
              <a:latin typeface="Arial"/>
              <a:ea typeface="Arial"/>
              <a:cs typeface="Arial"/>
              <a:sym typeface="Arial"/>
            </a:endParaRPr>
          </a:p>
        </p:txBody>
      </p:sp>
      <p:sp>
        <p:nvSpPr>
          <p:cNvPr id="4177" name="Google Shape;4177;p150"/>
          <p:cNvSpPr/>
          <p:nvPr/>
        </p:nvSpPr>
        <p:spPr>
          <a:xfrm>
            <a:off x="1740407" y="3840479"/>
            <a:ext cx="2254250" cy="548640"/>
          </a:xfrm>
          <a:custGeom>
            <a:rect b="b" l="l" r="r" t="t"/>
            <a:pathLst>
              <a:path extrusionOk="0" h="548639" w="2254250">
                <a:moveTo>
                  <a:pt x="2162556" y="0"/>
                </a:moveTo>
                <a:lnTo>
                  <a:pt x="91440" y="0"/>
                </a:lnTo>
                <a:lnTo>
                  <a:pt x="55828" y="7186"/>
                </a:lnTo>
                <a:lnTo>
                  <a:pt x="26765" y="26784"/>
                </a:lnTo>
                <a:lnTo>
                  <a:pt x="7179" y="55849"/>
                </a:lnTo>
                <a:lnTo>
                  <a:pt x="0" y="91440"/>
                </a:lnTo>
                <a:lnTo>
                  <a:pt x="0" y="457200"/>
                </a:lnTo>
                <a:lnTo>
                  <a:pt x="7179" y="492790"/>
                </a:lnTo>
                <a:lnTo>
                  <a:pt x="26765" y="521855"/>
                </a:lnTo>
                <a:lnTo>
                  <a:pt x="55828" y="541453"/>
                </a:lnTo>
                <a:lnTo>
                  <a:pt x="91440" y="548640"/>
                </a:lnTo>
                <a:lnTo>
                  <a:pt x="2162556" y="548640"/>
                </a:lnTo>
                <a:lnTo>
                  <a:pt x="2198167" y="541453"/>
                </a:lnTo>
                <a:lnTo>
                  <a:pt x="2227230" y="521855"/>
                </a:lnTo>
                <a:lnTo>
                  <a:pt x="2246816" y="492790"/>
                </a:lnTo>
                <a:lnTo>
                  <a:pt x="2253996" y="457200"/>
                </a:lnTo>
                <a:lnTo>
                  <a:pt x="2253996" y="91440"/>
                </a:lnTo>
                <a:lnTo>
                  <a:pt x="2246816" y="55849"/>
                </a:lnTo>
                <a:lnTo>
                  <a:pt x="2227230" y="26784"/>
                </a:lnTo>
                <a:lnTo>
                  <a:pt x="2198167" y="7186"/>
                </a:lnTo>
                <a:lnTo>
                  <a:pt x="2162556" y="0"/>
                </a:lnTo>
                <a:close/>
              </a:path>
            </a:pathLst>
          </a:custGeom>
          <a:solidFill>
            <a:srgbClr val="00AF5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8" name="Google Shape;4178;p150"/>
          <p:cNvSpPr txBox="1"/>
          <p:nvPr/>
        </p:nvSpPr>
        <p:spPr>
          <a:xfrm>
            <a:off x="1935860" y="3861917"/>
            <a:ext cx="1864360" cy="499745"/>
          </a:xfrm>
          <a:prstGeom prst="rect">
            <a:avLst/>
          </a:prstGeom>
          <a:noFill/>
          <a:ln>
            <a:noFill/>
          </a:ln>
        </p:spPr>
        <p:txBody>
          <a:bodyPr anchorCtr="0" anchor="t" bIns="0" lIns="0" spcFirstLastPara="1" rIns="0" wrap="square" tIns="12700">
            <a:spAutoFit/>
          </a:bodyPr>
          <a:lstStyle/>
          <a:p>
            <a:pPr indent="1270" lvl="0" marL="12700" marR="5080" rtl="0" algn="ctr">
              <a:lnSpc>
                <a:spcPct val="100000"/>
              </a:lnSpc>
              <a:spcBef>
                <a:spcPts val="0"/>
              </a:spcBef>
              <a:spcAft>
                <a:spcPts val="0"/>
              </a:spcAft>
              <a:buNone/>
            </a:pPr>
            <a:r>
              <a:rPr b="1" lang="en-US" sz="1100">
                <a:solidFill>
                  <a:srgbClr val="FFFFFF"/>
                </a:solidFill>
                <a:latin typeface="Arial"/>
                <a:ea typeface="Arial"/>
                <a:cs typeface="Arial"/>
                <a:sym typeface="Arial"/>
              </a:rPr>
              <a:t>Securing Next-Gen  Applications at Cloud Scale  </a:t>
            </a:r>
            <a:r>
              <a:rPr lang="en-US" sz="900">
                <a:solidFill>
                  <a:srgbClr val="FFFFFF"/>
                </a:solidFill>
                <a:latin typeface="Arial"/>
                <a:ea typeface="Arial"/>
                <a:cs typeface="Arial"/>
                <a:sym typeface="Arial"/>
              </a:rPr>
              <a:t>1 day</a:t>
            </a:r>
            <a:endParaRPr sz="900">
              <a:solidFill>
                <a:schemeClr val="dk1"/>
              </a:solidFill>
              <a:latin typeface="Arial"/>
              <a:ea typeface="Arial"/>
              <a:cs typeface="Arial"/>
              <a:sym typeface="Arial"/>
            </a:endParaRPr>
          </a:p>
        </p:txBody>
      </p:sp>
      <p:sp>
        <p:nvSpPr>
          <p:cNvPr id="4179" name="Google Shape;4179;p150"/>
          <p:cNvSpPr/>
          <p:nvPr/>
        </p:nvSpPr>
        <p:spPr>
          <a:xfrm>
            <a:off x="6553200" y="3842003"/>
            <a:ext cx="2273935" cy="548640"/>
          </a:xfrm>
          <a:custGeom>
            <a:rect b="b" l="l" r="r" t="t"/>
            <a:pathLst>
              <a:path extrusionOk="0" h="548639" w="2273934">
                <a:moveTo>
                  <a:pt x="2182368" y="0"/>
                </a:moveTo>
                <a:lnTo>
                  <a:pt x="91440" y="0"/>
                </a:lnTo>
                <a:lnTo>
                  <a:pt x="55828" y="7186"/>
                </a:lnTo>
                <a:lnTo>
                  <a:pt x="26765" y="26784"/>
                </a:lnTo>
                <a:lnTo>
                  <a:pt x="7179" y="55849"/>
                </a:lnTo>
                <a:lnTo>
                  <a:pt x="0" y="91440"/>
                </a:lnTo>
                <a:lnTo>
                  <a:pt x="0" y="457200"/>
                </a:lnTo>
                <a:lnTo>
                  <a:pt x="7179" y="492790"/>
                </a:lnTo>
                <a:lnTo>
                  <a:pt x="26765" y="521855"/>
                </a:lnTo>
                <a:lnTo>
                  <a:pt x="55828" y="541453"/>
                </a:lnTo>
                <a:lnTo>
                  <a:pt x="91440" y="548640"/>
                </a:lnTo>
                <a:lnTo>
                  <a:pt x="2182368" y="548640"/>
                </a:lnTo>
                <a:lnTo>
                  <a:pt x="2217979" y="541453"/>
                </a:lnTo>
                <a:lnTo>
                  <a:pt x="2247042" y="521855"/>
                </a:lnTo>
                <a:lnTo>
                  <a:pt x="2266628" y="492790"/>
                </a:lnTo>
                <a:lnTo>
                  <a:pt x="2273807" y="457200"/>
                </a:lnTo>
                <a:lnTo>
                  <a:pt x="2273807" y="91440"/>
                </a:lnTo>
                <a:lnTo>
                  <a:pt x="2266628" y="55849"/>
                </a:lnTo>
                <a:lnTo>
                  <a:pt x="2247042" y="26784"/>
                </a:lnTo>
                <a:lnTo>
                  <a:pt x="2217979" y="7186"/>
                </a:lnTo>
                <a:lnTo>
                  <a:pt x="2182368" y="0"/>
                </a:lnTo>
                <a:close/>
              </a:path>
            </a:pathLst>
          </a:custGeom>
          <a:solidFill>
            <a:srgbClr val="00AF5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0" name="Google Shape;4180;p150"/>
          <p:cNvSpPr txBox="1"/>
          <p:nvPr/>
        </p:nvSpPr>
        <p:spPr>
          <a:xfrm>
            <a:off x="6752335" y="3863441"/>
            <a:ext cx="1877695" cy="499745"/>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None/>
            </a:pPr>
            <a:r>
              <a:rPr b="1" lang="en-US" sz="1100">
                <a:solidFill>
                  <a:srgbClr val="FFFFFF"/>
                </a:solidFill>
                <a:latin typeface="Arial"/>
                <a:ea typeface="Arial"/>
                <a:cs typeface="Arial"/>
                <a:sym typeface="Arial"/>
              </a:rPr>
              <a:t>Running Container-Enabled</a:t>
            </a:r>
            <a:endParaRPr sz="1100">
              <a:solidFill>
                <a:schemeClr val="dk1"/>
              </a:solidFill>
              <a:latin typeface="Arial"/>
              <a:ea typeface="Arial"/>
              <a:cs typeface="Arial"/>
              <a:sym typeface="Arial"/>
            </a:endParaRPr>
          </a:p>
          <a:p>
            <a:pPr indent="0" lvl="0" marL="1270" marR="0" rtl="0" algn="ctr">
              <a:lnSpc>
                <a:spcPct val="100000"/>
              </a:lnSpc>
              <a:spcBef>
                <a:spcPts val="0"/>
              </a:spcBef>
              <a:spcAft>
                <a:spcPts val="0"/>
              </a:spcAft>
              <a:buNone/>
            </a:pPr>
            <a:r>
              <a:rPr b="1" lang="en-US" sz="1100">
                <a:solidFill>
                  <a:srgbClr val="FFFFFF"/>
                </a:solidFill>
                <a:latin typeface="Arial"/>
                <a:ea typeface="Arial"/>
                <a:cs typeface="Arial"/>
                <a:sym typeface="Arial"/>
              </a:rPr>
              <a:t>Microservices on AWS</a:t>
            </a:r>
            <a:endParaRPr sz="1100">
              <a:solidFill>
                <a:schemeClr val="dk1"/>
              </a:solidFill>
              <a:latin typeface="Arial"/>
              <a:ea typeface="Arial"/>
              <a:cs typeface="Arial"/>
              <a:sym typeface="Arial"/>
            </a:endParaRPr>
          </a:p>
          <a:p>
            <a:pPr indent="0" lvl="0" marL="0" marR="0" rtl="0" algn="ctr">
              <a:lnSpc>
                <a:spcPct val="100000"/>
              </a:lnSpc>
              <a:spcBef>
                <a:spcPts val="15"/>
              </a:spcBef>
              <a:spcAft>
                <a:spcPts val="0"/>
              </a:spcAft>
              <a:buNone/>
            </a:pPr>
            <a:r>
              <a:rPr lang="en-US" sz="900">
                <a:solidFill>
                  <a:srgbClr val="FFFFFF"/>
                </a:solidFill>
                <a:latin typeface="Arial"/>
                <a:ea typeface="Arial"/>
                <a:cs typeface="Arial"/>
                <a:sym typeface="Arial"/>
              </a:rPr>
              <a:t>1 day</a:t>
            </a:r>
            <a:endParaRPr sz="900">
              <a:solidFill>
                <a:schemeClr val="dk1"/>
              </a:solidFill>
              <a:latin typeface="Arial"/>
              <a:ea typeface="Arial"/>
              <a:cs typeface="Arial"/>
              <a:sym typeface="Arial"/>
            </a:endParaRPr>
          </a:p>
        </p:txBody>
      </p:sp>
      <p:sp>
        <p:nvSpPr>
          <p:cNvPr id="4181" name="Google Shape;4181;p150"/>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182" name="Google Shape;4182;p150"/>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6" name="Shape 4186"/>
        <p:cNvGrpSpPr/>
        <p:nvPr/>
      </p:nvGrpSpPr>
      <p:grpSpPr>
        <a:xfrm>
          <a:off x="0" y="0"/>
          <a:ext cx="0" cy="0"/>
          <a:chOff x="0" y="0"/>
          <a:chExt cx="0" cy="0"/>
        </a:xfrm>
      </p:grpSpPr>
      <p:sp>
        <p:nvSpPr>
          <p:cNvPr id="4187" name="Google Shape;4187;p151"/>
          <p:cNvSpPr txBox="1"/>
          <p:nvPr>
            <p:ph type="title"/>
          </p:nvPr>
        </p:nvSpPr>
        <p:spPr>
          <a:xfrm>
            <a:off x="415544" y="139065"/>
            <a:ext cx="30075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AWS Certification</a:t>
            </a:r>
            <a:endParaRPr/>
          </a:p>
        </p:txBody>
      </p:sp>
      <p:sp>
        <p:nvSpPr>
          <p:cNvPr id="4188" name="Google Shape;4188;p151"/>
          <p:cNvSpPr/>
          <p:nvPr/>
        </p:nvSpPr>
        <p:spPr>
          <a:xfrm>
            <a:off x="907178" y="705612"/>
            <a:ext cx="1733913" cy="142875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9" name="Google Shape;4189;p151"/>
          <p:cNvSpPr/>
          <p:nvPr/>
        </p:nvSpPr>
        <p:spPr>
          <a:xfrm>
            <a:off x="3863419" y="705612"/>
            <a:ext cx="1314725" cy="1447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0" name="Google Shape;4190;p151"/>
          <p:cNvSpPr/>
          <p:nvPr/>
        </p:nvSpPr>
        <p:spPr>
          <a:xfrm>
            <a:off x="6500889" y="772287"/>
            <a:ext cx="1637270" cy="138112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191" name="Google Shape;4191;p151"/>
          <p:cNvGrpSpPr/>
          <p:nvPr/>
        </p:nvGrpSpPr>
        <p:grpSpPr>
          <a:xfrm>
            <a:off x="822198" y="3352038"/>
            <a:ext cx="2045335" cy="824865"/>
            <a:chOff x="822198" y="3352038"/>
            <a:chExt cx="2045335" cy="824865"/>
          </a:xfrm>
        </p:grpSpPr>
        <p:sp>
          <p:nvSpPr>
            <p:cNvPr id="4192" name="Google Shape;4192;p151"/>
            <p:cNvSpPr/>
            <p:nvPr/>
          </p:nvSpPr>
          <p:spPr>
            <a:xfrm>
              <a:off x="822198" y="3352038"/>
              <a:ext cx="2045335" cy="824865"/>
            </a:xfrm>
            <a:custGeom>
              <a:rect b="b" l="l" r="r" t="t"/>
              <a:pathLst>
                <a:path extrusionOk="0" h="824864" w="2045335">
                  <a:moveTo>
                    <a:pt x="1907794" y="0"/>
                  </a:moveTo>
                  <a:lnTo>
                    <a:pt x="137414" y="0"/>
                  </a:lnTo>
                  <a:lnTo>
                    <a:pt x="93979" y="7000"/>
                  </a:lnTo>
                  <a:lnTo>
                    <a:pt x="56257" y="26497"/>
                  </a:lnTo>
                  <a:lnTo>
                    <a:pt x="26511" y="56235"/>
                  </a:lnTo>
                  <a:lnTo>
                    <a:pt x="7005" y="93959"/>
                  </a:lnTo>
                  <a:lnTo>
                    <a:pt x="0" y="137413"/>
                  </a:lnTo>
                  <a:lnTo>
                    <a:pt x="0" y="687070"/>
                  </a:lnTo>
                  <a:lnTo>
                    <a:pt x="7005" y="730504"/>
                  </a:lnTo>
                  <a:lnTo>
                    <a:pt x="26511" y="768226"/>
                  </a:lnTo>
                  <a:lnTo>
                    <a:pt x="56257" y="797972"/>
                  </a:lnTo>
                  <a:lnTo>
                    <a:pt x="93979" y="817478"/>
                  </a:lnTo>
                  <a:lnTo>
                    <a:pt x="137414" y="824484"/>
                  </a:lnTo>
                  <a:lnTo>
                    <a:pt x="1907794" y="824484"/>
                  </a:lnTo>
                  <a:lnTo>
                    <a:pt x="1951248" y="817478"/>
                  </a:lnTo>
                  <a:lnTo>
                    <a:pt x="1988972" y="797972"/>
                  </a:lnTo>
                  <a:lnTo>
                    <a:pt x="2018710" y="768226"/>
                  </a:lnTo>
                  <a:lnTo>
                    <a:pt x="2038207" y="730504"/>
                  </a:lnTo>
                  <a:lnTo>
                    <a:pt x="2045208" y="687070"/>
                  </a:lnTo>
                  <a:lnTo>
                    <a:pt x="2045208" y="137413"/>
                  </a:lnTo>
                  <a:lnTo>
                    <a:pt x="2038207" y="93959"/>
                  </a:lnTo>
                  <a:lnTo>
                    <a:pt x="2018710" y="56235"/>
                  </a:lnTo>
                  <a:lnTo>
                    <a:pt x="1988972" y="26497"/>
                  </a:lnTo>
                  <a:lnTo>
                    <a:pt x="1951248" y="7000"/>
                  </a:lnTo>
                  <a:lnTo>
                    <a:pt x="1907794" y="0"/>
                  </a:lnTo>
                  <a:close/>
                </a:path>
              </a:pathLst>
            </a:custGeom>
            <a:solidFill>
              <a:srgbClr val="7AC23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3" name="Google Shape;4193;p151"/>
            <p:cNvSpPr/>
            <p:nvPr/>
          </p:nvSpPr>
          <p:spPr>
            <a:xfrm>
              <a:off x="822198" y="3352038"/>
              <a:ext cx="2045335" cy="824865"/>
            </a:xfrm>
            <a:custGeom>
              <a:rect b="b" l="l" r="r" t="t"/>
              <a:pathLst>
                <a:path extrusionOk="0" h="824864" w="2045335">
                  <a:moveTo>
                    <a:pt x="0" y="137413"/>
                  </a:moveTo>
                  <a:lnTo>
                    <a:pt x="7005" y="93959"/>
                  </a:lnTo>
                  <a:lnTo>
                    <a:pt x="26511" y="56235"/>
                  </a:lnTo>
                  <a:lnTo>
                    <a:pt x="56257" y="26497"/>
                  </a:lnTo>
                  <a:lnTo>
                    <a:pt x="93979" y="7000"/>
                  </a:lnTo>
                  <a:lnTo>
                    <a:pt x="137414" y="0"/>
                  </a:lnTo>
                  <a:lnTo>
                    <a:pt x="1907794" y="0"/>
                  </a:lnTo>
                  <a:lnTo>
                    <a:pt x="1951248" y="7000"/>
                  </a:lnTo>
                  <a:lnTo>
                    <a:pt x="1988972" y="26497"/>
                  </a:lnTo>
                  <a:lnTo>
                    <a:pt x="2018710" y="56235"/>
                  </a:lnTo>
                  <a:lnTo>
                    <a:pt x="2038207" y="93959"/>
                  </a:lnTo>
                  <a:lnTo>
                    <a:pt x="2045208" y="137413"/>
                  </a:lnTo>
                  <a:lnTo>
                    <a:pt x="2045208" y="687070"/>
                  </a:lnTo>
                  <a:lnTo>
                    <a:pt x="2038207" y="730504"/>
                  </a:lnTo>
                  <a:lnTo>
                    <a:pt x="2018710" y="768226"/>
                  </a:lnTo>
                  <a:lnTo>
                    <a:pt x="1988972" y="797972"/>
                  </a:lnTo>
                  <a:lnTo>
                    <a:pt x="1951248" y="817478"/>
                  </a:lnTo>
                  <a:lnTo>
                    <a:pt x="1907794" y="824484"/>
                  </a:lnTo>
                  <a:lnTo>
                    <a:pt x="137414" y="824484"/>
                  </a:lnTo>
                  <a:lnTo>
                    <a:pt x="93979" y="817478"/>
                  </a:lnTo>
                  <a:lnTo>
                    <a:pt x="56257" y="797972"/>
                  </a:lnTo>
                  <a:lnTo>
                    <a:pt x="26511" y="768226"/>
                  </a:lnTo>
                  <a:lnTo>
                    <a:pt x="7005" y="730504"/>
                  </a:lnTo>
                  <a:lnTo>
                    <a:pt x="0" y="687070"/>
                  </a:lnTo>
                  <a:lnTo>
                    <a:pt x="0" y="137413"/>
                  </a:lnTo>
                  <a:close/>
                </a:path>
              </a:pathLst>
            </a:custGeom>
            <a:noFill/>
            <a:ln cap="flat" cmpd="sng" w="25900">
              <a:solidFill>
                <a:srgbClr val="588E2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94" name="Google Shape;4194;p151"/>
          <p:cNvSpPr txBox="1"/>
          <p:nvPr/>
        </p:nvSpPr>
        <p:spPr>
          <a:xfrm>
            <a:off x="1020572" y="3564077"/>
            <a:ext cx="1647189" cy="39243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FFFFFF"/>
                </a:solidFill>
                <a:latin typeface="Arial"/>
                <a:ea typeface="Arial"/>
                <a:cs typeface="Arial"/>
                <a:sym typeface="Arial"/>
              </a:rPr>
              <a:t>AWS Certified Solutions</a:t>
            </a:r>
            <a:endParaRPr sz="1200">
              <a:solidFill>
                <a:schemeClr val="dk1"/>
              </a:solidFill>
              <a:latin typeface="Arial"/>
              <a:ea typeface="Arial"/>
              <a:cs typeface="Arial"/>
              <a:sym typeface="Arial"/>
            </a:endParaRPr>
          </a:p>
          <a:p>
            <a:pPr indent="0" lvl="0" marL="40005" marR="0" rtl="0" algn="l">
              <a:lnSpc>
                <a:spcPct val="100000"/>
              </a:lnSpc>
              <a:spcBef>
                <a:spcPts val="5"/>
              </a:spcBef>
              <a:spcAft>
                <a:spcPts val="0"/>
              </a:spcAft>
              <a:buNone/>
            </a:pPr>
            <a:r>
              <a:rPr lang="en-US" sz="1200">
                <a:solidFill>
                  <a:srgbClr val="FFFFFF"/>
                </a:solidFill>
                <a:latin typeface="Arial"/>
                <a:ea typeface="Arial"/>
                <a:cs typeface="Arial"/>
                <a:sym typeface="Arial"/>
              </a:rPr>
              <a:t>Architect - Professional</a:t>
            </a:r>
            <a:endParaRPr sz="1200">
              <a:solidFill>
                <a:schemeClr val="dk1"/>
              </a:solidFill>
              <a:latin typeface="Arial"/>
              <a:ea typeface="Arial"/>
              <a:cs typeface="Arial"/>
              <a:sym typeface="Arial"/>
            </a:endParaRPr>
          </a:p>
        </p:txBody>
      </p:sp>
      <p:grpSp>
        <p:nvGrpSpPr>
          <p:cNvPr id="4195" name="Google Shape;4195;p151"/>
          <p:cNvGrpSpPr/>
          <p:nvPr/>
        </p:nvGrpSpPr>
        <p:grpSpPr>
          <a:xfrm>
            <a:off x="3515106" y="2298953"/>
            <a:ext cx="2045335" cy="824865"/>
            <a:chOff x="3515106" y="2298953"/>
            <a:chExt cx="2045335" cy="824865"/>
          </a:xfrm>
        </p:grpSpPr>
        <p:sp>
          <p:nvSpPr>
            <p:cNvPr id="4196" name="Google Shape;4196;p151"/>
            <p:cNvSpPr/>
            <p:nvPr/>
          </p:nvSpPr>
          <p:spPr>
            <a:xfrm>
              <a:off x="3515106" y="2298953"/>
              <a:ext cx="2045335" cy="824865"/>
            </a:xfrm>
            <a:custGeom>
              <a:rect b="b" l="l" r="r" t="t"/>
              <a:pathLst>
                <a:path extrusionOk="0" h="824864" w="2045335">
                  <a:moveTo>
                    <a:pt x="1907794" y="0"/>
                  </a:moveTo>
                  <a:lnTo>
                    <a:pt x="137414" y="0"/>
                  </a:lnTo>
                  <a:lnTo>
                    <a:pt x="93959" y="7000"/>
                  </a:lnTo>
                  <a:lnTo>
                    <a:pt x="56235" y="26497"/>
                  </a:lnTo>
                  <a:lnTo>
                    <a:pt x="26497" y="56235"/>
                  </a:lnTo>
                  <a:lnTo>
                    <a:pt x="7000" y="93959"/>
                  </a:lnTo>
                  <a:lnTo>
                    <a:pt x="0" y="137413"/>
                  </a:lnTo>
                  <a:lnTo>
                    <a:pt x="0" y="687069"/>
                  </a:lnTo>
                  <a:lnTo>
                    <a:pt x="7000" y="730524"/>
                  </a:lnTo>
                  <a:lnTo>
                    <a:pt x="26497" y="768248"/>
                  </a:lnTo>
                  <a:lnTo>
                    <a:pt x="56235" y="797986"/>
                  </a:lnTo>
                  <a:lnTo>
                    <a:pt x="93959" y="817483"/>
                  </a:lnTo>
                  <a:lnTo>
                    <a:pt x="137414" y="824483"/>
                  </a:lnTo>
                  <a:lnTo>
                    <a:pt x="1907794" y="824483"/>
                  </a:lnTo>
                  <a:lnTo>
                    <a:pt x="1951248" y="817483"/>
                  </a:lnTo>
                  <a:lnTo>
                    <a:pt x="1988972" y="797986"/>
                  </a:lnTo>
                  <a:lnTo>
                    <a:pt x="2018710" y="768248"/>
                  </a:lnTo>
                  <a:lnTo>
                    <a:pt x="2038207" y="730524"/>
                  </a:lnTo>
                  <a:lnTo>
                    <a:pt x="2045208" y="687069"/>
                  </a:lnTo>
                  <a:lnTo>
                    <a:pt x="2045208" y="137413"/>
                  </a:lnTo>
                  <a:lnTo>
                    <a:pt x="2038207" y="93959"/>
                  </a:lnTo>
                  <a:lnTo>
                    <a:pt x="2018710" y="56235"/>
                  </a:lnTo>
                  <a:lnTo>
                    <a:pt x="1988972" y="26497"/>
                  </a:lnTo>
                  <a:lnTo>
                    <a:pt x="1951248" y="7000"/>
                  </a:lnTo>
                  <a:lnTo>
                    <a:pt x="1907794" y="0"/>
                  </a:lnTo>
                  <a:close/>
                </a:path>
              </a:pathLst>
            </a:custGeom>
            <a:solidFill>
              <a:srgbClr val="7AC23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7" name="Google Shape;4197;p151"/>
            <p:cNvSpPr/>
            <p:nvPr/>
          </p:nvSpPr>
          <p:spPr>
            <a:xfrm>
              <a:off x="3515106" y="2298953"/>
              <a:ext cx="2045335" cy="824865"/>
            </a:xfrm>
            <a:custGeom>
              <a:rect b="b" l="l" r="r" t="t"/>
              <a:pathLst>
                <a:path extrusionOk="0" h="824864" w="2045335">
                  <a:moveTo>
                    <a:pt x="0" y="137413"/>
                  </a:moveTo>
                  <a:lnTo>
                    <a:pt x="7000" y="93959"/>
                  </a:lnTo>
                  <a:lnTo>
                    <a:pt x="26497" y="56235"/>
                  </a:lnTo>
                  <a:lnTo>
                    <a:pt x="56235" y="26497"/>
                  </a:lnTo>
                  <a:lnTo>
                    <a:pt x="93959" y="7000"/>
                  </a:lnTo>
                  <a:lnTo>
                    <a:pt x="137414" y="0"/>
                  </a:lnTo>
                  <a:lnTo>
                    <a:pt x="1907794" y="0"/>
                  </a:lnTo>
                  <a:lnTo>
                    <a:pt x="1951248" y="7000"/>
                  </a:lnTo>
                  <a:lnTo>
                    <a:pt x="1988972" y="26497"/>
                  </a:lnTo>
                  <a:lnTo>
                    <a:pt x="2018710" y="56235"/>
                  </a:lnTo>
                  <a:lnTo>
                    <a:pt x="2038207" y="93959"/>
                  </a:lnTo>
                  <a:lnTo>
                    <a:pt x="2045208" y="137413"/>
                  </a:lnTo>
                  <a:lnTo>
                    <a:pt x="2045208" y="687069"/>
                  </a:lnTo>
                  <a:lnTo>
                    <a:pt x="2038207" y="730524"/>
                  </a:lnTo>
                  <a:lnTo>
                    <a:pt x="2018710" y="768248"/>
                  </a:lnTo>
                  <a:lnTo>
                    <a:pt x="1988972" y="797986"/>
                  </a:lnTo>
                  <a:lnTo>
                    <a:pt x="1951248" y="817483"/>
                  </a:lnTo>
                  <a:lnTo>
                    <a:pt x="1907794" y="824483"/>
                  </a:lnTo>
                  <a:lnTo>
                    <a:pt x="137414" y="824483"/>
                  </a:lnTo>
                  <a:lnTo>
                    <a:pt x="93959" y="817483"/>
                  </a:lnTo>
                  <a:lnTo>
                    <a:pt x="56235" y="797986"/>
                  </a:lnTo>
                  <a:lnTo>
                    <a:pt x="26497" y="768248"/>
                  </a:lnTo>
                  <a:lnTo>
                    <a:pt x="7000" y="730524"/>
                  </a:lnTo>
                  <a:lnTo>
                    <a:pt x="0" y="687069"/>
                  </a:lnTo>
                  <a:lnTo>
                    <a:pt x="0" y="137413"/>
                  </a:lnTo>
                  <a:close/>
                </a:path>
              </a:pathLst>
            </a:custGeom>
            <a:noFill/>
            <a:ln cap="flat" cmpd="sng" w="25900">
              <a:solidFill>
                <a:srgbClr val="588E2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98" name="Google Shape;4198;p151"/>
          <p:cNvSpPr txBox="1"/>
          <p:nvPr/>
        </p:nvSpPr>
        <p:spPr>
          <a:xfrm>
            <a:off x="3783329" y="2511044"/>
            <a:ext cx="1506220" cy="391160"/>
          </a:xfrm>
          <a:prstGeom prst="rect">
            <a:avLst/>
          </a:prstGeom>
          <a:noFill/>
          <a:ln>
            <a:noFill/>
          </a:ln>
        </p:spPr>
        <p:txBody>
          <a:bodyPr anchorCtr="0" anchor="t" bIns="0" lIns="0" spcFirstLastPara="1" rIns="0" wrap="square" tIns="12700">
            <a:spAutoFit/>
          </a:bodyPr>
          <a:lstStyle/>
          <a:p>
            <a:pPr indent="263525" lvl="0" marL="12700" marR="5080" rtl="0" algn="l">
              <a:lnSpc>
                <a:spcPct val="100000"/>
              </a:lnSpc>
              <a:spcBef>
                <a:spcPts val="0"/>
              </a:spcBef>
              <a:spcAft>
                <a:spcPts val="0"/>
              </a:spcAft>
              <a:buNone/>
            </a:pPr>
            <a:r>
              <a:rPr lang="en-US" sz="1200">
                <a:solidFill>
                  <a:srgbClr val="FFFFFF"/>
                </a:solidFill>
                <a:latin typeface="Arial"/>
                <a:ea typeface="Arial"/>
                <a:cs typeface="Arial"/>
                <a:sym typeface="Arial"/>
              </a:rPr>
              <a:t>AWS Certified  Developer - Associate</a:t>
            </a:r>
            <a:endParaRPr sz="1200">
              <a:solidFill>
                <a:schemeClr val="dk1"/>
              </a:solidFill>
              <a:latin typeface="Arial"/>
              <a:ea typeface="Arial"/>
              <a:cs typeface="Arial"/>
              <a:sym typeface="Arial"/>
            </a:endParaRPr>
          </a:p>
        </p:txBody>
      </p:sp>
      <p:grpSp>
        <p:nvGrpSpPr>
          <p:cNvPr id="4199" name="Google Shape;4199;p151"/>
          <p:cNvGrpSpPr/>
          <p:nvPr/>
        </p:nvGrpSpPr>
        <p:grpSpPr>
          <a:xfrm>
            <a:off x="6206489" y="2289809"/>
            <a:ext cx="2047239" cy="824865"/>
            <a:chOff x="6206489" y="2289809"/>
            <a:chExt cx="2047239" cy="824865"/>
          </a:xfrm>
        </p:grpSpPr>
        <p:sp>
          <p:nvSpPr>
            <p:cNvPr id="4200" name="Google Shape;4200;p151"/>
            <p:cNvSpPr/>
            <p:nvPr/>
          </p:nvSpPr>
          <p:spPr>
            <a:xfrm>
              <a:off x="6206489" y="2289809"/>
              <a:ext cx="2047239" cy="824865"/>
            </a:xfrm>
            <a:custGeom>
              <a:rect b="b" l="l" r="r" t="t"/>
              <a:pathLst>
                <a:path extrusionOk="0" h="824864" w="2047240">
                  <a:moveTo>
                    <a:pt x="1909317" y="0"/>
                  </a:moveTo>
                  <a:lnTo>
                    <a:pt x="137413" y="0"/>
                  </a:lnTo>
                  <a:lnTo>
                    <a:pt x="93959" y="7000"/>
                  </a:lnTo>
                  <a:lnTo>
                    <a:pt x="56235" y="26497"/>
                  </a:lnTo>
                  <a:lnTo>
                    <a:pt x="26497" y="56235"/>
                  </a:lnTo>
                  <a:lnTo>
                    <a:pt x="7000" y="93959"/>
                  </a:lnTo>
                  <a:lnTo>
                    <a:pt x="0" y="137413"/>
                  </a:lnTo>
                  <a:lnTo>
                    <a:pt x="0" y="687069"/>
                  </a:lnTo>
                  <a:lnTo>
                    <a:pt x="7000" y="730524"/>
                  </a:lnTo>
                  <a:lnTo>
                    <a:pt x="26497" y="768248"/>
                  </a:lnTo>
                  <a:lnTo>
                    <a:pt x="56235" y="797986"/>
                  </a:lnTo>
                  <a:lnTo>
                    <a:pt x="93959" y="817483"/>
                  </a:lnTo>
                  <a:lnTo>
                    <a:pt x="137413" y="824483"/>
                  </a:lnTo>
                  <a:lnTo>
                    <a:pt x="1909317" y="824483"/>
                  </a:lnTo>
                  <a:lnTo>
                    <a:pt x="1952772" y="817483"/>
                  </a:lnTo>
                  <a:lnTo>
                    <a:pt x="1990496" y="797986"/>
                  </a:lnTo>
                  <a:lnTo>
                    <a:pt x="2020234" y="768248"/>
                  </a:lnTo>
                  <a:lnTo>
                    <a:pt x="2039731" y="730524"/>
                  </a:lnTo>
                  <a:lnTo>
                    <a:pt x="2046732" y="687069"/>
                  </a:lnTo>
                  <a:lnTo>
                    <a:pt x="2046732" y="137413"/>
                  </a:lnTo>
                  <a:lnTo>
                    <a:pt x="2039731" y="93959"/>
                  </a:lnTo>
                  <a:lnTo>
                    <a:pt x="2020234" y="56235"/>
                  </a:lnTo>
                  <a:lnTo>
                    <a:pt x="1990496" y="26497"/>
                  </a:lnTo>
                  <a:lnTo>
                    <a:pt x="1952772" y="7000"/>
                  </a:lnTo>
                  <a:lnTo>
                    <a:pt x="1909317" y="0"/>
                  </a:lnTo>
                  <a:close/>
                </a:path>
              </a:pathLst>
            </a:custGeom>
            <a:solidFill>
              <a:srgbClr val="7AC23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1" name="Google Shape;4201;p151"/>
            <p:cNvSpPr/>
            <p:nvPr/>
          </p:nvSpPr>
          <p:spPr>
            <a:xfrm>
              <a:off x="6206489" y="2289809"/>
              <a:ext cx="2047239" cy="824865"/>
            </a:xfrm>
            <a:custGeom>
              <a:rect b="b" l="l" r="r" t="t"/>
              <a:pathLst>
                <a:path extrusionOk="0" h="824864" w="2047240">
                  <a:moveTo>
                    <a:pt x="0" y="137413"/>
                  </a:moveTo>
                  <a:lnTo>
                    <a:pt x="7000" y="93959"/>
                  </a:lnTo>
                  <a:lnTo>
                    <a:pt x="26497" y="56235"/>
                  </a:lnTo>
                  <a:lnTo>
                    <a:pt x="56235" y="26497"/>
                  </a:lnTo>
                  <a:lnTo>
                    <a:pt x="93959" y="7000"/>
                  </a:lnTo>
                  <a:lnTo>
                    <a:pt x="137413" y="0"/>
                  </a:lnTo>
                  <a:lnTo>
                    <a:pt x="1909317" y="0"/>
                  </a:lnTo>
                  <a:lnTo>
                    <a:pt x="1952772" y="7000"/>
                  </a:lnTo>
                  <a:lnTo>
                    <a:pt x="1990496" y="26497"/>
                  </a:lnTo>
                  <a:lnTo>
                    <a:pt x="2020234" y="56235"/>
                  </a:lnTo>
                  <a:lnTo>
                    <a:pt x="2039731" y="93959"/>
                  </a:lnTo>
                  <a:lnTo>
                    <a:pt x="2046732" y="137413"/>
                  </a:lnTo>
                  <a:lnTo>
                    <a:pt x="2046732" y="687069"/>
                  </a:lnTo>
                  <a:lnTo>
                    <a:pt x="2039731" y="730524"/>
                  </a:lnTo>
                  <a:lnTo>
                    <a:pt x="2020234" y="768248"/>
                  </a:lnTo>
                  <a:lnTo>
                    <a:pt x="1990496" y="797986"/>
                  </a:lnTo>
                  <a:lnTo>
                    <a:pt x="1952772" y="817483"/>
                  </a:lnTo>
                  <a:lnTo>
                    <a:pt x="1909317" y="824483"/>
                  </a:lnTo>
                  <a:lnTo>
                    <a:pt x="137413" y="824483"/>
                  </a:lnTo>
                  <a:lnTo>
                    <a:pt x="93959" y="817483"/>
                  </a:lnTo>
                  <a:lnTo>
                    <a:pt x="56235" y="797986"/>
                  </a:lnTo>
                  <a:lnTo>
                    <a:pt x="26497" y="768248"/>
                  </a:lnTo>
                  <a:lnTo>
                    <a:pt x="7000" y="730524"/>
                  </a:lnTo>
                  <a:lnTo>
                    <a:pt x="0" y="687069"/>
                  </a:lnTo>
                  <a:lnTo>
                    <a:pt x="0" y="137413"/>
                  </a:lnTo>
                  <a:close/>
                </a:path>
              </a:pathLst>
            </a:custGeom>
            <a:noFill/>
            <a:ln cap="flat" cmpd="sng" w="25900">
              <a:solidFill>
                <a:srgbClr val="588E2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02" name="Google Shape;4202;p151"/>
          <p:cNvSpPr txBox="1"/>
          <p:nvPr/>
        </p:nvSpPr>
        <p:spPr>
          <a:xfrm>
            <a:off x="6395465" y="2501645"/>
            <a:ext cx="1667510" cy="391160"/>
          </a:xfrm>
          <a:prstGeom prst="rect">
            <a:avLst/>
          </a:prstGeom>
          <a:noFill/>
          <a:ln>
            <a:noFill/>
          </a:ln>
        </p:spPr>
        <p:txBody>
          <a:bodyPr anchorCtr="0" anchor="t" bIns="0" lIns="0" spcFirstLastPara="1" rIns="0" wrap="square" tIns="12700">
            <a:spAutoFit/>
          </a:bodyPr>
          <a:lstStyle/>
          <a:p>
            <a:pPr indent="36195" lvl="0" marL="12700" marR="5080" rtl="0" algn="l">
              <a:lnSpc>
                <a:spcPct val="100000"/>
              </a:lnSpc>
              <a:spcBef>
                <a:spcPts val="0"/>
              </a:spcBef>
              <a:spcAft>
                <a:spcPts val="0"/>
              </a:spcAft>
              <a:buNone/>
            </a:pPr>
            <a:r>
              <a:rPr lang="en-US" sz="1200">
                <a:solidFill>
                  <a:srgbClr val="FFFFFF"/>
                </a:solidFill>
                <a:latin typeface="Arial"/>
                <a:ea typeface="Arial"/>
                <a:cs typeface="Arial"/>
                <a:sym typeface="Arial"/>
              </a:rPr>
              <a:t>AWS Certified SysOps  Administrator- Associate</a:t>
            </a:r>
            <a:endParaRPr sz="1200">
              <a:solidFill>
                <a:schemeClr val="dk1"/>
              </a:solidFill>
              <a:latin typeface="Arial"/>
              <a:ea typeface="Arial"/>
              <a:cs typeface="Arial"/>
              <a:sym typeface="Arial"/>
            </a:endParaRPr>
          </a:p>
        </p:txBody>
      </p:sp>
      <p:grpSp>
        <p:nvGrpSpPr>
          <p:cNvPr id="4203" name="Google Shape;4203;p151"/>
          <p:cNvGrpSpPr/>
          <p:nvPr/>
        </p:nvGrpSpPr>
        <p:grpSpPr>
          <a:xfrm>
            <a:off x="822198" y="2294381"/>
            <a:ext cx="2045335" cy="822960"/>
            <a:chOff x="822198" y="2294381"/>
            <a:chExt cx="2045335" cy="822960"/>
          </a:xfrm>
        </p:grpSpPr>
        <p:sp>
          <p:nvSpPr>
            <p:cNvPr id="4204" name="Google Shape;4204;p151"/>
            <p:cNvSpPr/>
            <p:nvPr/>
          </p:nvSpPr>
          <p:spPr>
            <a:xfrm>
              <a:off x="822198" y="2294381"/>
              <a:ext cx="2045335" cy="822960"/>
            </a:xfrm>
            <a:custGeom>
              <a:rect b="b" l="l" r="r" t="t"/>
              <a:pathLst>
                <a:path extrusionOk="0" h="822960" w="2045335">
                  <a:moveTo>
                    <a:pt x="1908048" y="0"/>
                  </a:moveTo>
                  <a:lnTo>
                    <a:pt x="137160" y="0"/>
                  </a:lnTo>
                  <a:lnTo>
                    <a:pt x="93805" y="6998"/>
                  </a:lnTo>
                  <a:lnTo>
                    <a:pt x="56153" y="26481"/>
                  </a:lnTo>
                  <a:lnTo>
                    <a:pt x="26462" y="56180"/>
                  </a:lnTo>
                  <a:lnTo>
                    <a:pt x="6992" y="93829"/>
                  </a:lnTo>
                  <a:lnTo>
                    <a:pt x="0" y="137160"/>
                  </a:lnTo>
                  <a:lnTo>
                    <a:pt x="0" y="685800"/>
                  </a:lnTo>
                  <a:lnTo>
                    <a:pt x="6992" y="729130"/>
                  </a:lnTo>
                  <a:lnTo>
                    <a:pt x="26462" y="766779"/>
                  </a:lnTo>
                  <a:lnTo>
                    <a:pt x="56153" y="796478"/>
                  </a:lnTo>
                  <a:lnTo>
                    <a:pt x="93805" y="815961"/>
                  </a:lnTo>
                  <a:lnTo>
                    <a:pt x="137160" y="822960"/>
                  </a:lnTo>
                  <a:lnTo>
                    <a:pt x="1908048" y="822960"/>
                  </a:lnTo>
                  <a:lnTo>
                    <a:pt x="1951378" y="815961"/>
                  </a:lnTo>
                  <a:lnTo>
                    <a:pt x="1989027" y="796478"/>
                  </a:lnTo>
                  <a:lnTo>
                    <a:pt x="2018726" y="766779"/>
                  </a:lnTo>
                  <a:lnTo>
                    <a:pt x="2038209" y="729130"/>
                  </a:lnTo>
                  <a:lnTo>
                    <a:pt x="2045208" y="685800"/>
                  </a:lnTo>
                  <a:lnTo>
                    <a:pt x="2045208" y="137160"/>
                  </a:lnTo>
                  <a:lnTo>
                    <a:pt x="2038209" y="93829"/>
                  </a:lnTo>
                  <a:lnTo>
                    <a:pt x="2018726" y="56180"/>
                  </a:lnTo>
                  <a:lnTo>
                    <a:pt x="1989027" y="26481"/>
                  </a:lnTo>
                  <a:lnTo>
                    <a:pt x="1951378" y="6998"/>
                  </a:lnTo>
                  <a:lnTo>
                    <a:pt x="1908048" y="0"/>
                  </a:lnTo>
                  <a:close/>
                </a:path>
              </a:pathLst>
            </a:custGeom>
            <a:solidFill>
              <a:srgbClr val="7AC23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5" name="Google Shape;4205;p151"/>
            <p:cNvSpPr/>
            <p:nvPr/>
          </p:nvSpPr>
          <p:spPr>
            <a:xfrm>
              <a:off x="822198" y="2294381"/>
              <a:ext cx="2045335" cy="822960"/>
            </a:xfrm>
            <a:custGeom>
              <a:rect b="b" l="l" r="r" t="t"/>
              <a:pathLst>
                <a:path extrusionOk="0" h="822960" w="2045335">
                  <a:moveTo>
                    <a:pt x="0" y="137160"/>
                  </a:moveTo>
                  <a:lnTo>
                    <a:pt x="6992" y="93829"/>
                  </a:lnTo>
                  <a:lnTo>
                    <a:pt x="26462" y="56180"/>
                  </a:lnTo>
                  <a:lnTo>
                    <a:pt x="56153" y="26481"/>
                  </a:lnTo>
                  <a:lnTo>
                    <a:pt x="93805" y="6998"/>
                  </a:lnTo>
                  <a:lnTo>
                    <a:pt x="137160" y="0"/>
                  </a:lnTo>
                  <a:lnTo>
                    <a:pt x="1908048" y="0"/>
                  </a:lnTo>
                  <a:lnTo>
                    <a:pt x="1951378" y="6998"/>
                  </a:lnTo>
                  <a:lnTo>
                    <a:pt x="1989027" y="26481"/>
                  </a:lnTo>
                  <a:lnTo>
                    <a:pt x="2018726" y="56180"/>
                  </a:lnTo>
                  <a:lnTo>
                    <a:pt x="2038209" y="93829"/>
                  </a:lnTo>
                  <a:lnTo>
                    <a:pt x="2045208" y="137160"/>
                  </a:lnTo>
                  <a:lnTo>
                    <a:pt x="2045208" y="685800"/>
                  </a:lnTo>
                  <a:lnTo>
                    <a:pt x="2038209" y="729130"/>
                  </a:lnTo>
                  <a:lnTo>
                    <a:pt x="2018726" y="766779"/>
                  </a:lnTo>
                  <a:lnTo>
                    <a:pt x="1989027" y="796478"/>
                  </a:lnTo>
                  <a:lnTo>
                    <a:pt x="1951378" y="815961"/>
                  </a:lnTo>
                  <a:lnTo>
                    <a:pt x="1908048" y="822960"/>
                  </a:lnTo>
                  <a:lnTo>
                    <a:pt x="137160" y="822960"/>
                  </a:lnTo>
                  <a:lnTo>
                    <a:pt x="93805" y="815961"/>
                  </a:lnTo>
                  <a:lnTo>
                    <a:pt x="56153" y="796478"/>
                  </a:lnTo>
                  <a:lnTo>
                    <a:pt x="26462" y="766779"/>
                  </a:lnTo>
                  <a:lnTo>
                    <a:pt x="6992" y="729130"/>
                  </a:lnTo>
                  <a:lnTo>
                    <a:pt x="0" y="685800"/>
                  </a:lnTo>
                  <a:lnTo>
                    <a:pt x="0" y="137160"/>
                  </a:lnTo>
                  <a:close/>
                </a:path>
              </a:pathLst>
            </a:custGeom>
            <a:noFill/>
            <a:ln cap="flat" cmpd="sng" w="25900">
              <a:solidFill>
                <a:srgbClr val="588E2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06" name="Google Shape;4206;p151"/>
          <p:cNvSpPr txBox="1"/>
          <p:nvPr/>
        </p:nvSpPr>
        <p:spPr>
          <a:xfrm>
            <a:off x="1020572" y="2505836"/>
            <a:ext cx="1646555" cy="391160"/>
          </a:xfrm>
          <a:prstGeom prst="rect">
            <a:avLst/>
          </a:prstGeom>
          <a:noFill/>
          <a:ln>
            <a:noFill/>
          </a:ln>
        </p:spPr>
        <p:txBody>
          <a:bodyPr anchorCtr="0" anchor="t" bIns="0" lIns="0" spcFirstLastPara="1" rIns="0" wrap="square" tIns="12700">
            <a:spAutoFit/>
          </a:bodyPr>
          <a:lstStyle/>
          <a:p>
            <a:pPr indent="-119380" lvl="0" marL="131445" marR="5080" rtl="0" algn="l">
              <a:lnSpc>
                <a:spcPct val="100000"/>
              </a:lnSpc>
              <a:spcBef>
                <a:spcPts val="0"/>
              </a:spcBef>
              <a:spcAft>
                <a:spcPts val="0"/>
              </a:spcAft>
              <a:buNone/>
            </a:pPr>
            <a:r>
              <a:rPr lang="en-US" sz="1200">
                <a:solidFill>
                  <a:srgbClr val="FFFFFF"/>
                </a:solidFill>
                <a:latin typeface="Arial"/>
                <a:ea typeface="Arial"/>
                <a:cs typeface="Arial"/>
                <a:sym typeface="Arial"/>
              </a:rPr>
              <a:t>AWS Certified Solutions  Architect - Associate</a:t>
            </a:r>
            <a:endParaRPr sz="1200">
              <a:solidFill>
                <a:schemeClr val="dk1"/>
              </a:solidFill>
              <a:latin typeface="Arial"/>
              <a:ea typeface="Arial"/>
              <a:cs typeface="Arial"/>
              <a:sym typeface="Arial"/>
            </a:endParaRPr>
          </a:p>
        </p:txBody>
      </p:sp>
      <p:grpSp>
        <p:nvGrpSpPr>
          <p:cNvPr id="4207" name="Google Shape;4207;p151"/>
          <p:cNvGrpSpPr/>
          <p:nvPr/>
        </p:nvGrpSpPr>
        <p:grpSpPr>
          <a:xfrm>
            <a:off x="3515106" y="3347465"/>
            <a:ext cx="4738370" cy="824865"/>
            <a:chOff x="3515106" y="3347465"/>
            <a:chExt cx="4738370" cy="824865"/>
          </a:xfrm>
        </p:grpSpPr>
        <p:sp>
          <p:nvSpPr>
            <p:cNvPr id="4208" name="Google Shape;4208;p151"/>
            <p:cNvSpPr/>
            <p:nvPr/>
          </p:nvSpPr>
          <p:spPr>
            <a:xfrm>
              <a:off x="3515106" y="3347465"/>
              <a:ext cx="4738370" cy="824865"/>
            </a:xfrm>
            <a:custGeom>
              <a:rect b="b" l="l" r="r" t="t"/>
              <a:pathLst>
                <a:path extrusionOk="0" h="824864" w="4738370">
                  <a:moveTo>
                    <a:pt x="4600702" y="0"/>
                  </a:moveTo>
                  <a:lnTo>
                    <a:pt x="137414" y="0"/>
                  </a:lnTo>
                  <a:lnTo>
                    <a:pt x="93959" y="7000"/>
                  </a:lnTo>
                  <a:lnTo>
                    <a:pt x="56235" y="26497"/>
                  </a:lnTo>
                  <a:lnTo>
                    <a:pt x="26497" y="56235"/>
                  </a:lnTo>
                  <a:lnTo>
                    <a:pt x="7000" y="93959"/>
                  </a:lnTo>
                  <a:lnTo>
                    <a:pt x="0" y="137413"/>
                  </a:lnTo>
                  <a:lnTo>
                    <a:pt x="0" y="687069"/>
                  </a:lnTo>
                  <a:lnTo>
                    <a:pt x="7000" y="730504"/>
                  </a:lnTo>
                  <a:lnTo>
                    <a:pt x="26497" y="768226"/>
                  </a:lnTo>
                  <a:lnTo>
                    <a:pt x="56235" y="797972"/>
                  </a:lnTo>
                  <a:lnTo>
                    <a:pt x="93959" y="817478"/>
                  </a:lnTo>
                  <a:lnTo>
                    <a:pt x="137414" y="824483"/>
                  </a:lnTo>
                  <a:lnTo>
                    <a:pt x="4600702" y="824483"/>
                  </a:lnTo>
                  <a:lnTo>
                    <a:pt x="4644156" y="817478"/>
                  </a:lnTo>
                  <a:lnTo>
                    <a:pt x="4681880" y="797972"/>
                  </a:lnTo>
                  <a:lnTo>
                    <a:pt x="4711618" y="768226"/>
                  </a:lnTo>
                  <a:lnTo>
                    <a:pt x="4731115" y="730504"/>
                  </a:lnTo>
                  <a:lnTo>
                    <a:pt x="4738116" y="687069"/>
                  </a:lnTo>
                  <a:lnTo>
                    <a:pt x="4738116" y="137413"/>
                  </a:lnTo>
                  <a:lnTo>
                    <a:pt x="4731115" y="93959"/>
                  </a:lnTo>
                  <a:lnTo>
                    <a:pt x="4711618" y="56235"/>
                  </a:lnTo>
                  <a:lnTo>
                    <a:pt x="4681880" y="26497"/>
                  </a:lnTo>
                  <a:lnTo>
                    <a:pt x="4644156" y="7000"/>
                  </a:lnTo>
                  <a:lnTo>
                    <a:pt x="4600702" y="0"/>
                  </a:lnTo>
                  <a:close/>
                </a:path>
              </a:pathLst>
            </a:custGeom>
            <a:solidFill>
              <a:srgbClr val="7AC23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9" name="Google Shape;4209;p151"/>
            <p:cNvSpPr/>
            <p:nvPr/>
          </p:nvSpPr>
          <p:spPr>
            <a:xfrm>
              <a:off x="3515106" y="3347465"/>
              <a:ext cx="4738370" cy="824865"/>
            </a:xfrm>
            <a:custGeom>
              <a:rect b="b" l="l" r="r" t="t"/>
              <a:pathLst>
                <a:path extrusionOk="0" h="824864" w="4738370">
                  <a:moveTo>
                    <a:pt x="0" y="137413"/>
                  </a:moveTo>
                  <a:lnTo>
                    <a:pt x="7000" y="93959"/>
                  </a:lnTo>
                  <a:lnTo>
                    <a:pt x="26497" y="56235"/>
                  </a:lnTo>
                  <a:lnTo>
                    <a:pt x="56235" y="26497"/>
                  </a:lnTo>
                  <a:lnTo>
                    <a:pt x="93959" y="7000"/>
                  </a:lnTo>
                  <a:lnTo>
                    <a:pt x="137414" y="0"/>
                  </a:lnTo>
                  <a:lnTo>
                    <a:pt x="4600702" y="0"/>
                  </a:lnTo>
                  <a:lnTo>
                    <a:pt x="4644156" y="7000"/>
                  </a:lnTo>
                  <a:lnTo>
                    <a:pt x="4681880" y="26497"/>
                  </a:lnTo>
                  <a:lnTo>
                    <a:pt x="4711618" y="56235"/>
                  </a:lnTo>
                  <a:lnTo>
                    <a:pt x="4731115" y="93959"/>
                  </a:lnTo>
                  <a:lnTo>
                    <a:pt x="4738116" y="137413"/>
                  </a:lnTo>
                  <a:lnTo>
                    <a:pt x="4738116" y="687069"/>
                  </a:lnTo>
                  <a:lnTo>
                    <a:pt x="4731115" y="730504"/>
                  </a:lnTo>
                  <a:lnTo>
                    <a:pt x="4711618" y="768226"/>
                  </a:lnTo>
                  <a:lnTo>
                    <a:pt x="4681880" y="797972"/>
                  </a:lnTo>
                  <a:lnTo>
                    <a:pt x="4644156" y="817478"/>
                  </a:lnTo>
                  <a:lnTo>
                    <a:pt x="4600702" y="824483"/>
                  </a:lnTo>
                  <a:lnTo>
                    <a:pt x="137414" y="824483"/>
                  </a:lnTo>
                  <a:lnTo>
                    <a:pt x="93959" y="817478"/>
                  </a:lnTo>
                  <a:lnTo>
                    <a:pt x="56235" y="797972"/>
                  </a:lnTo>
                  <a:lnTo>
                    <a:pt x="26497" y="768226"/>
                  </a:lnTo>
                  <a:lnTo>
                    <a:pt x="7000" y="730504"/>
                  </a:lnTo>
                  <a:lnTo>
                    <a:pt x="0" y="687069"/>
                  </a:lnTo>
                  <a:lnTo>
                    <a:pt x="0" y="137413"/>
                  </a:lnTo>
                  <a:close/>
                </a:path>
              </a:pathLst>
            </a:custGeom>
            <a:noFill/>
            <a:ln cap="flat" cmpd="sng" w="25900">
              <a:solidFill>
                <a:srgbClr val="588E2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10" name="Google Shape;4210;p151"/>
          <p:cNvSpPr txBox="1"/>
          <p:nvPr/>
        </p:nvSpPr>
        <p:spPr>
          <a:xfrm>
            <a:off x="4286503" y="3650996"/>
            <a:ext cx="319405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FFFFFF"/>
                </a:solidFill>
                <a:latin typeface="Arial"/>
                <a:ea typeface="Arial"/>
                <a:cs typeface="Arial"/>
                <a:sym typeface="Arial"/>
              </a:rPr>
              <a:t>AWS Certified DevOps Engineer - Professional</a:t>
            </a:r>
            <a:endParaRPr sz="1200">
              <a:solidFill>
                <a:schemeClr val="dk1"/>
              </a:solidFill>
              <a:latin typeface="Arial"/>
              <a:ea typeface="Arial"/>
              <a:cs typeface="Arial"/>
              <a:sym typeface="Arial"/>
            </a:endParaRPr>
          </a:p>
        </p:txBody>
      </p:sp>
      <p:sp>
        <p:nvSpPr>
          <p:cNvPr id="4211" name="Google Shape;4211;p151"/>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212" name="Google Shape;4212;p151"/>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4213" name="Google Shape;4213;p151"/>
          <p:cNvSpPr txBox="1"/>
          <p:nvPr/>
        </p:nvSpPr>
        <p:spPr>
          <a:xfrm>
            <a:off x="840739" y="4344720"/>
            <a:ext cx="513334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464646"/>
                </a:solidFill>
                <a:latin typeface="Arial"/>
                <a:ea typeface="Arial"/>
                <a:cs typeface="Arial"/>
                <a:sym typeface="Arial"/>
              </a:rPr>
              <a:t>For more information, see </a:t>
            </a:r>
            <a:r>
              <a:rPr lang="en-US" sz="1600" u="sng">
                <a:solidFill>
                  <a:srgbClr val="686CEA"/>
                </a:solidFill>
                <a:latin typeface="Arial"/>
                <a:ea typeface="Arial"/>
                <a:cs typeface="Arial"/>
                <a:sym typeface="Arial"/>
                <a:hlinkClick r:id="rId6">
                  <a:extLst>
                    <a:ext uri="{A12FA001-AC4F-418D-AE19-62706E023703}">
                      <ahyp:hlinkClr val="tx"/>
                    </a:ext>
                  </a:extLst>
                </a:hlinkClick>
              </a:rPr>
              <a:t>aws.amazon.com/certification</a:t>
            </a:r>
            <a:r>
              <a:rPr lang="en-US" sz="1600">
                <a:solidFill>
                  <a:srgbClr val="464646"/>
                </a:solidFill>
                <a:latin typeface="Arial"/>
                <a:ea typeface="Arial"/>
                <a:cs typeface="Arial"/>
                <a:sym typeface="Arial"/>
              </a:rPr>
              <a:t>.</a:t>
            </a:r>
            <a:endParaRPr sz="1600">
              <a:solidFill>
                <a:schemeClr val="dk1"/>
              </a:solidFill>
              <a:latin typeface="Arial"/>
              <a:ea typeface="Arial"/>
              <a:cs typeface="Arial"/>
              <a:sym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7" name="Shape 4217"/>
        <p:cNvGrpSpPr/>
        <p:nvPr/>
      </p:nvGrpSpPr>
      <p:grpSpPr>
        <a:xfrm>
          <a:off x="0" y="0"/>
          <a:ext cx="0" cy="0"/>
          <a:chOff x="0" y="0"/>
          <a:chExt cx="0" cy="0"/>
        </a:xfrm>
      </p:grpSpPr>
      <p:sp>
        <p:nvSpPr>
          <p:cNvPr id="4218" name="Google Shape;4218;p152"/>
          <p:cNvSpPr txBox="1"/>
          <p:nvPr>
            <p:ph type="title"/>
          </p:nvPr>
        </p:nvSpPr>
        <p:spPr>
          <a:xfrm>
            <a:off x="415544" y="139065"/>
            <a:ext cx="49341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Benefits of AWS Certification</a:t>
            </a:r>
            <a:endParaRPr/>
          </a:p>
        </p:txBody>
      </p:sp>
      <p:sp>
        <p:nvSpPr>
          <p:cNvPr id="4219" name="Google Shape;4219;p152"/>
          <p:cNvSpPr txBox="1"/>
          <p:nvPr/>
        </p:nvSpPr>
        <p:spPr>
          <a:xfrm>
            <a:off x="1183386" y="1099566"/>
            <a:ext cx="3420110" cy="605155"/>
          </a:xfrm>
          <a:prstGeom prst="rect">
            <a:avLst/>
          </a:prstGeom>
          <a:solidFill>
            <a:srgbClr val="FBB64B"/>
          </a:solidFill>
          <a:ln cap="flat" cmpd="sng" w="25900">
            <a:solidFill>
              <a:srgbClr val="E3A444"/>
            </a:solidFill>
            <a:prstDash val="solid"/>
            <a:round/>
            <a:headEnd len="sm" w="sm" type="none"/>
            <a:tailEnd len="sm" w="sm" type="none"/>
          </a:ln>
        </p:spPr>
        <p:txBody>
          <a:bodyPr anchorCtr="0" anchor="t" bIns="0" lIns="0" spcFirstLastPara="1" rIns="0" wrap="square" tIns="125725">
            <a:spAutoFit/>
          </a:bodyPr>
          <a:lstStyle/>
          <a:p>
            <a:pPr indent="0" lvl="0" marL="1117600" marR="0" rtl="0" algn="l">
              <a:lnSpc>
                <a:spcPct val="100000"/>
              </a:lnSpc>
              <a:spcBef>
                <a:spcPts val="0"/>
              </a:spcBef>
              <a:spcAft>
                <a:spcPts val="0"/>
              </a:spcAft>
              <a:buNone/>
            </a:pPr>
            <a:r>
              <a:rPr b="1" lang="en-US" sz="2000">
                <a:solidFill>
                  <a:srgbClr val="FFFFFF"/>
                </a:solidFill>
                <a:latin typeface="Arial"/>
                <a:ea typeface="Arial"/>
                <a:cs typeface="Arial"/>
                <a:sym typeface="Arial"/>
              </a:rPr>
              <a:t>Individual</a:t>
            </a:r>
            <a:endParaRPr sz="2000">
              <a:solidFill>
                <a:schemeClr val="dk1"/>
              </a:solidFill>
              <a:latin typeface="Arial"/>
              <a:ea typeface="Arial"/>
              <a:cs typeface="Arial"/>
              <a:sym typeface="Arial"/>
            </a:endParaRPr>
          </a:p>
        </p:txBody>
      </p:sp>
      <p:grpSp>
        <p:nvGrpSpPr>
          <p:cNvPr id="4220" name="Google Shape;4220;p152"/>
          <p:cNvGrpSpPr/>
          <p:nvPr/>
        </p:nvGrpSpPr>
        <p:grpSpPr>
          <a:xfrm>
            <a:off x="1183386" y="1704593"/>
            <a:ext cx="3420110" cy="2710180"/>
            <a:chOff x="1183386" y="1704593"/>
            <a:chExt cx="3420110" cy="2710180"/>
          </a:xfrm>
        </p:grpSpPr>
        <p:sp>
          <p:nvSpPr>
            <p:cNvPr id="4221" name="Google Shape;4221;p152"/>
            <p:cNvSpPr/>
            <p:nvPr/>
          </p:nvSpPr>
          <p:spPr>
            <a:xfrm>
              <a:off x="1183386" y="1704593"/>
              <a:ext cx="3420110" cy="2710180"/>
            </a:xfrm>
            <a:custGeom>
              <a:rect b="b" l="l" r="r" t="t"/>
              <a:pathLst>
                <a:path extrusionOk="0" h="2710179" w="3420110">
                  <a:moveTo>
                    <a:pt x="3419855" y="0"/>
                  </a:moveTo>
                  <a:lnTo>
                    <a:pt x="0" y="0"/>
                  </a:lnTo>
                  <a:lnTo>
                    <a:pt x="0" y="2709672"/>
                  </a:lnTo>
                  <a:lnTo>
                    <a:pt x="3419855" y="2709672"/>
                  </a:lnTo>
                  <a:lnTo>
                    <a:pt x="3419855" y="0"/>
                  </a:lnTo>
                  <a:close/>
                </a:path>
              </a:pathLst>
            </a:custGeom>
            <a:solidFill>
              <a:srgbClr val="FFFFFF">
                <a:alpha val="8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22" name="Google Shape;4222;p152"/>
            <p:cNvSpPr/>
            <p:nvPr/>
          </p:nvSpPr>
          <p:spPr>
            <a:xfrm>
              <a:off x="1183386" y="1704593"/>
              <a:ext cx="3420110" cy="2710180"/>
            </a:xfrm>
            <a:custGeom>
              <a:rect b="b" l="l" r="r" t="t"/>
              <a:pathLst>
                <a:path extrusionOk="0" h="2710179" w="3420110">
                  <a:moveTo>
                    <a:pt x="0" y="2709672"/>
                  </a:moveTo>
                  <a:lnTo>
                    <a:pt x="3419855" y="2709672"/>
                  </a:lnTo>
                  <a:lnTo>
                    <a:pt x="3419855" y="0"/>
                  </a:lnTo>
                  <a:lnTo>
                    <a:pt x="0" y="0"/>
                  </a:lnTo>
                  <a:lnTo>
                    <a:pt x="0" y="2709672"/>
                  </a:lnTo>
                  <a:close/>
                </a:path>
              </a:pathLst>
            </a:custGeom>
            <a:noFill/>
            <a:ln cap="flat" cmpd="sng" w="25900">
              <a:solidFill>
                <a:srgbClr val="FBB64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23" name="Google Shape;4223;p152"/>
          <p:cNvSpPr txBox="1"/>
          <p:nvPr/>
        </p:nvSpPr>
        <p:spPr>
          <a:xfrm>
            <a:off x="1183386" y="1717548"/>
            <a:ext cx="3420110" cy="2696845"/>
          </a:xfrm>
          <a:prstGeom prst="rect">
            <a:avLst/>
          </a:prstGeom>
          <a:noFill/>
          <a:ln>
            <a:noFill/>
          </a:ln>
        </p:spPr>
        <p:txBody>
          <a:bodyPr anchorCtr="0" anchor="t" bIns="0" lIns="0" spcFirstLastPara="1" rIns="0" wrap="square" tIns="81900">
            <a:spAutoFit/>
          </a:bodyPr>
          <a:lstStyle/>
          <a:p>
            <a:pPr indent="-229234" lvl="0" marL="340360" marR="0" rtl="0" algn="l">
              <a:lnSpc>
                <a:spcPct val="100000"/>
              </a:lnSpc>
              <a:spcBef>
                <a:spcPts val="0"/>
              </a:spcBef>
              <a:spcAft>
                <a:spcPts val="0"/>
              </a:spcAft>
              <a:buClr>
                <a:srgbClr val="464646"/>
              </a:buClr>
              <a:buSzPts val="2100"/>
              <a:buFont typeface="Arial"/>
              <a:buChar char="•"/>
            </a:pPr>
            <a:r>
              <a:rPr lang="en-US" sz="2100">
                <a:solidFill>
                  <a:srgbClr val="464646"/>
                </a:solidFill>
                <a:latin typeface="Arial"/>
                <a:ea typeface="Arial"/>
                <a:cs typeface="Arial"/>
                <a:sym typeface="Arial"/>
              </a:rPr>
              <a:t>Demonstrate expertise</a:t>
            </a:r>
            <a:endParaRPr sz="2100">
              <a:solidFill>
                <a:schemeClr val="dk1"/>
              </a:solidFill>
              <a:latin typeface="Arial"/>
              <a:ea typeface="Arial"/>
              <a:cs typeface="Arial"/>
              <a:sym typeface="Arial"/>
            </a:endParaRPr>
          </a:p>
          <a:p>
            <a:pPr indent="-229234" lvl="0" marL="340360" marR="0" rtl="0" algn="l">
              <a:lnSpc>
                <a:spcPct val="100000"/>
              </a:lnSpc>
              <a:spcBef>
                <a:spcPts val="270"/>
              </a:spcBef>
              <a:spcAft>
                <a:spcPts val="0"/>
              </a:spcAft>
              <a:buClr>
                <a:srgbClr val="464646"/>
              </a:buClr>
              <a:buSzPts val="2100"/>
              <a:buFont typeface="Arial"/>
              <a:buChar char="•"/>
            </a:pPr>
            <a:r>
              <a:rPr lang="en-US" sz="2100">
                <a:solidFill>
                  <a:srgbClr val="464646"/>
                </a:solidFill>
                <a:latin typeface="Arial"/>
                <a:ea typeface="Arial"/>
                <a:cs typeface="Arial"/>
                <a:sym typeface="Arial"/>
              </a:rPr>
              <a:t>Stand out</a:t>
            </a:r>
            <a:endParaRPr sz="2100">
              <a:solidFill>
                <a:schemeClr val="dk1"/>
              </a:solidFill>
              <a:latin typeface="Arial"/>
              <a:ea typeface="Arial"/>
              <a:cs typeface="Arial"/>
              <a:sym typeface="Arial"/>
            </a:endParaRPr>
          </a:p>
          <a:p>
            <a:pPr indent="-229234" lvl="0" marL="340360" marR="0" rtl="0" algn="l">
              <a:lnSpc>
                <a:spcPct val="100000"/>
              </a:lnSpc>
              <a:spcBef>
                <a:spcPts val="250"/>
              </a:spcBef>
              <a:spcAft>
                <a:spcPts val="0"/>
              </a:spcAft>
              <a:buClr>
                <a:srgbClr val="464646"/>
              </a:buClr>
              <a:buSzPts val="2100"/>
              <a:buFont typeface="Arial"/>
              <a:buChar char="•"/>
            </a:pPr>
            <a:r>
              <a:rPr lang="en-US" sz="2100">
                <a:solidFill>
                  <a:srgbClr val="464646"/>
                </a:solidFill>
                <a:latin typeface="Arial"/>
                <a:ea typeface="Arial"/>
                <a:cs typeface="Arial"/>
                <a:sym typeface="Arial"/>
              </a:rPr>
              <a:t>Industry visibility</a:t>
            </a:r>
            <a:endParaRPr sz="2100">
              <a:solidFill>
                <a:schemeClr val="dk1"/>
              </a:solidFill>
              <a:latin typeface="Arial"/>
              <a:ea typeface="Arial"/>
              <a:cs typeface="Arial"/>
              <a:sym typeface="Arial"/>
            </a:endParaRPr>
          </a:p>
          <a:p>
            <a:pPr indent="-229234" lvl="0" marL="340360" marR="0" rtl="0" algn="l">
              <a:lnSpc>
                <a:spcPct val="100000"/>
              </a:lnSpc>
              <a:spcBef>
                <a:spcPts val="250"/>
              </a:spcBef>
              <a:spcAft>
                <a:spcPts val="0"/>
              </a:spcAft>
              <a:buClr>
                <a:srgbClr val="464646"/>
              </a:buClr>
              <a:buSzPts val="2100"/>
              <a:buFont typeface="Arial"/>
              <a:buChar char="•"/>
            </a:pPr>
            <a:r>
              <a:rPr lang="en-US" sz="2100">
                <a:solidFill>
                  <a:srgbClr val="464646"/>
                </a:solidFill>
                <a:latin typeface="Arial"/>
                <a:ea typeface="Arial"/>
                <a:cs typeface="Arial"/>
                <a:sym typeface="Arial"/>
              </a:rPr>
              <a:t>Customer visibility</a:t>
            </a:r>
            <a:endParaRPr sz="2100">
              <a:solidFill>
                <a:schemeClr val="dk1"/>
              </a:solidFill>
              <a:latin typeface="Arial"/>
              <a:ea typeface="Arial"/>
              <a:cs typeface="Arial"/>
              <a:sym typeface="Arial"/>
            </a:endParaRPr>
          </a:p>
          <a:p>
            <a:pPr indent="-229234" lvl="0" marL="340360" marR="0" rtl="0" algn="l">
              <a:lnSpc>
                <a:spcPct val="100000"/>
              </a:lnSpc>
              <a:spcBef>
                <a:spcPts val="270"/>
              </a:spcBef>
              <a:spcAft>
                <a:spcPts val="0"/>
              </a:spcAft>
              <a:buClr>
                <a:srgbClr val="464646"/>
              </a:buClr>
              <a:buSzPts val="2100"/>
              <a:buFont typeface="Arial"/>
              <a:buChar char="•"/>
            </a:pPr>
            <a:r>
              <a:rPr lang="en-US" sz="2100">
                <a:solidFill>
                  <a:srgbClr val="464646"/>
                </a:solidFill>
                <a:latin typeface="Arial"/>
                <a:ea typeface="Arial"/>
                <a:cs typeface="Arial"/>
                <a:sym typeface="Arial"/>
              </a:rPr>
              <a:t>Peer recognition</a:t>
            </a:r>
            <a:endParaRPr sz="2100">
              <a:solidFill>
                <a:schemeClr val="dk1"/>
              </a:solidFill>
              <a:latin typeface="Arial"/>
              <a:ea typeface="Arial"/>
              <a:cs typeface="Arial"/>
              <a:sym typeface="Arial"/>
            </a:endParaRPr>
          </a:p>
          <a:p>
            <a:pPr indent="-228600" lvl="0" marL="339725" marR="1352550" rtl="0" algn="l">
              <a:lnSpc>
                <a:spcPct val="114761"/>
              </a:lnSpc>
              <a:spcBef>
                <a:spcPts val="425"/>
              </a:spcBef>
              <a:spcAft>
                <a:spcPts val="0"/>
              </a:spcAft>
              <a:buClr>
                <a:srgbClr val="464646"/>
              </a:buClr>
              <a:buSzPts val="2100"/>
              <a:buFont typeface="Arial"/>
              <a:buChar char="•"/>
            </a:pPr>
            <a:r>
              <a:rPr lang="en-US" sz="2100">
                <a:solidFill>
                  <a:srgbClr val="464646"/>
                </a:solidFill>
                <a:latin typeface="Arial"/>
                <a:ea typeface="Arial"/>
                <a:cs typeface="Arial"/>
                <a:sym typeface="Arial"/>
              </a:rPr>
              <a:t>Credibility with  customers</a:t>
            </a:r>
            <a:endParaRPr sz="2100">
              <a:solidFill>
                <a:schemeClr val="dk1"/>
              </a:solidFill>
              <a:latin typeface="Arial"/>
              <a:ea typeface="Arial"/>
              <a:cs typeface="Arial"/>
              <a:sym typeface="Arial"/>
            </a:endParaRPr>
          </a:p>
        </p:txBody>
      </p:sp>
      <p:sp>
        <p:nvSpPr>
          <p:cNvPr id="4224" name="Google Shape;4224;p152"/>
          <p:cNvSpPr txBox="1"/>
          <p:nvPr/>
        </p:nvSpPr>
        <p:spPr>
          <a:xfrm>
            <a:off x="5081778" y="1099566"/>
            <a:ext cx="3418840" cy="605155"/>
          </a:xfrm>
          <a:prstGeom prst="rect">
            <a:avLst/>
          </a:prstGeom>
          <a:solidFill>
            <a:srgbClr val="FBB64B"/>
          </a:solidFill>
          <a:ln cap="flat" cmpd="sng" w="25900">
            <a:solidFill>
              <a:srgbClr val="E3A444"/>
            </a:solidFill>
            <a:prstDash val="solid"/>
            <a:round/>
            <a:headEnd len="sm" w="sm" type="none"/>
            <a:tailEnd len="sm" w="sm" type="none"/>
          </a:ln>
        </p:spPr>
        <p:txBody>
          <a:bodyPr anchorCtr="0" anchor="t" bIns="0" lIns="0" spcFirstLastPara="1" rIns="0" wrap="square" tIns="117475">
            <a:spAutoFit/>
          </a:bodyPr>
          <a:lstStyle/>
          <a:p>
            <a:pPr indent="0" lvl="0" marL="1102995" marR="0" rtl="0" algn="l">
              <a:lnSpc>
                <a:spcPct val="100000"/>
              </a:lnSpc>
              <a:spcBef>
                <a:spcPts val="0"/>
              </a:spcBef>
              <a:spcAft>
                <a:spcPts val="0"/>
              </a:spcAft>
              <a:buNone/>
            </a:pPr>
            <a:r>
              <a:rPr b="1" lang="en-US" sz="2100">
                <a:solidFill>
                  <a:srgbClr val="FFFFFF"/>
                </a:solidFill>
                <a:latin typeface="Arial"/>
                <a:ea typeface="Arial"/>
                <a:cs typeface="Arial"/>
                <a:sym typeface="Arial"/>
              </a:rPr>
              <a:t>Employer</a:t>
            </a:r>
            <a:endParaRPr sz="2100">
              <a:solidFill>
                <a:schemeClr val="dk1"/>
              </a:solidFill>
              <a:latin typeface="Arial"/>
              <a:ea typeface="Arial"/>
              <a:cs typeface="Arial"/>
              <a:sym typeface="Arial"/>
            </a:endParaRPr>
          </a:p>
        </p:txBody>
      </p:sp>
      <p:grpSp>
        <p:nvGrpSpPr>
          <p:cNvPr id="4225" name="Google Shape;4225;p152"/>
          <p:cNvGrpSpPr/>
          <p:nvPr/>
        </p:nvGrpSpPr>
        <p:grpSpPr>
          <a:xfrm>
            <a:off x="5081777" y="1704593"/>
            <a:ext cx="3418840" cy="2710180"/>
            <a:chOff x="5081777" y="1704593"/>
            <a:chExt cx="3418840" cy="2710180"/>
          </a:xfrm>
        </p:grpSpPr>
        <p:sp>
          <p:nvSpPr>
            <p:cNvPr id="4226" name="Google Shape;4226;p152"/>
            <p:cNvSpPr/>
            <p:nvPr/>
          </p:nvSpPr>
          <p:spPr>
            <a:xfrm>
              <a:off x="5081777" y="1704593"/>
              <a:ext cx="3418840" cy="2710180"/>
            </a:xfrm>
            <a:custGeom>
              <a:rect b="b" l="l" r="r" t="t"/>
              <a:pathLst>
                <a:path extrusionOk="0" h="2710179" w="3418840">
                  <a:moveTo>
                    <a:pt x="3418331" y="0"/>
                  </a:moveTo>
                  <a:lnTo>
                    <a:pt x="0" y="0"/>
                  </a:lnTo>
                  <a:lnTo>
                    <a:pt x="0" y="2709672"/>
                  </a:lnTo>
                  <a:lnTo>
                    <a:pt x="3418331" y="2709672"/>
                  </a:lnTo>
                  <a:lnTo>
                    <a:pt x="3418331" y="0"/>
                  </a:lnTo>
                  <a:close/>
                </a:path>
              </a:pathLst>
            </a:custGeom>
            <a:solidFill>
              <a:srgbClr val="FFFFFF">
                <a:alpha val="8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27" name="Google Shape;4227;p152"/>
            <p:cNvSpPr/>
            <p:nvPr/>
          </p:nvSpPr>
          <p:spPr>
            <a:xfrm>
              <a:off x="5081777" y="1704593"/>
              <a:ext cx="3418840" cy="2710180"/>
            </a:xfrm>
            <a:custGeom>
              <a:rect b="b" l="l" r="r" t="t"/>
              <a:pathLst>
                <a:path extrusionOk="0" h="2710179" w="3418840">
                  <a:moveTo>
                    <a:pt x="0" y="2709672"/>
                  </a:moveTo>
                  <a:lnTo>
                    <a:pt x="3418331" y="2709672"/>
                  </a:lnTo>
                  <a:lnTo>
                    <a:pt x="3418331" y="0"/>
                  </a:lnTo>
                  <a:lnTo>
                    <a:pt x="0" y="0"/>
                  </a:lnTo>
                  <a:lnTo>
                    <a:pt x="0" y="2709672"/>
                  </a:lnTo>
                  <a:close/>
                </a:path>
              </a:pathLst>
            </a:custGeom>
            <a:noFill/>
            <a:ln cap="flat" cmpd="sng" w="25900">
              <a:solidFill>
                <a:srgbClr val="FBB64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28" name="Google Shape;4228;p152"/>
          <p:cNvSpPr txBox="1"/>
          <p:nvPr>
            <p:ph idx="2" type="body"/>
          </p:nvPr>
        </p:nvSpPr>
        <p:spPr>
          <a:xfrm>
            <a:off x="5081778" y="1717548"/>
            <a:ext cx="3418800" cy="2503500"/>
          </a:xfrm>
          <a:prstGeom prst="rect">
            <a:avLst/>
          </a:prstGeom>
          <a:noFill/>
          <a:ln>
            <a:noFill/>
          </a:ln>
        </p:spPr>
        <p:txBody>
          <a:bodyPr anchorCtr="0" anchor="t" bIns="0" lIns="0" spcFirstLastPara="1" rIns="0" wrap="square" tIns="29200">
            <a:spAutoFit/>
          </a:bodyPr>
          <a:lstStyle/>
          <a:p>
            <a:pPr indent="-172720" lvl="0" marL="257175" rtl="0" algn="l">
              <a:lnSpc>
                <a:spcPct val="100000"/>
              </a:lnSpc>
              <a:spcBef>
                <a:spcPts val="0"/>
              </a:spcBef>
              <a:spcAft>
                <a:spcPts val="0"/>
              </a:spcAft>
              <a:buClr>
                <a:srgbClr val="464646"/>
              </a:buClr>
              <a:buSzPts val="1900"/>
              <a:buFont typeface="Arial"/>
              <a:buChar char="•"/>
            </a:pPr>
            <a:r>
              <a:rPr lang="en-US"/>
              <a:t>Baseline bar on AWS skills</a:t>
            </a:r>
            <a:endParaRPr/>
          </a:p>
          <a:p>
            <a:pPr indent="-172720" lvl="0" marL="257175" rtl="0" algn="l">
              <a:lnSpc>
                <a:spcPct val="100000"/>
              </a:lnSpc>
              <a:spcBef>
                <a:spcPts val="10"/>
              </a:spcBef>
              <a:spcAft>
                <a:spcPts val="0"/>
              </a:spcAft>
              <a:buClr>
                <a:srgbClr val="464646"/>
              </a:buClr>
              <a:buSzPts val="1900"/>
              <a:buFont typeface="Arial"/>
              <a:buChar char="•"/>
            </a:pPr>
            <a:r>
              <a:rPr lang="en-US"/>
              <a:t>Identify expert talent</a:t>
            </a:r>
            <a:endParaRPr/>
          </a:p>
          <a:p>
            <a:pPr indent="-172720" lvl="0" marL="257175" rtl="0" algn="l">
              <a:lnSpc>
                <a:spcPct val="100000"/>
              </a:lnSpc>
              <a:spcBef>
                <a:spcPts val="25"/>
              </a:spcBef>
              <a:spcAft>
                <a:spcPts val="0"/>
              </a:spcAft>
              <a:buClr>
                <a:srgbClr val="464646"/>
              </a:buClr>
              <a:buSzPts val="1900"/>
              <a:buFont typeface="Arial"/>
              <a:buChar char="•"/>
            </a:pPr>
            <a:r>
              <a:rPr lang="en-US"/>
              <a:t>Leverage best practices</a:t>
            </a:r>
            <a:endParaRPr/>
          </a:p>
          <a:p>
            <a:pPr indent="-171450" lvl="1" marL="427990" rtl="0" algn="l">
              <a:lnSpc>
                <a:spcPct val="100000"/>
              </a:lnSpc>
              <a:spcBef>
                <a:spcPts val="65"/>
              </a:spcBef>
              <a:spcAft>
                <a:spcPts val="0"/>
              </a:spcAft>
              <a:buClr>
                <a:srgbClr val="464646"/>
              </a:buClr>
              <a:buSzPts val="1600"/>
              <a:buFont typeface="Arial"/>
              <a:buChar char="•"/>
            </a:pPr>
            <a:r>
              <a:rPr lang="en-US" sz="1600">
                <a:solidFill>
                  <a:srgbClr val="464646"/>
                </a:solidFill>
                <a:latin typeface="Arial"/>
                <a:ea typeface="Arial"/>
                <a:cs typeface="Arial"/>
                <a:sym typeface="Arial"/>
              </a:rPr>
              <a:t>Reduce operational risk</a:t>
            </a:r>
            <a:endParaRPr sz="1600">
              <a:latin typeface="Arial"/>
              <a:ea typeface="Arial"/>
              <a:cs typeface="Arial"/>
              <a:sym typeface="Arial"/>
            </a:endParaRPr>
          </a:p>
          <a:p>
            <a:pPr indent="-171450" lvl="1" marL="427990" rtl="0" algn="l">
              <a:lnSpc>
                <a:spcPct val="100000"/>
              </a:lnSpc>
              <a:spcBef>
                <a:spcPts val="10"/>
              </a:spcBef>
              <a:spcAft>
                <a:spcPts val="0"/>
              </a:spcAft>
              <a:buClr>
                <a:srgbClr val="464646"/>
              </a:buClr>
              <a:buSzPts val="1600"/>
              <a:buFont typeface="Arial"/>
              <a:buChar char="•"/>
            </a:pPr>
            <a:r>
              <a:rPr lang="en-US" sz="1600">
                <a:solidFill>
                  <a:srgbClr val="464646"/>
                </a:solidFill>
                <a:latin typeface="Arial"/>
                <a:ea typeface="Arial"/>
                <a:cs typeface="Arial"/>
                <a:sym typeface="Arial"/>
              </a:rPr>
              <a:t>Increase business advantage</a:t>
            </a:r>
            <a:endParaRPr sz="1600">
              <a:latin typeface="Arial"/>
              <a:ea typeface="Arial"/>
              <a:cs typeface="Arial"/>
              <a:sym typeface="Arial"/>
            </a:endParaRPr>
          </a:p>
          <a:p>
            <a:pPr indent="-171450" lvl="1" marL="427990" rtl="0" algn="l">
              <a:lnSpc>
                <a:spcPct val="118750"/>
              </a:lnSpc>
              <a:spcBef>
                <a:spcPts val="15"/>
              </a:spcBef>
              <a:spcAft>
                <a:spcPts val="0"/>
              </a:spcAft>
              <a:buClr>
                <a:srgbClr val="464646"/>
              </a:buClr>
              <a:buSzPts val="1600"/>
              <a:buFont typeface="Arial"/>
              <a:buChar char="•"/>
            </a:pPr>
            <a:r>
              <a:rPr lang="en-US" sz="1600">
                <a:solidFill>
                  <a:srgbClr val="464646"/>
                </a:solidFill>
                <a:latin typeface="Arial"/>
                <a:ea typeface="Arial"/>
                <a:cs typeface="Arial"/>
                <a:sym typeface="Arial"/>
              </a:rPr>
              <a:t>Maximize AWS efficiencies</a:t>
            </a:r>
            <a:endParaRPr sz="1600">
              <a:latin typeface="Arial"/>
              <a:ea typeface="Arial"/>
              <a:cs typeface="Arial"/>
              <a:sym typeface="Arial"/>
            </a:endParaRPr>
          </a:p>
          <a:p>
            <a:pPr indent="-172720" lvl="0" marL="257175" rtl="0" algn="l">
              <a:lnSpc>
                <a:spcPct val="118947"/>
              </a:lnSpc>
              <a:spcBef>
                <a:spcPts val="1200"/>
              </a:spcBef>
              <a:spcAft>
                <a:spcPts val="0"/>
              </a:spcAft>
              <a:buClr>
                <a:srgbClr val="464646"/>
              </a:buClr>
              <a:buSzPts val="1900"/>
              <a:buFont typeface="Arial"/>
              <a:buChar char="•"/>
            </a:pPr>
            <a:r>
              <a:rPr lang="en-US"/>
              <a:t>Common vocabulary</a:t>
            </a:r>
            <a:endParaRPr/>
          </a:p>
          <a:p>
            <a:pPr indent="-172720" lvl="0" marL="257175" rtl="0" algn="l">
              <a:lnSpc>
                <a:spcPct val="100000"/>
              </a:lnSpc>
              <a:spcBef>
                <a:spcPts val="10"/>
              </a:spcBef>
              <a:spcAft>
                <a:spcPts val="1200"/>
              </a:spcAft>
              <a:buClr>
                <a:srgbClr val="464646"/>
              </a:buClr>
              <a:buSzPts val="1900"/>
              <a:buFont typeface="Arial"/>
              <a:buChar char="•"/>
            </a:pPr>
            <a:r>
              <a:rPr lang="en-US"/>
              <a:t>Accelerate time to cloud</a:t>
            </a:r>
            <a:endParaRPr/>
          </a:p>
        </p:txBody>
      </p:sp>
      <p:sp>
        <p:nvSpPr>
          <p:cNvPr id="4229" name="Google Shape;4229;p152"/>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230" name="Google Shape;4230;p152"/>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4" name="Shape 4234"/>
        <p:cNvGrpSpPr/>
        <p:nvPr/>
      </p:nvGrpSpPr>
      <p:grpSpPr>
        <a:xfrm>
          <a:off x="0" y="0"/>
          <a:ext cx="0" cy="0"/>
          <a:chOff x="0" y="0"/>
          <a:chExt cx="0" cy="0"/>
        </a:xfrm>
      </p:grpSpPr>
      <p:sp>
        <p:nvSpPr>
          <p:cNvPr id="4235" name="Google Shape;4235;p153"/>
          <p:cNvSpPr txBox="1"/>
          <p:nvPr>
            <p:ph type="title"/>
          </p:nvPr>
        </p:nvSpPr>
        <p:spPr>
          <a:xfrm>
            <a:off x="415544" y="139065"/>
            <a:ext cx="53256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Preparing for AWS Certification</a:t>
            </a:r>
            <a:endParaRPr/>
          </a:p>
        </p:txBody>
      </p:sp>
      <p:grpSp>
        <p:nvGrpSpPr>
          <p:cNvPr id="4236" name="Google Shape;4236;p153"/>
          <p:cNvGrpSpPr/>
          <p:nvPr/>
        </p:nvGrpSpPr>
        <p:grpSpPr>
          <a:xfrm>
            <a:off x="4803640" y="3788701"/>
            <a:ext cx="3727718" cy="725348"/>
            <a:chOff x="4803640" y="3788701"/>
            <a:chExt cx="3727718" cy="725348"/>
          </a:xfrm>
        </p:grpSpPr>
        <p:sp>
          <p:nvSpPr>
            <p:cNvPr id="4237" name="Google Shape;4237;p153"/>
            <p:cNvSpPr/>
            <p:nvPr/>
          </p:nvSpPr>
          <p:spPr>
            <a:xfrm>
              <a:off x="4803640" y="3788701"/>
              <a:ext cx="3727718" cy="72534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8" name="Google Shape;4238;p153"/>
            <p:cNvSpPr/>
            <p:nvPr/>
          </p:nvSpPr>
          <p:spPr>
            <a:xfrm>
              <a:off x="5751575" y="3925824"/>
              <a:ext cx="1830324" cy="51206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9" name="Google Shape;4239;p153"/>
            <p:cNvSpPr/>
            <p:nvPr/>
          </p:nvSpPr>
          <p:spPr>
            <a:xfrm>
              <a:off x="4837175" y="3802380"/>
              <a:ext cx="3660775" cy="658495"/>
            </a:xfrm>
            <a:custGeom>
              <a:rect b="b" l="l" r="r" t="t"/>
              <a:pathLst>
                <a:path extrusionOk="0" h="658495" w="3660775">
                  <a:moveTo>
                    <a:pt x="3550920" y="0"/>
                  </a:moveTo>
                  <a:lnTo>
                    <a:pt x="109727" y="0"/>
                  </a:lnTo>
                  <a:lnTo>
                    <a:pt x="67026" y="8626"/>
                  </a:lnTo>
                  <a:lnTo>
                    <a:pt x="32146" y="32146"/>
                  </a:lnTo>
                  <a:lnTo>
                    <a:pt x="8626" y="67026"/>
                  </a:lnTo>
                  <a:lnTo>
                    <a:pt x="0" y="109728"/>
                  </a:lnTo>
                  <a:lnTo>
                    <a:pt x="0" y="548640"/>
                  </a:lnTo>
                  <a:lnTo>
                    <a:pt x="8626" y="591352"/>
                  </a:lnTo>
                  <a:lnTo>
                    <a:pt x="32146" y="626230"/>
                  </a:lnTo>
                  <a:lnTo>
                    <a:pt x="67026" y="649745"/>
                  </a:lnTo>
                  <a:lnTo>
                    <a:pt x="109727" y="658368"/>
                  </a:lnTo>
                  <a:lnTo>
                    <a:pt x="3550920" y="658368"/>
                  </a:lnTo>
                  <a:lnTo>
                    <a:pt x="3593621" y="649745"/>
                  </a:lnTo>
                  <a:lnTo>
                    <a:pt x="3628501" y="626230"/>
                  </a:lnTo>
                  <a:lnTo>
                    <a:pt x="3652021" y="591352"/>
                  </a:lnTo>
                  <a:lnTo>
                    <a:pt x="3660648" y="548640"/>
                  </a:lnTo>
                  <a:lnTo>
                    <a:pt x="3660648" y="109728"/>
                  </a:lnTo>
                  <a:lnTo>
                    <a:pt x="3652021" y="67026"/>
                  </a:lnTo>
                  <a:lnTo>
                    <a:pt x="3628501" y="32146"/>
                  </a:lnTo>
                  <a:lnTo>
                    <a:pt x="3593621" y="8626"/>
                  </a:lnTo>
                  <a:lnTo>
                    <a:pt x="3550920" y="0"/>
                  </a:lnTo>
                  <a:close/>
                </a:path>
              </a:pathLst>
            </a:custGeom>
            <a:solidFill>
              <a:srgbClr val="007B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40" name="Google Shape;4240;p153"/>
          <p:cNvSpPr txBox="1"/>
          <p:nvPr/>
        </p:nvSpPr>
        <p:spPr>
          <a:xfrm>
            <a:off x="5904738" y="3993286"/>
            <a:ext cx="152590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FFFFFF"/>
                </a:solidFill>
                <a:latin typeface="Arial"/>
                <a:ea typeface="Arial"/>
                <a:cs typeface="Arial"/>
                <a:sym typeface="Arial"/>
              </a:rPr>
              <a:t>Practice Exams</a:t>
            </a:r>
            <a:endParaRPr sz="1600">
              <a:solidFill>
                <a:schemeClr val="dk1"/>
              </a:solidFill>
              <a:latin typeface="Arial"/>
              <a:ea typeface="Arial"/>
              <a:cs typeface="Arial"/>
              <a:sym typeface="Arial"/>
            </a:endParaRPr>
          </a:p>
        </p:txBody>
      </p:sp>
      <p:grpSp>
        <p:nvGrpSpPr>
          <p:cNvPr id="4241" name="Google Shape;4241;p153"/>
          <p:cNvGrpSpPr/>
          <p:nvPr/>
        </p:nvGrpSpPr>
        <p:grpSpPr>
          <a:xfrm>
            <a:off x="525776" y="3788701"/>
            <a:ext cx="3729235" cy="725348"/>
            <a:chOff x="525776" y="3788701"/>
            <a:chExt cx="3729235" cy="725348"/>
          </a:xfrm>
        </p:grpSpPr>
        <p:sp>
          <p:nvSpPr>
            <p:cNvPr id="4242" name="Google Shape;4242;p153"/>
            <p:cNvSpPr/>
            <p:nvPr/>
          </p:nvSpPr>
          <p:spPr>
            <a:xfrm>
              <a:off x="525776" y="3788701"/>
              <a:ext cx="3729235" cy="72534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3" name="Google Shape;4243;p153"/>
            <p:cNvSpPr/>
            <p:nvPr/>
          </p:nvSpPr>
          <p:spPr>
            <a:xfrm>
              <a:off x="760476" y="3925824"/>
              <a:ext cx="3261360" cy="512063"/>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4" name="Google Shape;4244;p153"/>
            <p:cNvSpPr/>
            <p:nvPr/>
          </p:nvSpPr>
          <p:spPr>
            <a:xfrm>
              <a:off x="559308" y="3802380"/>
              <a:ext cx="3662679" cy="658495"/>
            </a:xfrm>
            <a:custGeom>
              <a:rect b="b" l="l" r="r" t="t"/>
              <a:pathLst>
                <a:path extrusionOk="0" h="658495" w="3662679">
                  <a:moveTo>
                    <a:pt x="3552443" y="0"/>
                  </a:moveTo>
                  <a:lnTo>
                    <a:pt x="109728" y="0"/>
                  </a:lnTo>
                  <a:lnTo>
                    <a:pt x="67015" y="8626"/>
                  </a:lnTo>
                  <a:lnTo>
                    <a:pt x="32137" y="32146"/>
                  </a:lnTo>
                  <a:lnTo>
                    <a:pt x="8622" y="67026"/>
                  </a:lnTo>
                  <a:lnTo>
                    <a:pt x="0" y="109728"/>
                  </a:lnTo>
                  <a:lnTo>
                    <a:pt x="0" y="548640"/>
                  </a:lnTo>
                  <a:lnTo>
                    <a:pt x="8622" y="591352"/>
                  </a:lnTo>
                  <a:lnTo>
                    <a:pt x="32137" y="626230"/>
                  </a:lnTo>
                  <a:lnTo>
                    <a:pt x="67015" y="649745"/>
                  </a:lnTo>
                  <a:lnTo>
                    <a:pt x="109728" y="658368"/>
                  </a:lnTo>
                  <a:lnTo>
                    <a:pt x="3552443" y="658368"/>
                  </a:lnTo>
                  <a:lnTo>
                    <a:pt x="3595145" y="649745"/>
                  </a:lnTo>
                  <a:lnTo>
                    <a:pt x="3630025" y="626230"/>
                  </a:lnTo>
                  <a:lnTo>
                    <a:pt x="3653545" y="591352"/>
                  </a:lnTo>
                  <a:lnTo>
                    <a:pt x="3662171" y="548640"/>
                  </a:lnTo>
                  <a:lnTo>
                    <a:pt x="3662171" y="109728"/>
                  </a:lnTo>
                  <a:lnTo>
                    <a:pt x="3653545" y="67026"/>
                  </a:lnTo>
                  <a:lnTo>
                    <a:pt x="3630025" y="32146"/>
                  </a:lnTo>
                  <a:lnTo>
                    <a:pt x="3595145" y="8626"/>
                  </a:lnTo>
                  <a:lnTo>
                    <a:pt x="3552443" y="0"/>
                  </a:lnTo>
                  <a:close/>
                </a:path>
              </a:pathLst>
            </a:custGeom>
            <a:solidFill>
              <a:srgbClr val="007B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45" name="Google Shape;4245;p153"/>
          <p:cNvSpPr txBox="1"/>
          <p:nvPr/>
        </p:nvSpPr>
        <p:spPr>
          <a:xfrm>
            <a:off x="912063" y="3993286"/>
            <a:ext cx="295656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FFFFFF"/>
                </a:solidFill>
                <a:latin typeface="Arial"/>
                <a:ea typeface="Arial"/>
                <a:cs typeface="Arial"/>
                <a:sym typeface="Arial"/>
              </a:rPr>
              <a:t>Self-Paced Labs on qwikLABS</a:t>
            </a:r>
            <a:endParaRPr sz="1600">
              <a:solidFill>
                <a:schemeClr val="dk1"/>
              </a:solidFill>
              <a:latin typeface="Arial"/>
              <a:ea typeface="Arial"/>
              <a:cs typeface="Arial"/>
              <a:sym typeface="Arial"/>
            </a:endParaRPr>
          </a:p>
        </p:txBody>
      </p:sp>
      <p:grpSp>
        <p:nvGrpSpPr>
          <p:cNvPr id="4246" name="Google Shape;4246;p153"/>
          <p:cNvGrpSpPr/>
          <p:nvPr/>
        </p:nvGrpSpPr>
        <p:grpSpPr>
          <a:xfrm>
            <a:off x="4803640" y="2167165"/>
            <a:ext cx="3727718" cy="771106"/>
            <a:chOff x="4803640" y="2167165"/>
            <a:chExt cx="3727718" cy="771106"/>
          </a:xfrm>
        </p:grpSpPr>
        <p:sp>
          <p:nvSpPr>
            <p:cNvPr id="4247" name="Google Shape;4247;p153"/>
            <p:cNvSpPr/>
            <p:nvPr/>
          </p:nvSpPr>
          <p:spPr>
            <a:xfrm>
              <a:off x="4803640" y="2167165"/>
              <a:ext cx="3727718" cy="72534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8" name="Google Shape;4248;p153"/>
            <p:cNvSpPr/>
            <p:nvPr/>
          </p:nvSpPr>
          <p:spPr>
            <a:xfrm>
              <a:off x="5532119" y="2182367"/>
              <a:ext cx="2270760" cy="75590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9" name="Google Shape;4249;p153"/>
            <p:cNvSpPr/>
            <p:nvPr/>
          </p:nvSpPr>
          <p:spPr>
            <a:xfrm>
              <a:off x="4837175" y="2180843"/>
              <a:ext cx="3660775" cy="658495"/>
            </a:xfrm>
            <a:custGeom>
              <a:rect b="b" l="l" r="r" t="t"/>
              <a:pathLst>
                <a:path extrusionOk="0" h="658494" w="3660775">
                  <a:moveTo>
                    <a:pt x="3550920" y="0"/>
                  </a:moveTo>
                  <a:lnTo>
                    <a:pt x="109727" y="0"/>
                  </a:lnTo>
                  <a:lnTo>
                    <a:pt x="67026" y="8626"/>
                  </a:lnTo>
                  <a:lnTo>
                    <a:pt x="32146" y="32146"/>
                  </a:lnTo>
                  <a:lnTo>
                    <a:pt x="8626" y="67026"/>
                  </a:lnTo>
                  <a:lnTo>
                    <a:pt x="0" y="109728"/>
                  </a:lnTo>
                  <a:lnTo>
                    <a:pt x="0" y="548639"/>
                  </a:lnTo>
                  <a:lnTo>
                    <a:pt x="8626" y="591341"/>
                  </a:lnTo>
                  <a:lnTo>
                    <a:pt x="32146" y="626221"/>
                  </a:lnTo>
                  <a:lnTo>
                    <a:pt x="67026" y="649741"/>
                  </a:lnTo>
                  <a:lnTo>
                    <a:pt x="109727" y="658368"/>
                  </a:lnTo>
                  <a:lnTo>
                    <a:pt x="3550920" y="658368"/>
                  </a:lnTo>
                  <a:lnTo>
                    <a:pt x="3593621" y="649741"/>
                  </a:lnTo>
                  <a:lnTo>
                    <a:pt x="3628501" y="626221"/>
                  </a:lnTo>
                  <a:lnTo>
                    <a:pt x="3652021" y="591341"/>
                  </a:lnTo>
                  <a:lnTo>
                    <a:pt x="3660648" y="548639"/>
                  </a:lnTo>
                  <a:lnTo>
                    <a:pt x="3660648" y="109728"/>
                  </a:lnTo>
                  <a:lnTo>
                    <a:pt x="3652021" y="67026"/>
                  </a:lnTo>
                  <a:lnTo>
                    <a:pt x="3628501" y="32146"/>
                  </a:lnTo>
                  <a:lnTo>
                    <a:pt x="3593621" y="8626"/>
                  </a:lnTo>
                  <a:lnTo>
                    <a:pt x="3550920" y="0"/>
                  </a:lnTo>
                  <a:close/>
                </a:path>
              </a:pathLst>
            </a:custGeom>
            <a:solidFill>
              <a:srgbClr val="007B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50" name="Google Shape;4250;p153"/>
          <p:cNvSpPr txBox="1"/>
          <p:nvPr/>
        </p:nvSpPr>
        <p:spPr>
          <a:xfrm>
            <a:off x="5685282" y="2249550"/>
            <a:ext cx="1965960" cy="513080"/>
          </a:xfrm>
          <a:prstGeom prst="rect">
            <a:avLst/>
          </a:prstGeom>
          <a:noFill/>
          <a:ln>
            <a:noFill/>
          </a:ln>
        </p:spPr>
        <p:txBody>
          <a:bodyPr anchorCtr="0" anchor="t" bIns="0" lIns="0" spcFirstLastPara="1" rIns="0" wrap="square" tIns="12050">
            <a:spAutoFit/>
          </a:bodyPr>
          <a:lstStyle/>
          <a:p>
            <a:pPr indent="-709295" lvl="0" marL="721360" marR="5080" rtl="0" algn="l">
              <a:lnSpc>
                <a:spcPct val="100000"/>
              </a:lnSpc>
              <a:spcBef>
                <a:spcPts val="0"/>
              </a:spcBef>
              <a:spcAft>
                <a:spcPts val="0"/>
              </a:spcAft>
              <a:buNone/>
            </a:pPr>
            <a:r>
              <a:rPr b="1" lang="en-US" sz="1600">
                <a:solidFill>
                  <a:srgbClr val="FFFFFF"/>
                </a:solidFill>
                <a:latin typeface="Arial"/>
                <a:ea typeface="Arial"/>
                <a:cs typeface="Arial"/>
                <a:sym typeface="Arial"/>
              </a:rPr>
              <a:t>AWS Whitepapers &amp;  FAQs</a:t>
            </a:r>
            <a:endParaRPr sz="1600">
              <a:solidFill>
                <a:schemeClr val="dk1"/>
              </a:solidFill>
              <a:latin typeface="Arial"/>
              <a:ea typeface="Arial"/>
              <a:cs typeface="Arial"/>
              <a:sym typeface="Arial"/>
            </a:endParaRPr>
          </a:p>
        </p:txBody>
      </p:sp>
      <p:grpSp>
        <p:nvGrpSpPr>
          <p:cNvPr id="4251" name="Google Shape;4251;p153"/>
          <p:cNvGrpSpPr/>
          <p:nvPr/>
        </p:nvGrpSpPr>
        <p:grpSpPr>
          <a:xfrm>
            <a:off x="4803640" y="2977933"/>
            <a:ext cx="3727718" cy="771106"/>
            <a:chOff x="4803640" y="2977933"/>
            <a:chExt cx="3727718" cy="771106"/>
          </a:xfrm>
        </p:grpSpPr>
        <p:sp>
          <p:nvSpPr>
            <p:cNvPr id="4252" name="Google Shape;4252;p153"/>
            <p:cNvSpPr/>
            <p:nvPr/>
          </p:nvSpPr>
          <p:spPr>
            <a:xfrm>
              <a:off x="4803640" y="2977933"/>
              <a:ext cx="3727718" cy="72534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53" name="Google Shape;4253;p153"/>
            <p:cNvSpPr/>
            <p:nvPr/>
          </p:nvSpPr>
          <p:spPr>
            <a:xfrm>
              <a:off x="5335523" y="2993135"/>
              <a:ext cx="2662428" cy="755904"/>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54" name="Google Shape;4254;p153"/>
            <p:cNvSpPr/>
            <p:nvPr/>
          </p:nvSpPr>
          <p:spPr>
            <a:xfrm>
              <a:off x="4837175" y="2991611"/>
              <a:ext cx="3660775" cy="658495"/>
            </a:xfrm>
            <a:custGeom>
              <a:rect b="b" l="l" r="r" t="t"/>
              <a:pathLst>
                <a:path extrusionOk="0" h="658495" w="3660775">
                  <a:moveTo>
                    <a:pt x="3550920" y="0"/>
                  </a:moveTo>
                  <a:lnTo>
                    <a:pt x="109727" y="0"/>
                  </a:lnTo>
                  <a:lnTo>
                    <a:pt x="67026" y="8626"/>
                  </a:lnTo>
                  <a:lnTo>
                    <a:pt x="32146" y="32146"/>
                  </a:lnTo>
                  <a:lnTo>
                    <a:pt x="8626" y="67026"/>
                  </a:lnTo>
                  <a:lnTo>
                    <a:pt x="0" y="109727"/>
                  </a:lnTo>
                  <a:lnTo>
                    <a:pt x="0" y="548640"/>
                  </a:lnTo>
                  <a:lnTo>
                    <a:pt x="8626" y="591341"/>
                  </a:lnTo>
                  <a:lnTo>
                    <a:pt x="32146" y="626221"/>
                  </a:lnTo>
                  <a:lnTo>
                    <a:pt x="67026" y="649741"/>
                  </a:lnTo>
                  <a:lnTo>
                    <a:pt x="109727" y="658368"/>
                  </a:lnTo>
                  <a:lnTo>
                    <a:pt x="3550920" y="658368"/>
                  </a:lnTo>
                  <a:lnTo>
                    <a:pt x="3593621" y="649741"/>
                  </a:lnTo>
                  <a:lnTo>
                    <a:pt x="3628501" y="626221"/>
                  </a:lnTo>
                  <a:lnTo>
                    <a:pt x="3652021" y="591341"/>
                  </a:lnTo>
                  <a:lnTo>
                    <a:pt x="3660648" y="548640"/>
                  </a:lnTo>
                  <a:lnTo>
                    <a:pt x="3660648" y="109727"/>
                  </a:lnTo>
                  <a:lnTo>
                    <a:pt x="3652021" y="67026"/>
                  </a:lnTo>
                  <a:lnTo>
                    <a:pt x="3628501" y="32146"/>
                  </a:lnTo>
                  <a:lnTo>
                    <a:pt x="3593621" y="8626"/>
                  </a:lnTo>
                  <a:lnTo>
                    <a:pt x="3550920" y="0"/>
                  </a:lnTo>
                  <a:close/>
                </a:path>
              </a:pathLst>
            </a:custGeom>
            <a:solidFill>
              <a:srgbClr val="007B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55" name="Google Shape;4255;p153"/>
          <p:cNvSpPr txBox="1"/>
          <p:nvPr/>
        </p:nvSpPr>
        <p:spPr>
          <a:xfrm>
            <a:off x="5488685" y="3060318"/>
            <a:ext cx="2358390" cy="513080"/>
          </a:xfrm>
          <a:prstGeom prst="rect">
            <a:avLst/>
          </a:prstGeom>
          <a:noFill/>
          <a:ln>
            <a:noFill/>
          </a:ln>
        </p:spPr>
        <p:txBody>
          <a:bodyPr anchorCtr="0" anchor="t" bIns="0" lIns="0" spcFirstLastPara="1" rIns="0" wrap="square" tIns="12050">
            <a:spAutoFit/>
          </a:bodyPr>
          <a:lstStyle/>
          <a:p>
            <a:pPr indent="66675" lvl="0" marL="12700" marR="5080" rtl="0" algn="l">
              <a:lnSpc>
                <a:spcPct val="100000"/>
              </a:lnSpc>
              <a:spcBef>
                <a:spcPts val="0"/>
              </a:spcBef>
              <a:spcAft>
                <a:spcPts val="0"/>
              </a:spcAft>
              <a:buNone/>
            </a:pPr>
            <a:r>
              <a:rPr b="1" lang="en-US" sz="1600">
                <a:solidFill>
                  <a:srgbClr val="FFFFFF"/>
                </a:solidFill>
                <a:latin typeface="Arial"/>
                <a:ea typeface="Arial"/>
                <a:cs typeface="Arial"/>
                <a:sym typeface="Arial"/>
              </a:rPr>
              <a:t>AWS Documentation &amp;  Reference Architectures</a:t>
            </a:r>
            <a:endParaRPr sz="1600">
              <a:solidFill>
                <a:schemeClr val="dk1"/>
              </a:solidFill>
              <a:latin typeface="Arial"/>
              <a:ea typeface="Arial"/>
              <a:cs typeface="Arial"/>
              <a:sym typeface="Arial"/>
            </a:endParaRPr>
          </a:p>
        </p:txBody>
      </p:sp>
      <p:sp>
        <p:nvSpPr>
          <p:cNvPr id="4256" name="Google Shape;4256;p153"/>
          <p:cNvSpPr txBox="1"/>
          <p:nvPr/>
        </p:nvSpPr>
        <p:spPr>
          <a:xfrm>
            <a:off x="600252" y="983361"/>
            <a:ext cx="3721100" cy="75692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sz="1600">
                <a:solidFill>
                  <a:srgbClr val="464646"/>
                </a:solidFill>
                <a:latin typeface="Arial"/>
                <a:ea typeface="Arial"/>
                <a:cs typeface="Arial"/>
                <a:sym typeface="Arial"/>
              </a:rPr>
              <a:t>For resources to help you prepare for the  certification exam, see  </a:t>
            </a:r>
            <a:r>
              <a:rPr lang="en-US" sz="1600" u="sng">
                <a:solidFill>
                  <a:srgbClr val="686CEA"/>
                </a:solidFill>
                <a:latin typeface="Arial"/>
                <a:ea typeface="Arial"/>
                <a:cs typeface="Arial"/>
                <a:sym typeface="Arial"/>
                <a:hlinkClick r:id="rId9">
                  <a:extLst>
                    <a:ext uri="{A12FA001-AC4F-418D-AE19-62706E023703}">
                      <ahyp:hlinkClr val="tx"/>
                    </a:ext>
                  </a:extLst>
                </a:hlinkClick>
              </a:rPr>
              <a:t>aws.amazon.com/certification</a:t>
            </a:r>
            <a:r>
              <a:rPr lang="en-US" sz="1600">
                <a:solidFill>
                  <a:srgbClr val="464646"/>
                </a:solidFill>
                <a:latin typeface="Arial"/>
                <a:ea typeface="Arial"/>
                <a:cs typeface="Arial"/>
                <a:sym typeface="Arial"/>
              </a:rPr>
              <a:t>.</a:t>
            </a:r>
            <a:endParaRPr sz="1600">
              <a:solidFill>
                <a:schemeClr val="dk1"/>
              </a:solidFill>
              <a:latin typeface="Arial"/>
              <a:ea typeface="Arial"/>
              <a:cs typeface="Arial"/>
              <a:sym typeface="Arial"/>
            </a:endParaRPr>
          </a:p>
        </p:txBody>
      </p:sp>
      <p:grpSp>
        <p:nvGrpSpPr>
          <p:cNvPr id="4257" name="Google Shape;4257;p153"/>
          <p:cNvGrpSpPr/>
          <p:nvPr/>
        </p:nvGrpSpPr>
        <p:grpSpPr>
          <a:xfrm>
            <a:off x="512060" y="2170213"/>
            <a:ext cx="3729235" cy="771107"/>
            <a:chOff x="512060" y="2170213"/>
            <a:chExt cx="3729235" cy="771107"/>
          </a:xfrm>
        </p:grpSpPr>
        <p:sp>
          <p:nvSpPr>
            <p:cNvPr id="4258" name="Google Shape;4258;p153"/>
            <p:cNvSpPr/>
            <p:nvPr/>
          </p:nvSpPr>
          <p:spPr>
            <a:xfrm>
              <a:off x="512060" y="2170213"/>
              <a:ext cx="3729235" cy="72534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59" name="Google Shape;4259;p153"/>
            <p:cNvSpPr/>
            <p:nvPr/>
          </p:nvSpPr>
          <p:spPr>
            <a:xfrm>
              <a:off x="1328927" y="2185416"/>
              <a:ext cx="2097024" cy="755904"/>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60" name="Google Shape;4260;p153"/>
            <p:cNvSpPr/>
            <p:nvPr/>
          </p:nvSpPr>
          <p:spPr>
            <a:xfrm>
              <a:off x="545591" y="2183892"/>
              <a:ext cx="3662679" cy="658495"/>
            </a:xfrm>
            <a:custGeom>
              <a:rect b="b" l="l" r="r" t="t"/>
              <a:pathLst>
                <a:path extrusionOk="0" h="658494" w="3662679">
                  <a:moveTo>
                    <a:pt x="3552444" y="0"/>
                  </a:moveTo>
                  <a:lnTo>
                    <a:pt x="109728" y="0"/>
                  </a:lnTo>
                  <a:lnTo>
                    <a:pt x="67015" y="8626"/>
                  </a:lnTo>
                  <a:lnTo>
                    <a:pt x="32137" y="32146"/>
                  </a:lnTo>
                  <a:lnTo>
                    <a:pt x="8622" y="67026"/>
                  </a:lnTo>
                  <a:lnTo>
                    <a:pt x="0" y="109727"/>
                  </a:lnTo>
                  <a:lnTo>
                    <a:pt x="0" y="548639"/>
                  </a:lnTo>
                  <a:lnTo>
                    <a:pt x="8622" y="591341"/>
                  </a:lnTo>
                  <a:lnTo>
                    <a:pt x="32137" y="626221"/>
                  </a:lnTo>
                  <a:lnTo>
                    <a:pt x="67015" y="649741"/>
                  </a:lnTo>
                  <a:lnTo>
                    <a:pt x="109728" y="658368"/>
                  </a:lnTo>
                  <a:lnTo>
                    <a:pt x="3552444" y="658368"/>
                  </a:lnTo>
                  <a:lnTo>
                    <a:pt x="3595145" y="649741"/>
                  </a:lnTo>
                  <a:lnTo>
                    <a:pt x="3630025" y="626221"/>
                  </a:lnTo>
                  <a:lnTo>
                    <a:pt x="3653545" y="591341"/>
                  </a:lnTo>
                  <a:lnTo>
                    <a:pt x="3662172" y="548639"/>
                  </a:lnTo>
                  <a:lnTo>
                    <a:pt x="3662172" y="109727"/>
                  </a:lnTo>
                  <a:lnTo>
                    <a:pt x="3653545" y="67026"/>
                  </a:lnTo>
                  <a:lnTo>
                    <a:pt x="3630025" y="32146"/>
                  </a:lnTo>
                  <a:lnTo>
                    <a:pt x="3595145" y="8626"/>
                  </a:lnTo>
                  <a:lnTo>
                    <a:pt x="3552444" y="0"/>
                  </a:lnTo>
                  <a:close/>
                </a:path>
              </a:pathLst>
            </a:custGeom>
            <a:solidFill>
              <a:srgbClr val="007B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61" name="Google Shape;4261;p153"/>
          <p:cNvSpPr txBox="1"/>
          <p:nvPr/>
        </p:nvSpPr>
        <p:spPr>
          <a:xfrm>
            <a:off x="1480185" y="2253233"/>
            <a:ext cx="1793875" cy="513080"/>
          </a:xfrm>
          <a:prstGeom prst="rect">
            <a:avLst/>
          </a:prstGeom>
          <a:noFill/>
          <a:ln>
            <a:noFill/>
          </a:ln>
        </p:spPr>
        <p:txBody>
          <a:bodyPr anchorCtr="0" anchor="t" bIns="0" lIns="0" spcFirstLastPara="1" rIns="0" wrap="square" tIns="12050">
            <a:spAutoFit/>
          </a:bodyPr>
          <a:lstStyle/>
          <a:p>
            <a:pPr indent="139065" lvl="0" marL="12700" marR="5080" rtl="0" algn="l">
              <a:lnSpc>
                <a:spcPct val="100000"/>
              </a:lnSpc>
              <a:spcBef>
                <a:spcPts val="0"/>
              </a:spcBef>
              <a:spcAft>
                <a:spcPts val="0"/>
              </a:spcAft>
              <a:buNone/>
            </a:pPr>
            <a:r>
              <a:rPr b="1" lang="en-US" sz="1600">
                <a:solidFill>
                  <a:srgbClr val="FFFFFF"/>
                </a:solidFill>
                <a:latin typeface="Arial"/>
                <a:ea typeface="Arial"/>
                <a:cs typeface="Arial"/>
                <a:sym typeface="Arial"/>
              </a:rPr>
              <a:t>Exam Guides &amp;  Sample Questions</a:t>
            </a:r>
            <a:endParaRPr sz="1600">
              <a:solidFill>
                <a:schemeClr val="dk1"/>
              </a:solidFill>
              <a:latin typeface="Arial"/>
              <a:ea typeface="Arial"/>
              <a:cs typeface="Arial"/>
              <a:sym typeface="Arial"/>
            </a:endParaRPr>
          </a:p>
        </p:txBody>
      </p:sp>
      <p:grpSp>
        <p:nvGrpSpPr>
          <p:cNvPr id="4262" name="Google Shape;4262;p153"/>
          <p:cNvGrpSpPr/>
          <p:nvPr/>
        </p:nvGrpSpPr>
        <p:grpSpPr>
          <a:xfrm>
            <a:off x="525776" y="2977933"/>
            <a:ext cx="3729235" cy="725348"/>
            <a:chOff x="525776" y="2977933"/>
            <a:chExt cx="3729235" cy="725348"/>
          </a:xfrm>
        </p:grpSpPr>
        <p:sp>
          <p:nvSpPr>
            <p:cNvPr id="4263" name="Google Shape;4263;p153"/>
            <p:cNvSpPr/>
            <p:nvPr/>
          </p:nvSpPr>
          <p:spPr>
            <a:xfrm>
              <a:off x="525776" y="2977933"/>
              <a:ext cx="3729235" cy="72534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64" name="Google Shape;4264;p153"/>
            <p:cNvSpPr/>
            <p:nvPr/>
          </p:nvSpPr>
          <p:spPr>
            <a:xfrm>
              <a:off x="885444" y="3115055"/>
              <a:ext cx="3011424" cy="512063"/>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65" name="Google Shape;4265;p153"/>
            <p:cNvSpPr/>
            <p:nvPr/>
          </p:nvSpPr>
          <p:spPr>
            <a:xfrm>
              <a:off x="559308" y="2991611"/>
              <a:ext cx="3662679" cy="658495"/>
            </a:xfrm>
            <a:custGeom>
              <a:rect b="b" l="l" r="r" t="t"/>
              <a:pathLst>
                <a:path extrusionOk="0" h="658495" w="3662679">
                  <a:moveTo>
                    <a:pt x="3552443" y="0"/>
                  </a:moveTo>
                  <a:lnTo>
                    <a:pt x="109728" y="0"/>
                  </a:lnTo>
                  <a:lnTo>
                    <a:pt x="67015" y="8626"/>
                  </a:lnTo>
                  <a:lnTo>
                    <a:pt x="32137" y="32146"/>
                  </a:lnTo>
                  <a:lnTo>
                    <a:pt x="8622" y="67026"/>
                  </a:lnTo>
                  <a:lnTo>
                    <a:pt x="0" y="109727"/>
                  </a:lnTo>
                  <a:lnTo>
                    <a:pt x="0" y="548640"/>
                  </a:lnTo>
                  <a:lnTo>
                    <a:pt x="8622" y="591341"/>
                  </a:lnTo>
                  <a:lnTo>
                    <a:pt x="32137" y="626221"/>
                  </a:lnTo>
                  <a:lnTo>
                    <a:pt x="67015" y="649741"/>
                  </a:lnTo>
                  <a:lnTo>
                    <a:pt x="109728" y="658368"/>
                  </a:lnTo>
                  <a:lnTo>
                    <a:pt x="3552443" y="658368"/>
                  </a:lnTo>
                  <a:lnTo>
                    <a:pt x="3595145" y="649741"/>
                  </a:lnTo>
                  <a:lnTo>
                    <a:pt x="3630025" y="626221"/>
                  </a:lnTo>
                  <a:lnTo>
                    <a:pt x="3653545" y="591341"/>
                  </a:lnTo>
                  <a:lnTo>
                    <a:pt x="3662171" y="548640"/>
                  </a:lnTo>
                  <a:lnTo>
                    <a:pt x="3662171" y="109727"/>
                  </a:lnTo>
                  <a:lnTo>
                    <a:pt x="3653545" y="67026"/>
                  </a:lnTo>
                  <a:lnTo>
                    <a:pt x="3630025" y="32146"/>
                  </a:lnTo>
                  <a:lnTo>
                    <a:pt x="3595145" y="8626"/>
                  </a:lnTo>
                  <a:lnTo>
                    <a:pt x="3552443" y="0"/>
                  </a:lnTo>
                  <a:close/>
                </a:path>
              </a:pathLst>
            </a:custGeom>
            <a:solidFill>
              <a:srgbClr val="007B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66" name="Google Shape;4266;p153"/>
          <p:cNvSpPr txBox="1"/>
          <p:nvPr/>
        </p:nvSpPr>
        <p:spPr>
          <a:xfrm>
            <a:off x="1037031" y="3181934"/>
            <a:ext cx="270827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FFFFFF"/>
                </a:solidFill>
                <a:latin typeface="Arial"/>
                <a:ea typeface="Arial"/>
                <a:cs typeface="Arial"/>
                <a:sym typeface="Arial"/>
              </a:rPr>
              <a:t>AWS-Authored Study Guide</a:t>
            </a:r>
            <a:endParaRPr sz="1600">
              <a:solidFill>
                <a:schemeClr val="dk1"/>
              </a:solidFill>
              <a:latin typeface="Arial"/>
              <a:ea typeface="Arial"/>
              <a:cs typeface="Arial"/>
              <a:sym typeface="Arial"/>
            </a:endParaRPr>
          </a:p>
        </p:txBody>
      </p:sp>
      <p:grpSp>
        <p:nvGrpSpPr>
          <p:cNvPr id="4267" name="Google Shape;4267;p153"/>
          <p:cNvGrpSpPr/>
          <p:nvPr/>
        </p:nvGrpSpPr>
        <p:grpSpPr>
          <a:xfrm>
            <a:off x="4803640" y="1356397"/>
            <a:ext cx="3727718" cy="725348"/>
            <a:chOff x="4803640" y="1356397"/>
            <a:chExt cx="3727718" cy="725348"/>
          </a:xfrm>
        </p:grpSpPr>
        <p:sp>
          <p:nvSpPr>
            <p:cNvPr id="4268" name="Google Shape;4268;p153"/>
            <p:cNvSpPr/>
            <p:nvPr/>
          </p:nvSpPr>
          <p:spPr>
            <a:xfrm>
              <a:off x="4803640" y="1356397"/>
              <a:ext cx="3727718" cy="72534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69" name="Google Shape;4269;p153"/>
            <p:cNvSpPr/>
            <p:nvPr/>
          </p:nvSpPr>
          <p:spPr>
            <a:xfrm>
              <a:off x="5359907" y="1493520"/>
              <a:ext cx="2615184" cy="512064"/>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70" name="Google Shape;4270;p153"/>
            <p:cNvSpPr/>
            <p:nvPr/>
          </p:nvSpPr>
          <p:spPr>
            <a:xfrm>
              <a:off x="4837175" y="1370076"/>
              <a:ext cx="3660775" cy="658495"/>
            </a:xfrm>
            <a:custGeom>
              <a:rect b="b" l="l" r="r" t="t"/>
              <a:pathLst>
                <a:path extrusionOk="0" h="658494" w="3660775">
                  <a:moveTo>
                    <a:pt x="3550920" y="0"/>
                  </a:moveTo>
                  <a:lnTo>
                    <a:pt x="109727" y="0"/>
                  </a:lnTo>
                  <a:lnTo>
                    <a:pt x="67026" y="8626"/>
                  </a:lnTo>
                  <a:lnTo>
                    <a:pt x="32146" y="32146"/>
                  </a:lnTo>
                  <a:lnTo>
                    <a:pt x="8626" y="67026"/>
                  </a:lnTo>
                  <a:lnTo>
                    <a:pt x="0" y="109727"/>
                  </a:lnTo>
                  <a:lnTo>
                    <a:pt x="0" y="548640"/>
                  </a:lnTo>
                  <a:lnTo>
                    <a:pt x="8626" y="591341"/>
                  </a:lnTo>
                  <a:lnTo>
                    <a:pt x="32146" y="626221"/>
                  </a:lnTo>
                  <a:lnTo>
                    <a:pt x="67026" y="649741"/>
                  </a:lnTo>
                  <a:lnTo>
                    <a:pt x="109727" y="658368"/>
                  </a:lnTo>
                  <a:lnTo>
                    <a:pt x="3550920" y="658368"/>
                  </a:lnTo>
                  <a:lnTo>
                    <a:pt x="3593621" y="649741"/>
                  </a:lnTo>
                  <a:lnTo>
                    <a:pt x="3628501" y="626221"/>
                  </a:lnTo>
                  <a:lnTo>
                    <a:pt x="3652021" y="591341"/>
                  </a:lnTo>
                  <a:lnTo>
                    <a:pt x="3660648" y="548640"/>
                  </a:lnTo>
                  <a:lnTo>
                    <a:pt x="3660648" y="109727"/>
                  </a:lnTo>
                  <a:lnTo>
                    <a:pt x="3652021" y="67026"/>
                  </a:lnTo>
                  <a:lnTo>
                    <a:pt x="3628501" y="32146"/>
                  </a:lnTo>
                  <a:lnTo>
                    <a:pt x="3593621" y="8626"/>
                  </a:lnTo>
                  <a:lnTo>
                    <a:pt x="3550920" y="0"/>
                  </a:lnTo>
                  <a:close/>
                </a:path>
              </a:pathLst>
            </a:custGeom>
            <a:solidFill>
              <a:srgbClr val="007BB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71" name="Google Shape;4271;p153"/>
          <p:cNvSpPr txBox="1"/>
          <p:nvPr/>
        </p:nvSpPr>
        <p:spPr>
          <a:xfrm>
            <a:off x="5513070" y="1560017"/>
            <a:ext cx="231203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FFFFFF"/>
                </a:solidFill>
                <a:latin typeface="Arial"/>
                <a:ea typeface="Arial"/>
                <a:cs typeface="Arial"/>
                <a:sym typeface="Arial"/>
              </a:rPr>
              <a:t>AWS Technical Training</a:t>
            </a:r>
            <a:endParaRPr sz="1600">
              <a:solidFill>
                <a:schemeClr val="dk1"/>
              </a:solidFill>
              <a:latin typeface="Arial"/>
              <a:ea typeface="Arial"/>
              <a:cs typeface="Arial"/>
              <a:sym typeface="Arial"/>
            </a:endParaRPr>
          </a:p>
        </p:txBody>
      </p:sp>
      <p:sp>
        <p:nvSpPr>
          <p:cNvPr id="4272" name="Google Shape;4272;p153"/>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273" name="Google Shape;4273;p153"/>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7" name="Shape 4277"/>
        <p:cNvGrpSpPr/>
        <p:nvPr/>
      </p:nvGrpSpPr>
      <p:grpSpPr>
        <a:xfrm>
          <a:off x="0" y="0"/>
          <a:ext cx="0" cy="0"/>
          <a:chOff x="0" y="0"/>
          <a:chExt cx="0" cy="0"/>
        </a:xfrm>
      </p:grpSpPr>
      <p:sp>
        <p:nvSpPr>
          <p:cNvPr id="4278" name="Google Shape;4278;p154"/>
          <p:cNvSpPr txBox="1"/>
          <p:nvPr/>
        </p:nvSpPr>
        <p:spPr>
          <a:xfrm>
            <a:off x="8718295" y="4803444"/>
            <a:ext cx="19494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464646"/>
                </a:solidFill>
                <a:latin typeface="Arial"/>
                <a:ea typeface="Arial"/>
                <a:cs typeface="Arial"/>
                <a:sym typeface="Arial"/>
              </a:rPr>
              <a:t>163</a:t>
            </a:r>
            <a:endParaRPr sz="800">
              <a:solidFill>
                <a:schemeClr val="dk1"/>
              </a:solidFill>
              <a:latin typeface="Arial"/>
              <a:ea typeface="Arial"/>
              <a:cs typeface="Arial"/>
              <a:sym typeface="Arial"/>
            </a:endParaRPr>
          </a:p>
        </p:txBody>
      </p:sp>
      <p:sp>
        <p:nvSpPr>
          <p:cNvPr id="4279" name="Google Shape;4279;p154"/>
          <p:cNvSpPr txBox="1"/>
          <p:nvPr>
            <p:ph type="title"/>
          </p:nvPr>
        </p:nvSpPr>
        <p:spPr>
          <a:xfrm>
            <a:off x="475284" y="2103881"/>
            <a:ext cx="32664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t>AWS Support</a:t>
            </a:r>
            <a:endParaRPr sz="4000"/>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3" name="Shape 4283"/>
        <p:cNvGrpSpPr/>
        <p:nvPr/>
      </p:nvGrpSpPr>
      <p:grpSpPr>
        <a:xfrm>
          <a:off x="0" y="0"/>
          <a:ext cx="0" cy="0"/>
          <a:chOff x="0" y="0"/>
          <a:chExt cx="0" cy="0"/>
        </a:xfrm>
      </p:grpSpPr>
      <p:sp>
        <p:nvSpPr>
          <p:cNvPr id="4284" name="Google Shape;4284;p155"/>
          <p:cNvSpPr txBox="1"/>
          <p:nvPr>
            <p:ph type="title"/>
          </p:nvPr>
        </p:nvSpPr>
        <p:spPr>
          <a:xfrm>
            <a:off x="415544" y="139065"/>
            <a:ext cx="28269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Support Options</a:t>
            </a:r>
            <a:endParaRPr/>
          </a:p>
        </p:txBody>
      </p:sp>
      <p:sp>
        <p:nvSpPr>
          <p:cNvPr id="4285" name="Google Shape;4285;p155"/>
          <p:cNvSpPr txBox="1"/>
          <p:nvPr/>
        </p:nvSpPr>
        <p:spPr>
          <a:xfrm>
            <a:off x="752652" y="1386916"/>
            <a:ext cx="3150235" cy="2089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F8A433"/>
                </a:solidFill>
                <a:latin typeface="Arial"/>
                <a:ea typeface="Arial"/>
                <a:cs typeface="Arial"/>
                <a:sym typeface="Arial"/>
              </a:rPr>
              <a:t>The Technical Account Manager provides...</a:t>
            </a:r>
            <a:endParaRPr sz="1200">
              <a:solidFill>
                <a:schemeClr val="dk1"/>
              </a:solidFill>
              <a:latin typeface="Arial"/>
              <a:ea typeface="Arial"/>
              <a:cs typeface="Arial"/>
              <a:sym typeface="Arial"/>
            </a:endParaRPr>
          </a:p>
        </p:txBody>
      </p:sp>
      <p:sp>
        <p:nvSpPr>
          <p:cNvPr id="4286" name="Google Shape;4286;p155"/>
          <p:cNvSpPr txBox="1"/>
          <p:nvPr/>
        </p:nvSpPr>
        <p:spPr>
          <a:xfrm>
            <a:off x="752652" y="1753361"/>
            <a:ext cx="3281679" cy="1854835"/>
          </a:xfrm>
          <a:prstGeom prst="rect">
            <a:avLst/>
          </a:prstGeom>
          <a:noFill/>
          <a:ln>
            <a:noFill/>
          </a:ln>
        </p:spPr>
        <p:txBody>
          <a:bodyPr anchorCtr="0" anchor="t" bIns="0" lIns="0" spcFirstLastPara="1" rIns="0" wrap="square" tIns="12700">
            <a:spAutoFit/>
          </a:bodyPr>
          <a:lstStyle/>
          <a:p>
            <a:pPr indent="-172720" lvl="0" marL="184785" marR="205104" rtl="0" algn="l">
              <a:lnSpc>
                <a:spcPct val="100000"/>
              </a:lnSpc>
              <a:spcBef>
                <a:spcPts val="0"/>
              </a:spcBef>
              <a:spcAft>
                <a:spcPts val="0"/>
              </a:spcAft>
              <a:buClr>
                <a:srgbClr val="222222"/>
              </a:buClr>
              <a:buSzPts val="1200"/>
              <a:buFont typeface="Noto Sans Symbols"/>
              <a:buChar char="✔"/>
            </a:pPr>
            <a:r>
              <a:rPr lang="en-US" sz="1200">
                <a:solidFill>
                  <a:srgbClr val="222222"/>
                </a:solidFill>
                <a:latin typeface="Arial"/>
                <a:ea typeface="Arial"/>
                <a:cs typeface="Arial"/>
                <a:sym typeface="Arial"/>
              </a:rPr>
              <a:t>A dedicated </a:t>
            </a:r>
            <a:r>
              <a:rPr b="1" lang="en-US" sz="1200">
                <a:solidFill>
                  <a:srgbClr val="222222"/>
                </a:solidFill>
                <a:latin typeface="Arial"/>
                <a:ea typeface="Arial"/>
                <a:cs typeface="Arial"/>
                <a:sym typeface="Arial"/>
              </a:rPr>
              <a:t>voice within AWS </a:t>
            </a:r>
            <a:r>
              <a:rPr lang="en-US" sz="1200">
                <a:solidFill>
                  <a:srgbClr val="222222"/>
                </a:solidFill>
                <a:latin typeface="Arial"/>
                <a:ea typeface="Arial"/>
                <a:cs typeface="Arial"/>
                <a:sym typeface="Arial"/>
              </a:rPr>
              <a:t>to serve as  your </a:t>
            </a:r>
            <a:r>
              <a:rPr b="1" lang="en-US" sz="1200">
                <a:solidFill>
                  <a:srgbClr val="222222"/>
                </a:solidFill>
                <a:latin typeface="Arial"/>
                <a:ea typeface="Arial"/>
                <a:cs typeface="Arial"/>
                <a:sym typeface="Arial"/>
              </a:rPr>
              <a:t>advocate.</a:t>
            </a:r>
            <a:endParaRPr sz="1200">
              <a:solidFill>
                <a:schemeClr val="dk1"/>
              </a:solidFill>
              <a:latin typeface="Arial"/>
              <a:ea typeface="Arial"/>
              <a:cs typeface="Arial"/>
              <a:sym typeface="Arial"/>
            </a:endParaRPr>
          </a:p>
          <a:p>
            <a:pPr indent="-172720" lvl="0" marL="184785" marR="5080" rtl="0" algn="l">
              <a:lnSpc>
                <a:spcPct val="100000"/>
              </a:lnSpc>
              <a:spcBef>
                <a:spcPts val="0"/>
              </a:spcBef>
              <a:spcAft>
                <a:spcPts val="0"/>
              </a:spcAft>
              <a:buClr>
                <a:srgbClr val="222222"/>
              </a:buClr>
              <a:buSzPts val="1200"/>
              <a:buFont typeface="Noto Sans Symbols"/>
              <a:buChar char="✔"/>
            </a:pPr>
            <a:r>
              <a:rPr b="1" lang="en-US" sz="1200">
                <a:solidFill>
                  <a:srgbClr val="222222"/>
                </a:solidFill>
                <a:latin typeface="Arial"/>
                <a:ea typeface="Arial"/>
                <a:cs typeface="Arial"/>
                <a:sym typeface="Arial"/>
              </a:rPr>
              <a:t>Proactive guidance </a:t>
            </a:r>
            <a:r>
              <a:rPr lang="en-US" sz="1200">
                <a:solidFill>
                  <a:srgbClr val="222222"/>
                </a:solidFill>
                <a:latin typeface="Arial"/>
                <a:ea typeface="Arial"/>
                <a:cs typeface="Arial"/>
                <a:sym typeface="Arial"/>
              </a:rPr>
              <a:t>and </a:t>
            </a:r>
            <a:r>
              <a:rPr b="1" lang="en-US" sz="1200">
                <a:solidFill>
                  <a:srgbClr val="222222"/>
                </a:solidFill>
                <a:latin typeface="Arial"/>
                <a:ea typeface="Arial"/>
                <a:cs typeface="Arial"/>
                <a:sym typeface="Arial"/>
              </a:rPr>
              <a:t>insight </a:t>
            </a:r>
            <a:r>
              <a:rPr lang="en-US" sz="1200">
                <a:solidFill>
                  <a:srgbClr val="222222"/>
                </a:solidFill>
                <a:latin typeface="Arial"/>
                <a:ea typeface="Arial"/>
                <a:cs typeface="Arial"/>
                <a:sym typeface="Arial"/>
              </a:rPr>
              <a:t>into ways to  optimize AWS through business and  performance reviews.</a:t>
            </a:r>
            <a:endParaRPr sz="1200">
              <a:solidFill>
                <a:schemeClr val="dk1"/>
              </a:solidFill>
              <a:latin typeface="Arial"/>
              <a:ea typeface="Arial"/>
              <a:cs typeface="Arial"/>
              <a:sym typeface="Arial"/>
            </a:endParaRPr>
          </a:p>
          <a:p>
            <a:pPr indent="-172720" lvl="0" marL="184785" marR="12065" rtl="0" algn="l">
              <a:lnSpc>
                <a:spcPct val="100000"/>
              </a:lnSpc>
              <a:spcBef>
                <a:spcPts val="0"/>
              </a:spcBef>
              <a:spcAft>
                <a:spcPts val="0"/>
              </a:spcAft>
              <a:buClr>
                <a:srgbClr val="222222"/>
              </a:buClr>
              <a:buSzPts val="1200"/>
              <a:buFont typeface="Noto Sans Symbols"/>
              <a:buChar char="✔"/>
            </a:pPr>
            <a:r>
              <a:rPr lang="en-US" sz="1200">
                <a:solidFill>
                  <a:srgbClr val="222222"/>
                </a:solidFill>
                <a:latin typeface="Arial"/>
                <a:ea typeface="Arial"/>
                <a:cs typeface="Arial"/>
                <a:sym typeface="Arial"/>
              </a:rPr>
              <a:t>Orchestration and access to the full </a:t>
            </a:r>
            <a:r>
              <a:rPr b="1" lang="en-US" sz="1200">
                <a:solidFill>
                  <a:srgbClr val="222222"/>
                </a:solidFill>
                <a:latin typeface="Arial"/>
                <a:ea typeface="Arial"/>
                <a:cs typeface="Arial"/>
                <a:sym typeface="Arial"/>
              </a:rPr>
              <a:t>breadth  and depth of technical expertise </a:t>
            </a:r>
            <a:r>
              <a:rPr lang="en-US" sz="1200">
                <a:solidFill>
                  <a:srgbClr val="222222"/>
                </a:solidFill>
                <a:latin typeface="Arial"/>
                <a:ea typeface="Arial"/>
                <a:cs typeface="Arial"/>
                <a:sym typeface="Arial"/>
              </a:rPr>
              <a:t>across the  full range of AWS.</a:t>
            </a:r>
            <a:endParaRPr sz="1200">
              <a:solidFill>
                <a:schemeClr val="dk1"/>
              </a:solidFill>
              <a:latin typeface="Arial"/>
              <a:ea typeface="Arial"/>
              <a:cs typeface="Arial"/>
              <a:sym typeface="Arial"/>
            </a:endParaRPr>
          </a:p>
          <a:p>
            <a:pPr indent="-172720" lvl="0" marL="184785" marR="439419" rtl="0" algn="l">
              <a:lnSpc>
                <a:spcPct val="100000"/>
              </a:lnSpc>
              <a:spcBef>
                <a:spcPts val="0"/>
              </a:spcBef>
              <a:spcAft>
                <a:spcPts val="0"/>
              </a:spcAft>
              <a:buClr>
                <a:srgbClr val="222222"/>
              </a:buClr>
              <a:buSzPts val="1200"/>
              <a:buFont typeface="Noto Sans Symbols"/>
              <a:buChar char="✔"/>
            </a:pPr>
            <a:r>
              <a:rPr lang="en-US" sz="1200">
                <a:solidFill>
                  <a:srgbClr val="222222"/>
                </a:solidFill>
                <a:latin typeface="Arial"/>
                <a:ea typeface="Arial"/>
                <a:cs typeface="Arial"/>
                <a:sym typeface="Arial"/>
              </a:rPr>
              <a:t>Access to resources and </a:t>
            </a:r>
            <a:r>
              <a:rPr b="1" lang="en-US" sz="1200">
                <a:solidFill>
                  <a:srgbClr val="222222"/>
                </a:solidFill>
                <a:latin typeface="Arial"/>
                <a:ea typeface="Arial"/>
                <a:cs typeface="Arial"/>
                <a:sym typeface="Arial"/>
              </a:rPr>
              <a:t>best practice  recommendations.</a:t>
            </a:r>
            <a:endParaRPr sz="1200">
              <a:solidFill>
                <a:schemeClr val="dk1"/>
              </a:solidFill>
              <a:latin typeface="Arial"/>
              <a:ea typeface="Arial"/>
              <a:cs typeface="Arial"/>
              <a:sym typeface="Arial"/>
            </a:endParaRPr>
          </a:p>
        </p:txBody>
      </p:sp>
      <p:grpSp>
        <p:nvGrpSpPr>
          <p:cNvPr id="4287" name="Google Shape;4287;p155"/>
          <p:cNvGrpSpPr/>
          <p:nvPr/>
        </p:nvGrpSpPr>
        <p:grpSpPr>
          <a:xfrm>
            <a:off x="743711" y="850391"/>
            <a:ext cx="3023870" cy="580643"/>
            <a:chOff x="743711" y="850391"/>
            <a:chExt cx="3023870" cy="580643"/>
          </a:xfrm>
        </p:grpSpPr>
        <p:sp>
          <p:nvSpPr>
            <p:cNvPr id="4288" name="Google Shape;4288;p155"/>
            <p:cNvSpPr/>
            <p:nvPr/>
          </p:nvSpPr>
          <p:spPr>
            <a:xfrm>
              <a:off x="743711" y="1292351"/>
              <a:ext cx="3023870" cy="635"/>
            </a:xfrm>
            <a:custGeom>
              <a:rect b="b" l="l" r="r" t="t"/>
              <a:pathLst>
                <a:path extrusionOk="0" h="634" w="3023870">
                  <a:moveTo>
                    <a:pt x="0" y="0"/>
                  </a:moveTo>
                  <a:lnTo>
                    <a:pt x="3023489" y="635"/>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89" name="Google Shape;4289;p155"/>
            <p:cNvSpPr/>
            <p:nvPr/>
          </p:nvSpPr>
          <p:spPr>
            <a:xfrm>
              <a:off x="816863" y="850391"/>
              <a:ext cx="580644" cy="58064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90" name="Google Shape;4290;p155"/>
          <p:cNvSpPr txBox="1"/>
          <p:nvPr/>
        </p:nvSpPr>
        <p:spPr>
          <a:xfrm>
            <a:off x="5040884" y="1386916"/>
            <a:ext cx="3249295" cy="2089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F8A433"/>
                </a:solidFill>
                <a:latin typeface="Arial"/>
                <a:ea typeface="Arial"/>
                <a:cs typeface="Arial"/>
                <a:sym typeface="Arial"/>
              </a:rPr>
              <a:t>Infrastructure Event Management provides...</a:t>
            </a:r>
            <a:endParaRPr sz="1200">
              <a:solidFill>
                <a:schemeClr val="dk1"/>
              </a:solidFill>
              <a:latin typeface="Arial"/>
              <a:ea typeface="Arial"/>
              <a:cs typeface="Arial"/>
              <a:sym typeface="Arial"/>
            </a:endParaRPr>
          </a:p>
        </p:txBody>
      </p:sp>
      <p:sp>
        <p:nvSpPr>
          <p:cNvPr id="4291" name="Google Shape;4291;p155"/>
          <p:cNvSpPr txBox="1"/>
          <p:nvPr/>
        </p:nvSpPr>
        <p:spPr>
          <a:xfrm>
            <a:off x="5040884" y="1753361"/>
            <a:ext cx="3329940" cy="2037714"/>
          </a:xfrm>
          <a:prstGeom prst="rect">
            <a:avLst/>
          </a:prstGeom>
          <a:noFill/>
          <a:ln>
            <a:noFill/>
          </a:ln>
        </p:spPr>
        <p:txBody>
          <a:bodyPr anchorCtr="0" anchor="t" bIns="0" lIns="0" spcFirstLastPara="1" rIns="0" wrap="square" tIns="12700">
            <a:spAutoFit/>
          </a:bodyPr>
          <a:lstStyle/>
          <a:p>
            <a:pPr indent="-172720" lvl="0" marL="184785" marR="113029" rtl="0" algn="l">
              <a:lnSpc>
                <a:spcPct val="100000"/>
              </a:lnSpc>
              <a:spcBef>
                <a:spcPts val="0"/>
              </a:spcBef>
              <a:spcAft>
                <a:spcPts val="0"/>
              </a:spcAft>
              <a:buClr>
                <a:srgbClr val="222222"/>
              </a:buClr>
              <a:buSzPts val="1200"/>
              <a:buFont typeface="Noto Sans Symbols"/>
              <a:buChar char="✔"/>
            </a:pPr>
            <a:r>
              <a:rPr lang="en-US" sz="1200">
                <a:solidFill>
                  <a:srgbClr val="222222"/>
                </a:solidFill>
                <a:latin typeface="Arial"/>
                <a:ea typeface="Arial"/>
                <a:cs typeface="Arial"/>
                <a:sym typeface="Arial"/>
              </a:rPr>
              <a:t>A common understanding of event objectives  and use cases through </a:t>
            </a:r>
            <a:r>
              <a:rPr b="1" lang="en-US" sz="1200">
                <a:solidFill>
                  <a:srgbClr val="222222"/>
                </a:solidFill>
                <a:latin typeface="Arial"/>
                <a:ea typeface="Arial"/>
                <a:cs typeface="Arial"/>
                <a:sym typeface="Arial"/>
              </a:rPr>
              <a:t>pre-event planning  and preparation.</a:t>
            </a:r>
            <a:endParaRPr sz="1200">
              <a:solidFill>
                <a:schemeClr val="dk1"/>
              </a:solidFill>
              <a:latin typeface="Arial"/>
              <a:ea typeface="Arial"/>
              <a:cs typeface="Arial"/>
              <a:sym typeface="Arial"/>
            </a:endParaRPr>
          </a:p>
          <a:p>
            <a:pPr indent="-172720" lvl="0" marL="184785" marR="7620" rtl="0" algn="l">
              <a:lnSpc>
                <a:spcPct val="100000"/>
              </a:lnSpc>
              <a:spcBef>
                <a:spcPts val="0"/>
              </a:spcBef>
              <a:spcAft>
                <a:spcPts val="0"/>
              </a:spcAft>
              <a:buClr>
                <a:srgbClr val="222222"/>
              </a:buClr>
              <a:buSzPts val="1200"/>
              <a:buFont typeface="Noto Sans Symbols"/>
              <a:buChar char="✔"/>
            </a:pPr>
            <a:r>
              <a:rPr lang="en-US" sz="1200">
                <a:solidFill>
                  <a:srgbClr val="222222"/>
                </a:solidFill>
                <a:latin typeface="Arial"/>
                <a:ea typeface="Arial"/>
                <a:cs typeface="Arial"/>
                <a:sym typeface="Arial"/>
              </a:rPr>
              <a:t>Resource </a:t>
            </a:r>
            <a:r>
              <a:rPr b="1" lang="en-US" sz="1200">
                <a:solidFill>
                  <a:srgbClr val="222222"/>
                </a:solidFill>
                <a:latin typeface="Arial"/>
                <a:ea typeface="Arial"/>
                <a:cs typeface="Arial"/>
                <a:sym typeface="Arial"/>
              </a:rPr>
              <a:t>recommendations </a:t>
            </a:r>
            <a:r>
              <a:rPr lang="en-US" sz="1200">
                <a:solidFill>
                  <a:srgbClr val="222222"/>
                </a:solidFill>
                <a:latin typeface="Arial"/>
                <a:ea typeface="Arial"/>
                <a:cs typeface="Arial"/>
                <a:sym typeface="Arial"/>
              </a:rPr>
              <a:t>and deployment  </a:t>
            </a:r>
            <a:r>
              <a:rPr b="1" lang="en-US" sz="1200">
                <a:solidFill>
                  <a:srgbClr val="222222"/>
                </a:solidFill>
                <a:latin typeface="Arial"/>
                <a:ea typeface="Arial"/>
                <a:cs typeface="Arial"/>
                <a:sym typeface="Arial"/>
              </a:rPr>
              <a:t>guidance </a:t>
            </a:r>
            <a:r>
              <a:rPr lang="en-US" sz="1200">
                <a:solidFill>
                  <a:srgbClr val="222222"/>
                </a:solidFill>
                <a:latin typeface="Arial"/>
                <a:ea typeface="Arial"/>
                <a:cs typeface="Arial"/>
                <a:sym typeface="Arial"/>
              </a:rPr>
              <a:t>based on anticipated capacity  needs.</a:t>
            </a:r>
            <a:endParaRPr sz="1200">
              <a:solidFill>
                <a:schemeClr val="dk1"/>
              </a:solidFill>
              <a:latin typeface="Arial"/>
              <a:ea typeface="Arial"/>
              <a:cs typeface="Arial"/>
              <a:sym typeface="Arial"/>
            </a:endParaRPr>
          </a:p>
          <a:p>
            <a:pPr indent="-172720" lvl="0" marL="184785" marR="5080" rtl="0" algn="l">
              <a:lnSpc>
                <a:spcPct val="100000"/>
              </a:lnSpc>
              <a:spcBef>
                <a:spcPts val="0"/>
              </a:spcBef>
              <a:spcAft>
                <a:spcPts val="0"/>
              </a:spcAft>
              <a:buClr>
                <a:srgbClr val="222222"/>
              </a:buClr>
              <a:buSzPts val="1200"/>
              <a:buFont typeface="Noto Sans Symbols"/>
              <a:buChar char="✔"/>
            </a:pPr>
            <a:r>
              <a:rPr b="1" lang="en-US" sz="1200">
                <a:solidFill>
                  <a:srgbClr val="222222"/>
                </a:solidFill>
                <a:latin typeface="Arial"/>
                <a:ea typeface="Arial"/>
                <a:cs typeface="Arial"/>
                <a:sym typeface="Arial"/>
              </a:rPr>
              <a:t>Dedicated attention </a:t>
            </a:r>
            <a:r>
              <a:rPr lang="en-US" sz="1200">
                <a:solidFill>
                  <a:srgbClr val="222222"/>
                </a:solidFill>
                <a:latin typeface="Arial"/>
                <a:ea typeface="Arial"/>
                <a:cs typeface="Arial"/>
                <a:sym typeface="Arial"/>
              </a:rPr>
              <a:t>of the your AWS Support  team during your event.</a:t>
            </a:r>
            <a:endParaRPr sz="1200">
              <a:solidFill>
                <a:schemeClr val="dk1"/>
              </a:solidFill>
              <a:latin typeface="Arial"/>
              <a:ea typeface="Arial"/>
              <a:cs typeface="Arial"/>
              <a:sym typeface="Arial"/>
            </a:endParaRPr>
          </a:p>
          <a:p>
            <a:pPr indent="-172720" lvl="0" marL="184785" marR="245745" rtl="0" algn="l">
              <a:lnSpc>
                <a:spcPct val="100000"/>
              </a:lnSpc>
              <a:spcBef>
                <a:spcPts val="0"/>
              </a:spcBef>
              <a:spcAft>
                <a:spcPts val="0"/>
              </a:spcAft>
              <a:buClr>
                <a:srgbClr val="222222"/>
              </a:buClr>
              <a:buSzPts val="1200"/>
              <a:buFont typeface="Noto Sans Symbols"/>
              <a:buChar char="✔"/>
            </a:pPr>
            <a:r>
              <a:rPr lang="en-US" sz="1200">
                <a:solidFill>
                  <a:srgbClr val="222222"/>
                </a:solidFill>
                <a:latin typeface="Arial"/>
                <a:ea typeface="Arial"/>
                <a:cs typeface="Arial"/>
                <a:sym typeface="Arial"/>
              </a:rPr>
              <a:t>The ability to immediately </a:t>
            </a:r>
            <a:r>
              <a:rPr b="1" lang="en-US" sz="1200">
                <a:solidFill>
                  <a:srgbClr val="222222"/>
                </a:solidFill>
                <a:latin typeface="Arial"/>
                <a:ea typeface="Arial"/>
                <a:cs typeface="Arial"/>
                <a:sym typeface="Arial"/>
              </a:rPr>
              <a:t>scale down  resources </a:t>
            </a:r>
            <a:r>
              <a:rPr lang="en-US" sz="1200">
                <a:solidFill>
                  <a:srgbClr val="222222"/>
                </a:solidFill>
                <a:latin typeface="Arial"/>
                <a:ea typeface="Arial"/>
                <a:cs typeface="Arial"/>
                <a:sym typeface="Arial"/>
              </a:rPr>
              <a:t>to normal operating levels post-  event.</a:t>
            </a:r>
            <a:endParaRPr sz="1200">
              <a:solidFill>
                <a:schemeClr val="dk1"/>
              </a:solidFill>
              <a:latin typeface="Arial"/>
              <a:ea typeface="Arial"/>
              <a:cs typeface="Arial"/>
              <a:sym typeface="Arial"/>
            </a:endParaRPr>
          </a:p>
        </p:txBody>
      </p:sp>
      <p:grpSp>
        <p:nvGrpSpPr>
          <p:cNvPr id="4292" name="Google Shape;4292;p155"/>
          <p:cNvGrpSpPr/>
          <p:nvPr/>
        </p:nvGrpSpPr>
        <p:grpSpPr>
          <a:xfrm>
            <a:off x="5030724" y="850391"/>
            <a:ext cx="3023870" cy="580643"/>
            <a:chOff x="5030724" y="850391"/>
            <a:chExt cx="3023870" cy="580643"/>
          </a:xfrm>
        </p:grpSpPr>
        <p:sp>
          <p:nvSpPr>
            <p:cNvPr id="4293" name="Google Shape;4293;p155"/>
            <p:cNvSpPr/>
            <p:nvPr/>
          </p:nvSpPr>
          <p:spPr>
            <a:xfrm>
              <a:off x="5030724" y="1292351"/>
              <a:ext cx="3023870" cy="635"/>
            </a:xfrm>
            <a:custGeom>
              <a:rect b="b" l="l" r="r" t="t"/>
              <a:pathLst>
                <a:path extrusionOk="0" h="634" w="3023870">
                  <a:moveTo>
                    <a:pt x="0" y="0"/>
                  </a:moveTo>
                  <a:lnTo>
                    <a:pt x="3023489" y="635"/>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94" name="Google Shape;4294;p155"/>
            <p:cNvSpPr/>
            <p:nvPr/>
          </p:nvSpPr>
          <p:spPr>
            <a:xfrm>
              <a:off x="5103876" y="850391"/>
              <a:ext cx="580644" cy="58064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295" name="Google Shape;4295;p155"/>
          <p:cNvGrpSpPr/>
          <p:nvPr/>
        </p:nvGrpSpPr>
        <p:grpSpPr>
          <a:xfrm>
            <a:off x="3444240" y="3547871"/>
            <a:ext cx="1401784" cy="1002791"/>
            <a:chOff x="3444240" y="3547871"/>
            <a:chExt cx="1401784" cy="1002791"/>
          </a:xfrm>
        </p:grpSpPr>
        <p:sp>
          <p:nvSpPr>
            <p:cNvPr id="4296" name="Google Shape;4296;p155"/>
            <p:cNvSpPr/>
            <p:nvPr/>
          </p:nvSpPr>
          <p:spPr>
            <a:xfrm>
              <a:off x="3892591" y="3822947"/>
              <a:ext cx="953433" cy="60047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97" name="Google Shape;4297;p155"/>
            <p:cNvSpPr/>
            <p:nvPr/>
          </p:nvSpPr>
          <p:spPr>
            <a:xfrm>
              <a:off x="3444240" y="3547871"/>
              <a:ext cx="1002791" cy="100279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98" name="Google Shape;4298;p155"/>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299" name="Google Shape;4299;p155"/>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3" name="Shape 4303"/>
        <p:cNvGrpSpPr/>
        <p:nvPr/>
      </p:nvGrpSpPr>
      <p:grpSpPr>
        <a:xfrm>
          <a:off x="0" y="0"/>
          <a:ext cx="0" cy="0"/>
          <a:chOff x="0" y="0"/>
          <a:chExt cx="0" cy="0"/>
        </a:xfrm>
      </p:grpSpPr>
      <p:sp>
        <p:nvSpPr>
          <p:cNvPr id="4304" name="Google Shape;4304;p156"/>
          <p:cNvSpPr txBox="1"/>
          <p:nvPr>
            <p:ph type="title"/>
          </p:nvPr>
        </p:nvSpPr>
        <p:spPr>
          <a:xfrm>
            <a:off x="415544" y="139065"/>
            <a:ext cx="28269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Support Options</a:t>
            </a:r>
            <a:endParaRPr/>
          </a:p>
        </p:txBody>
      </p:sp>
      <p:sp>
        <p:nvSpPr>
          <p:cNvPr id="4305" name="Google Shape;4305;p156"/>
          <p:cNvSpPr txBox="1"/>
          <p:nvPr/>
        </p:nvSpPr>
        <p:spPr>
          <a:xfrm>
            <a:off x="5117084" y="1339341"/>
            <a:ext cx="237490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F8A433"/>
                </a:solidFill>
                <a:latin typeface="Arial"/>
                <a:ea typeface="Arial"/>
                <a:cs typeface="Arial"/>
                <a:sym typeface="Arial"/>
              </a:rPr>
              <a:t>AWS Trusted Advisor provides...</a:t>
            </a:r>
            <a:endParaRPr sz="1200">
              <a:solidFill>
                <a:schemeClr val="dk1"/>
              </a:solidFill>
              <a:latin typeface="Arial"/>
              <a:ea typeface="Arial"/>
              <a:cs typeface="Arial"/>
              <a:sym typeface="Arial"/>
            </a:endParaRPr>
          </a:p>
        </p:txBody>
      </p:sp>
      <p:sp>
        <p:nvSpPr>
          <p:cNvPr id="4306" name="Google Shape;4306;p156"/>
          <p:cNvSpPr txBox="1"/>
          <p:nvPr/>
        </p:nvSpPr>
        <p:spPr>
          <a:xfrm>
            <a:off x="5117084" y="1705102"/>
            <a:ext cx="3314700" cy="1489075"/>
          </a:xfrm>
          <a:prstGeom prst="rect">
            <a:avLst/>
          </a:prstGeom>
          <a:noFill/>
          <a:ln>
            <a:noFill/>
          </a:ln>
        </p:spPr>
        <p:txBody>
          <a:bodyPr anchorCtr="0" anchor="t" bIns="0" lIns="0" spcFirstLastPara="1" rIns="0" wrap="square" tIns="12700">
            <a:spAutoFit/>
          </a:bodyPr>
          <a:lstStyle/>
          <a:p>
            <a:pPr indent="-172720" lvl="0" marL="184785" marR="0" rtl="0" algn="l">
              <a:lnSpc>
                <a:spcPct val="100000"/>
              </a:lnSpc>
              <a:spcBef>
                <a:spcPts val="0"/>
              </a:spcBef>
              <a:spcAft>
                <a:spcPts val="0"/>
              </a:spcAft>
              <a:buClr>
                <a:srgbClr val="222222"/>
              </a:buClr>
              <a:buSzPts val="1200"/>
              <a:buFont typeface="Noto Sans Symbols"/>
              <a:buChar char="✔"/>
            </a:pPr>
            <a:r>
              <a:rPr lang="en-US" sz="1200">
                <a:solidFill>
                  <a:srgbClr val="222222"/>
                </a:solidFill>
                <a:latin typeface="Arial"/>
                <a:ea typeface="Arial"/>
                <a:cs typeface="Arial"/>
                <a:sym typeface="Arial"/>
              </a:rPr>
              <a:t>Insight into how and where you can get the</a:t>
            </a:r>
            <a:endParaRPr sz="1200">
              <a:solidFill>
                <a:schemeClr val="dk1"/>
              </a:solidFill>
              <a:latin typeface="Arial"/>
              <a:ea typeface="Arial"/>
              <a:cs typeface="Arial"/>
              <a:sym typeface="Arial"/>
            </a:endParaRPr>
          </a:p>
          <a:p>
            <a:pPr indent="0" lvl="0" marL="184785" marR="0" rtl="0" algn="l">
              <a:lnSpc>
                <a:spcPct val="100000"/>
              </a:lnSpc>
              <a:spcBef>
                <a:spcPts val="0"/>
              </a:spcBef>
              <a:spcAft>
                <a:spcPts val="0"/>
              </a:spcAft>
              <a:buNone/>
            </a:pPr>
            <a:r>
              <a:rPr b="1" lang="en-US" sz="1200">
                <a:solidFill>
                  <a:srgbClr val="222222"/>
                </a:solidFill>
                <a:latin typeface="Arial"/>
                <a:ea typeface="Arial"/>
                <a:cs typeface="Arial"/>
                <a:sym typeface="Arial"/>
              </a:rPr>
              <a:t>most impact for your AWS spend.</a:t>
            </a:r>
            <a:endParaRPr sz="1200">
              <a:solidFill>
                <a:schemeClr val="dk1"/>
              </a:solidFill>
              <a:latin typeface="Arial"/>
              <a:ea typeface="Arial"/>
              <a:cs typeface="Arial"/>
              <a:sym typeface="Arial"/>
            </a:endParaRPr>
          </a:p>
          <a:p>
            <a:pPr indent="-172720" lvl="0" marL="184785" marR="0" rtl="0" algn="l">
              <a:lnSpc>
                <a:spcPct val="100000"/>
              </a:lnSpc>
              <a:spcBef>
                <a:spcPts val="0"/>
              </a:spcBef>
              <a:spcAft>
                <a:spcPts val="0"/>
              </a:spcAft>
              <a:buClr>
                <a:srgbClr val="222222"/>
              </a:buClr>
              <a:buSzPts val="1200"/>
              <a:buFont typeface="Noto Sans Symbols"/>
              <a:buChar char="✔"/>
            </a:pPr>
            <a:r>
              <a:rPr lang="en-US" sz="1200">
                <a:solidFill>
                  <a:srgbClr val="222222"/>
                </a:solidFill>
                <a:latin typeface="Arial"/>
                <a:ea typeface="Arial"/>
                <a:cs typeface="Arial"/>
                <a:sym typeface="Arial"/>
              </a:rPr>
              <a:t>Opportunities to </a:t>
            </a:r>
            <a:r>
              <a:rPr b="1" i="1" lang="en-US" sz="1200">
                <a:solidFill>
                  <a:srgbClr val="222222"/>
                </a:solidFill>
                <a:latin typeface="Arial"/>
                <a:ea typeface="Arial"/>
                <a:cs typeface="Arial"/>
                <a:sym typeface="Arial"/>
              </a:rPr>
              <a:t>reduce </a:t>
            </a:r>
            <a:r>
              <a:rPr b="1" lang="en-US" sz="1200">
                <a:solidFill>
                  <a:srgbClr val="222222"/>
                </a:solidFill>
                <a:latin typeface="Arial"/>
                <a:ea typeface="Arial"/>
                <a:cs typeface="Arial"/>
                <a:sym typeface="Arial"/>
              </a:rPr>
              <a:t>your monthly spend</a:t>
            </a:r>
            <a:endParaRPr sz="1200">
              <a:solidFill>
                <a:schemeClr val="dk1"/>
              </a:solidFill>
              <a:latin typeface="Arial"/>
              <a:ea typeface="Arial"/>
              <a:cs typeface="Arial"/>
              <a:sym typeface="Arial"/>
            </a:endParaRPr>
          </a:p>
          <a:p>
            <a:pPr indent="0" lvl="0" marL="184785" marR="0" rtl="0" algn="l">
              <a:lnSpc>
                <a:spcPct val="100000"/>
              </a:lnSpc>
              <a:spcBef>
                <a:spcPts val="0"/>
              </a:spcBef>
              <a:spcAft>
                <a:spcPts val="0"/>
              </a:spcAft>
              <a:buNone/>
            </a:pPr>
            <a:r>
              <a:rPr lang="en-US" sz="1200">
                <a:solidFill>
                  <a:srgbClr val="222222"/>
                </a:solidFill>
                <a:latin typeface="Arial"/>
                <a:ea typeface="Arial"/>
                <a:cs typeface="Arial"/>
                <a:sym typeface="Arial"/>
              </a:rPr>
              <a:t>and retain or </a:t>
            </a:r>
            <a:r>
              <a:rPr b="1" i="1" lang="en-US" sz="1200">
                <a:solidFill>
                  <a:srgbClr val="222222"/>
                </a:solidFill>
                <a:latin typeface="Arial"/>
                <a:ea typeface="Arial"/>
                <a:cs typeface="Arial"/>
                <a:sym typeface="Arial"/>
              </a:rPr>
              <a:t>increase </a:t>
            </a:r>
            <a:r>
              <a:rPr b="1" lang="en-US" sz="1200">
                <a:solidFill>
                  <a:srgbClr val="222222"/>
                </a:solidFill>
                <a:latin typeface="Arial"/>
                <a:ea typeface="Arial"/>
                <a:cs typeface="Arial"/>
                <a:sym typeface="Arial"/>
              </a:rPr>
              <a:t>productivity.</a:t>
            </a:r>
            <a:endParaRPr sz="1200">
              <a:solidFill>
                <a:schemeClr val="dk1"/>
              </a:solidFill>
              <a:latin typeface="Arial"/>
              <a:ea typeface="Arial"/>
              <a:cs typeface="Arial"/>
              <a:sym typeface="Arial"/>
            </a:endParaRPr>
          </a:p>
          <a:p>
            <a:pPr indent="-172720" lvl="0" marL="184785" marR="58419" rtl="0" algn="l">
              <a:lnSpc>
                <a:spcPct val="100000"/>
              </a:lnSpc>
              <a:spcBef>
                <a:spcPts val="0"/>
              </a:spcBef>
              <a:spcAft>
                <a:spcPts val="0"/>
              </a:spcAft>
              <a:buClr>
                <a:srgbClr val="222222"/>
              </a:buClr>
              <a:buSzPts val="1200"/>
              <a:buFont typeface="Noto Sans Symbols"/>
              <a:buChar char="✔"/>
            </a:pPr>
            <a:r>
              <a:rPr lang="en-US" sz="1200">
                <a:solidFill>
                  <a:srgbClr val="222222"/>
                </a:solidFill>
                <a:latin typeface="Arial"/>
                <a:ea typeface="Arial"/>
                <a:cs typeface="Arial"/>
                <a:sym typeface="Arial"/>
              </a:rPr>
              <a:t>Guidance on getting the </a:t>
            </a:r>
            <a:r>
              <a:rPr b="1" lang="en-US" sz="1200">
                <a:solidFill>
                  <a:srgbClr val="222222"/>
                </a:solidFill>
                <a:latin typeface="Arial"/>
                <a:ea typeface="Arial"/>
                <a:cs typeface="Arial"/>
                <a:sym typeface="Arial"/>
              </a:rPr>
              <a:t>optimal  performance and availability </a:t>
            </a:r>
            <a:r>
              <a:rPr lang="en-US" sz="1200">
                <a:solidFill>
                  <a:srgbClr val="222222"/>
                </a:solidFill>
                <a:latin typeface="Arial"/>
                <a:ea typeface="Arial"/>
                <a:cs typeface="Arial"/>
                <a:sym typeface="Arial"/>
              </a:rPr>
              <a:t>based on your  requirements.</a:t>
            </a:r>
            <a:endParaRPr sz="1200">
              <a:solidFill>
                <a:schemeClr val="dk1"/>
              </a:solidFill>
              <a:latin typeface="Arial"/>
              <a:ea typeface="Arial"/>
              <a:cs typeface="Arial"/>
              <a:sym typeface="Arial"/>
            </a:endParaRPr>
          </a:p>
          <a:p>
            <a:pPr indent="-172720" lvl="0" marL="184785" marR="0" rtl="0" algn="l">
              <a:lnSpc>
                <a:spcPct val="100000"/>
              </a:lnSpc>
              <a:spcBef>
                <a:spcPts val="0"/>
              </a:spcBef>
              <a:spcAft>
                <a:spcPts val="0"/>
              </a:spcAft>
              <a:buClr>
                <a:srgbClr val="222222"/>
              </a:buClr>
              <a:buSzPts val="1200"/>
              <a:buFont typeface="Noto Sans Symbols"/>
              <a:buChar char="✔"/>
            </a:pPr>
            <a:r>
              <a:rPr lang="en-US" sz="1200">
                <a:solidFill>
                  <a:srgbClr val="222222"/>
                </a:solidFill>
                <a:latin typeface="Arial"/>
                <a:ea typeface="Arial"/>
                <a:cs typeface="Arial"/>
                <a:sym typeface="Arial"/>
              </a:rPr>
              <a:t>Confidence that your environment is </a:t>
            </a:r>
            <a:r>
              <a:rPr b="1" lang="en-US" sz="1200">
                <a:solidFill>
                  <a:srgbClr val="222222"/>
                </a:solidFill>
                <a:latin typeface="Arial"/>
                <a:ea typeface="Arial"/>
                <a:cs typeface="Arial"/>
                <a:sym typeface="Arial"/>
              </a:rPr>
              <a:t>secure.</a:t>
            </a:r>
            <a:endParaRPr sz="1200">
              <a:solidFill>
                <a:schemeClr val="dk1"/>
              </a:solidFill>
              <a:latin typeface="Arial"/>
              <a:ea typeface="Arial"/>
              <a:cs typeface="Arial"/>
              <a:sym typeface="Arial"/>
            </a:endParaRPr>
          </a:p>
        </p:txBody>
      </p:sp>
      <p:grpSp>
        <p:nvGrpSpPr>
          <p:cNvPr id="4307" name="Google Shape;4307;p156"/>
          <p:cNvGrpSpPr/>
          <p:nvPr/>
        </p:nvGrpSpPr>
        <p:grpSpPr>
          <a:xfrm>
            <a:off x="5106924" y="803148"/>
            <a:ext cx="3023870" cy="580643"/>
            <a:chOff x="5106924" y="803148"/>
            <a:chExt cx="3023870" cy="580643"/>
          </a:xfrm>
        </p:grpSpPr>
        <p:sp>
          <p:nvSpPr>
            <p:cNvPr id="4308" name="Google Shape;4308;p156"/>
            <p:cNvSpPr/>
            <p:nvPr/>
          </p:nvSpPr>
          <p:spPr>
            <a:xfrm>
              <a:off x="5106924" y="1245108"/>
              <a:ext cx="3023870" cy="635"/>
            </a:xfrm>
            <a:custGeom>
              <a:rect b="b" l="l" r="r" t="t"/>
              <a:pathLst>
                <a:path extrusionOk="0" h="634" w="3023870">
                  <a:moveTo>
                    <a:pt x="0" y="0"/>
                  </a:moveTo>
                  <a:lnTo>
                    <a:pt x="3023489" y="634"/>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09" name="Google Shape;4309;p156"/>
            <p:cNvSpPr/>
            <p:nvPr/>
          </p:nvSpPr>
          <p:spPr>
            <a:xfrm>
              <a:off x="5180076" y="803148"/>
              <a:ext cx="580644" cy="58064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310" name="Google Shape;4310;p156"/>
          <p:cNvSpPr/>
          <p:nvPr/>
        </p:nvSpPr>
        <p:spPr>
          <a:xfrm>
            <a:off x="4749339" y="3553040"/>
            <a:ext cx="4014127" cy="76968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11" name="Google Shape;4311;p156"/>
          <p:cNvSpPr txBox="1"/>
          <p:nvPr/>
        </p:nvSpPr>
        <p:spPr>
          <a:xfrm>
            <a:off x="642924" y="1339341"/>
            <a:ext cx="246951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F8A433"/>
                </a:solidFill>
                <a:latin typeface="Arial"/>
                <a:ea typeface="Arial"/>
                <a:cs typeface="Arial"/>
                <a:sym typeface="Arial"/>
              </a:rPr>
              <a:t>The Concierge Service provides...</a:t>
            </a:r>
            <a:endParaRPr sz="1200">
              <a:solidFill>
                <a:schemeClr val="dk1"/>
              </a:solidFill>
              <a:latin typeface="Arial"/>
              <a:ea typeface="Arial"/>
              <a:cs typeface="Arial"/>
              <a:sym typeface="Arial"/>
            </a:endParaRPr>
          </a:p>
        </p:txBody>
      </p:sp>
      <p:sp>
        <p:nvSpPr>
          <p:cNvPr id="4312" name="Google Shape;4312;p156"/>
          <p:cNvSpPr txBox="1"/>
          <p:nvPr/>
        </p:nvSpPr>
        <p:spPr>
          <a:xfrm>
            <a:off x="642924" y="1705102"/>
            <a:ext cx="3312160" cy="1306195"/>
          </a:xfrm>
          <a:prstGeom prst="rect">
            <a:avLst/>
          </a:prstGeom>
          <a:noFill/>
          <a:ln>
            <a:noFill/>
          </a:ln>
        </p:spPr>
        <p:txBody>
          <a:bodyPr anchorCtr="0" anchor="t" bIns="0" lIns="0" spcFirstLastPara="1" rIns="0" wrap="square" tIns="12700">
            <a:spAutoFit/>
          </a:bodyPr>
          <a:lstStyle/>
          <a:p>
            <a:pPr indent="-172720" lvl="0" marL="184785" marR="0" rtl="0" algn="l">
              <a:lnSpc>
                <a:spcPct val="100000"/>
              </a:lnSpc>
              <a:spcBef>
                <a:spcPts val="0"/>
              </a:spcBef>
              <a:spcAft>
                <a:spcPts val="0"/>
              </a:spcAft>
              <a:buClr>
                <a:srgbClr val="222222"/>
              </a:buClr>
              <a:buSzPts val="1200"/>
              <a:buFont typeface="Noto Sans Symbols"/>
              <a:buChar char="✔"/>
            </a:pPr>
            <a:r>
              <a:rPr lang="en-US" sz="1200">
                <a:solidFill>
                  <a:srgbClr val="222222"/>
                </a:solidFill>
                <a:latin typeface="Arial"/>
                <a:ea typeface="Arial"/>
                <a:cs typeface="Arial"/>
                <a:sym typeface="Arial"/>
              </a:rPr>
              <a:t>A primary contact to help </a:t>
            </a:r>
            <a:r>
              <a:rPr b="1" lang="en-US" sz="1200">
                <a:solidFill>
                  <a:srgbClr val="222222"/>
                </a:solidFill>
                <a:latin typeface="Arial"/>
                <a:ea typeface="Arial"/>
                <a:cs typeface="Arial"/>
                <a:sym typeface="Arial"/>
              </a:rPr>
              <a:t>manage AWS</a:t>
            </a:r>
            <a:endParaRPr sz="1200">
              <a:solidFill>
                <a:schemeClr val="dk1"/>
              </a:solidFill>
              <a:latin typeface="Arial"/>
              <a:ea typeface="Arial"/>
              <a:cs typeface="Arial"/>
              <a:sym typeface="Arial"/>
            </a:endParaRPr>
          </a:p>
          <a:p>
            <a:pPr indent="0" lvl="0" marL="184785" marR="0" rtl="0" algn="l">
              <a:lnSpc>
                <a:spcPct val="100000"/>
              </a:lnSpc>
              <a:spcBef>
                <a:spcPts val="0"/>
              </a:spcBef>
              <a:spcAft>
                <a:spcPts val="0"/>
              </a:spcAft>
              <a:buNone/>
            </a:pPr>
            <a:r>
              <a:rPr b="1" lang="en-US" sz="1200">
                <a:solidFill>
                  <a:srgbClr val="222222"/>
                </a:solidFill>
                <a:latin typeface="Arial"/>
                <a:ea typeface="Arial"/>
                <a:cs typeface="Arial"/>
                <a:sym typeface="Arial"/>
              </a:rPr>
              <a:t>resources.</a:t>
            </a:r>
            <a:endParaRPr sz="1200">
              <a:solidFill>
                <a:schemeClr val="dk1"/>
              </a:solidFill>
              <a:latin typeface="Arial"/>
              <a:ea typeface="Arial"/>
              <a:cs typeface="Arial"/>
              <a:sym typeface="Arial"/>
            </a:endParaRPr>
          </a:p>
          <a:p>
            <a:pPr indent="-172720" lvl="0" marL="184785" marR="5080" rtl="0" algn="l">
              <a:lnSpc>
                <a:spcPct val="100000"/>
              </a:lnSpc>
              <a:spcBef>
                <a:spcPts val="0"/>
              </a:spcBef>
              <a:spcAft>
                <a:spcPts val="0"/>
              </a:spcAft>
              <a:buClr>
                <a:srgbClr val="222222"/>
              </a:buClr>
              <a:buSzPts val="1200"/>
              <a:buFont typeface="Noto Sans Symbols"/>
              <a:buChar char="✔"/>
            </a:pPr>
            <a:r>
              <a:rPr b="1" lang="en-US" sz="1200">
                <a:solidFill>
                  <a:srgbClr val="222222"/>
                </a:solidFill>
                <a:latin typeface="Arial"/>
                <a:ea typeface="Arial"/>
                <a:cs typeface="Arial"/>
                <a:sym typeface="Arial"/>
              </a:rPr>
              <a:t>Personalized handling </a:t>
            </a:r>
            <a:r>
              <a:rPr lang="en-US" sz="1200">
                <a:solidFill>
                  <a:srgbClr val="222222"/>
                </a:solidFill>
                <a:latin typeface="Arial"/>
                <a:ea typeface="Arial"/>
                <a:cs typeface="Arial"/>
                <a:sym typeface="Arial"/>
              </a:rPr>
              <a:t>of billing inquiries, tax  questions, service limits, and bulk reserve  instance purchases.</a:t>
            </a:r>
            <a:endParaRPr sz="1200">
              <a:solidFill>
                <a:schemeClr val="dk1"/>
              </a:solidFill>
              <a:latin typeface="Arial"/>
              <a:ea typeface="Arial"/>
              <a:cs typeface="Arial"/>
              <a:sym typeface="Arial"/>
            </a:endParaRPr>
          </a:p>
          <a:p>
            <a:pPr indent="-172720" lvl="0" marL="184785" marR="51435" rtl="0" algn="l">
              <a:lnSpc>
                <a:spcPct val="100000"/>
              </a:lnSpc>
              <a:spcBef>
                <a:spcPts val="0"/>
              </a:spcBef>
              <a:spcAft>
                <a:spcPts val="0"/>
              </a:spcAft>
              <a:buClr>
                <a:srgbClr val="222222"/>
              </a:buClr>
              <a:buSzPts val="1200"/>
              <a:buFont typeface="Noto Sans Symbols"/>
              <a:buChar char="✔"/>
            </a:pPr>
            <a:r>
              <a:rPr lang="en-US" sz="1200">
                <a:solidFill>
                  <a:srgbClr val="222222"/>
                </a:solidFill>
                <a:latin typeface="Arial"/>
                <a:ea typeface="Arial"/>
                <a:cs typeface="Arial"/>
                <a:sym typeface="Arial"/>
              </a:rPr>
              <a:t>Direct access to an agent to help </a:t>
            </a:r>
            <a:r>
              <a:rPr b="1" lang="en-US" sz="1200">
                <a:solidFill>
                  <a:srgbClr val="222222"/>
                </a:solidFill>
                <a:latin typeface="Arial"/>
                <a:ea typeface="Arial"/>
                <a:cs typeface="Arial"/>
                <a:sym typeface="Arial"/>
              </a:rPr>
              <a:t>optimize  costs</a:t>
            </a:r>
            <a:r>
              <a:rPr lang="en-US" sz="1200">
                <a:solidFill>
                  <a:srgbClr val="222222"/>
                </a:solidFill>
                <a:latin typeface="Arial"/>
                <a:ea typeface="Arial"/>
                <a:cs typeface="Arial"/>
                <a:sym typeface="Arial"/>
              </a:rPr>
              <a:t>, and identify </a:t>
            </a:r>
            <a:r>
              <a:rPr b="1" lang="en-US" sz="1200">
                <a:solidFill>
                  <a:srgbClr val="222222"/>
                </a:solidFill>
                <a:latin typeface="Arial"/>
                <a:ea typeface="Arial"/>
                <a:cs typeface="Arial"/>
                <a:sym typeface="Arial"/>
              </a:rPr>
              <a:t>underutilized resources.</a:t>
            </a:r>
            <a:endParaRPr sz="1200">
              <a:solidFill>
                <a:schemeClr val="dk1"/>
              </a:solidFill>
              <a:latin typeface="Arial"/>
              <a:ea typeface="Arial"/>
              <a:cs typeface="Arial"/>
              <a:sym typeface="Arial"/>
            </a:endParaRPr>
          </a:p>
        </p:txBody>
      </p:sp>
      <p:grpSp>
        <p:nvGrpSpPr>
          <p:cNvPr id="4313" name="Google Shape;4313;p156"/>
          <p:cNvGrpSpPr/>
          <p:nvPr/>
        </p:nvGrpSpPr>
        <p:grpSpPr>
          <a:xfrm>
            <a:off x="633984" y="803148"/>
            <a:ext cx="3023870" cy="580643"/>
            <a:chOff x="633984" y="803148"/>
            <a:chExt cx="3023870" cy="580643"/>
          </a:xfrm>
        </p:grpSpPr>
        <p:sp>
          <p:nvSpPr>
            <p:cNvPr id="4314" name="Google Shape;4314;p156"/>
            <p:cNvSpPr/>
            <p:nvPr/>
          </p:nvSpPr>
          <p:spPr>
            <a:xfrm>
              <a:off x="633984" y="1245108"/>
              <a:ext cx="3023870" cy="635"/>
            </a:xfrm>
            <a:custGeom>
              <a:rect b="b" l="l" r="r" t="t"/>
              <a:pathLst>
                <a:path extrusionOk="0" h="634" w="3023870">
                  <a:moveTo>
                    <a:pt x="0" y="0"/>
                  </a:moveTo>
                  <a:lnTo>
                    <a:pt x="3023489" y="634"/>
                  </a:lnTo>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15" name="Google Shape;4315;p156"/>
            <p:cNvSpPr/>
            <p:nvPr/>
          </p:nvSpPr>
          <p:spPr>
            <a:xfrm>
              <a:off x="707136" y="803148"/>
              <a:ext cx="580644" cy="58064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316" name="Google Shape;4316;p156"/>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317" name="Google Shape;4317;p156"/>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1" name="Shape 4321"/>
        <p:cNvGrpSpPr/>
        <p:nvPr/>
      </p:nvGrpSpPr>
      <p:grpSpPr>
        <a:xfrm>
          <a:off x="0" y="0"/>
          <a:ext cx="0" cy="0"/>
          <a:chOff x="0" y="0"/>
          <a:chExt cx="0" cy="0"/>
        </a:xfrm>
      </p:grpSpPr>
      <p:sp>
        <p:nvSpPr>
          <p:cNvPr id="4322" name="Google Shape;4322;p157"/>
          <p:cNvSpPr/>
          <p:nvPr/>
        </p:nvSpPr>
        <p:spPr>
          <a:xfrm>
            <a:off x="36572" y="633983"/>
            <a:ext cx="9067809" cy="404164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3" name="Google Shape;4323;p157"/>
          <p:cNvSpPr txBox="1"/>
          <p:nvPr>
            <p:ph type="title"/>
          </p:nvPr>
        </p:nvSpPr>
        <p:spPr>
          <a:xfrm>
            <a:off x="415544" y="139065"/>
            <a:ext cx="35586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Support Comparison</a:t>
            </a:r>
            <a:endParaRPr/>
          </a:p>
        </p:txBody>
      </p:sp>
      <p:grpSp>
        <p:nvGrpSpPr>
          <p:cNvPr id="4324" name="Google Shape;4324;p157"/>
          <p:cNvGrpSpPr/>
          <p:nvPr/>
        </p:nvGrpSpPr>
        <p:grpSpPr>
          <a:xfrm>
            <a:off x="76200" y="654164"/>
            <a:ext cx="8991600" cy="3963924"/>
            <a:chOff x="76200" y="654164"/>
            <a:chExt cx="8991600" cy="3963924"/>
          </a:xfrm>
        </p:grpSpPr>
        <p:sp>
          <p:nvSpPr>
            <p:cNvPr id="4325" name="Google Shape;4325;p157"/>
            <p:cNvSpPr/>
            <p:nvPr/>
          </p:nvSpPr>
          <p:spPr>
            <a:xfrm>
              <a:off x="76200" y="654164"/>
              <a:ext cx="8991600" cy="396392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6" name="Google Shape;4326;p157"/>
            <p:cNvSpPr/>
            <p:nvPr/>
          </p:nvSpPr>
          <p:spPr>
            <a:xfrm>
              <a:off x="2289810" y="837056"/>
              <a:ext cx="1951989" cy="3598545"/>
            </a:xfrm>
            <a:custGeom>
              <a:rect b="b" l="l" r="r" t="t"/>
              <a:pathLst>
                <a:path extrusionOk="0" h="3598545" w="1951989">
                  <a:moveTo>
                    <a:pt x="1951736" y="3415042"/>
                  </a:moveTo>
                  <a:lnTo>
                    <a:pt x="0" y="3415042"/>
                  </a:lnTo>
                  <a:lnTo>
                    <a:pt x="0" y="3597922"/>
                  </a:lnTo>
                  <a:lnTo>
                    <a:pt x="1951736" y="3597922"/>
                  </a:lnTo>
                  <a:lnTo>
                    <a:pt x="1951736" y="3415042"/>
                  </a:lnTo>
                  <a:close/>
                </a:path>
                <a:path extrusionOk="0" h="3598545" w="1951989">
                  <a:moveTo>
                    <a:pt x="1951736" y="3049282"/>
                  </a:moveTo>
                  <a:lnTo>
                    <a:pt x="0" y="3049282"/>
                  </a:lnTo>
                  <a:lnTo>
                    <a:pt x="0" y="3232162"/>
                  </a:lnTo>
                  <a:lnTo>
                    <a:pt x="1951736" y="3232162"/>
                  </a:lnTo>
                  <a:lnTo>
                    <a:pt x="1951736" y="3049282"/>
                  </a:lnTo>
                  <a:close/>
                </a:path>
                <a:path extrusionOk="0" h="3598545" w="1951989">
                  <a:moveTo>
                    <a:pt x="1951736" y="2683510"/>
                  </a:moveTo>
                  <a:lnTo>
                    <a:pt x="0" y="2683510"/>
                  </a:lnTo>
                  <a:lnTo>
                    <a:pt x="0" y="2866390"/>
                  </a:lnTo>
                  <a:lnTo>
                    <a:pt x="1951736" y="2866390"/>
                  </a:lnTo>
                  <a:lnTo>
                    <a:pt x="1951736" y="2683510"/>
                  </a:lnTo>
                  <a:close/>
                </a:path>
                <a:path extrusionOk="0" h="3598545" w="1951989">
                  <a:moveTo>
                    <a:pt x="1951736" y="2317750"/>
                  </a:moveTo>
                  <a:lnTo>
                    <a:pt x="0" y="2317750"/>
                  </a:lnTo>
                  <a:lnTo>
                    <a:pt x="0" y="2500630"/>
                  </a:lnTo>
                  <a:lnTo>
                    <a:pt x="1951736" y="2500630"/>
                  </a:lnTo>
                  <a:lnTo>
                    <a:pt x="1951736" y="2317750"/>
                  </a:lnTo>
                  <a:close/>
                </a:path>
                <a:path extrusionOk="0" h="3598545" w="1951989">
                  <a:moveTo>
                    <a:pt x="1951736" y="365772"/>
                  </a:moveTo>
                  <a:lnTo>
                    <a:pt x="0" y="365772"/>
                  </a:lnTo>
                  <a:lnTo>
                    <a:pt x="0" y="548640"/>
                  </a:lnTo>
                  <a:lnTo>
                    <a:pt x="1951736" y="548640"/>
                  </a:lnTo>
                  <a:lnTo>
                    <a:pt x="1951736" y="365772"/>
                  </a:lnTo>
                  <a:close/>
                </a:path>
                <a:path extrusionOk="0" h="3598545" w="1951989">
                  <a:moveTo>
                    <a:pt x="1951736" y="0"/>
                  </a:moveTo>
                  <a:lnTo>
                    <a:pt x="0" y="0"/>
                  </a:lnTo>
                  <a:lnTo>
                    <a:pt x="0" y="182880"/>
                  </a:lnTo>
                  <a:lnTo>
                    <a:pt x="1951736" y="182880"/>
                  </a:lnTo>
                  <a:lnTo>
                    <a:pt x="1951736" y="0"/>
                  </a:lnTo>
                  <a:close/>
                </a:path>
              </a:pathLst>
            </a:custGeom>
            <a:solidFill>
              <a:srgbClr val="FBB64B">
                <a:alpha val="3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aphicFrame>
        <p:nvGraphicFramePr>
          <p:cNvPr id="4327" name="Google Shape;4327;p157"/>
          <p:cNvGraphicFramePr/>
          <p:nvPr/>
        </p:nvGraphicFramePr>
        <p:xfrm>
          <a:off x="69850" y="647826"/>
          <a:ext cx="3000000" cy="3000000"/>
        </p:xfrm>
        <a:graphic>
          <a:graphicData uri="http://schemas.openxmlformats.org/drawingml/2006/table">
            <a:tbl>
              <a:tblPr bandRow="1" firstRow="1">
                <a:noFill/>
                <a:tableStyleId>{C154F79E-6D79-4C7C-A1F2-0E12EC4E2F2D}</a:tableStyleId>
              </a:tblPr>
              <a:tblGrid>
                <a:gridCol w="2213600"/>
                <a:gridCol w="1952000"/>
                <a:gridCol w="1713875"/>
                <a:gridCol w="1691000"/>
                <a:gridCol w="1422400"/>
              </a:tblGrid>
              <a:tr h="182875">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solidFill>
                      <a:srgbClr val="FBB64B"/>
                    </a:solidFill>
                  </a:tcPr>
                </a:tc>
                <a:tc>
                  <a:txBody>
                    <a:bodyPr/>
                    <a:lstStyle/>
                    <a:p>
                      <a:pPr indent="0" lvl="0" marL="0" marR="0" rtl="0" algn="ctr">
                        <a:lnSpc>
                          <a:spcPct val="100000"/>
                        </a:lnSpc>
                        <a:spcBef>
                          <a:spcPts val="0"/>
                        </a:spcBef>
                        <a:spcAft>
                          <a:spcPts val="0"/>
                        </a:spcAft>
                        <a:buNone/>
                      </a:pPr>
                      <a:r>
                        <a:rPr b="1" lang="en-US" sz="600" u="none" cap="none" strike="noStrike">
                          <a:solidFill>
                            <a:srgbClr val="FFFFFF"/>
                          </a:solidFill>
                          <a:latin typeface="Arial"/>
                          <a:ea typeface="Arial"/>
                          <a:cs typeface="Arial"/>
                          <a:sym typeface="Arial"/>
                        </a:rPr>
                        <a:t>Enterprise</a:t>
                      </a:r>
                      <a:endParaRPr sz="600" u="none" cap="none" strike="noStrike">
                        <a:latin typeface="Arial"/>
                        <a:ea typeface="Arial"/>
                        <a:cs typeface="Arial"/>
                        <a:sym typeface="Arial"/>
                      </a:endParaRPr>
                    </a:p>
                  </a:txBody>
                  <a:tcPr marT="44450"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solidFill>
                      <a:srgbClr val="FBB64B"/>
                    </a:solidFill>
                  </a:tcPr>
                </a:tc>
                <a:tc>
                  <a:txBody>
                    <a:bodyPr/>
                    <a:lstStyle/>
                    <a:p>
                      <a:pPr indent="0" lvl="0" marL="635" marR="0" rtl="0" algn="ctr">
                        <a:lnSpc>
                          <a:spcPct val="100000"/>
                        </a:lnSpc>
                        <a:spcBef>
                          <a:spcPts val="0"/>
                        </a:spcBef>
                        <a:spcAft>
                          <a:spcPts val="0"/>
                        </a:spcAft>
                        <a:buNone/>
                      </a:pPr>
                      <a:r>
                        <a:rPr b="1" lang="en-US" sz="600" u="none" cap="none" strike="noStrike">
                          <a:solidFill>
                            <a:srgbClr val="FFFFFF"/>
                          </a:solidFill>
                          <a:latin typeface="Arial"/>
                          <a:ea typeface="Arial"/>
                          <a:cs typeface="Arial"/>
                          <a:sym typeface="Arial"/>
                        </a:rPr>
                        <a:t>Business</a:t>
                      </a:r>
                      <a:endParaRPr sz="600" u="none" cap="none" strike="noStrike">
                        <a:latin typeface="Arial"/>
                        <a:ea typeface="Arial"/>
                        <a:cs typeface="Arial"/>
                        <a:sym typeface="Arial"/>
                      </a:endParaRPr>
                    </a:p>
                  </a:txBody>
                  <a:tcPr marT="44450"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solidFill>
                      <a:srgbClr val="FBB64B"/>
                    </a:solidFill>
                  </a:tcPr>
                </a:tc>
                <a:tc>
                  <a:txBody>
                    <a:bodyPr/>
                    <a:lstStyle/>
                    <a:p>
                      <a:pPr indent="0" lvl="0" marL="1270" marR="0" rtl="0" algn="ctr">
                        <a:lnSpc>
                          <a:spcPct val="100000"/>
                        </a:lnSpc>
                        <a:spcBef>
                          <a:spcPts val="0"/>
                        </a:spcBef>
                        <a:spcAft>
                          <a:spcPts val="0"/>
                        </a:spcAft>
                        <a:buNone/>
                      </a:pPr>
                      <a:r>
                        <a:rPr b="1" lang="en-US" sz="600" u="none" cap="none" strike="noStrike">
                          <a:solidFill>
                            <a:srgbClr val="FFFFFF"/>
                          </a:solidFill>
                          <a:latin typeface="Arial"/>
                          <a:ea typeface="Arial"/>
                          <a:cs typeface="Arial"/>
                          <a:sym typeface="Arial"/>
                        </a:rPr>
                        <a:t>Developer</a:t>
                      </a:r>
                      <a:endParaRPr sz="600" u="none" cap="none" strike="noStrike">
                        <a:latin typeface="Arial"/>
                        <a:ea typeface="Arial"/>
                        <a:cs typeface="Arial"/>
                        <a:sym typeface="Arial"/>
                      </a:endParaRPr>
                    </a:p>
                  </a:txBody>
                  <a:tcPr marT="44450"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solidFill>
                      <a:srgbClr val="FBB64B"/>
                    </a:solidFill>
                  </a:tcPr>
                </a:tc>
                <a:tc>
                  <a:txBody>
                    <a:bodyPr/>
                    <a:lstStyle/>
                    <a:p>
                      <a:pPr indent="0" lvl="0" marL="635" marR="0" rtl="0" algn="ctr">
                        <a:lnSpc>
                          <a:spcPct val="100000"/>
                        </a:lnSpc>
                        <a:spcBef>
                          <a:spcPts val="0"/>
                        </a:spcBef>
                        <a:spcAft>
                          <a:spcPts val="0"/>
                        </a:spcAft>
                        <a:buNone/>
                      </a:pPr>
                      <a:r>
                        <a:rPr b="1" lang="en-US" sz="600" u="none" cap="none" strike="noStrike">
                          <a:solidFill>
                            <a:srgbClr val="FFFFFF"/>
                          </a:solidFill>
                          <a:latin typeface="Arial"/>
                          <a:ea typeface="Arial"/>
                          <a:cs typeface="Arial"/>
                          <a:sym typeface="Arial"/>
                        </a:rPr>
                        <a:t>Basic</a:t>
                      </a:r>
                      <a:endParaRPr sz="600" u="none" cap="none" strike="noStrike">
                        <a:latin typeface="Arial"/>
                        <a:ea typeface="Arial"/>
                        <a:cs typeface="Arial"/>
                        <a:sym typeface="Arial"/>
                      </a:endParaRPr>
                    </a:p>
                  </a:txBody>
                  <a:tcPr marT="44450"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solidFill>
                      <a:srgbClr val="FBB64B"/>
                    </a:solidFill>
                  </a:tcPr>
                </a:tc>
              </a:tr>
              <a:tr h="182875">
                <a:tc>
                  <a:txBody>
                    <a:bodyPr/>
                    <a:lstStyle/>
                    <a:p>
                      <a:pPr indent="0" lvl="0" marL="90805" marR="0" rtl="0" algn="l">
                        <a:lnSpc>
                          <a:spcPct val="100000"/>
                        </a:lnSpc>
                        <a:spcBef>
                          <a:spcPts val="0"/>
                        </a:spcBef>
                        <a:spcAft>
                          <a:spcPts val="0"/>
                        </a:spcAft>
                        <a:buNone/>
                      </a:pPr>
                      <a:r>
                        <a:rPr b="1" lang="en-US" sz="600" u="none" cap="none" strike="noStrike">
                          <a:solidFill>
                            <a:srgbClr val="FFFFFF"/>
                          </a:solidFill>
                          <a:latin typeface="Arial"/>
                          <a:ea typeface="Arial"/>
                          <a:cs typeface="Arial"/>
                          <a:sym typeface="Arial"/>
                        </a:rPr>
                        <a:t>Customer Service 24x7x365</a:t>
                      </a:r>
                      <a:endParaRPr sz="600" u="none" cap="none" strike="noStrike">
                        <a:latin typeface="Arial"/>
                        <a:ea typeface="Arial"/>
                        <a:cs typeface="Arial"/>
                        <a:sym typeface="Arial"/>
                      </a:endParaRPr>
                    </a:p>
                  </a:txBody>
                  <a:tcPr marT="44450"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solidFill>
                      <a:srgbClr val="FBB64B"/>
                    </a:solidFill>
                  </a:tcPr>
                </a:tc>
                <a:tc gridSpan="4">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L cap="flat" cmpd="sng" w="12700">
                      <a:solidFill>
                        <a:srgbClr val="464646"/>
                      </a:solidFill>
                      <a:prstDash val="solid"/>
                      <a:round/>
                      <a:headEnd len="sm" w="sm" type="none"/>
                      <a:tailEnd len="sm" w="sm" type="none"/>
                    </a:lnL>
                    <a:lnT cap="flat" cmpd="sng" w="12700">
                      <a:solidFill>
                        <a:srgbClr val="464646"/>
                      </a:solidFill>
                      <a:prstDash val="solid"/>
                      <a:round/>
                      <a:headEnd len="sm" w="sm" type="none"/>
                      <a:tailEnd len="sm" w="sm" type="none"/>
                    </a:lnT>
                  </a:tcPr>
                </a:tc>
                <a:tc hMerge="1"/>
                <a:tc hMerge="1"/>
                <a:tc hMerge="1"/>
              </a:tr>
              <a:tr h="182875">
                <a:tc>
                  <a:txBody>
                    <a:bodyPr/>
                    <a:lstStyle/>
                    <a:p>
                      <a:pPr indent="0" lvl="0" marL="90805" marR="0" rtl="0" algn="l">
                        <a:lnSpc>
                          <a:spcPct val="100000"/>
                        </a:lnSpc>
                        <a:spcBef>
                          <a:spcPts val="0"/>
                        </a:spcBef>
                        <a:spcAft>
                          <a:spcPts val="0"/>
                        </a:spcAft>
                        <a:buNone/>
                      </a:pPr>
                      <a:r>
                        <a:rPr b="1" lang="en-US" sz="600" u="none" cap="none" strike="noStrike">
                          <a:solidFill>
                            <a:srgbClr val="FFFFFF"/>
                          </a:solidFill>
                          <a:latin typeface="Arial"/>
                          <a:ea typeface="Arial"/>
                          <a:cs typeface="Arial"/>
                          <a:sym typeface="Arial"/>
                        </a:rPr>
                        <a:t>Support Forums</a:t>
                      </a:r>
                      <a:endParaRPr sz="600" u="none" cap="none" strike="noStrike">
                        <a:latin typeface="Arial"/>
                        <a:ea typeface="Arial"/>
                        <a:cs typeface="Arial"/>
                        <a:sym typeface="Arial"/>
                      </a:endParaRPr>
                    </a:p>
                  </a:txBody>
                  <a:tcPr marT="44450"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solidFill>
                      <a:srgbClr val="FBB64B"/>
                    </a:solidFill>
                  </a:tcPr>
                </a:tc>
                <a:tc gridSpan="4">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L cap="flat" cmpd="sng" w="12700">
                      <a:solidFill>
                        <a:srgbClr val="464646"/>
                      </a:solidFill>
                      <a:prstDash val="solid"/>
                      <a:round/>
                      <a:headEnd len="sm" w="sm" type="none"/>
                      <a:tailEnd len="sm" w="sm" type="none"/>
                    </a:lnL>
                  </a:tcPr>
                </a:tc>
                <a:tc hMerge="1"/>
                <a:tc hMerge="1"/>
                <a:tc hMerge="1"/>
              </a:tr>
              <a:tr h="182875">
                <a:tc>
                  <a:txBody>
                    <a:bodyPr/>
                    <a:lstStyle/>
                    <a:p>
                      <a:pPr indent="0" lvl="0" marL="90805" marR="0" rtl="0" algn="l">
                        <a:lnSpc>
                          <a:spcPct val="100000"/>
                        </a:lnSpc>
                        <a:spcBef>
                          <a:spcPts val="0"/>
                        </a:spcBef>
                        <a:spcAft>
                          <a:spcPts val="0"/>
                        </a:spcAft>
                        <a:buNone/>
                      </a:pPr>
                      <a:r>
                        <a:rPr b="1" lang="en-US" sz="600" u="none" cap="none" strike="noStrike">
                          <a:solidFill>
                            <a:srgbClr val="FFFFFF"/>
                          </a:solidFill>
                          <a:latin typeface="Arial"/>
                          <a:ea typeface="Arial"/>
                          <a:cs typeface="Arial"/>
                          <a:sym typeface="Arial"/>
                        </a:rPr>
                        <a:t>Documentation, White Papers, Best Practice Guides</a:t>
                      </a:r>
                      <a:endParaRPr sz="600" u="none" cap="none" strike="noStrike">
                        <a:latin typeface="Arial"/>
                        <a:ea typeface="Arial"/>
                        <a:cs typeface="Arial"/>
                        <a:sym typeface="Arial"/>
                      </a:endParaRPr>
                    </a:p>
                  </a:txBody>
                  <a:tcPr marT="44450"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solidFill>
                      <a:srgbClr val="FBB64B"/>
                    </a:solidFill>
                  </a:tcPr>
                </a:tc>
                <a:tc gridSpan="4">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L cap="flat" cmpd="sng" w="12700">
                      <a:solidFill>
                        <a:srgbClr val="464646"/>
                      </a:solidFill>
                      <a:prstDash val="solid"/>
                      <a:round/>
                      <a:headEnd len="sm" w="sm" type="none"/>
                      <a:tailEnd len="sm" w="sm" type="none"/>
                    </a:lnL>
                  </a:tcPr>
                </a:tc>
                <a:tc hMerge="1"/>
                <a:tc hMerge="1"/>
                <a:tc hMerge="1"/>
              </a:tr>
              <a:tr h="182875">
                <a:tc>
                  <a:txBody>
                    <a:bodyPr/>
                    <a:lstStyle/>
                    <a:p>
                      <a:pPr indent="0" lvl="0" marL="90805" marR="0" rtl="0" algn="l">
                        <a:lnSpc>
                          <a:spcPct val="100000"/>
                        </a:lnSpc>
                        <a:spcBef>
                          <a:spcPts val="0"/>
                        </a:spcBef>
                        <a:spcAft>
                          <a:spcPts val="0"/>
                        </a:spcAft>
                        <a:buNone/>
                      </a:pPr>
                      <a:r>
                        <a:rPr b="1" lang="en-US" sz="600" u="none" cap="none" strike="noStrike">
                          <a:solidFill>
                            <a:srgbClr val="FFFFFF"/>
                          </a:solidFill>
                          <a:latin typeface="Arial"/>
                          <a:ea typeface="Arial"/>
                          <a:cs typeface="Arial"/>
                          <a:sym typeface="Arial"/>
                        </a:rPr>
                        <a:t>AWS Trusted Advisor</a:t>
                      </a:r>
                      <a:endParaRPr sz="600" u="none" cap="none" strike="noStrike">
                        <a:latin typeface="Arial"/>
                        <a:ea typeface="Arial"/>
                        <a:cs typeface="Arial"/>
                        <a:sym typeface="Arial"/>
                      </a:endParaRPr>
                    </a:p>
                  </a:txBody>
                  <a:tcPr marT="44450"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solidFill>
                      <a:srgbClr val="FBB64B"/>
                    </a:solidFill>
                  </a:tcPr>
                </a:tc>
                <a:tc>
                  <a:txBody>
                    <a:bodyPr/>
                    <a:lstStyle/>
                    <a:p>
                      <a:pPr indent="0" lvl="0" marL="0" marR="0" rtl="0" algn="ctr">
                        <a:lnSpc>
                          <a:spcPct val="100000"/>
                        </a:lnSpc>
                        <a:spcBef>
                          <a:spcPts val="0"/>
                        </a:spcBef>
                        <a:spcAft>
                          <a:spcPts val="0"/>
                        </a:spcAft>
                        <a:buNone/>
                      </a:pPr>
                      <a:r>
                        <a:rPr lang="en-US" sz="600" u="none" cap="none" strike="noStrike">
                          <a:solidFill>
                            <a:srgbClr val="464646"/>
                          </a:solidFill>
                          <a:latin typeface="Arial"/>
                          <a:ea typeface="Arial"/>
                          <a:cs typeface="Arial"/>
                          <a:sym typeface="Arial"/>
                        </a:rPr>
                        <a:t>Full Checks</a:t>
                      </a:r>
                      <a:endParaRPr sz="600" u="none" cap="none" strike="noStrike">
                        <a:latin typeface="Arial"/>
                        <a:ea typeface="Arial"/>
                        <a:cs typeface="Arial"/>
                        <a:sym typeface="Arial"/>
                      </a:endParaRPr>
                    </a:p>
                  </a:txBody>
                  <a:tcPr marT="44450" marB="0" marR="0" marL="0">
                    <a:lnL cap="flat" cmpd="sng" w="12700">
                      <a:solidFill>
                        <a:srgbClr val="464646"/>
                      </a:solidFill>
                      <a:prstDash val="solid"/>
                      <a:round/>
                      <a:headEnd len="sm" w="sm" type="none"/>
                      <a:tailEnd len="sm" w="sm" type="none"/>
                    </a:lnL>
                  </a:tcPr>
                </a:tc>
                <a:tc>
                  <a:txBody>
                    <a:bodyPr/>
                    <a:lstStyle/>
                    <a:p>
                      <a:pPr indent="0" lvl="0" marL="635" marR="0" rtl="0" algn="ctr">
                        <a:lnSpc>
                          <a:spcPct val="100000"/>
                        </a:lnSpc>
                        <a:spcBef>
                          <a:spcPts val="0"/>
                        </a:spcBef>
                        <a:spcAft>
                          <a:spcPts val="0"/>
                        </a:spcAft>
                        <a:buNone/>
                      </a:pPr>
                      <a:r>
                        <a:rPr lang="en-US" sz="600" u="none" cap="none" strike="noStrike">
                          <a:solidFill>
                            <a:srgbClr val="464646"/>
                          </a:solidFill>
                          <a:latin typeface="Arial"/>
                          <a:ea typeface="Arial"/>
                          <a:cs typeface="Arial"/>
                          <a:sym typeface="Arial"/>
                        </a:rPr>
                        <a:t>Full Checks</a:t>
                      </a:r>
                      <a:endParaRPr sz="600" u="none" cap="none" strike="noStrike">
                        <a:latin typeface="Arial"/>
                        <a:ea typeface="Arial"/>
                        <a:cs typeface="Arial"/>
                        <a:sym typeface="Arial"/>
                      </a:endParaRPr>
                    </a:p>
                  </a:txBody>
                  <a:tcPr marT="44450" marB="0" marR="0" marL="0"/>
                </a:tc>
                <a:tc>
                  <a:txBody>
                    <a:bodyPr/>
                    <a:lstStyle/>
                    <a:p>
                      <a:pPr indent="0" lvl="0" marL="1905" marR="0" rtl="0" algn="ctr">
                        <a:lnSpc>
                          <a:spcPct val="100000"/>
                        </a:lnSpc>
                        <a:spcBef>
                          <a:spcPts val="0"/>
                        </a:spcBef>
                        <a:spcAft>
                          <a:spcPts val="0"/>
                        </a:spcAft>
                        <a:buNone/>
                      </a:pPr>
                      <a:r>
                        <a:rPr lang="en-US" sz="600" u="none" cap="none" strike="noStrike">
                          <a:solidFill>
                            <a:srgbClr val="464646"/>
                          </a:solidFill>
                          <a:latin typeface="Arial"/>
                          <a:ea typeface="Arial"/>
                          <a:cs typeface="Arial"/>
                          <a:sym typeface="Arial"/>
                        </a:rPr>
                        <a:t>Basic Checks</a:t>
                      </a:r>
                      <a:endParaRPr sz="600" u="none" cap="none" strike="noStrike">
                        <a:latin typeface="Arial"/>
                        <a:ea typeface="Arial"/>
                        <a:cs typeface="Arial"/>
                        <a:sym typeface="Arial"/>
                      </a:endParaRPr>
                    </a:p>
                  </a:txBody>
                  <a:tcPr marT="44450" marB="0" marR="0" marL="0"/>
                </a:tc>
                <a:tc>
                  <a:txBody>
                    <a:bodyPr/>
                    <a:lstStyle/>
                    <a:p>
                      <a:pPr indent="0" lvl="0" marL="2540" marR="0" rtl="0" algn="ctr">
                        <a:lnSpc>
                          <a:spcPct val="100000"/>
                        </a:lnSpc>
                        <a:spcBef>
                          <a:spcPts val="0"/>
                        </a:spcBef>
                        <a:spcAft>
                          <a:spcPts val="0"/>
                        </a:spcAft>
                        <a:buNone/>
                      </a:pPr>
                      <a:r>
                        <a:rPr lang="en-US" sz="600" u="none" cap="none" strike="noStrike">
                          <a:solidFill>
                            <a:srgbClr val="464646"/>
                          </a:solidFill>
                          <a:latin typeface="Arial"/>
                          <a:ea typeface="Arial"/>
                          <a:cs typeface="Arial"/>
                          <a:sym typeface="Arial"/>
                        </a:rPr>
                        <a:t>Basic Checks</a:t>
                      </a:r>
                      <a:endParaRPr sz="600" u="none" cap="none" strike="noStrike">
                        <a:latin typeface="Arial"/>
                        <a:ea typeface="Arial"/>
                        <a:cs typeface="Arial"/>
                        <a:sym typeface="Arial"/>
                      </a:endParaRPr>
                    </a:p>
                  </a:txBody>
                  <a:tcPr marT="44450" marB="0" marR="0" marL="0"/>
                </a:tc>
              </a:tr>
              <a:tr h="182875">
                <a:tc>
                  <a:txBody>
                    <a:bodyPr/>
                    <a:lstStyle/>
                    <a:p>
                      <a:pPr indent="0" lvl="0" marL="90805" marR="0" rtl="0" algn="l">
                        <a:lnSpc>
                          <a:spcPct val="100000"/>
                        </a:lnSpc>
                        <a:spcBef>
                          <a:spcPts val="0"/>
                        </a:spcBef>
                        <a:spcAft>
                          <a:spcPts val="0"/>
                        </a:spcAft>
                        <a:buNone/>
                      </a:pPr>
                      <a:r>
                        <a:rPr b="1" lang="en-US" sz="600" u="none" cap="none" strike="noStrike">
                          <a:solidFill>
                            <a:srgbClr val="FFFFFF"/>
                          </a:solidFill>
                          <a:latin typeface="Arial"/>
                          <a:ea typeface="Arial"/>
                          <a:cs typeface="Arial"/>
                          <a:sym typeface="Arial"/>
                        </a:rPr>
                        <a:t>Access to Technical Support</a:t>
                      </a:r>
                      <a:endParaRPr sz="600" u="none" cap="none" strike="noStrike">
                        <a:latin typeface="Arial"/>
                        <a:ea typeface="Arial"/>
                        <a:cs typeface="Arial"/>
                        <a:sym typeface="Arial"/>
                      </a:endParaRPr>
                    </a:p>
                  </a:txBody>
                  <a:tcPr marT="44450"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solidFill>
                      <a:srgbClr val="FBB64B"/>
                    </a:solidFill>
                  </a:tcPr>
                </a:tc>
                <a:tc>
                  <a:txBody>
                    <a:bodyPr/>
                    <a:lstStyle/>
                    <a:p>
                      <a:pPr indent="0" lvl="0" marL="0" marR="0" rtl="0" algn="ctr">
                        <a:lnSpc>
                          <a:spcPct val="100000"/>
                        </a:lnSpc>
                        <a:spcBef>
                          <a:spcPts val="0"/>
                        </a:spcBef>
                        <a:spcAft>
                          <a:spcPts val="0"/>
                        </a:spcAft>
                        <a:buNone/>
                      </a:pPr>
                      <a:r>
                        <a:rPr lang="en-US" sz="600" u="none" cap="none" strike="noStrike">
                          <a:solidFill>
                            <a:srgbClr val="464646"/>
                          </a:solidFill>
                          <a:latin typeface="Arial"/>
                          <a:ea typeface="Arial"/>
                          <a:cs typeface="Arial"/>
                          <a:sym typeface="Arial"/>
                        </a:rPr>
                        <a:t>Phone, chat, email, live screen sharing, TAM (24/7)</a:t>
                      </a:r>
                      <a:endParaRPr sz="600" u="none" cap="none" strike="noStrike">
                        <a:latin typeface="Arial"/>
                        <a:ea typeface="Arial"/>
                        <a:cs typeface="Arial"/>
                        <a:sym typeface="Arial"/>
                      </a:endParaRPr>
                    </a:p>
                  </a:txBody>
                  <a:tcPr marT="44450" marB="0" marR="0" marL="0">
                    <a:lnL cap="flat" cmpd="sng" w="12700">
                      <a:solidFill>
                        <a:srgbClr val="464646"/>
                      </a:solidFill>
                      <a:prstDash val="solid"/>
                      <a:round/>
                      <a:headEnd len="sm" w="sm" type="none"/>
                      <a:tailEnd len="sm" w="sm" type="none"/>
                    </a:lnL>
                    <a:solidFill>
                      <a:srgbClr val="FDE1B7"/>
                    </a:solidFill>
                  </a:tcPr>
                </a:tc>
                <a:tc>
                  <a:txBody>
                    <a:bodyPr/>
                    <a:lstStyle/>
                    <a:p>
                      <a:pPr indent="0" lvl="0" marL="0" marR="0" rtl="0" algn="ctr">
                        <a:lnSpc>
                          <a:spcPct val="100000"/>
                        </a:lnSpc>
                        <a:spcBef>
                          <a:spcPts val="0"/>
                        </a:spcBef>
                        <a:spcAft>
                          <a:spcPts val="0"/>
                        </a:spcAft>
                        <a:buNone/>
                      </a:pPr>
                      <a:r>
                        <a:rPr lang="en-US" sz="600" u="none" cap="none" strike="noStrike">
                          <a:solidFill>
                            <a:srgbClr val="464646"/>
                          </a:solidFill>
                          <a:latin typeface="Arial"/>
                          <a:ea typeface="Arial"/>
                          <a:cs typeface="Arial"/>
                          <a:sym typeface="Arial"/>
                        </a:rPr>
                        <a:t>Phone, chat, email, live screen sharing</a:t>
                      </a:r>
                      <a:endParaRPr sz="600" u="none" cap="none" strike="noStrike">
                        <a:latin typeface="Arial"/>
                        <a:ea typeface="Arial"/>
                        <a:cs typeface="Arial"/>
                        <a:sym typeface="Arial"/>
                      </a:endParaRPr>
                    </a:p>
                  </a:txBody>
                  <a:tcPr marT="44450" marB="0" marR="0" marL="0">
                    <a:solidFill>
                      <a:srgbClr val="FDE1B7"/>
                    </a:solidFill>
                  </a:tcPr>
                </a:tc>
                <a:tc>
                  <a:txBody>
                    <a:bodyPr/>
                    <a:lstStyle/>
                    <a:p>
                      <a:pPr indent="0" lvl="0" marL="635" marR="0" rtl="0" algn="ctr">
                        <a:lnSpc>
                          <a:spcPct val="100000"/>
                        </a:lnSpc>
                        <a:spcBef>
                          <a:spcPts val="0"/>
                        </a:spcBef>
                        <a:spcAft>
                          <a:spcPts val="0"/>
                        </a:spcAft>
                        <a:buNone/>
                      </a:pPr>
                      <a:r>
                        <a:rPr lang="en-US" sz="600" u="none" cap="none" strike="noStrike">
                          <a:solidFill>
                            <a:srgbClr val="464646"/>
                          </a:solidFill>
                          <a:latin typeface="Arial"/>
                          <a:ea typeface="Arial"/>
                          <a:cs typeface="Arial"/>
                          <a:sym typeface="Arial"/>
                        </a:rPr>
                        <a:t>Email (local business hours)</a:t>
                      </a:r>
                      <a:endParaRPr sz="600" u="none" cap="none" strike="noStrike">
                        <a:latin typeface="Arial"/>
                        <a:ea typeface="Arial"/>
                        <a:cs typeface="Arial"/>
                        <a:sym typeface="Arial"/>
                      </a:endParaRPr>
                    </a:p>
                  </a:txBody>
                  <a:tcPr marT="44450" marB="0" marR="0" marL="0">
                    <a:solidFill>
                      <a:srgbClr val="FDE1B7"/>
                    </a:solidFill>
                  </a:tcPr>
                </a:tc>
                <a:tc>
                  <a:txBody>
                    <a:bodyPr/>
                    <a:lstStyle/>
                    <a:p>
                      <a:pPr indent="0" lvl="0" marL="1270" marR="0" rtl="0" algn="ctr">
                        <a:lnSpc>
                          <a:spcPct val="100000"/>
                        </a:lnSpc>
                        <a:spcBef>
                          <a:spcPts val="0"/>
                        </a:spcBef>
                        <a:spcAft>
                          <a:spcPts val="0"/>
                        </a:spcAft>
                        <a:buNone/>
                      </a:pPr>
                      <a:r>
                        <a:rPr lang="en-US" sz="600" u="none" cap="none" strike="noStrike">
                          <a:solidFill>
                            <a:srgbClr val="464646"/>
                          </a:solidFill>
                          <a:latin typeface="Arial"/>
                          <a:ea typeface="Arial"/>
                          <a:cs typeface="Arial"/>
                          <a:sym typeface="Arial"/>
                        </a:rPr>
                        <a:t>Support for Health Checks</a:t>
                      </a:r>
                      <a:endParaRPr sz="600" u="none" cap="none" strike="noStrike">
                        <a:latin typeface="Arial"/>
                        <a:ea typeface="Arial"/>
                        <a:cs typeface="Arial"/>
                        <a:sym typeface="Arial"/>
                      </a:endParaRPr>
                    </a:p>
                  </a:txBody>
                  <a:tcPr marT="44450" marB="0" marR="0" marL="0">
                    <a:solidFill>
                      <a:srgbClr val="FDE1B7"/>
                    </a:solidFill>
                  </a:tcPr>
                </a:tc>
              </a:tr>
              <a:tr h="274325">
                <a:tc>
                  <a:txBody>
                    <a:bodyPr/>
                    <a:lstStyle/>
                    <a:p>
                      <a:pPr indent="0" lvl="0" marL="90805" marR="0" rtl="0" algn="l">
                        <a:lnSpc>
                          <a:spcPct val="100000"/>
                        </a:lnSpc>
                        <a:spcBef>
                          <a:spcPts val="0"/>
                        </a:spcBef>
                        <a:spcAft>
                          <a:spcPts val="0"/>
                        </a:spcAft>
                        <a:buNone/>
                      </a:pPr>
                      <a:r>
                        <a:rPr b="1" lang="en-US" sz="600" u="none" cap="none" strike="noStrike">
                          <a:solidFill>
                            <a:srgbClr val="FFFFFF"/>
                          </a:solidFill>
                          <a:latin typeface="Arial"/>
                          <a:ea typeface="Arial"/>
                          <a:cs typeface="Arial"/>
                          <a:sym typeface="Arial"/>
                        </a:rPr>
                        <a:t>Primary Case Handling</a:t>
                      </a:r>
                      <a:endParaRPr sz="600" u="none" cap="none" strike="noStrike">
                        <a:latin typeface="Arial"/>
                        <a:ea typeface="Arial"/>
                        <a:cs typeface="Arial"/>
                        <a:sym typeface="Arial"/>
                      </a:endParaRPr>
                    </a:p>
                  </a:txBody>
                  <a:tcPr marT="44450"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solidFill>
                      <a:srgbClr val="FBB64B"/>
                    </a:solidFill>
                  </a:tcPr>
                </a:tc>
                <a:tc>
                  <a:txBody>
                    <a:bodyPr/>
                    <a:lstStyle/>
                    <a:p>
                      <a:pPr indent="0" lvl="0" marL="0" marR="0" rtl="0" algn="ctr">
                        <a:lnSpc>
                          <a:spcPct val="100000"/>
                        </a:lnSpc>
                        <a:spcBef>
                          <a:spcPts val="0"/>
                        </a:spcBef>
                        <a:spcAft>
                          <a:spcPts val="0"/>
                        </a:spcAft>
                        <a:buNone/>
                      </a:pPr>
                      <a:r>
                        <a:rPr lang="en-US" sz="600" u="none" cap="none" strike="noStrike">
                          <a:solidFill>
                            <a:srgbClr val="464646"/>
                          </a:solidFill>
                          <a:latin typeface="Arial"/>
                          <a:ea typeface="Arial"/>
                          <a:cs typeface="Arial"/>
                          <a:sym typeface="Arial"/>
                        </a:rPr>
                        <a:t>Sr. Cloud Support Engineer</a:t>
                      </a:r>
                      <a:endParaRPr sz="600" u="none" cap="none" strike="noStrike">
                        <a:latin typeface="Arial"/>
                        <a:ea typeface="Arial"/>
                        <a:cs typeface="Arial"/>
                        <a:sym typeface="Arial"/>
                      </a:endParaRPr>
                    </a:p>
                  </a:txBody>
                  <a:tcPr marT="44450" marB="0" marR="0" marL="0">
                    <a:lnL cap="flat" cmpd="sng" w="12700">
                      <a:solidFill>
                        <a:srgbClr val="464646"/>
                      </a:solidFill>
                      <a:prstDash val="solid"/>
                      <a:round/>
                      <a:headEnd len="sm" w="sm" type="none"/>
                      <a:tailEnd len="sm" w="sm" type="none"/>
                    </a:lnL>
                  </a:tcPr>
                </a:tc>
                <a:tc>
                  <a:txBody>
                    <a:bodyPr/>
                    <a:lstStyle/>
                    <a:p>
                      <a:pPr indent="0" lvl="0" marL="0" marR="0" rtl="0" algn="ctr">
                        <a:lnSpc>
                          <a:spcPct val="100000"/>
                        </a:lnSpc>
                        <a:spcBef>
                          <a:spcPts val="0"/>
                        </a:spcBef>
                        <a:spcAft>
                          <a:spcPts val="0"/>
                        </a:spcAft>
                        <a:buNone/>
                      </a:pPr>
                      <a:r>
                        <a:rPr lang="en-US" sz="600" u="none" cap="none" strike="noStrike">
                          <a:solidFill>
                            <a:srgbClr val="464646"/>
                          </a:solidFill>
                          <a:latin typeface="Arial"/>
                          <a:ea typeface="Arial"/>
                          <a:cs typeface="Arial"/>
                          <a:sym typeface="Arial"/>
                        </a:rPr>
                        <a:t>Cloud Support Engineer</a:t>
                      </a:r>
                      <a:endParaRPr sz="600" u="none" cap="none" strike="noStrike">
                        <a:latin typeface="Arial"/>
                        <a:ea typeface="Arial"/>
                        <a:cs typeface="Arial"/>
                        <a:sym typeface="Arial"/>
                      </a:endParaRPr>
                    </a:p>
                  </a:txBody>
                  <a:tcPr marT="44450" marB="0" marR="0" marL="0"/>
                </a:tc>
                <a:tc>
                  <a:txBody>
                    <a:bodyPr/>
                    <a:lstStyle/>
                    <a:p>
                      <a:pPr indent="0" lvl="0" marL="1270" marR="0" rtl="0" algn="ctr">
                        <a:lnSpc>
                          <a:spcPct val="100000"/>
                        </a:lnSpc>
                        <a:spcBef>
                          <a:spcPts val="0"/>
                        </a:spcBef>
                        <a:spcAft>
                          <a:spcPts val="0"/>
                        </a:spcAft>
                        <a:buNone/>
                      </a:pPr>
                      <a:r>
                        <a:rPr lang="en-US" sz="600" u="none" cap="none" strike="noStrike">
                          <a:solidFill>
                            <a:srgbClr val="464646"/>
                          </a:solidFill>
                          <a:latin typeface="Arial"/>
                          <a:ea typeface="Arial"/>
                          <a:cs typeface="Arial"/>
                          <a:sym typeface="Arial"/>
                        </a:rPr>
                        <a:t>Cloud Support Associate</a:t>
                      </a:r>
                      <a:endParaRPr sz="600" u="none" cap="none" strike="noStrike">
                        <a:latin typeface="Arial"/>
                        <a:ea typeface="Arial"/>
                        <a:cs typeface="Arial"/>
                        <a:sym typeface="Arial"/>
                      </a:endParaRPr>
                    </a:p>
                  </a:txBody>
                  <a:tcPr marT="44450" marB="0" marR="0" marL="0"/>
                </a:tc>
                <a:tc>
                  <a:txBody>
                    <a:bodyPr/>
                    <a:lstStyle/>
                    <a:p>
                      <a:pPr indent="-312420" lvl="0" marL="545465" marR="225425" rtl="0" algn="l">
                        <a:lnSpc>
                          <a:spcPct val="100000"/>
                        </a:lnSpc>
                        <a:spcBef>
                          <a:spcPts val="0"/>
                        </a:spcBef>
                        <a:spcAft>
                          <a:spcPts val="0"/>
                        </a:spcAft>
                        <a:buNone/>
                      </a:pPr>
                      <a:r>
                        <a:rPr lang="en-US" sz="600" u="none" cap="none" strike="noStrike">
                          <a:solidFill>
                            <a:srgbClr val="464646"/>
                          </a:solidFill>
                          <a:latin typeface="Arial"/>
                          <a:ea typeface="Arial"/>
                          <a:cs typeface="Arial"/>
                          <a:sym typeface="Arial"/>
                        </a:rPr>
                        <a:t>Technical Customer Service  Associate</a:t>
                      </a:r>
                      <a:endParaRPr sz="600" u="none" cap="none" strike="noStrike">
                        <a:latin typeface="Arial"/>
                        <a:ea typeface="Arial"/>
                        <a:cs typeface="Arial"/>
                        <a:sym typeface="Arial"/>
                      </a:endParaRPr>
                    </a:p>
                  </a:txBody>
                  <a:tcPr marT="44450" marB="0" marR="0" marL="0"/>
                </a:tc>
              </a:tr>
              <a:tr h="214625">
                <a:tc>
                  <a:txBody>
                    <a:bodyPr/>
                    <a:lstStyle/>
                    <a:p>
                      <a:pPr indent="0" lvl="0" marL="90805" marR="0" rtl="0" algn="l">
                        <a:lnSpc>
                          <a:spcPct val="100000"/>
                        </a:lnSpc>
                        <a:spcBef>
                          <a:spcPts val="0"/>
                        </a:spcBef>
                        <a:spcAft>
                          <a:spcPts val="0"/>
                        </a:spcAft>
                        <a:buNone/>
                      </a:pPr>
                      <a:r>
                        <a:rPr b="1" lang="en-US" sz="600" u="none" cap="none" strike="noStrike">
                          <a:solidFill>
                            <a:srgbClr val="FFFFFF"/>
                          </a:solidFill>
                          <a:latin typeface="Arial"/>
                          <a:ea typeface="Arial"/>
                          <a:cs typeface="Arial"/>
                          <a:sym typeface="Arial"/>
                        </a:rPr>
                        <a:t>Users who can create Technical Support cases</a:t>
                      </a:r>
                      <a:endParaRPr sz="600" u="none" cap="none" strike="noStrike">
                        <a:latin typeface="Arial"/>
                        <a:ea typeface="Arial"/>
                        <a:cs typeface="Arial"/>
                        <a:sym typeface="Arial"/>
                      </a:endParaRPr>
                    </a:p>
                  </a:txBody>
                  <a:tcPr marT="44450"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solidFill>
                      <a:srgbClr val="FBB64B"/>
                    </a:solidFill>
                  </a:tcPr>
                </a:tc>
                <a:tc>
                  <a:txBody>
                    <a:bodyPr/>
                    <a:lstStyle/>
                    <a:p>
                      <a:pPr indent="0" lvl="0" marL="0" marR="0" rtl="0" algn="ctr">
                        <a:lnSpc>
                          <a:spcPct val="100000"/>
                        </a:lnSpc>
                        <a:spcBef>
                          <a:spcPts val="0"/>
                        </a:spcBef>
                        <a:spcAft>
                          <a:spcPts val="0"/>
                        </a:spcAft>
                        <a:buNone/>
                      </a:pPr>
                      <a:r>
                        <a:rPr lang="en-US" sz="600" u="none" cap="none" strike="noStrike">
                          <a:solidFill>
                            <a:srgbClr val="464646"/>
                          </a:solidFill>
                          <a:latin typeface="Arial"/>
                          <a:ea typeface="Arial"/>
                          <a:cs typeface="Arial"/>
                          <a:sym typeface="Arial"/>
                        </a:rPr>
                        <a:t>Unlimited (IAM supported)</a:t>
                      </a:r>
                      <a:endParaRPr sz="600" u="none" cap="none" strike="noStrike">
                        <a:latin typeface="Arial"/>
                        <a:ea typeface="Arial"/>
                        <a:cs typeface="Arial"/>
                        <a:sym typeface="Arial"/>
                      </a:endParaRPr>
                    </a:p>
                  </a:txBody>
                  <a:tcPr marT="44450" marB="0" marR="0" marL="0">
                    <a:lnL cap="flat" cmpd="sng" w="12700">
                      <a:solidFill>
                        <a:srgbClr val="464646"/>
                      </a:solidFill>
                      <a:prstDash val="solid"/>
                      <a:round/>
                      <a:headEnd len="sm" w="sm" type="none"/>
                      <a:tailEnd len="sm" w="sm" type="none"/>
                    </a:lnL>
                    <a:solidFill>
                      <a:srgbClr val="FDE1B7"/>
                    </a:solidFill>
                  </a:tcPr>
                </a:tc>
                <a:tc>
                  <a:txBody>
                    <a:bodyPr/>
                    <a:lstStyle/>
                    <a:p>
                      <a:pPr indent="0" lvl="0" marL="0" marR="0" rtl="0" algn="ctr">
                        <a:lnSpc>
                          <a:spcPct val="100000"/>
                        </a:lnSpc>
                        <a:spcBef>
                          <a:spcPts val="0"/>
                        </a:spcBef>
                        <a:spcAft>
                          <a:spcPts val="0"/>
                        </a:spcAft>
                        <a:buNone/>
                      </a:pPr>
                      <a:r>
                        <a:rPr lang="en-US" sz="600" u="none" cap="none" strike="noStrike">
                          <a:solidFill>
                            <a:srgbClr val="464646"/>
                          </a:solidFill>
                          <a:latin typeface="Arial"/>
                          <a:ea typeface="Arial"/>
                          <a:cs typeface="Arial"/>
                          <a:sym typeface="Arial"/>
                        </a:rPr>
                        <a:t>Unlimited (IAM supported)</a:t>
                      </a:r>
                      <a:endParaRPr sz="600" u="none" cap="none" strike="noStrike">
                        <a:latin typeface="Arial"/>
                        <a:ea typeface="Arial"/>
                        <a:cs typeface="Arial"/>
                        <a:sym typeface="Arial"/>
                      </a:endParaRPr>
                    </a:p>
                  </a:txBody>
                  <a:tcPr marT="44450" marB="0" marR="0" marL="0">
                    <a:solidFill>
                      <a:srgbClr val="FDE1B7"/>
                    </a:solidFill>
                  </a:tcPr>
                </a:tc>
                <a:tc>
                  <a:txBody>
                    <a:bodyPr/>
                    <a:lstStyle/>
                    <a:p>
                      <a:pPr indent="0" lvl="0" marL="1270" marR="0" rtl="0" algn="ctr">
                        <a:lnSpc>
                          <a:spcPct val="100000"/>
                        </a:lnSpc>
                        <a:spcBef>
                          <a:spcPts val="0"/>
                        </a:spcBef>
                        <a:spcAft>
                          <a:spcPts val="0"/>
                        </a:spcAft>
                        <a:buNone/>
                      </a:pPr>
                      <a:r>
                        <a:rPr lang="en-US" sz="600" u="none" cap="none" strike="noStrike">
                          <a:solidFill>
                            <a:srgbClr val="464646"/>
                          </a:solidFill>
                          <a:latin typeface="Arial"/>
                          <a:ea typeface="Arial"/>
                          <a:cs typeface="Arial"/>
                          <a:sym typeface="Arial"/>
                        </a:rPr>
                        <a:t>1 (account credentials only)</a:t>
                      </a:r>
                      <a:endParaRPr sz="600" u="none" cap="none" strike="noStrike">
                        <a:latin typeface="Arial"/>
                        <a:ea typeface="Arial"/>
                        <a:cs typeface="Arial"/>
                        <a:sym typeface="Arial"/>
                      </a:endParaRPr>
                    </a:p>
                  </a:txBody>
                  <a:tcPr marT="44450" marB="0" marR="0" marL="0">
                    <a:solidFill>
                      <a:srgbClr val="FDE1B7"/>
                    </a:solidFill>
                  </a:tcPr>
                </a:tc>
                <a:tc rowSpan="12">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737471"/>
                    </a:solidFill>
                  </a:tcPr>
                </a:tc>
              </a:tr>
              <a:tr h="548650">
                <a:tc>
                  <a:txBody>
                    <a:bodyPr/>
                    <a:lstStyle/>
                    <a:p>
                      <a:pPr indent="0" lvl="0" marL="90805" marR="0" rtl="0" algn="l">
                        <a:lnSpc>
                          <a:spcPct val="100000"/>
                        </a:lnSpc>
                        <a:spcBef>
                          <a:spcPts val="0"/>
                        </a:spcBef>
                        <a:spcAft>
                          <a:spcPts val="0"/>
                        </a:spcAft>
                        <a:buNone/>
                      </a:pPr>
                      <a:r>
                        <a:rPr b="1" lang="en-US" sz="600" u="none" cap="none" strike="noStrike">
                          <a:solidFill>
                            <a:srgbClr val="FFFFFF"/>
                          </a:solidFill>
                          <a:latin typeface="Arial"/>
                          <a:ea typeface="Arial"/>
                          <a:cs typeface="Arial"/>
                          <a:sym typeface="Arial"/>
                        </a:rPr>
                        <a:t>Case Severity/Response Times</a:t>
                      </a:r>
                      <a:endParaRPr sz="600" u="none" cap="none" strike="noStrike">
                        <a:latin typeface="Arial"/>
                        <a:ea typeface="Arial"/>
                        <a:cs typeface="Arial"/>
                        <a:sym typeface="Arial"/>
                      </a:endParaRPr>
                    </a:p>
                  </a:txBody>
                  <a:tcPr marT="44450"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solidFill>
                      <a:srgbClr val="FBB64B"/>
                    </a:solidFill>
                  </a:tcPr>
                </a:tc>
                <a:tc>
                  <a:txBody>
                    <a:bodyPr/>
                    <a:lstStyle/>
                    <a:p>
                      <a:pPr indent="-7619" lvl="0" marL="696595" marR="500380" rtl="0" algn="l">
                        <a:lnSpc>
                          <a:spcPct val="100000"/>
                        </a:lnSpc>
                        <a:spcBef>
                          <a:spcPts val="0"/>
                        </a:spcBef>
                        <a:spcAft>
                          <a:spcPts val="0"/>
                        </a:spcAft>
                        <a:buNone/>
                      </a:pPr>
                      <a:r>
                        <a:rPr lang="en-US" sz="600" u="none" cap="none" strike="noStrike">
                          <a:solidFill>
                            <a:srgbClr val="464646"/>
                          </a:solidFill>
                          <a:latin typeface="Arial"/>
                          <a:ea typeface="Arial"/>
                          <a:cs typeface="Arial"/>
                          <a:sym typeface="Arial"/>
                        </a:rPr>
                        <a:t>Critical: &lt; 15 minutes  Urgent: &lt; 1 hour</a:t>
                      </a:r>
                      <a:endParaRPr sz="600" u="none" cap="none" strike="noStrike">
                        <a:latin typeface="Arial"/>
                        <a:ea typeface="Arial"/>
                        <a:cs typeface="Arial"/>
                        <a:sym typeface="Arial"/>
                      </a:endParaRPr>
                    </a:p>
                    <a:p>
                      <a:pPr indent="86359" lvl="0" marL="681355" marR="575310" rtl="0" algn="l">
                        <a:lnSpc>
                          <a:spcPct val="100000"/>
                        </a:lnSpc>
                        <a:spcBef>
                          <a:spcPts val="5"/>
                        </a:spcBef>
                        <a:spcAft>
                          <a:spcPts val="0"/>
                        </a:spcAft>
                        <a:buNone/>
                      </a:pPr>
                      <a:r>
                        <a:rPr lang="en-US" sz="600" u="none" cap="none" strike="noStrike">
                          <a:solidFill>
                            <a:srgbClr val="464646"/>
                          </a:solidFill>
                          <a:latin typeface="Arial"/>
                          <a:ea typeface="Arial"/>
                          <a:cs typeface="Arial"/>
                          <a:sym typeface="Arial"/>
                        </a:rPr>
                        <a:t>High: &lt; 4 hours  Normal:   &lt; 12 hours</a:t>
                      </a:r>
                      <a:endParaRPr sz="600" u="none" cap="none" strike="noStrike">
                        <a:latin typeface="Arial"/>
                        <a:ea typeface="Arial"/>
                        <a:cs typeface="Arial"/>
                        <a:sym typeface="Arial"/>
                      </a:endParaRPr>
                    </a:p>
                    <a:p>
                      <a:pPr indent="0" lvl="0" marL="788035" marR="0" rtl="0" algn="l">
                        <a:lnSpc>
                          <a:spcPct val="100000"/>
                        </a:lnSpc>
                        <a:spcBef>
                          <a:spcPts val="0"/>
                        </a:spcBef>
                        <a:spcAft>
                          <a:spcPts val="0"/>
                        </a:spcAft>
                        <a:buNone/>
                      </a:pPr>
                      <a:r>
                        <a:rPr lang="en-US" sz="600" u="none" cap="none" strike="noStrike">
                          <a:solidFill>
                            <a:srgbClr val="464646"/>
                          </a:solidFill>
                          <a:latin typeface="Arial"/>
                          <a:ea typeface="Arial"/>
                          <a:cs typeface="Arial"/>
                          <a:sym typeface="Arial"/>
                        </a:rPr>
                        <a:t>Low:   &lt; 24 hours</a:t>
                      </a:r>
                      <a:endParaRPr sz="600" u="none" cap="none" strike="noStrike">
                        <a:latin typeface="Arial"/>
                        <a:ea typeface="Arial"/>
                        <a:cs typeface="Arial"/>
                        <a:sym typeface="Arial"/>
                      </a:endParaRPr>
                    </a:p>
                  </a:txBody>
                  <a:tcPr marT="44450" marB="0" marR="0" marL="0">
                    <a:lnL cap="flat" cmpd="sng" w="12700">
                      <a:solidFill>
                        <a:srgbClr val="464646"/>
                      </a:solidFill>
                      <a:prstDash val="solid"/>
                      <a:round/>
                      <a:headEnd len="sm" w="sm" type="none"/>
                      <a:tailEnd len="sm" w="sm" type="none"/>
                    </a:lnL>
                  </a:tcPr>
                </a:tc>
                <a:tc>
                  <a:txBody>
                    <a:bodyPr/>
                    <a:lstStyle/>
                    <a:p>
                      <a:pPr indent="-71754" lvl="0" marL="651510" marR="494665" rtl="0" algn="l">
                        <a:lnSpc>
                          <a:spcPct val="100000"/>
                        </a:lnSpc>
                        <a:spcBef>
                          <a:spcPts val="0"/>
                        </a:spcBef>
                        <a:spcAft>
                          <a:spcPts val="0"/>
                        </a:spcAft>
                        <a:buNone/>
                      </a:pPr>
                      <a:r>
                        <a:rPr lang="en-US" sz="600" u="none" cap="none" strike="noStrike">
                          <a:solidFill>
                            <a:srgbClr val="464646"/>
                          </a:solidFill>
                          <a:latin typeface="Arial"/>
                          <a:ea typeface="Arial"/>
                          <a:cs typeface="Arial"/>
                          <a:sym typeface="Arial"/>
                        </a:rPr>
                        <a:t>Urgent: &lt; 1 hour  High: &lt; 4 hours</a:t>
                      </a:r>
                      <a:endParaRPr sz="600" u="none" cap="none" strike="noStrike">
                        <a:latin typeface="Arial"/>
                        <a:ea typeface="Arial"/>
                        <a:cs typeface="Arial"/>
                        <a:sym typeface="Arial"/>
                      </a:endParaRPr>
                    </a:p>
                    <a:p>
                      <a:pPr indent="-106679" lvl="0" marL="671195" marR="452119" rtl="0" algn="l">
                        <a:lnSpc>
                          <a:spcPct val="100000"/>
                        </a:lnSpc>
                        <a:spcBef>
                          <a:spcPts val="5"/>
                        </a:spcBef>
                        <a:spcAft>
                          <a:spcPts val="0"/>
                        </a:spcAft>
                        <a:buNone/>
                      </a:pPr>
                      <a:r>
                        <a:rPr lang="en-US" sz="600" u="none" cap="none" strike="noStrike">
                          <a:solidFill>
                            <a:srgbClr val="464646"/>
                          </a:solidFill>
                          <a:latin typeface="Arial"/>
                          <a:ea typeface="Arial"/>
                          <a:cs typeface="Arial"/>
                          <a:sym typeface="Arial"/>
                        </a:rPr>
                        <a:t>Normal: &lt; 12 hours  Low: &lt; 24 hours</a:t>
                      </a:r>
                      <a:endParaRPr sz="600" u="none" cap="none" strike="noStrike">
                        <a:latin typeface="Arial"/>
                        <a:ea typeface="Arial"/>
                        <a:cs typeface="Arial"/>
                        <a:sym typeface="Arial"/>
                      </a:endParaRPr>
                    </a:p>
                  </a:txBody>
                  <a:tcPr marT="44450" marB="0" marR="0" marL="0"/>
                </a:tc>
                <a:tc>
                  <a:txBody>
                    <a:bodyPr/>
                    <a:lstStyle/>
                    <a:p>
                      <a:pPr indent="-106680" lvl="0" marL="617855" marR="487044" rtl="0" algn="l">
                        <a:lnSpc>
                          <a:spcPct val="100000"/>
                        </a:lnSpc>
                        <a:spcBef>
                          <a:spcPts val="0"/>
                        </a:spcBef>
                        <a:spcAft>
                          <a:spcPts val="0"/>
                        </a:spcAft>
                        <a:buNone/>
                      </a:pPr>
                      <a:r>
                        <a:rPr lang="en-US" sz="600" u="none" cap="none" strike="noStrike">
                          <a:solidFill>
                            <a:srgbClr val="464646"/>
                          </a:solidFill>
                          <a:latin typeface="Arial"/>
                          <a:ea typeface="Arial"/>
                          <a:cs typeface="Arial"/>
                          <a:sym typeface="Arial"/>
                        </a:rPr>
                        <a:t>Normal: &lt; 12 hours  Low: &lt; 24 hours</a:t>
                      </a:r>
                      <a:endParaRPr sz="600" u="none" cap="none" strike="noStrike">
                        <a:latin typeface="Arial"/>
                        <a:ea typeface="Arial"/>
                        <a:cs typeface="Arial"/>
                        <a:sym typeface="Arial"/>
                      </a:endParaRPr>
                    </a:p>
                  </a:txBody>
                  <a:tcPr marT="44450" marB="0" marR="0" marL="0"/>
                </a:tc>
                <a:tc vMerge="1"/>
              </a:tr>
              <a:tr h="182875">
                <a:tc>
                  <a:txBody>
                    <a:bodyPr/>
                    <a:lstStyle/>
                    <a:p>
                      <a:pPr indent="0" lvl="0" marL="90805" marR="0" rtl="0" algn="l">
                        <a:lnSpc>
                          <a:spcPct val="100000"/>
                        </a:lnSpc>
                        <a:spcBef>
                          <a:spcPts val="0"/>
                        </a:spcBef>
                        <a:spcAft>
                          <a:spcPts val="0"/>
                        </a:spcAft>
                        <a:buNone/>
                      </a:pPr>
                      <a:r>
                        <a:rPr b="1" lang="en-US" sz="600" u="none" cap="none" strike="noStrike">
                          <a:solidFill>
                            <a:srgbClr val="FFFFFF"/>
                          </a:solidFill>
                          <a:latin typeface="Arial"/>
                          <a:ea typeface="Arial"/>
                          <a:cs typeface="Arial"/>
                          <a:sym typeface="Arial"/>
                        </a:rPr>
                        <a:t>Architecture Support</a:t>
                      </a:r>
                      <a:endParaRPr sz="600" u="none" cap="none" strike="noStrike">
                        <a:latin typeface="Arial"/>
                        <a:ea typeface="Arial"/>
                        <a:cs typeface="Arial"/>
                        <a:sym typeface="Arial"/>
                      </a:endParaRPr>
                    </a:p>
                  </a:txBody>
                  <a:tcPr marT="44450"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solidFill>
                      <a:srgbClr val="FBB64B"/>
                    </a:solidFill>
                  </a:tcPr>
                </a:tc>
                <a:tc>
                  <a:txBody>
                    <a:bodyPr/>
                    <a:lstStyle/>
                    <a:p>
                      <a:pPr indent="0" lvl="0" marL="0" marR="0" rtl="0" algn="ctr">
                        <a:lnSpc>
                          <a:spcPct val="100000"/>
                        </a:lnSpc>
                        <a:spcBef>
                          <a:spcPts val="0"/>
                        </a:spcBef>
                        <a:spcAft>
                          <a:spcPts val="0"/>
                        </a:spcAft>
                        <a:buNone/>
                      </a:pPr>
                      <a:r>
                        <a:rPr lang="en-US" sz="600" u="none" cap="none" strike="noStrike">
                          <a:solidFill>
                            <a:srgbClr val="464646"/>
                          </a:solidFill>
                          <a:latin typeface="Arial"/>
                          <a:ea typeface="Arial"/>
                          <a:cs typeface="Arial"/>
                          <a:sym typeface="Arial"/>
                        </a:rPr>
                        <a:t>Application Architecture</a:t>
                      </a:r>
                      <a:endParaRPr sz="600" u="none" cap="none" strike="noStrike">
                        <a:latin typeface="Arial"/>
                        <a:ea typeface="Arial"/>
                        <a:cs typeface="Arial"/>
                        <a:sym typeface="Arial"/>
                      </a:endParaRPr>
                    </a:p>
                  </a:txBody>
                  <a:tcPr marT="44450" marB="0" marR="0" marL="0">
                    <a:lnL cap="flat" cmpd="sng" w="12700">
                      <a:solidFill>
                        <a:srgbClr val="464646"/>
                      </a:solidFill>
                      <a:prstDash val="solid"/>
                      <a:round/>
                      <a:headEnd len="sm" w="sm" type="none"/>
                      <a:tailEnd len="sm" w="sm" type="none"/>
                    </a:lnL>
                    <a:solidFill>
                      <a:srgbClr val="FDE1B7"/>
                    </a:solidFill>
                  </a:tcPr>
                </a:tc>
                <a:tc>
                  <a:txBody>
                    <a:bodyPr/>
                    <a:lstStyle/>
                    <a:p>
                      <a:pPr indent="0" lvl="0" marL="0" marR="0" rtl="0" algn="ctr">
                        <a:lnSpc>
                          <a:spcPct val="100000"/>
                        </a:lnSpc>
                        <a:spcBef>
                          <a:spcPts val="0"/>
                        </a:spcBef>
                        <a:spcAft>
                          <a:spcPts val="0"/>
                        </a:spcAft>
                        <a:buNone/>
                      </a:pPr>
                      <a:r>
                        <a:rPr lang="en-US" sz="600" u="none" cap="none" strike="noStrike">
                          <a:solidFill>
                            <a:srgbClr val="464646"/>
                          </a:solidFill>
                          <a:latin typeface="Arial"/>
                          <a:ea typeface="Arial"/>
                          <a:cs typeface="Arial"/>
                          <a:sym typeface="Arial"/>
                        </a:rPr>
                        <a:t>Use case guidance</a:t>
                      </a:r>
                      <a:endParaRPr sz="600" u="none" cap="none" strike="noStrike">
                        <a:latin typeface="Arial"/>
                        <a:ea typeface="Arial"/>
                        <a:cs typeface="Arial"/>
                        <a:sym typeface="Arial"/>
                      </a:endParaRPr>
                    </a:p>
                  </a:txBody>
                  <a:tcPr marT="44450" marB="0" marR="0" marL="0">
                    <a:solidFill>
                      <a:srgbClr val="FDE1B7"/>
                    </a:solidFill>
                  </a:tcPr>
                </a:tc>
                <a:tc>
                  <a:txBody>
                    <a:bodyPr/>
                    <a:lstStyle/>
                    <a:p>
                      <a:pPr indent="0" lvl="0" marL="1905" marR="0" rtl="0" algn="ctr">
                        <a:lnSpc>
                          <a:spcPct val="100000"/>
                        </a:lnSpc>
                        <a:spcBef>
                          <a:spcPts val="0"/>
                        </a:spcBef>
                        <a:spcAft>
                          <a:spcPts val="0"/>
                        </a:spcAft>
                        <a:buNone/>
                      </a:pPr>
                      <a:r>
                        <a:rPr lang="en-US" sz="600" u="none" cap="none" strike="noStrike">
                          <a:solidFill>
                            <a:srgbClr val="464646"/>
                          </a:solidFill>
                          <a:latin typeface="Arial"/>
                          <a:ea typeface="Arial"/>
                          <a:cs typeface="Arial"/>
                          <a:sym typeface="Arial"/>
                        </a:rPr>
                        <a:t>Building blocks</a:t>
                      </a:r>
                      <a:endParaRPr sz="600" u="none" cap="none" strike="noStrike">
                        <a:latin typeface="Arial"/>
                        <a:ea typeface="Arial"/>
                        <a:cs typeface="Arial"/>
                        <a:sym typeface="Arial"/>
                      </a:endParaRPr>
                    </a:p>
                  </a:txBody>
                  <a:tcPr marT="44450" marB="0" marR="0" marL="0">
                    <a:solidFill>
                      <a:srgbClr val="FDE1B7"/>
                    </a:solidFill>
                  </a:tcPr>
                </a:tc>
                <a:tc vMerge="1"/>
              </a:tr>
              <a:tr h="182875">
                <a:tc>
                  <a:txBody>
                    <a:bodyPr/>
                    <a:lstStyle/>
                    <a:p>
                      <a:pPr indent="0" lvl="0" marL="90805" marR="0" rtl="0" algn="l">
                        <a:lnSpc>
                          <a:spcPct val="100000"/>
                        </a:lnSpc>
                        <a:spcBef>
                          <a:spcPts val="0"/>
                        </a:spcBef>
                        <a:spcAft>
                          <a:spcPts val="0"/>
                        </a:spcAft>
                        <a:buNone/>
                      </a:pPr>
                      <a:r>
                        <a:rPr b="1" lang="en-US" sz="600" u="none" cap="none" strike="noStrike">
                          <a:solidFill>
                            <a:srgbClr val="FFFFFF"/>
                          </a:solidFill>
                          <a:latin typeface="Arial"/>
                          <a:ea typeface="Arial"/>
                          <a:cs typeface="Arial"/>
                          <a:sym typeface="Arial"/>
                        </a:rPr>
                        <a:t>Best Practice Guidance</a:t>
                      </a:r>
                      <a:endParaRPr sz="600" u="none" cap="none" strike="noStrike">
                        <a:latin typeface="Arial"/>
                        <a:ea typeface="Arial"/>
                        <a:cs typeface="Arial"/>
                        <a:sym typeface="Arial"/>
                      </a:endParaRPr>
                    </a:p>
                  </a:txBody>
                  <a:tcPr marT="45075"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solidFill>
                      <a:srgbClr val="FBB64B"/>
                    </a:solidFill>
                  </a:tcPr>
                </a:tc>
                <a:tc gridSpan="3">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L cap="flat" cmpd="sng" w="12700">
                      <a:solidFill>
                        <a:srgbClr val="464646"/>
                      </a:solidFill>
                      <a:prstDash val="solid"/>
                      <a:round/>
                      <a:headEnd len="sm" w="sm" type="none"/>
                      <a:tailEnd len="sm" w="sm" type="none"/>
                    </a:lnL>
                  </a:tcPr>
                </a:tc>
                <a:tc hMerge="1"/>
                <a:tc hMerge="1"/>
                <a:tc vMerge="1"/>
              </a:tr>
              <a:tr h="182875">
                <a:tc>
                  <a:txBody>
                    <a:bodyPr/>
                    <a:lstStyle/>
                    <a:p>
                      <a:pPr indent="0" lvl="0" marL="90805" marR="0" rtl="0" algn="l">
                        <a:lnSpc>
                          <a:spcPct val="100000"/>
                        </a:lnSpc>
                        <a:spcBef>
                          <a:spcPts val="0"/>
                        </a:spcBef>
                        <a:spcAft>
                          <a:spcPts val="0"/>
                        </a:spcAft>
                        <a:buNone/>
                      </a:pPr>
                      <a:r>
                        <a:rPr b="1" lang="en-US" sz="600" u="none" cap="none" strike="noStrike">
                          <a:solidFill>
                            <a:srgbClr val="FFFFFF"/>
                          </a:solidFill>
                          <a:latin typeface="Arial"/>
                          <a:ea typeface="Arial"/>
                          <a:cs typeface="Arial"/>
                          <a:sym typeface="Arial"/>
                        </a:rPr>
                        <a:t>Client-Side Diagnostic Tools</a:t>
                      </a:r>
                      <a:endParaRPr sz="600" u="none" cap="none" strike="noStrike">
                        <a:latin typeface="Arial"/>
                        <a:ea typeface="Arial"/>
                        <a:cs typeface="Arial"/>
                        <a:sym typeface="Arial"/>
                      </a:endParaRPr>
                    </a:p>
                  </a:txBody>
                  <a:tcPr marT="44450"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solidFill>
                      <a:srgbClr val="FBB64B"/>
                    </a:solidFill>
                  </a:tcPr>
                </a:tc>
                <a:tc gridSpan="3">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L cap="flat" cmpd="sng" w="12700">
                      <a:solidFill>
                        <a:srgbClr val="464646"/>
                      </a:solidFill>
                      <a:prstDash val="solid"/>
                      <a:round/>
                      <a:headEnd len="sm" w="sm" type="none"/>
                      <a:tailEnd len="sm" w="sm" type="none"/>
                    </a:lnL>
                  </a:tcPr>
                </a:tc>
                <a:tc hMerge="1"/>
                <a:tc hMerge="1"/>
                <a:tc vMerge="1"/>
              </a:tr>
              <a:tr h="182875">
                <a:tc>
                  <a:txBody>
                    <a:bodyPr/>
                    <a:lstStyle/>
                    <a:p>
                      <a:pPr indent="0" lvl="0" marL="90805" marR="0" rtl="0" algn="l">
                        <a:lnSpc>
                          <a:spcPct val="100000"/>
                        </a:lnSpc>
                        <a:spcBef>
                          <a:spcPts val="0"/>
                        </a:spcBef>
                        <a:spcAft>
                          <a:spcPts val="0"/>
                        </a:spcAft>
                        <a:buNone/>
                      </a:pPr>
                      <a:r>
                        <a:rPr b="1" lang="en-US" sz="600" u="none" cap="none" strike="noStrike">
                          <a:solidFill>
                            <a:srgbClr val="FFFFFF"/>
                          </a:solidFill>
                          <a:latin typeface="Arial"/>
                          <a:ea typeface="Arial"/>
                          <a:cs typeface="Arial"/>
                          <a:sym typeface="Arial"/>
                        </a:rPr>
                        <a:t>AWS Support API</a:t>
                      </a:r>
                      <a:endParaRPr sz="600" u="none" cap="none" strike="noStrike">
                        <a:latin typeface="Arial"/>
                        <a:ea typeface="Arial"/>
                        <a:cs typeface="Arial"/>
                        <a:sym typeface="Arial"/>
                      </a:endParaRPr>
                    </a:p>
                  </a:txBody>
                  <a:tcPr marT="45075"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9050">
                      <a:solidFill>
                        <a:srgbClr val="464646"/>
                      </a:solidFill>
                      <a:prstDash val="solid"/>
                      <a:round/>
                      <a:headEnd len="sm" w="sm" type="none"/>
                      <a:tailEnd len="sm" w="sm" type="none"/>
                    </a:lnB>
                    <a:solidFill>
                      <a:srgbClr val="FBB64B"/>
                    </a:solidFill>
                  </a:tcPr>
                </a:tc>
                <a:tc gridSpan="2">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L cap="flat" cmpd="sng" w="12700">
                      <a:solidFill>
                        <a:srgbClr val="464646"/>
                      </a:solidFill>
                      <a:prstDash val="solid"/>
                      <a:round/>
                      <a:headEnd len="sm" w="sm" type="none"/>
                      <a:tailEnd len="sm" w="sm" type="none"/>
                    </a:lnL>
                  </a:tcPr>
                </a:tc>
                <a:tc hMerge="1"/>
                <a:tc rowSpan="7">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737471"/>
                    </a:solidFill>
                  </a:tcPr>
                </a:tc>
                <a:tc vMerge="1"/>
              </a:tr>
              <a:tr h="182875">
                <a:tc>
                  <a:txBody>
                    <a:bodyPr/>
                    <a:lstStyle/>
                    <a:p>
                      <a:pPr indent="0" lvl="0" marL="90805" marR="0" rtl="0" algn="l">
                        <a:lnSpc>
                          <a:spcPct val="100000"/>
                        </a:lnSpc>
                        <a:spcBef>
                          <a:spcPts val="0"/>
                        </a:spcBef>
                        <a:spcAft>
                          <a:spcPts val="0"/>
                        </a:spcAft>
                        <a:buNone/>
                      </a:pPr>
                      <a:r>
                        <a:rPr b="1" lang="en-US" sz="600" u="none" cap="none" strike="noStrike">
                          <a:solidFill>
                            <a:srgbClr val="FFFFFF"/>
                          </a:solidFill>
                          <a:latin typeface="Arial"/>
                          <a:ea typeface="Arial"/>
                          <a:cs typeface="Arial"/>
                          <a:sym typeface="Arial"/>
                        </a:rPr>
                        <a:t>Third-Party Software Support</a:t>
                      </a:r>
                      <a:endParaRPr sz="600" u="none" cap="none" strike="noStrike">
                        <a:latin typeface="Arial"/>
                        <a:ea typeface="Arial"/>
                        <a:cs typeface="Arial"/>
                        <a:sym typeface="Arial"/>
                      </a:endParaRPr>
                    </a:p>
                  </a:txBody>
                  <a:tcPr marT="45075"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905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solidFill>
                      <a:srgbClr val="FBB64B"/>
                    </a:solidFill>
                  </a:tcPr>
                </a:tc>
                <a:tc gridSpan="2">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L cap="flat" cmpd="sng" w="12700">
                      <a:solidFill>
                        <a:srgbClr val="464646"/>
                      </a:solidFill>
                      <a:prstDash val="solid"/>
                      <a:round/>
                      <a:headEnd len="sm" w="sm" type="none"/>
                      <a:tailEnd len="sm" w="sm" type="none"/>
                    </a:lnL>
                  </a:tcPr>
                </a:tc>
                <a:tc hMerge="1"/>
                <a:tc vMerge="1"/>
                <a:tc vMerge="1"/>
              </a:tr>
              <a:tr h="182900">
                <a:tc>
                  <a:txBody>
                    <a:bodyPr/>
                    <a:lstStyle/>
                    <a:p>
                      <a:pPr indent="0" lvl="0" marL="90805" marR="0" rtl="0" algn="l">
                        <a:lnSpc>
                          <a:spcPct val="100000"/>
                        </a:lnSpc>
                        <a:spcBef>
                          <a:spcPts val="0"/>
                        </a:spcBef>
                        <a:spcAft>
                          <a:spcPts val="0"/>
                        </a:spcAft>
                        <a:buNone/>
                      </a:pPr>
                      <a:r>
                        <a:rPr b="1" lang="en-US" sz="600" u="none" cap="none" strike="noStrike">
                          <a:solidFill>
                            <a:srgbClr val="FFFFFF"/>
                          </a:solidFill>
                          <a:latin typeface="Arial"/>
                          <a:ea typeface="Arial"/>
                          <a:cs typeface="Arial"/>
                          <a:sym typeface="Arial"/>
                        </a:rPr>
                        <a:t>Infrastructure Event Management</a:t>
                      </a:r>
                      <a:endParaRPr sz="600" u="none" cap="none" strike="noStrike">
                        <a:latin typeface="Arial"/>
                        <a:ea typeface="Arial"/>
                        <a:cs typeface="Arial"/>
                        <a:sym typeface="Arial"/>
                      </a:endParaRPr>
                    </a:p>
                  </a:txBody>
                  <a:tcPr marT="45075"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solidFill>
                      <a:srgbClr val="FBB64B"/>
                    </a:solidFill>
                  </a:tcPr>
                </a:tc>
                <a:tc gridSpan="2">
                  <a:txBody>
                    <a:bodyPr/>
                    <a:lstStyle/>
                    <a:p>
                      <a:pPr indent="0" lvl="0" marL="2354580" marR="0" rtl="0" algn="l">
                        <a:lnSpc>
                          <a:spcPct val="100000"/>
                        </a:lnSpc>
                        <a:spcBef>
                          <a:spcPts val="0"/>
                        </a:spcBef>
                        <a:spcAft>
                          <a:spcPts val="0"/>
                        </a:spcAft>
                        <a:buNone/>
                      </a:pPr>
                      <a:r>
                        <a:rPr lang="en-US" sz="600" u="none" cap="none" strike="noStrike">
                          <a:solidFill>
                            <a:srgbClr val="464646"/>
                          </a:solidFill>
                          <a:latin typeface="Arial"/>
                          <a:ea typeface="Arial"/>
                          <a:cs typeface="Arial"/>
                          <a:sym typeface="Arial"/>
                        </a:rPr>
                        <a:t>Available at additional cost</a:t>
                      </a:r>
                      <a:endParaRPr sz="600" u="none" cap="none" strike="noStrike">
                        <a:latin typeface="Arial"/>
                        <a:ea typeface="Arial"/>
                        <a:cs typeface="Arial"/>
                        <a:sym typeface="Arial"/>
                      </a:endParaRPr>
                    </a:p>
                  </a:txBody>
                  <a:tcPr marT="45075" marB="0" marR="0" marL="0">
                    <a:lnL cap="flat" cmpd="sng" w="12700">
                      <a:solidFill>
                        <a:srgbClr val="464646"/>
                      </a:solidFill>
                      <a:prstDash val="solid"/>
                      <a:round/>
                      <a:headEnd len="sm" w="sm" type="none"/>
                      <a:tailEnd len="sm" w="sm" type="none"/>
                    </a:lnL>
                  </a:tcPr>
                </a:tc>
                <a:tc hMerge="1"/>
                <a:tc vMerge="1"/>
                <a:tc vMerge="1"/>
              </a:tr>
              <a:tr h="182875">
                <a:tc>
                  <a:txBody>
                    <a:bodyPr/>
                    <a:lstStyle/>
                    <a:p>
                      <a:pPr indent="0" lvl="0" marL="90805" marR="0" rtl="0" algn="l">
                        <a:lnSpc>
                          <a:spcPct val="100000"/>
                        </a:lnSpc>
                        <a:spcBef>
                          <a:spcPts val="0"/>
                        </a:spcBef>
                        <a:spcAft>
                          <a:spcPts val="0"/>
                        </a:spcAft>
                        <a:buNone/>
                      </a:pPr>
                      <a:r>
                        <a:rPr b="1" lang="en-US" sz="600" u="none" cap="none" strike="noStrike">
                          <a:solidFill>
                            <a:srgbClr val="FFFFFF"/>
                          </a:solidFill>
                          <a:latin typeface="Arial"/>
                          <a:ea typeface="Arial"/>
                          <a:cs typeface="Arial"/>
                          <a:sym typeface="Arial"/>
                        </a:rPr>
                        <a:t>AWS Concierge</a:t>
                      </a:r>
                      <a:endParaRPr sz="600" u="none" cap="none" strike="noStrike">
                        <a:latin typeface="Arial"/>
                        <a:ea typeface="Arial"/>
                        <a:cs typeface="Arial"/>
                        <a:sym typeface="Arial"/>
                      </a:endParaRPr>
                    </a:p>
                  </a:txBody>
                  <a:tcPr marT="45075"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solidFill>
                      <a:srgbClr val="FBB64B"/>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L cap="flat" cmpd="sng" w="12700">
                      <a:solidFill>
                        <a:srgbClr val="464646"/>
                      </a:solidFill>
                      <a:prstDash val="solid"/>
                      <a:round/>
                      <a:headEnd len="sm" w="sm" type="none"/>
                      <a:tailEnd len="sm" w="sm" type="none"/>
                    </a:lnL>
                  </a:tcPr>
                </a:tc>
                <a:tc rowSpan="4">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solidFill>
                      <a:srgbClr val="737471"/>
                    </a:solidFill>
                  </a:tcPr>
                </a:tc>
                <a:tc vMerge="1"/>
                <a:tc vMerge="1"/>
              </a:tr>
              <a:tr h="182875">
                <a:tc>
                  <a:txBody>
                    <a:bodyPr/>
                    <a:lstStyle/>
                    <a:p>
                      <a:pPr indent="0" lvl="0" marL="90805" marR="0" rtl="0" algn="l">
                        <a:lnSpc>
                          <a:spcPct val="100000"/>
                        </a:lnSpc>
                        <a:spcBef>
                          <a:spcPts val="0"/>
                        </a:spcBef>
                        <a:spcAft>
                          <a:spcPts val="0"/>
                        </a:spcAft>
                        <a:buNone/>
                      </a:pPr>
                      <a:r>
                        <a:rPr b="1" lang="en-US" sz="600" u="none" cap="none" strike="noStrike">
                          <a:solidFill>
                            <a:srgbClr val="FFFFFF"/>
                          </a:solidFill>
                          <a:latin typeface="Arial"/>
                          <a:ea typeface="Arial"/>
                          <a:cs typeface="Arial"/>
                          <a:sym typeface="Arial"/>
                        </a:rPr>
                        <a:t>Direct access to Technical Account Manager (TAM)</a:t>
                      </a:r>
                      <a:endParaRPr sz="600" u="none" cap="none" strike="noStrike">
                        <a:latin typeface="Arial"/>
                        <a:ea typeface="Arial"/>
                        <a:cs typeface="Arial"/>
                        <a:sym typeface="Arial"/>
                      </a:endParaRPr>
                    </a:p>
                  </a:txBody>
                  <a:tcPr marT="45075"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solidFill>
                      <a:srgbClr val="FBB64B"/>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L cap="flat" cmpd="sng" w="12700">
                      <a:solidFill>
                        <a:srgbClr val="464646"/>
                      </a:solidFill>
                      <a:prstDash val="solid"/>
                      <a:round/>
                      <a:headEnd len="sm" w="sm" type="none"/>
                      <a:tailEnd len="sm" w="sm" type="none"/>
                    </a:lnL>
                  </a:tcPr>
                </a:tc>
                <a:tc vMerge="1"/>
                <a:tc vMerge="1"/>
                <a:tc vMerge="1"/>
              </a:tr>
              <a:tr h="182875">
                <a:tc>
                  <a:txBody>
                    <a:bodyPr/>
                    <a:lstStyle/>
                    <a:p>
                      <a:pPr indent="0" lvl="0" marL="90805" marR="0" rtl="0" algn="l">
                        <a:lnSpc>
                          <a:spcPct val="100000"/>
                        </a:lnSpc>
                        <a:spcBef>
                          <a:spcPts val="0"/>
                        </a:spcBef>
                        <a:spcAft>
                          <a:spcPts val="0"/>
                        </a:spcAft>
                        <a:buNone/>
                      </a:pPr>
                      <a:r>
                        <a:rPr b="1" lang="en-US" sz="600" u="none" cap="none" strike="noStrike">
                          <a:solidFill>
                            <a:srgbClr val="FFFFFF"/>
                          </a:solidFill>
                          <a:latin typeface="Arial"/>
                          <a:ea typeface="Arial"/>
                          <a:cs typeface="Arial"/>
                          <a:sym typeface="Arial"/>
                        </a:rPr>
                        <a:t>Prioritized Case Routing</a:t>
                      </a:r>
                      <a:endParaRPr sz="600" u="none" cap="none" strike="noStrike">
                        <a:latin typeface="Arial"/>
                        <a:ea typeface="Arial"/>
                        <a:cs typeface="Arial"/>
                        <a:sym typeface="Arial"/>
                      </a:endParaRPr>
                    </a:p>
                  </a:txBody>
                  <a:tcPr marT="45075"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solidFill>
                      <a:srgbClr val="FBB64B"/>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L cap="flat" cmpd="sng" w="12700">
                      <a:solidFill>
                        <a:srgbClr val="464646"/>
                      </a:solidFill>
                      <a:prstDash val="solid"/>
                      <a:round/>
                      <a:headEnd len="sm" w="sm" type="none"/>
                      <a:tailEnd len="sm" w="sm" type="none"/>
                    </a:lnL>
                  </a:tcPr>
                </a:tc>
                <a:tc vMerge="1"/>
                <a:tc vMerge="1"/>
                <a:tc vMerge="1"/>
              </a:tr>
              <a:tr h="182875">
                <a:tc>
                  <a:txBody>
                    <a:bodyPr/>
                    <a:lstStyle/>
                    <a:p>
                      <a:pPr indent="0" lvl="0" marL="90805" marR="0" rtl="0" algn="l">
                        <a:lnSpc>
                          <a:spcPct val="100000"/>
                        </a:lnSpc>
                        <a:spcBef>
                          <a:spcPts val="0"/>
                        </a:spcBef>
                        <a:spcAft>
                          <a:spcPts val="0"/>
                        </a:spcAft>
                        <a:buNone/>
                      </a:pPr>
                      <a:r>
                        <a:rPr b="1" lang="en-US" sz="600" u="none" cap="none" strike="noStrike">
                          <a:solidFill>
                            <a:srgbClr val="FFFFFF"/>
                          </a:solidFill>
                          <a:latin typeface="Arial"/>
                          <a:ea typeface="Arial"/>
                          <a:cs typeface="Arial"/>
                          <a:sym typeface="Arial"/>
                        </a:rPr>
                        <a:t>Management Business Reviews</a:t>
                      </a:r>
                      <a:endParaRPr sz="600" u="none" cap="none" strike="noStrike">
                        <a:latin typeface="Arial"/>
                        <a:ea typeface="Arial"/>
                        <a:cs typeface="Arial"/>
                        <a:sym typeface="Arial"/>
                      </a:endParaRPr>
                    </a:p>
                  </a:txBody>
                  <a:tcPr marT="45075"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solidFill>
                      <a:srgbClr val="FBB64B"/>
                    </a:solidFill>
                  </a:tcPr>
                </a:tc>
                <a:tc>
                  <a:txBody>
                    <a:bodyPr/>
                    <a:lstStyle/>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txBody>
                  <a:tcPr marT="0" marB="0" marR="0" marL="0">
                    <a:lnL cap="flat" cmpd="sng" w="12700">
                      <a:solidFill>
                        <a:srgbClr val="464646"/>
                      </a:solidFill>
                      <a:prstDash val="solid"/>
                      <a:round/>
                      <a:headEnd len="sm" w="sm" type="none"/>
                      <a:tailEnd len="sm" w="sm" type="none"/>
                    </a:lnL>
                  </a:tcPr>
                </a:tc>
                <a:tc vMerge="1"/>
                <a:tc vMerge="1"/>
                <a:tc vMerge="1"/>
              </a:tr>
            </a:tbl>
          </a:graphicData>
        </a:graphic>
      </p:graphicFrame>
      <p:sp>
        <p:nvSpPr>
          <p:cNvPr id="4328" name="Google Shape;4328;p157"/>
          <p:cNvSpPr/>
          <p:nvPr/>
        </p:nvSpPr>
        <p:spPr>
          <a:xfrm>
            <a:off x="5047488" y="865632"/>
            <a:ext cx="156972" cy="14477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9" name="Google Shape;4329;p157"/>
          <p:cNvSpPr/>
          <p:nvPr/>
        </p:nvSpPr>
        <p:spPr>
          <a:xfrm>
            <a:off x="5047488" y="1042416"/>
            <a:ext cx="156972" cy="14477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0" name="Google Shape;4330;p157"/>
          <p:cNvSpPr/>
          <p:nvPr/>
        </p:nvSpPr>
        <p:spPr>
          <a:xfrm>
            <a:off x="5047488" y="1225296"/>
            <a:ext cx="156972" cy="14630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1" name="Google Shape;4331;p157"/>
          <p:cNvSpPr/>
          <p:nvPr/>
        </p:nvSpPr>
        <p:spPr>
          <a:xfrm>
            <a:off x="6725411" y="864108"/>
            <a:ext cx="156972" cy="14630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2" name="Google Shape;4332;p157"/>
          <p:cNvSpPr/>
          <p:nvPr/>
        </p:nvSpPr>
        <p:spPr>
          <a:xfrm>
            <a:off x="6725411" y="1040891"/>
            <a:ext cx="156972" cy="14630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3" name="Google Shape;4333;p157"/>
          <p:cNvSpPr/>
          <p:nvPr/>
        </p:nvSpPr>
        <p:spPr>
          <a:xfrm>
            <a:off x="6725411" y="1225296"/>
            <a:ext cx="156972" cy="14477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4" name="Google Shape;4334;p157"/>
          <p:cNvSpPr/>
          <p:nvPr/>
        </p:nvSpPr>
        <p:spPr>
          <a:xfrm>
            <a:off x="8292083" y="859536"/>
            <a:ext cx="156972" cy="14477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5" name="Google Shape;4335;p157"/>
          <p:cNvSpPr/>
          <p:nvPr/>
        </p:nvSpPr>
        <p:spPr>
          <a:xfrm>
            <a:off x="8292083" y="1034796"/>
            <a:ext cx="156972" cy="14630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6" name="Google Shape;4336;p157"/>
          <p:cNvSpPr/>
          <p:nvPr/>
        </p:nvSpPr>
        <p:spPr>
          <a:xfrm>
            <a:off x="8292083" y="1219200"/>
            <a:ext cx="156972" cy="14630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7" name="Google Shape;4337;p157"/>
          <p:cNvSpPr/>
          <p:nvPr/>
        </p:nvSpPr>
        <p:spPr>
          <a:xfrm>
            <a:off x="3211067" y="3360420"/>
            <a:ext cx="158495" cy="14630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338" name="Google Shape;4338;p157"/>
          <p:cNvGrpSpPr/>
          <p:nvPr/>
        </p:nvGrpSpPr>
        <p:grpSpPr>
          <a:xfrm>
            <a:off x="3211067" y="865632"/>
            <a:ext cx="158495" cy="3557016"/>
            <a:chOff x="3211067" y="865632"/>
            <a:chExt cx="158495" cy="3557016"/>
          </a:xfrm>
        </p:grpSpPr>
        <p:sp>
          <p:nvSpPr>
            <p:cNvPr id="4339" name="Google Shape;4339;p157"/>
            <p:cNvSpPr/>
            <p:nvPr/>
          </p:nvSpPr>
          <p:spPr>
            <a:xfrm>
              <a:off x="3211067" y="865632"/>
              <a:ext cx="158495" cy="14477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0" name="Google Shape;4340;p157"/>
            <p:cNvSpPr/>
            <p:nvPr/>
          </p:nvSpPr>
          <p:spPr>
            <a:xfrm>
              <a:off x="3211067" y="1042416"/>
              <a:ext cx="158495" cy="14477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1" name="Google Shape;4341;p157"/>
            <p:cNvSpPr/>
            <p:nvPr/>
          </p:nvSpPr>
          <p:spPr>
            <a:xfrm>
              <a:off x="3211067" y="1225296"/>
              <a:ext cx="158495" cy="14630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2" name="Google Shape;4342;p157"/>
            <p:cNvSpPr/>
            <p:nvPr/>
          </p:nvSpPr>
          <p:spPr>
            <a:xfrm>
              <a:off x="3211067" y="3000755"/>
              <a:ext cx="158495" cy="14478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3" name="Google Shape;4343;p157"/>
            <p:cNvSpPr/>
            <p:nvPr/>
          </p:nvSpPr>
          <p:spPr>
            <a:xfrm>
              <a:off x="3211067" y="3176016"/>
              <a:ext cx="158495" cy="14630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4" name="Google Shape;4344;p157"/>
            <p:cNvSpPr/>
            <p:nvPr/>
          </p:nvSpPr>
          <p:spPr>
            <a:xfrm>
              <a:off x="3211067" y="3552444"/>
              <a:ext cx="158495" cy="14478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5" name="Google Shape;4345;p157"/>
            <p:cNvSpPr/>
            <p:nvPr/>
          </p:nvSpPr>
          <p:spPr>
            <a:xfrm>
              <a:off x="3211067" y="3729227"/>
              <a:ext cx="158495" cy="14478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6" name="Google Shape;4346;p157"/>
            <p:cNvSpPr/>
            <p:nvPr/>
          </p:nvSpPr>
          <p:spPr>
            <a:xfrm>
              <a:off x="3211067" y="3912108"/>
              <a:ext cx="158495" cy="14630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7" name="Google Shape;4347;p157"/>
            <p:cNvSpPr/>
            <p:nvPr/>
          </p:nvSpPr>
          <p:spPr>
            <a:xfrm>
              <a:off x="3211067" y="4099560"/>
              <a:ext cx="158495" cy="14630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8" name="Google Shape;4348;p157"/>
            <p:cNvSpPr/>
            <p:nvPr/>
          </p:nvSpPr>
          <p:spPr>
            <a:xfrm>
              <a:off x="3211067" y="4276344"/>
              <a:ext cx="158495" cy="14630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349" name="Google Shape;4349;p157"/>
          <p:cNvSpPr/>
          <p:nvPr/>
        </p:nvSpPr>
        <p:spPr>
          <a:xfrm>
            <a:off x="3211067" y="4460747"/>
            <a:ext cx="158495" cy="14477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0" name="Google Shape;4350;p157"/>
          <p:cNvSpPr/>
          <p:nvPr/>
        </p:nvSpPr>
        <p:spPr>
          <a:xfrm>
            <a:off x="5047488" y="2997707"/>
            <a:ext cx="156972" cy="14478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1" name="Google Shape;4351;p157"/>
          <p:cNvSpPr/>
          <p:nvPr/>
        </p:nvSpPr>
        <p:spPr>
          <a:xfrm>
            <a:off x="5047488" y="3185160"/>
            <a:ext cx="156972" cy="14630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2" name="Google Shape;4352;p157"/>
          <p:cNvSpPr/>
          <p:nvPr/>
        </p:nvSpPr>
        <p:spPr>
          <a:xfrm>
            <a:off x="5047488" y="3361944"/>
            <a:ext cx="156972" cy="14478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3" name="Google Shape;4353;p157"/>
          <p:cNvSpPr/>
          <p:nvPr/>
        </p:nvSpPr>
        <p:spPr>
          <a:xfrm>
            <a:off x="5047488" y="3544823"/>
            <a:ext cx="156972" cy="14630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4" name="Google Shape;4354;p157"/>
          <p:cNvSpPr/>
          <p:nvPr/>
        </p:nvSpPr>
        <p:spPr>
          <a:xfrm>
            <a:off x="6725411" y="2999232"/>
            <a:ext cx="156972" cy="14478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5" name="Google Shape;4355;p157"/>
          <p:cNvSpPr/>
          <p:nvPr/>
        </p:nvSpPr>
        <p:spPr>
          <a:xfrm>
            <a:off x="6725411" y="3186683"/>
            <a:ext cx="156972" cy="14478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6" name="Google Shape;4356;p157"/>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357" name="Google Shape;4357;p157"/>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1" name="Shape 4361"/>
        <p:cNvGrpSpPr/>
        <p:nvPr/>
      </p:nvGrpSpPr>
      <p:grpSpPr>
        <a:xfrm>
          <a:off x="0" y="0"/>
          <a:ext cx="0" cy="0"/>
          <a:chOff x="0" y="0"/>
          <a:chExt cx="0" cy="0"/>
        </a:xfrm>
      </p:grpSpPr>
      <p:sp>
        <p:nvSpPr>
          <p:cNvPr id="4362" name="Google Shape;4362;p158"/>
          <p:cNvSpPr txBox="1"/>
          <p:nvPr>
            <p:ph type="title"/>
          </p:nvPr>
        </p:nvSpPr>
        <p:spPr>
          <a:xfrm>
            <a:off x="475284" y="1798396"/>
            <a:ext cx="4205700" cy="1860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t>Module 7</a:t>
            </a:r>
            <a:endParaRPr sz="4000"/>
          </a:p>
          <a:p>
            <a:pPr indent="0" lvl="0" marL="12700" rtl="0" algn="l">
              <a:lnSpc>
                <a:spcPct val="100000"/>
              </a:lnSpc>
              <a:spcBef>
                <a:spcPts val="5"/>
              </a:spcBef>
              <a:spcAft>
                <a:spcPts val="0"/>
              </a:spcAft>
              <a:buNone/>
            </a:pPr>
            <a:r>
              <a:rPr lang="en-US" sz="4000"/>
              <a:t>Course Appendix</a:t>
            </a:r>
            <a:endParaRPr sz="4000"/>
          </a:p>
        </p:txBody>
      </p:sp>
      <p:sp>
        <p:nvSpPr>
          <p:cNvPr id="4363" name="Google Shape;4363;p158"/>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7" name="Shape 4367"/>
        <p:cNvGrpSpPr/>
        <p:nvPr/>
      </p:nvGrpSpPr>
      <p:grpSpPr>
        <a:xfrm>
          <a:off x="0" y="0"/>
          <a:ext cx="0" cy="0"/>
          <a:chOff x="0" y="0"/>
          <a:chExt cx="0" cy="0"/>
        </a:xfrm>
      </p:grpSpPr>
      <p:sp>
        <p:nvSpPr>
          <p:cNvPr id="4368" name="Google Shape;4368;p159"/>
          <p:cNvSpPr txBox="1"/>
          <p:nvPr>
            <p:ph type="title"/>
          </p:nvPr>
        </p:nvSpPr>
        <p:spPr>
          <a:xfrm>
            <a:off x="475284" y="1798396"/>
            <a:ext cx="7215000" cy="1244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t>Module 1 Appendix</a:t>
            </a:r>
            <a:endParaRPr sz="4000"/>
          </a:p>
          <a:p>
            <a:pPr indent="0" lvl="0" marL="12700" rtl="0" algn="l">
              <a:lnSpc>
                <a:spcPct val="100000"/>
              </a:lnSpc>
              <a:spcBef>
                <a:spcPts val="5"/>
              </a:spcBef>
              <a:spcAft>
                <a:spcPts val="0"/>
              </a:spcAft>
              <a:buNone/>
            </a:pPr>
            <a:r>
              <a:rPr lang="en-US" sz="4000"/>
              <a:t>AWS Introduction and History</a:t>
            </a:r>
            <a:endParaRPr sz="4000"/>
          </a:p>
        </p:txBody>
      </p:sp>
      <p:sp>
        <p:nvSpPr>
          <p:cNvPr id="4369" name="Google Shape;4369;p159"/>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6"/>
          <p:cNvSpPr txBox="1"/>
          <p:nvPr>
            <p:ph type="title"/>
          </p:nvPr>
        </p:nvSpPr>
        <p:spPr>
          <a:xfrm>
            <a:off x="415544" y="139065"/>
            <a:ext cx="44493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AWS Global Infrastructure</a:t>
            </a:r>
            <a:endParaRPr/>
          </a:p>
        </p:txBody>
      </p:sp>
      <p:sp>
        <p:nvSpPr>
          <p:cNvPr id="760" name="Google Shape;760;p16"/>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761" name="Google Shape;761;p16"/>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762" name="Google Shape;762;p16"/>
          <p:cNvSpPr txBox="1"/>
          <p:nvPr/>
        </p:nvSpPr>
        <p:spPr>
          <a:xfrm>
            <a:off x="419506" y="1035177"/>
            <a:ext cx="6985634" cy="287909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4D4D4B"/>
                </a:solidFill>
                <a:latin typeface="Arial"/>
                <a:ea typeface="Arial"/>
                <a:cs typeface="Arial"/>
                <a:sym typeface="Arial"/>
              </a:rPr>
              <a:t>Regions</a:t>
            </a:r>
            <a:endParaRPr sz="2400">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Geographic locations</a:t>
            </a:r>
            <a:endParaRPr sz="2400">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Consist of </a:t>
            </a:r>
            <a:r>
              <a:rPr b="1" lang="en-US" sz="2400">
                <a:solidFill>
                  <a:srgbClr val="4D4D4B"/>
                </a:solidFill>
                <a:latin typeface="Arial"/>
                <a:ea typeface="Arial"/>
                <a:cs typeface="Arial"/>
                <a:sym typeface="Arial"/>
              </a:rPr>
              <a:t>at least two </a:t>
            </a:r>
            <a:r>
              <a:rPr lang="en-US" sz="2400">
                <a:solidFill>
                  <a:srgbClr val="4D4D4B"/>
                </a:solidFill>
                <a:latin typeface="Arial"/>
                <a:ea typeface="Arial"/>
                <a:cs typeface="Arial"/>
                <a:sym typeface="Arial"/>
              </a:rPr>
              <a:t>Availability Zones</a:t>
            </a:r>
            <a:endParaRPr sz="2400">
              <a:solidFill>
                <a:schemeClr val="dk1"/>
              </a:solidFill>
              <a:latin typeface="Arial"/>
              <a:ea typeface="Arial"/>
              <a:cs typeface="Arial"/>
              <a:sym typeface="Arial"/>
            </a:endParaRPr>
          </a:p>
          <a:p>
            <a:pPr indent="0" lvl="0" marL="0" marR="0" rtl="0" algn="l">
              <a:lnSpc>
                <a:spcPct val="100000"/>
              </a:lnSpc>
              <a:spcBef>
                <a:spcPts val="10"/>
              </a:spcBef>
              <a:spcAft>
                <a:spcPts val="0"/>
              </a:spcAft>
              <a:buClr>
                <a:srgbClr val="4D4D4B"/>
              </a:buClr>
              <a:buSzPts val="3500"/>
              <a:buFont typeface="Arial"/>
              <a:buNone/>
            </a:pPr>
            <a:r>
              <a:t/>
            </a:r>
            <a:endParaRPr sz="35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b="1" lang="en-US" sz="2400">
                <a:solidFill>
                  <a:srgbClr val="4D4D4B"/>
                </a:solidFill>
                <a:latin typeface="Arial"/>
                <a:ea typeface="Arial"/>
                <a:cs typeface="Arial"/>
                <a:sym typeface="Arial"/>
              </a:rPr>
              <a:t>Availability Zones</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Clusters of data centers</a:t>
            </a:r>
            <a:endParaRPr sz="2400">
              <a:solidFill>
                <a:schemeClr val="dk1"/>
              </a:solidFill>
              <a:latin typeface="Arial"/>
              <a:ea typeface="Arial"/>
              <a:cs typeface="Arial"/>
              <a:sym typeface="Arial"/>
            </a:endParaRPr>
          </a:p>
          <a:p>
            <a:pPr indent="-342900" lvl="0" marL="355600" marR="0" rtl="0" algn="l">
              <a:lnSpc>
                <a:spcPct val="100000"/>
              </a:lnSpc>
              <a:spcBef>
                <a:spcPts val="580"/>
              </a:spcBef>
              <a:spcAft>
                <a:spcPts val="0"/>
              </a:spcAft>
              <a:buClr>
                <a:srgbClr val="4D4D4B"/>
              </a:buClr>
              <a:buSzPts val="2400"/>
              <a:buFont typeface="Arial"/>
              <a:buChar char="•"/>
            </a:pPr>
            <a:r>
              <a:rPr b="1" lang="en-US" sz="2400">
                <a:solidFill>
                  <a:srgbClr val="4D4D4B"/>
                </a:solidFill>
                <a:latin typeface="Arial"/>
                <a:ea typeface="Arial"/>
                <a:cs typeface="Arial"/>
                <a:sym typeface="Arial"/>
              </a:rPr>
              <a:t>Isolated from failures </a:t>
            </a:r>
            <a:r>
              <a:rPr lang="en-US" sz="2400">
                <a:solidFill>
                  <a:srgbClr val="4D4D4B"/>
                </a:solidFill>
                <a:latin typeface="Arial"/>
                <a:ea typeface="Arial"/>
                <a:cs typeface="Arial"/>
                <a:sym typeface="Arial"/>
              </a:rPr>
              <a:t>in other Availability Zones</a:t>
            </a:r>
            <a:endParaRPr sz="2400">
              <a:solidFill>
                <a:schemeClr val="dk1"/>
              </a:solidFill>
              <a:latin typeface="Arial"/>
              <a:ea typeface="Arial"/>
              <a:cs typeface="Arial"/>
              <a:sym typeface="Aria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3" name="Shape 4373"/>
        <p:cNvGrpSpPr/>
        <p:nvPr/>
      </p:nvGrpSpPr>
      <p:grpSpPr>
        <a:xfrm>
          <a:off x="0" y="0"/>
          <a:ext cx="0" cy="0"/>
          <a:chOff x="0" y="0"/>
          <a:chExt cx="0" cy="0"/>
        </a:xfrm>
      </p:grpSpPr>
      <p:sp>
        <p:nvSpPr>
          <p:cNvPr id="4374" name="Google Shape;4374;p160"/>
          <p:cNvSpPr txBox="1"/>
          <p:nvPr>
            <p:ph type="title"/>
          </p:nvPr>
        </p:nvSpPr>
        <p:spPr>
          <a:xfrm>
            <a:off x="475284" y="2103881"/>
            <a:ext cx="67311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t>Cloud Computing Concepts</a:t>
            </a:r>
            <a:endParaRPr sz="4000"/>
          </a:p>
        </p:txBody>
      </p:sp>
      <p:sp>
        <p:nvSpPr>
          <p:cNvPr id="4375" name="Google Shape;4375;p160"/>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9" name="Shape 4379"/>
        <p:cNvGrpSpPr/>
        <p:nvPr/>
      </p:nvGrpSpPr>
      <p:grpSpPr>
        <a:xfrm>
          <a:off x="0" y="0"/>
          <a:ext cx="0" cy="0"/>
          <a:chOff x="0" y="0"/>
          <a:chExt cx="0" cy="0"/>
        </a:xfrm>
      </p:grpSpPr>
      <p:sp>
        <p:nvSpPr>
          <p:cNvPr id="4380" name="Google Shape;4380;p161"/>
          <p:cNvSpPr txBox="1"/>
          <p:nvPr/>
        </p:nvSpPr>
        <p:spPr>
          <a:xfrm>
            <a:off x="415544" y="139065"/>
            <a:ext cx="4465955" cy="45212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800">
                <a:solidFill>
                  <a:srgbClr val="4D4D4B"/>
                </a:solidFill>
                <a:latin typeface="Arial"/>
                <a:ea typeface="Arial"/>
                <a:cs typeface="Arial"/>
                <a:sym typeface="Arial"/>
              </a:rPr>
              <a:t>What is cloud computing?</a:t>
            </a:r>
            <a:endParaRPr sz="2800">
              <a:solidFill>
                <a:schemeClr val="dk1"/>
              </a:solidFill>
              <a:latin typeface="Arial"/>
              <a:ea typeface="Arial"/>
              <a:cs typeface="Arial"/>
              <a:sym typeface="Arial"/>
            </a:endParaRPr>
          </a:p>
        </p:txBody>
      </p:sp>
      <p:sp>
        <p:nvSpPr>
          <p:cNvPr id="4381" name="Google Shape;4381;p161"/>
          <p:cNvSpPr txBox="1"/>
          <p:nvPr/>
        </p:nvSpPr>
        <p:spPr>
          <a:xfrm>
            <a:off x="419506" y="1035177"/>
            <a:ext cx="7494270" cy="1123315"/>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400">
                <a:solidFill>
                  <a:srgbClr val="4D4D4B"/>
                </a:solidFill>
                <a:latin typeface="Arial"/>
                <a:ea typeface="Arial"/>
                <a:cs typeface="Arial"/>
                <a:sym typeface="Arial"/>
              </a:rPr>
              <a:t>Cloud computing is on-demand delivery of IT resources  and applications via the Internet with pay-as-you-go  pricing.</a:t>
            </a:r>
            <a:endParaRPr sz="2400">
              <a:solidFill>
                <a:schemeClr val="dk1"/>
              </a:solidFill>
              <a:latin typeface="Arial"/>
              <a:ea typeface="Arial"/>
              <a:cs typeface="Arial"/>
              <a:sym typeface="Arial"/>
            </a:endParaRPr>
          </a:p>
        </p:txBody>
      </p:sp>
      <p:grpSp>
        <p:nvGrpSpPr>
          <p:cNvPr id="4382" name="Google Shape;4382;p161"/>
          <p:cNvGrpSpPr/>
          <p:nvPr/>
        </p:nvGrpSpPr>
        <p:grpSpPr>
          <a:xfrm>
            <a:off x="2414016" y="1767839"/>
            <a:ext cx="4914900" cy="2987040"/>
            <a:chOff x="2414016" y="1767839"/>
            <a:chExt cx="4914900" cy="2987040"/>
          </a:xfrm>
        </p:grpSpPr>
        <p:sp>
          <p:nvSpPr>
            <p:cNvPr id="4383" name="Google Shape;4383;p161"/>
            <p:cNvSpPr/>
            <p:nvPr/>
          </p:nvSpPr>
          <p:spPr>
            <a:xfrm>
              <a:off x="2414016" y="1767839"/>
              <a:ext cx="4914900" cy="298704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4" name="Google Shape;4384;p161"/>
            <p:cNvSpPr/>
            <p:nvPr/>
          </p:nvSpPr>
          <p:spPr>
            <a:xfrm>
              <a:off x="2606040" y="1959863"/>
              <a:ext cx="4530852" cy="260299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385" name="Google Shape;4385;p161"/>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386" name="Google Shape;4386;p161"/>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0" name="Shape 4390"/>
        <p:cNvGrpSpPr/>
        <p:nvPr/>
      </p:nvGrpSpPr>
      <p:grpSpPr>
        <a:xfrm>
          <a:off x="0" y="0"/>
          <a:ext cx="0" cy="0"/>
          <a:chOff x="0" y="0"/>
          <a:chExt cx="0" cy="0"/>
        </a:xfrm>
      </p:grpSpPr>
      <p:sp>
        <p:nvSpPr>
          <p:cNvPr id="4391" name="Google Shape;4391;p162"/>
          <p:cNvSpPr txBox="1"/>
          <p:nvPr>
            <p:ph type="title"/>
          </p:nvPr>
        </p:nvSpPr>
        <p:spPr>
          <a:xfrm>
            <a:off x="415544" y="139065"/>
            <a:ext cx="77706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Essential Characteristics of Cloud Computing</a:t>
            </a:r>
            <a:endParaRPr/>
          </a:p>
        </p:txBody>
      </p:sp>
      <p:grpSp>
        <p:nvGrpSpPr>
          <p:cNvPr id="4392" name="Google Shape;4392;p162"/>
          <p:cNvGrpSpPr/>
          <p:nvPr/>
        </p:nvGrpSpPr>
        <p:grpSpPr>
          <a:xfrm>
            <a:off x="3011423" y="547116"/>
            <a:ext cx="3121152" cy="4146803"/>
            <a:chOff x="3011423" y="547116"/>
            <a:chExt cx="3121152" cy="4146803"/>
          </a:xfrm>
        </p:grpSpPr>
        <p:sp>
          <p:nvSpPr>
            <p:cNvPr id="4393" name="Google Shape;4393;p162"/>
            <p:cNvSpPr/>
            <p:nvPr/>
          </p:nvSpPr>
          <p:spPr>
            <a:xfrm>
              <a:off x="3011423" y="547116"/>
              <a:ext cx="3121152" cy="8671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4" name="Google Shape;4394;p162"/>
            <p:cNvSpPr/>
            <p:nvPr/>
          </p:nvSpPr>
          <p:spPr>
            <a:xfrm>
              <a:off x="3438143" y="574548"/>
              <a:ext cx="2339340" cy="85801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5" name="Google Shape;4395;p162"/>
            <p:cNvSpPr/>
            <p:nvPr/>
          </p:nvSpPr>
          <p:spPr>
            <a:xfrm>
              <a:off x="3054095" y="566928"/>
              <a:ext cx="3035808" cy="781812"/>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6" name="Google Shape;4396;p162"/>
            <p:cNvSpPr/>
            <p:nvPr/>
          </p:nvSpPr>
          <p:spPr>
            <a:xfrm>
              <a:off x="3012947" y="1368552"/>
              <a:ext cx="3118104" cy="8671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7" name="Google Shape;4397;p162"/>
            <p:cNvSpPr/>
            <p:nvPr/>
          </p:nvSpPr>
          <p:spPr>
            <a:xfrm>
              <a:off x="3104387" y="1527048"/>
              <a:ext cx="2935224" cy="59435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8" name="Google Shape;4398;p162"/>
            <p:cNvSpPr/>
            <p:nvPr/>
          </p:nvSpPr>
          <p:spPr>
            <a:xfrm>
              <a:off x="3055619" y="1388363"/>
              <a:ext cx="3032760" cy="78181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9" name="Google Shape;4399;p162"/>
            <p:cNvSpPr/>
            <p:nvPr/>
          </p:nvSpPr>
          <p:spPr>
            <a:xfrm>
              <a:off x="3011423" y="2189988"/>
              <a:ext cx="3121152" cy="8671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0" name="Google Shape;4400;p162"/>
            <p:cNvSpPr/>
            <p:nvPr/>
          </p:nvSpPr>
          <p:spPr>
            <a:xfrm>
              <a:off x="3378707" y="2346960"/>
              <a:ext cx="2386584" cy="59435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1" name="Google Shape;4401;p162"/>
            <p:cNvSpPr/>
            <p:nvPr/>
          </p:nvSpPr>
          <p:spPr>
            <a:xfrm>
              <a:off x="3054095" y="2209800"/>
              <a:ext cx="3035808" cy="781812"/>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2" name="Google Shape;4402;p162"/>
            <p:cNvSpPr/>
            <p:nvPr/>
          </p:nvSpPr>
          <p:spPr>
            <a:xfrm>
              <a:off x="3011423" y="3009900"/>
              <a:ext cx="3121152" cy="864108"/>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3" name="Google Shape;4403;p162"/>
            <p:cNvSpPr/>
            <p:nvPr/>
          </p:nvSpPr>
          <p:spPr>
            <a:xfrm>
              <a:off x="3514343" y="3166872"/>
              <a:ext cx="2113788" cy="594359"/>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4" name="Google Shape;4404;p162"/>
            <p:cNvSpPr/>
            <p:nvPr/>
          </p:nvSpPr>
          <p:spPr>
            <a:xfrm>
              <a:off x="3054095" y="3029711"/>
              <a:ext cx="3035808" cy="778763"/>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5" name="Google Shape;4405;p162"/>
            <p:cNvSpPr/>
            <p:nvPr/>
          </p:nvSpPr>
          <p:spPr>
            <a:xfrm>
              <a:off x="3012947" y="3826763"/>
              <a:ext cx="3118104" cy="8671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406" name="Google Shape;4406;p162"/>
          <p:cNvGrpSpPr/>
          <p:nvPr/>
        </p:nvGrpSpPr>
        <p:grpSpPr>
          <a:xfrm>
            <a:off x="3055620" y="3846576"/>
            <a:ext cx="3032760" cy="781812"/>
            <a:chOff x="3055620" y="3846576"/>
            <a:chExt cx="3032760" cy="781812"/>
          </a:xfrm>
        </p:grpSpPr>
        <p:sp>
          <p:nvSpPr>
            <p:cNvPr id="4407" name="Google Shape;4407;p162"/>
            <p:cNvSpPr/>
            <p:nvPr/>
          </p:nvSpPr>
          <p:spPr>
            <a:xfrm>
              <a:off x="3358896" y="3985260"/>
              <a:ext cx="2424683" cy="594359"/>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8" name="Google Shape;4408;p162"/>
            <p:cNvSpPr/>
            <p:nvPr/>
          </p:nvSpPr>
          <p:spPr>
            <a:xfrm>
              <a:off x="3055620" y="3846576"/>
              <a:ext cx="3032760" cy="781812"/>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aphicFrame>
        <p:nvGraphicFramePr>
          <p:cNvPr id="4409" name="Google Shape;4409;p162"/>
          <p:cNvGraphicFramePr/>
          <p:nvPr/>
        </p:nvGraphicFramePr>
        <p:xfrm>
          <a:off x="3055620" y="566927"/>
          <a:ext cx="3000000" cy="3000000"/>
        </p:xfrm>
        <a:graphic>
          <a:graphicData uri="http://schemas.openxmlformats.org/drawingml/2006/table">
            <a:tbl>
              <a:tblPr bandRow="1" firstRow="1">
                <a:noFill/>
                <a:tableStyleId>{C154F79E-6D79-4C7C-A1F2-0E12EC4E2F2D}</a:tableStyleId>
              </a:tblPr>
              <a:tblGrid>
                <a:gridCol w="3032750"/>
              </a:tblGrid>
              <a:tr h="801625">
                <a:tc>
                  <a:txBody>
                    <a:bodyPr/>
                    <a:lstStyle/>
                    <a:p>
                      <a:pPr indent="0" lvl="0" marL="1270" marR="0" rtl="0" algn="ctr">
                        <a:lnSpc>
                          <a:spcPct val="112000"/>
                        </a:lnSpc>
                        <a:spcBef>
                          <a:spcPts val="0"/>
                        </a:spcBef>
                        <a:spcAft>
                          <a:spcPts val="0"/>
                        </a:spcAft>
                        <a:buNone/>
                      </a:pPr>
                      <a:r>
                        <a:rPr lang="en-US" sz="2000" u="none" cap="none" strike="noStrike">
                          <a:solidFill>
                            <a:srgbClr val="FFFFFF"/>
                          </a:solidFill>
                          <a:latin typeface="Arial"/>
                          <a:ea typeface="Arial"/>
                          <a:cs typeface="Arial"/>
                          <a:sym typeface="Arial"/>
                        </a:rPr>
                        <a:t>On-Demand Self</a:t>
                      </a:r>
                      <a:endParaRPr sz="2000" u="none" cap="none" strike="noStrike">
                        <a:latin typeface="Arial"/>
                        <a:ea typeface="Arial"/>
                        <a:cs typeface="Arial"/>
                        <a:sym typeface="Arial"/>
                      </a:endParaRPr>
                    </a:p>
                    <a:p>
                      <a:pPr indent="0" lvl="0" marL="0" marR="0" rtl="0" algn="ctr">
                        <a:lnSpc>
                          <a:spcPct val="112000"/>
                        </a:lnSpc>
                        <a:spcBef>
                          <a:spcPts val="0"/>
                        </a:spcBef>
                        <a:spcAft>
                          <a:spcPts val="0"/>
                        </a:spcAft>
                        <a:buNone/>
                      </a:pPr>
                      <a:r>
                        <a:rPr lang="en-US" sz="2000" u="none" cap="none" strike="noStrike">
                          <a:solidFill>
                            <a:srgbClr val="FFFFFF"/>
                          </a:solidFill>
                          <a:latin typeface="Arial"/>
                          <a:ea typeface="Arial"/>
                          <a:cs typeface="Arial"/>
                          <a:sym typeface="Arial"/>
                        </a:rPr>
                        <a:t>Services</a:t>
                      </a:r>
                      <a:endParaRPr sz="2000" u="none" cap="none" strike="noStrike">
                        <a:latin typeface="Arial"/>
                        <a:ea typeface="Arial"/>
                        <a:cs typeface="Arial"/>
                        <a:sym typeface="Arial"/>
                      </a:endParaRPr>
                    </a:p>
                  </a:txBody>
                  <a:tcPr marT="83175" marB="0" marR="0" marL="0">
                    <a:lnB cap="flat" cmpd="sng" w="53975">
                      <a:solidFill>
                        <a:srgbClr val="FFFFFF"/>
                      </a:solidFill>
                      <a:prstDash val="solid"/>
                      <a:round/>
                      <a:headEnd len="sm" w="sm" type="none"/>
                      <a:tailEnd len="sm" w="sm" type="none"/>
                    </a:lnB>
                  </a:tcPr>
                </a:tc>
              </a:tr>
              <a:tr h="821425">
                <a:tc>
                  <a:txBody>
                    <a:bodyPr/>
                    <a:lstStyle/>
                    <a:p>
                      <a:pPr indent="0" lvl="0" marL="0" marR="0" rtl="0" algn="ctr">
                        <a:lnSpc>
                          <a:spcPct val="100000"/>
                        </a:lnSpc>
                        <a:spcBef>
                          <a:spcPts val="0"/>
                        </a:spcBef>
                        <a:spcAft>
                          <a:spcPts val="0"/>
                        </a:spcAft>
                        <a:buNone/>
                      </a:pPr>
                      <a:r>
                        <a:rPr lang="en-US" sz="2000" u="none" cap="none" strike="noStrike">
                          <a:solidFill>
                            <a:srgbClr val="FFFFFF"/>
                          </a:solidFill>
                          <a:latin typeface="Arial"/>
                          <a:ea typeface="Arial"/>
                          <a:cs typeface="Arial"/>
                          <a:sym typeface="Arial"/>
                        </a:rPr>
                        <a:t>Broad Network Access</a:t>
                      </a:r>
                      <a:endParaRPr sz="2000" u="none" cap="none" strike="noStrike">
                        <a:latin typeface="Arial"/>
                        <a:ea typeface="Arial"/>
                        <a:cs typeface="Arial"/>
                        <a:sym typeface="Arial"/>
                      </a:endParaRPr>
                    </a:p>
                  </a:txBody>
                  <a:tcPr marT="234325" marB="0" marR="0" marL="0">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tcPr>
                </a:tc>
              </a:tr>
              <a:tr h="820675">
                <a:tc>
                  <a:txBody>
                    <a:bodyPr/>
                    <a:lstStyle/>
                    <a:p>
                      <a:pPr indent="0" lvl="0" marL="0" marR="0" rtl="0" algn="ctr">
                        <a:lnSpc>
                          <a:spcPct val="100000"/>
                        </a:lnSpc>
                        <a:spcBef>
                          <a:spcPts val="0"/>
                        </a:spcBef>
                        <a:spcAft>
                          <a:spcPts val="0"/>
                        </a:spcAft>
                        <a:buNone/>
                      </a:pPr>
                      <a:r>
                        <a:rPr lang="en-US" sz="2000" u="none" cap="none" strike="noStrike">
                          <a:solidFill>
                            <a:srgbClr val="FFFFFF"/>
                          </a:solidFill>
                          <a:latin typeface="Arial"/>
                          <a:ea typeface="Arial"/>
                          <a:cs typeface="Arial"/>
                          <a:sym typeface="Arial"/>
                        </a:rPr>
                        <a:t>Resource Pooling</a:t>
                      </a:r>
                      <a:endParaRPr sz="2000" u="none" cap="none" strike="noStrike">
                        <a:latin typeface="Arial"/>
                        <a:ea typeface="Arial"/>
                        <a:cs typeface="Arial"/>
                        <a:sym typeface="Arial"/>
                      </a:endParaRPr>
                    </a:p>
                  </a:txBody>
                  <a:tcPr marT="234325" marB="0" marR="0" marL="0">
                    <a:lnT cap="flat" cmpd="sng" w="5397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816875">
                <a:tc>
                  <a:txBody>
                    <a:bodyPr/>
                    <a:lstStyle/>
                    <a:p>
                      <a:pPr indent="0" lvl="0" marL="0" marR="0" rtl="0" algn="ctr">
                        <a:lnSpc>
                          <a:spcPct val="100000"/>
                        </a:lnSpc>
                        <a:spcBef>
                          <a:spcPts val="0"/>
                        </a:spcBef>
                        <a:spcAft>
                          <a:spcPts val="0"/>
                        </a:spcAft>
                        <a:buNone/>
                      </a:pPr>
                      <a:r>
                        <a:rPr lang="en-US" sz="2000" u="none" cap="none" strike="noStrike">
                          <a:solidFill>
                            <a:srgbClr val="FFFFFF"/>
                          </a:solidFill>
                          <a:latin typeface="Arial"/>
                          <a:ea typeface="Arial"/>
                          <a:cs typeface="Arial"/>
                          <a:sym typeface="Arial"/>
                        </a:rPr>
                        <a:t>Rapid Elasticity</a:t>
                      </a:r>
                      <a:endParaRPr sz="2000" u="none" cap="none" strike="noStrike">
                        <a:latin typeface="Arial"/>
                        <a:ea typeface="Arial"/>
                        <a:cs typeface="Arial"/>
                        <a:sym typeface="Arial"/>
                      </a:endParaRPr>
                    </a:p>
                  </a:txBody>
                  <a:tcPr marT="23240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800850">
                <a:tc>
                  <a:txBody>
                    <a:bodyPr/>
                    <a:lstStyle/>
                    <a:p>
                      <a:pPr indent="0" lvl="0" marL="0" marR="0" rtl="0" algn="ctr">
                        <a:lnSpc>
                          <a:spcPct val="100000"/>
                        </a:lnSpc>
                        <a:spcBef>
                          <a:spcPts val="0"/>
                        </a:spcBef>
                        <a:spcAft>
                          <a:spcPts val="0"/>
                        </a:spcAft>
                        <a:buNone/>
                      </a:pPr>
                      <a:r>
                        <a:rPr lang="en-US" sz="2000" u="none" cap="none" strike="noStrike">
                          <a:solidFill>
                            <a:srgbClr val="FFFFFF"/>
                          </a:solidFill>
                          <a:latin typeface="Arial"/>
                          <a:ea typeface="Arial"/>
                          <a:cs typeface="Arial"/>
                          <a:sym typeface="Arial"/>
                        </a:rPr>
                        <a:t>Measured Service</a:t>
                      </a:r>
                      <a:endParaRPr sz="2000" u="none" cap="none" strike="noStrike">
                        <a:latin typeface="Arial"/>
                        <a:ea typeface="Arial"/>
                        <a:cs typeface="Arial"/>
                        <a:sym typeface="Arial"/>
                      </a:endParaRPr>
                    </a:p>
                  </a:txBody>
                  <a:tcPr marT="234950" marB="0" marR="0" marL="0">
                    <a:lnT cap="flat" cmpd="sng" w="38100">
                      <a:solidFill>
                        <a:srgbClr val="FFFFFF"/>
                      </a:solidFill>
                      <a:prstDash val="solid"/>
                      <a:round/>
                      <a:headEnd len="sm" w="sm" type="none"/>
                      <a:tailEnd len="sm" w="sm" type="none"/>
                    </a:lnT>
                  </a:tcPr>
                </a:tc>
              </a:tr>
            </a:tbl>
          </a:graphicData>
        </a:graphic>
      </p:graphicFrame>
      <p:sp>
        <p:nvSpPr>
          <p:cNvPr id="4410" name="Google Shape;4410;p162"/>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411" name="Google Shape;4411;p162"/>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5" name="Shape 4415"/>
        <p:cNvGrpSpPr/>
        <p:nvPr/>
      </p:nvGrpSpPr>
      <p:grpSpPr>
        <a:xfrm>
          <a:off x="0" y="0"/>
          <a:ext cx="0" cy="0"/>
          <a:chOff x="0" y="0"/>
          <a:chExt cx="0" cy="0"/>
        </a:xfrm>
      </p:grpSpPr>
      <p:grpSp>
        <p:nvGrpSpPr>
          <p:cNvPr id="4416" name="Google Shape;4416;p163"/>
          <p:cNvGrpSpPr/>
          <p:nvPr/>
        </p:nvGrpSpPr>
        <p:grpSpPr>
          <a:xfrm>
            <a:off x="352043" y="3058667"/>
            <a:ext cx="3858769" cy="1277112"/>
            <a:chOff x="352043" y="3058667"/>
            <a:chExt cx="3858769" cy="1277112"/>
          </a:xfrm>
        </p:grpSpPr>
        <p:sp>
          <p:nvSpPr>
            <p:cNvPr id="4417" name="Google Shape;4417;p163"/>
            <p:cNvSpPr/>
            <p:nvPr/>
          </p:nvSpPr>
          <p:spPr>
            <a:xfrm>
              <a:off x="2650236" y="3632199"/>
              <a:ext cx="850391" cy="1346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8" name="Google Shape;4418;p163"/>
            <p:cNvSpPr/>
            <p:nvPr/>
          </p:nvSpPr>
          <p:spPr>
            <a:xfrm>
              <a:off x="2684398" y="3639819"/>
              <a:ext cx="795655" cy="78105"/>
            </a:xfrm>
            <a:custGeom>
              <a:rect b="b" l="l" r="r" t="t"/>
              <a:pathLst>
                <a:path extrusionOk="0" h="78104" w="795654">
                  <a:moveTo>
                    <a:pt x="769105" y="25942"/>
                  </a:moveTo>
                  <a:lnTo>
                    <a:pt x="717888" y="25942"/>
                  </a:lnTo>
                  <a:lnTo>
                    <a:pt x="730885" y="26034"/>
                  </a:lnTo>
                  <a:lnTo>
                    <a:pt x="730630" y="51942"/>
                  </a:lnTo>
                  <a:lnTo>
                    <a:pt x="717718" y="51942"/>
                  </a:lnTo>
                  <a:lnTo>
                    <a:pt x="717550" y="77723"/>
                  </a:lnTo>
                  <a:lnTo>
                    <a:pt x="769965" y="51942"/>
                  </a:lnTo>
                  <a:lnTo>
                    <a:pt x="730630" y="51942"/>
                  </a:lnTo>
                  <a:lnTo>
                    <a:pt x="770152" y="51850"/>
                  </a:lnTo>
                  <a:lnTo>
                    <a:pt x="795527" y="39369"/>
                  </a:lnTo>
                  <a:lnTo>
                    <a:pt x="769105" y="25942"/>
                  </a:lnTo>
                  <a:close/>
                </a:path>
                <a:path extrusionOk="0" h="78104" w="795654">
                  <a:moveTo>
                    <a:pt x="718058" y="0"/>
                  </a:moveTo>
                  <a:lnTo>
                    <a:pt x="717719" y="51850"/>
                  </a:lnTo>
                  <a:lnTo>
                    <a:pt x="730630" y="51942"/>
                  </a:lnTo>
                  <a:lnTo>
                    <a:pt x="730885" y="26034"/>
                  </a:lnTo>
                  <a:lnTo>
                    <a:pt x="769105" y="25942"/>
                  </a:lnTo>
                  <a:lnTo>
                    <a:pt x="718058" y="0"/>
                  </a:lnTo>
                  <a:close/>
                </a:path>
                <a:path extrusionOk="0" h="78104" w="795654">
                  <a:moveTo>
                    <a:pt x="253" y="20827"/>
                  </a:moveTo>
                  <a:lnTo>
                    <a:pt x="0" y="46735"/>
                  </a:lnTo>
                  <a:lnTo>
                    <a:pt x="717719" y="51850"/>
                  </a:lnTo>
                  <a:lnTo>
                    <a:pt x="717888" y="25942"/>
                  </a:lnTo>
                  <a:lnTo>
                    <a:pt x="253" y="20827"/>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9" name="Google Shape;4419;p163"/>
            <p:cNvSpPr/>
            <p:nvPr/>
          </p:nvSpPr>
          <p:spPr>
            <a:xfrm>
              <a:off x="352043" y="3058667"/>
              <a:ext cx="2394204" cy="127711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0" name="Google Shape;4420;p163"/>
            <p:cNvSpPr/>
            <p:nvPr/>
          </p:nvSpPr>
          <p:spPr>
            <a:xfrm>
              <a:off x="413765" y="3097529"/>
              <a:ext cx="2270760" cy="1153795"/>
            </a:xfrm>
            <a:custGeom>
              <a:rect b="b" l="l" r="r" t="t"/>
              <a:pathLst>
                <a:path extrusionOk="0" h="1153795" w="2270760">
                  <a:moveTo>
                    <a:pt x="2078482" y="0"/>
                  </a:moveTo>
                  <a:lnTo>
                    <a:pt x="192278" y="0"/>
                  </a:lnTo>
                  <a:lnTo>
                    <a:pt x="148192" y="5079"/>
                  </a:lnTo>
                  <a:lnTo>
                    <a:pt x="107722" y="19546"/>
                  </a:lnTo>
                  <a:lnTo>
                    <a:pt x="72021" y="42247"/>
                  </a:lnTo>
                  <a:lnTo>
                    <a:pt x="42243" y="72026"/>
                  </a:lnTo>
                  <a:lnTo>
                    <a:pt x="19544" y="107727"/>
                  </a:lnTo>
                  <a:lnTo>
                    <a:pt x="5078" y="148196"/>
                  </a:lnTo>
                  <a:lnTo>
                    <a:pt x="0" y="192277"/>
                  </a:lnTo>
                  <a:lnTo>
                    <a:pt x="0" y="961389"/>
                  </a:lnTo>
                  <a:lnTo>
                    <a:pt x="5078" y="1005475"/>
                  </a:lnTo>
                  <a:lnTo>
                    <a:pt x="19544" y="1045945"/>
                  </a:lnTo>
                  <a:lnTo>
                    <a:pt x="42243" y="1081646"/>
                  </a:lnTo>
                  <a:lnTo>
                    <a:pt x="72021" y="1111424"/>
                  </a:lnTo>
                  <a:lnTo>
                    <a:pt x="107722" y="1134123"/>
                  </a:lnTo>
                  <a:lnTo>
                    <a:pt x="148192" y="1148589"/>
                  </a:lnTo>
                  <a:lnTo>
                    <a:pt x="192278" y="1153667"/>
                  </a:lnTo>
                  <a:lnTo>
                    <a:pt x="2078482" y="1153667"/>
                  </a:lnTo>
                  <a:lnTo>
                    <a:pt x="2122563" y="1148589"/>
                  </a:lnTo>
                  <a:lnTo>
                    <a:pt x="2163032" y="1134123"/>
                  </a:lnTo>
                  <a:lnTo>
                    <a:pt x="2198733" y="1111424"/>
                  </a:lnTo>
                  <a:lnTo>
                    <a:pt x="2228512" y="1081646"/>
                  </a:lnTo>
                  <a:lnTo>
                    <a:pt x="2251213" y="1045945"/>
                  </a:lnTo>
                  <a:lnTo>
                    <a:pt x="2265680" y="1005475"/>
                  </a:lnTo>
                  <a:lnTo>
                    <a:pt x="2270760" y="961389"/>
                  </a:lnTo>
                  <a:lnTo>
                    <a:pt x="2270760" y="192277"/>
                  </a:lnTo>
                  <a:lnTo>
                    <a:pt x="2265680" y="148196"/>
                  </a:lnTo>
                  <a:lnTo>
                    <a:pt x="2251213" y="107727"/>
                  </a:lnTo>
                  <a:lnTo>
                    <a:pt x="2228512" y="72026"/>
                  </a:lnTo>
                  <a:lnTo>
                    <a:pt x="2198733" y="42247"/>
                  </a:lnTo>
                  <a:lnTo>
                    <a:pt x="2163032" y="19546"/>
                  </a:lnTo>
                  <a:lnTo>
                    <a:pt x="2122563" y="5079"/>
                  </a:lnTo>
                  <a:lnTo>
                    <a:pt x="207848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1" name="Google Shape;4421;p163"/>
            <p:cNvSpPr/>
            <p:nvPr/>
          </p:nvSpPr>
          <p:spPr>
            <a:xfrm>
              <a:off x="413765" y="3097529"/>
              <a:ext cx="2270760" cy="1153795"/>
            </a:xfrm>
            <a:custGeom>
              <a:rect b="b" l="l" r="r" t="t"/>
              <a:pathLst>
                <a:path extrusionOk="0" h="1153795" w="2270760">
                  <a:moveTo>
                    <a:pt x="0" y="192277"/>
                  </a:moveTo>
                  <a:lnTo>
                    <a:pt x="5078" y="148196"/>
                  </a:lnTo>
                  <a:lnTo>
                    <a:pt x="19544" y="107727"/>
                  </a:lnTo>
                  <a:lnTo>
                    <a:pt x="42243" y="72026"/>
                  </a:lnTo>
                  <a:lnTo>
                    <a:pt x="72021" y="42247"/>
                  </a:lnTo>
                  <a:lnTo>
                    <a:pt x="107722" y="19546"/>
                  </a:lnTo>
                  <a:lnTo>
                    <a:pt x="148192" y="5079"/>
                  </a:lnTo>
                  <a:lnTo>
                    <a:pt x="192278" y="0"/>
                  </a:lnTo>
                  <a:lnTo>
                    <a:pt x="2078482" y="0"/>
                  </a:lnTo>
                  <a:lnTo>
                    <a:pt x="2122563" y="5079"/>
                  </a:lnTo>
                  <a:lnTo>
                    <a:pt x="2163032" y="19546"/>
                  </a:lnTo>
                  <a:lnTo>
                    <a:pt x="2198733" y="42247"/>
                  </a:lnTo>
                  <a:lnTo>
                    <a:pt x="2228512" y="72026"/>
                  </a:lnTo>
                  <a:lnTo>
                    <a:pt x="2251213" y="107727"/>
                  </a:lnTo>
                  <a:lnTo>
                    <a:pt x="2265680" y="148196"/>
                  </a:lnTo>
                  <a:lnTo>
                    <a:pt x="2270760" y="192277"/>
                  </a:lnTo>
                  <a:lnTo>
                    <a:pt x="2270760" y="961389"/>
                  </a:lnTo>
                  <a:lnTo>
                    <a:pt x="2265680" y="1005475"/>
                  </a:lnTo>
                  <a:lnTo>
                    <a:pt x="2251213" y="1045945"/>
                  </a:lnTo>
                  <a:lnTo>
                    <a:pt x="2228512" y="1081646"/>
                  </a:lnTo>
                  <a:lnTo>
                    <a:pt x="2198733" y="1111424"/>
                  </a:lnTo>
                  <a:lnTo>
                    <a:pt x="2163032" y="1134123"/>
                  </a:lnTo>
                  <a:lnTo>
                    <a:pt x="2122563" y="1148589"/>
                  </a:lnTo>
                  <a:lnTo>
                    <a:pt x="2078482" y="1153667"/>
                  </a:lnTo>
                  <a:lnTo>
                    <a:pt x="192278" y="1153667"/>
                  </a:lnTo>
                  <a:lnTo>
                    <a:pt x="148192" y="1148589"/>
                  </a:lnTo>
                  <a:lnTo>
                    <a:pt x="107722" y="1134123"/>
                  </a:lnTo>
                  <a:lnTo>
                    <a:pt x="72021" y="1111424"/>
                  </a:lnTo>
                  <a:lnTo>
                    <a:pt x="42243" y="1081646"/>
                  </a:lnTo>
                  <a:lnTo>
                    <a:pt x="19544" y="1045945"/>
                  </a:lnTo>
                  <a:lnTo>
                    <a:pt x="5078" y="1005475"/>
                  </a:lnTo>
                  <a:lnTo>
                    <a:pt x="0" y="961389"/>
                  </a:lnTo>
                  <a:lnTo>
                    <a:pt x="0" y="192277"/>
                  </a:lnTo>
                  <a:close/>
                </a:path>
              </a:pathLst>
            </a:custGeom>
            <a:noFill/>
            <a:ln cap="flat" cmpd="sng" w="38100">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2" name="Google Shape;4422;p163"/>
            <p:cNvSpPr/>
            <p:nvPr/>
          </p:nvSpPr>
          <p:spPr>
            <a:xfrm>
              <a:off x="658368" y="3096767"/>
              <a:ext cx="731519" cy="73151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3" name="Google Shape;4423;p163"/>
            <p:cNvSpPr/>
            <p:nvPr/>
          </p:nvSpPr>
          <p:spPr>
            <a:xfrm>
              <a:off x="3479292" y="3313175"/>
              <a:ext cx="731520" cy="73152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424" name="Google Shape;4424;p163"/>
          <p:cNvSpPr txBox="1"/>
          <p:nvPr>
            <p:ph type="title"/>
          </p:nvPr>
        </p:nvSpPr>
        <p:spPr>
          <a:xfrm>
            <a:off x="415544" y="139065"/>
            <a:ext cx="7337400" cy="8742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a:t>On-Demand Self Services &amp; Broad Network  Access</a:t>
            </a:r>
            <a:endParaRPr/>
          </a:p>
        </p:txBody>
      </p:sp>
      <p:sp>
        <p:nvSpPr>
          <p:cNvPr id="4425" name="Google Shape;4425;p163"/>
          <p:cNvSpPr txBox="1"/>
          <p:nvPr/>
        </p:nvSpPr>
        <p:spPr>
          <a:xfrm>
            <a:off x="876706" y="974826"/>
            <a:ext cx="6969125" cy="1732914"/>
          </a:xfrm>
          <a:prstGeom prst="rect">
            <a:avLst/>
          </a:prstGeom>
          <a:noFill/>
          <a:ln>
            <a:noFill/>
          </a:ln>
        </p:spPr>
        <p:txBody>
          <a:bodyPr anchorCtr="0" anchor="t" bIns="0" lIns="0" spcFirstLastPara="1" rIns="0" wrap="square" tIns="73650">
            <a:spAutoFit/>
          </a:bodyPr>
          <a:lstStyle/>
          <a:p>
            <a:pPr indent="-287019" lvl="0" marL="299085" marR="0" rtl="0" algn="l">
              <a:lnSpc>
                <a:spcPct val="100000"/>
              </a:lnSpc>
              <a:spcBef>
                <a:spcPts val="0"/>
              </a:spcBef>
              <a:spcAft>
                <a:spcPts val="0"/>
              </a:spcAft>
              <a:buClr>
                <a:srgbClr val="4D4D4B"/>
              </a:buClr>
              <a:buSzPts val="2000"/>
              <a:buFont typeface="Arial"/>
              <a:buChar char="•"/>
            </a:pPr>
            <a:r>
              <a:rPr lang="en-US" sz="2000">
                <a:solidFill>
                  <a:srgbClr val="4D4D4B"/>
                </a:solidFill>
                <a:latin typeface="Arial"/>
                <a:ea typeface="Arial"/>
                <a:cs typeface="Arial"/>
                <a:sym typeface="Arial"/>
              </a:rPr>
              <a:t>User provisions computing resources as needed.</a:t>
            </a:r>
            <a:endParaRPr sz="2000">
              <a:solidFill>
                <a:schemeClr val="dk1"/>
              </a:solidFill>
              <a:latin typeface="Arial"/>
              <a:ea typeface="Arial"/>
              <a:cs typeface="Arial"/>
              <a:sym typeface="Arial"/>
            </a:endParaRPr>
          </a:p>
          <a:p>
            <a:pPr indent="-287019" lvl="0" marL="299085" marR="508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User interacts with cloud service provider through an online  control panel.</a:t>
            </a:r>
            <a:endParaRPr sz="2000">
              <a:solidFill>
                <a:schemeClr val="dk1"/>
              </a:solidFill>
              <a:latin typeface="Arial"/>
              <a:ea typeface="Arial"/>
              <a:cs typeface="Arial"/>
              <a:sym typeface="Arial"/>
            </a:endParaRPr>
          </a:p>
          <a:p>
            <a:pPr indent="-287019" lvl="0" marL="299085" marR="180975"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Clear solutions are available through a variety of network-  connected devices and over varying platforms.</a:t>
            </a:r>
            <a:endParaRPr sz="2000">
              <a:solidFill>
                <a:schemeClr val="dk1"/>
              </a:solidFill>
              <a:latin typeface="Arial"/>
              <a:ea typeface="Arial"/>
              <a:cs typeface="Arial"/>
              <a:sym typeface="Arial"/>
            </a:endParaRPr>
          </a:p>
        </p:txBody>
      </p:sp>
      <p:sp>
        <p:nvSpPr>
          <p:cNvPr id="4426" name="Google Shape;4426;p163"/>
          <p:cNvSpPr txBox="1"/>
          <p:nvPr/>
        </p:nvSpPr>
        <p:spPr>
          <a:xfrm>
            <a:off x="3583051" y="3925315"/>
            <a:ext cx="45402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Internet</a:t>
            </a:r>
            <a:endParaRPr sz="1000">
              <a:solidFill>
                <a:schemeClr val="dk1"/>
              </a:solidFill>
              <a:latin typeface="Arial"/>
              <a:ea typeface="Arial"/>
              <a:cs typeface="Arial"/>
              <a:sym typeface="Arial"/>
            </a:endParaRPr>
          </a:p>
        </p:txBody>
      </p:sp>
      <p:sp>
        <p:nvSpPr>
          <p:cNvPr id="4427" name="Google Shape;4427;p163"/>
          <p:cNvSpPr txBox="1"/>
          <p:nvPr/>
        </p:nvSpPr>
        <p:spPr>
          <a:xfrm>
            <a:off x="850798" y="3928059"/>
            <a:ext cx="34734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Client</a:t>
            </a:r>
            <a:endParaRPr sz="1000">
              <a:solidFill>
                <a:schemeClr val="dk1"/>
              </a:solidFill>
              <a:latin typeface="Arial"/>
              <a:ea typeface="Arial"/>
              <a:cs typeface="Arial"/>
              <a:sym typeface="Arial"/>
            </a:endParaRPr>
          </a:p>
        </p:txBody>
      </p:sp>
      <p:grpSp>
        <p:nvGrpSpPr>
          <p:cNvPr id="4428" name="Google Shape;4428;p163"/>
          <p:cNvGrpSpPr/>
          <p:nvPr/>
        </p:nvGrpSpPr>
        <p:grpSpPr>
          <a:xfrm>
            <a:off x="1563624" y="2801111"/>
            <a:ext cx="7238999" cy="1744980"/>
            <a:chOff x="1563624" y="2801111"/>
            <a:chExt cx="7238999" cy="1744980"/>
          </a:xfrm>
        </p:grpSpPr>
        <p:sp>
          <p:nvSpPr>
            <p:cNvPr id="4429" name="Google Shape;4429;p163"/>
            <p:cNvSpPr/>
            <p:nvPr/>
          </p:nvSpPr>
          <p:spPr>
            <a:xfrm>
              <a:off x="1563624" y="3096767"/>
              <a:ext cx="731519" cy="731519"/>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0" name="Google Shape;4430;p163"/>
            <p:cNvSpPr/>
            <p:nvPr/>
          </p:nvSpPr>
          <p:spPr>
            <a:xfrm>
              <a:off x="4168140" y="3578351"/>
              <a:ext cx="914400" cy="242315"/>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1" name="Google Shape;4431;p163"/>
            <p:cNvSpPr/>
            <p:nvPr/>
          </p:nvSpPr>
          <p:spPr>
            <a:xfrm>
              <a:off x="4211574" y="3640836"/>
              <a:ext cx="749935" cy="78105"/>
            </a:xfrm>
            <a:custGeom>
              <a:rect b="b" l="l" r="r" t="t"/>
              <a:pathLst>
                <a:path extrusionOk="0" h="78104" w="749935">
                  <a:moveTo>
                    <a:pt x="671702" y="0"/>
                  </a:moveTo>
                  <a:lnTo>
                    <a:pt x="671702" y="77723"/>
                  </a:lnTo>
                  <a:lnTo>
                    <a:pt x="723518" y="51815"/>
                  </a:lnTo>
                  <a:lnTo>
                    <a:pt x="684656" y="51815"/>
                  </a:lnTo>
                  <a:lnTo>
                    <a:pt x="684656" y="25907"/>
                  </a:lnTo>
                  <a:lnTo>
                    <a:pt x="723518" y="25907"/>
                  </a:lnTo>
                  <a:lnTo>
                    <a:pt x="671702" y="0"/>
                  </a:lnTo>
                  <a:close/>
                </a:path>
                <a:path extrusionOk="0" h="78104" w="749935">
                  <a:moveTo>
                    <a:pt x="671702" y="25907"/>
                  </a:moveTo>
                  <a:lnTo>
                    <a:pt x="0" y="25907"/>
                  </a:lnTo>
                  <a:lnTo>
                    <a:pt x="0" y="51815"/>
                  </a:lnTo>
                  <a:lnTo>
                    <a:pt x="671702" y="51815"/>
                  </a:lnTo>
                  <a:lnTo>
                    <a:pt x="671702" y="25907"/>
                  </a:lnTo>
                  <a:close/>
                </a:path>
                <a:path extrusionOk="0" h="78104" w="749935">
                  <a:moveTo>
                    <a:pt x="723518" y="25907"/>
                  </a:moveTo>
                  <a:lnTo>
                    <a:pt x="684656" y="25907"/>
                  </a:lnTo>
                  <a:lnTo>
                    <a:pt x="684656" y="51815"/>
                  </a:lnTo>
                  <a:lnTo>
                    <a:pt x="723518" y="51815"/>
                  </a:lnTo>
                  <a:lnTo>
                    <a:pt x="749426" y="38861"/>
                  </a:lnTo>
                  <a:lnTo>
                    <a:pt x="723518" y="25907"/>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2" name="Google Shape;4432;p163"/>
            <p:cNvSpPr/>
            <p:nvPr/>
          </p:nvSpPr>
          <p:spPr>
            <a:xfrm>
              <a:off x="4942332" y="2801111"/>
              <a:ext cx="3860291" cy="174498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433" name="Google Shape;4433;p163"/>
          <p:cNvSpPr txBox="1"/>
          <p:nvPr/>
        </p:nvSpPr>
        <p:spPr>
          <a:xfrm>
            <a:off x="1551813" y="3925315"/>
            <a:ext cx="75565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Mobile Client</a:t>
            </a:r>
            <a:endParaRPr sz="1000">
              <a:solidFill>
                <a:schemeClr val="dk1"/>
              </a:solidFill>
              <a:latin typeface="Arial"/>
              <a:ea typeface="Arial"/>
              <a:cs typeface="Arial"/>
              <a:sym typeface="Arial"/>
            </a:endParaRPr>
          </a:p>
        </p:txBody>
      </p:sp>
      <p:sp>
        <p:nvSpPr>
          <p:cNvPr id="4434" name="Google Shape;4434;p163"/>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435" name="Google Shape;4435;p163"/>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9" name="Shape 4439"/>
        <p:cNvGrpSpPr/>
        <p:nvPr/>
      </p:nvGrpSpPr>
      <p:grpSpPr>
        <a:xfrm>
          <a:off x="0" y="0"/>
          <a:ext cx="0" cy="0"/>
          <a:chOff x="0" y="0"/>
          <a:chExt cx="0" cy="0"/>
        </a:xfrm>
      </p:grpSpPr>
      <p:sp>
        <p:nvSpPr>
          <p:cNvPr id="4440" name="Google Shape;4440;p164"/>
          <p:cNvSpPr txBox="1"/>
          <p:nvPr/>
        </p:nvSpPr>
        <p:spPr>
          <a:xfrm>
            <a:off x="415544" y="139065"/>
            <a:ext cx="3047365" cy="45212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800">
                <a:solidFill>
                  <a:srgbClr val="4D4D4B"/>
                </a:solidFill>
                <a:latin typeface="Arial"/>
                <a:ea typeface="Arial"/>
                <a:cs typeface="Arial"/>
                <a:sym typeface="Arial"/>
              </a:rPr>
              <a:t>Resource Pooling</a:t>
            </a:r>
            <a:endParaRPr sz="2800">
              <a:solidFill>
                <a:schemeClr val="dk1"/>
              </a:solidFill>
              <a:latin typeface="Arial"/>
              <a:ea typeface="Arial"/>
              <a:cs typeface="Arial"/>
              <a:sym typeface="Arial"/>
            </a:endParaRPr>
          </a:p>
        </p:txBody>
      </p:sp>
      <p:sp>
        <p:nvSpPr>
          <p:cNvPr id="4441" name="Google Shape;4441;p164"/>
          <p:cNvSpPr txBox="1"/>
          <p:nvPr/>
        </p:nvSpPr>
        <p:spPr>
          <a:xfrm>
            <a:off x="419506" y="1035177"/>
            <a:ext cx="800735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4D4D4B"/>
                </a:solidFill>
                <a:latin typeface="Arial"/>
                <a:ea typeface="Arial"/>
                <a:cs typeface="Arial"/>
                <a:sym typeface="Arial"/>
              </a:rPr>
              <a:t>Securely separate resources to service multiple customers.</a:t>
            </a:r>
            <a:endParaRPr sz="2400">
              <a:solidFill>
                <a:schemeClr val="dk1"/>
              </a:solidFill>
              <a:latin typeface="Arial"/>
              <a:ea typeface="Arial"/>
              <a:cs typeface="Arial"/>
              <a:sym typeface="Arial"/>
            </a:endParaRPr>
          </a:p>
        </p:txBody>
      </p:sp>
      <p:sp>
        <p:nvSpPr>
          <p:cNvPr id="4442" name="Google Shape;4442;p164"/>
          <p:cNvSpPr/>
          <p:nvPr/>
        </p:nvSpPr>
        <p:spPr>
          <a:xfrm>
            <a:off x="1455419" y="1950720"/>
            <a:ext cx="1536192" cy="153619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3" name="Google Shape;4443;p164"/>
          <p:cNvSpPr/>
          <p:nvPr/>
        </p:nvSpPr>
        <p:spPr>
          <a:xfrm>
            <a:off x="4000500" y="1748027"/>
            <a:ext cx="3942588" cy="173888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4" name="Google Shape;4444;p164"/>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445" name="Google Shape;4445;p164"/>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9" name="Shape 4449"/>
        <p:cNvGrpSpPr/>
        <p:nvPr/>
      </p:nvGrpSpPr>
      <p:grpSpPr>
        <a:xfrm>
          <a:off x="0" y="0"/>
          <a:ext cx="0" cy="0"/>
          <a:chOff x="0" y="0"/>
          <a:chExt cx="0" cy="0"/>
        </a:xfrm>
      </p:grpSpPr>
      <p:sp>
        <p:nvSpPr>
          <p:cNvPr id="4450" name="Google Shape;4450;p165"/>
          <p:cNvSpPr txBox="1"/>
          <p:nvPr/>
        </p:nvSpPr>
        <p:spPr>
          <a:xfrm>
            <a:off x="415544" y="139065"/>
            <a:ext cx="2674620" cy="45212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800">
                <a:solidFill>
                  <a:srgbClr val="4D4D4B"/>
                </a:solidFill>
                <a:latin typeface="Arial"/>
                <a:ea typeface="Arial"/>
                <a:cs typeface="Arial"/>
                <a:sym typeface="Arial"/>
              </a:rPr>
              <a:t>Rapid Elasticity</a:t>
            </a:r>
            <a:endParaRPr sz="2800">
              <a:solidFill>
                <a:schemeClr val="dk1"/>
              </a:solidFill>
              <a:latin typeface="Arial"/>
              <a:ea typeface="Arial"/>
              <a:cs typeface="Arial"/>
              <a:sym typeface="Arial"/>
            </a:endParaRPr>
          </a:p>
        </p:txBody>
      </p:sp>
      <p:sp>
        <p:nvSpPr>
          <p:cNvPr id="4451" name="Google Shape;4451;p165"/>
          <p:cNvSpPr txBox="1"/>
          <p:nvPr/>
        </p:nvSpPr>
        <p:spPr>
          <a:xfrm>
            <a:off x="419506" y="1035177"/>
            <a:ext cx="7197725" cy="75692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400">
                <a:solidFill>
                  <a:srgbClr val="4D4D4B"/>
                </a:solidFill>
                <a:latin typeface="Arial"/>
                <a:ea typeface="Arial"/>
                <a:cs typeface="Arial"/>
                <a:sym typeface="Arial"/>
              </a:rPr>
              <a:t>Resources are quickly scalable and flexible based on  business needs.</a:t>
            </a:r>
            <a:endParaRPr sz="2400">
              <a:solidFill>
                <a:schemeClr val="dk1"/>
              </a:solidFill>
              <a:latin typeface="Arial"/>
              <a:ea typeface="Arial"/>
              <a:cs typeface="Arial"/>
              <a:sym typeface="Arial"/>
            </a:endParaRPr>
          </a:p>
        </p:txBody>
      </p:sp>
      <p:sp>
        <p:nvSpPr>
          <p:cNvPr id="4452" name="Google Shape;4452;p165"/>
          <p:cNvSpPr/>
          <p:nvPr/>
        </p:nvSpPr>
        <p:spPr>
          <a:xfrm>
            <a:off x="717804" y="2011679"/>
            <a:ext cx="4191000" cy="235762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3" name="Google Shape;4453;p165"/>
          <p:cNvSpPr/>
          <p:nvPr/>
        </p:nvSpPr>
        <p:spPr>
          <a:xfrm>
            <a:off x="5088635" y="2011679"/>
            <a:ext cx="3535679" cy="235762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4" name="Google Shape;4454;p165"/>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455" name="Google Shape;4455;p165"/>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9" name="Shape 4459"/>
        <p:cNvGrpSpPr/>
        <p:nvPr/>
      </p:nvGrpSpPr>
      <p:grpSpPr>
        <a:xfrm>
          <a:off x="0" y="0"/>
          <a:ext cx="0" cy="0"/>
          <a:chOff x="0" y="0"/>
          <a:chExt cx="0" cy="0"/>
        </a:xfrm>
      </p:grpSpPr>
      <p:sp>
        <p:nvSpPr>
          <p:cNvPr id="4460" name="Google Shape;4460;p166"/>
          <p:cNvSpPr txBox="1"/>
          <p:nvPr>
            <p:ph type="title"/>
          </p:nvPr>
        </p:nvSpPr>
        <p:spPr>
          <a:xfrm>
            <a:off x="415544" y="139065"/>
            <a:ext cx="30504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Measured Service</a:t>
            </a:r>
            <a:endParaRPr/>
          </a:p>
        </p:txBody>
      </p:sp>
      <p:sp>
        <p:nvSpPr>
          <p:cNvPr id="4461" name="Google Shape;4461;p166"/>
          <p:cNvSpPr txBox="1"/>
          <p:nvPr/>
        </p:nvSpPr>
        <p:spPr>
          <a:xfrm>
            <a:off x="419506" y="1035177"/>
            <a:ext cx="368363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4D4D4B"/>
                </a:solidFill>
                <a:latin typeface="Arial"/>
                <a:ea typeface="Arial"/>
                <a:cs typeface="Arial"/>
                <a:sym typeface="Arial"/>
              </a:rPr>
              <a:t>Pay for services as you go.</a:t>
            </a:r>
            <a:endParaRPr sz="2400">
              <a:solidFill>
                <a:schemeClr val="dk1"/>
              </a:solidFill>
              <a:latin typeface="Arial"/>
              <a:ea typeface="Arial"/>
              <a:cs typeface="Arial"/>
              <a:sym typeface="Arial"/>
            </a:endParaRPr>
          </a:p>
        </p:txBody>
      </p:sp>
      <p:grpSp>
        <p:nvGrpSpPr>
          <p:cNvPr id="4462" name="Google Shape;4462;p166"/>
          <p:cNvGrpSpPr/>
          <p:nvPr/>
        </p:nvGrpSpPr>
        <p:grpSpPr>
          <a:xfrm>
            <a:off x="1632927" y="1394087"/>
            <a:ext cx="5524160" cy="2905489"/>
            <a:chOff x="1632927" y="1394087"/>
            <a:chExt cx="5524160" cy="2905489"/>
          </a:xfrm>
        </p:grpSpPr>
        <p:sp>
          <p:nvSpPr>
            <p:cNvPr id="4463" name="Google Shape;4463;p166"/>
            <p:cNvSpPr/>
            <p:nvPr/>
          </p:nvSpPr>
          <p:spPr>
            <a:xfrm>
              <a:off x="4395210" y="1394087"/>
              <a:ext cx="2761877" cy="290548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4" name="Google Shape;4464;p166"/>
            <p:cNvSpPr/>
            <p:nvPr/>
          </p:nvSpPr>
          <p:spPr>
            <a:xfrm>
              <a:off x="1632927" y="2516416"/>
              <a:ext cx="961744" cy="126591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465" name="Google Shape;4465;p166"/>
          <p:cNvSpPr txBox="1"/>
          <p:nvPr/>
        </p:nvSpPr>
        <p:spPr>
          <a:xfrm>
            <a:off x="918159" y="3814064"/>
            <a:ext cx="2465705" cy="756920"/>
          </a:xfrm>
          <a:prstGeom prst="rect">
            <a:avLst/>
          </a:prstGeom>
          <a:noFill/>
          <a:ln>
            <a:noFill/>
          </a:ln>
        </p:spPr>
        <p:txBody>
          <a:bodyPr anchorCtr="0" anchor="t" bIns="0" lIns="0" spcFirstLastPara="1" rIns="0" wrap="square" tIns="12700">
            <a:spAutoFit/>
          </a:bodyPr>
          <a:lstStyle/>
          <a:p>
            <a:pPr indent="-687705" lvl="0" marL="699770" marR="5080" rtl="0" algn="l">
              <a:lnSpc>
                <a:spcPct val="100000"/>
              </a:lnSpc>
              <a:spcBef>
                <a:spcPts val="0"/>
              </a:spcBef>
              <a:spcAft>
                <a:spcPts val="0"/>
              </a:spcAft>
              <a:buNone/>
            </a:pPr>
            <a:r>
              <a:rPr lang="en-US" sz="2400">
                <a:solidFill>
                  <a:srgbClr val="464646"/>
                </a:solidFill>
                <a:latin typeface="Arial"/>
                <a:ea typeface="Arial"/>
                <a:cs typeface="Arial"/>
                <a:sym typeface="Arial"/>
              </a:rPr>
              <a:t>Electrical services  analogy</a:t>
            </a:r>
            <a:endParaRPr sz="2400">
              <a:solidFill>
                <a:schemeClr val="dk1"/>
              </a:solidFill>
              <a:latin typeface="Arial"/>
              <a:ea typeface="Arial"/>
              <a:cs typeface="Arial"/>
              <a:sym typeface="Arial"/>
            </a:endParaRPr>
          </a:p>
        </p:txBody>
      </p:sp>
      <p:sp>
        <p:nvSpPr>
          <p:cNvPr id="4466" name="Google Shape;4466;p166"/>
          <p:cNvSpPr/>
          <p:nvPr/>
        </p:nvSpPr>
        <p:spPr>
          <a:xfrm>
            <a:off x="2414016" y="2927604"/>
            <a:ext cx="3022092" cy="12755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7" name="Google Shape;4467;p166"/>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468" name="Google Shape;4468;p166"/>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2" name="Shape 4472"/>
        <p:cNvGrpSpPr/>
        <p:nvPr/>
      </p:nvGrpSpPr>
      <p:grpSpPr>
        <a:xfrm>
          <a:off x="0" y="0"/>
          <a:ext cx="0" cy="0"/>
          <a:chOff x="0" y="0"/>
          <a:chExt cx="0" cy="0"/>
        </a:xfrm>
      </p:grpSpPr>
      <p:grpSp>
        <p:nvGrpSpPr>
          <p:cNvPr id="4473" name="Google Shape;4473;p167"/>
          <p:cNvGrpSpPr/>
          <p:nvPr/>
        </p:nvGrpSpPr>
        <p:grpSpPr>
          <a:xfrm>
            <a:off x="1036319" y="598931"/>
            <a:ext cx="6630924" cy="4105655"/>
            <a:chOff x="1036319" y="598931"/>
            <a:chExt cx="6630924" cy="4105655"/>
          </a:xfrm>
        </p:grpSpPr>
        <p:sp>
          <p:nvSpPr>
            <p:cNvPr id="4474" name="Google Shape;4474;p167"/>
            <p:cNvSpPr/>
            <p:nvPr/>
          </p:nvSpPr>
          <p:spPr>
            <a:xfrm>
              <a:off x="1211579" y="598931"/>
              <a:ext cx="6455664" cy="41056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5" name="Google Shape;4475;p167"/>
            <p:cNvSpPr/>
            <p:nvPr/>
          </p:nvSpPr>
          <p:spPr>
            <a:xfrm>
              <a:off x="1036319" y="4064508"/>
              <a:ext cx="1485900" cy="573405"/>
            </a:xfrm>
            <a:custGeom>
              <a:rect b="b" l="l" r="r" t="t"/>
              <a:pathLst>
                <a:path extrusionOk="0" h="573404" w="1485900">
                  <a:moveTo>
                    <a:pt x="1485900" y="0"/>
                  </a:moveTo>
                  <a:lnTo>
                    <a:pt x="0" y="0"/>
                  </a:lnTo>
                  <a:lnTo>
                    <a:pt x="0" y="573024"/>
                  </a:lnTo>
                  <a:lnTo>
                    <a:pt x="1485900" y="573024"/>
                  </a:lnTo>
                  <a:lnTo>
                    <a:pt x="148590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6" name="Google Shape;4476;p167"/>
            <p:cNvSpPr/>
            <p:nvPr/>
          </p:nvSpPr>
          <p:spPr>
            <a:xfrm>
              <a:off x="4027931" y="2191512"/>
              <a:ext cx="489203" cy="37338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7" name="Google Shape;4477;p167"/>
            <p:cNvSpPr/>
            <p:nvPr/>
          </p:nvSpPr>
          <p:spPr>
            <a:xfrm>
              <a:off x="4070603" y="2292858"/>
              <a:ext cx="326390" cy="209550"/>
            </a:xfrm>
            <a:custGeom>
              <a:rect b="b" l="l" r="r" t="t"/>
              <a:pathLst>
                <a:path extrusionOk="0" h="209550" w="326389">
                  <a:moveTo>
                    <a:pt x="253442" y="30003"/>
                  </a:moveTo>
                  <a:lnTo>
                    <a:pt x="0" y="187325"/>
                  </a:lnTo>
                  <a:lnTo>
                    <a:pt x="13716" y="209296"/>
                  </a:lnTo>
                  <a:lnTo>
                    <a:pt x="267129" y="52038"/>
                  </a:lnTo>
                  <a:lnTo>
                    <a:pt x="253442" y="30003"/>
                  </a:lnTo>
                  <a:close/>
                </a:path>
                <a:path extrusionOk="0" h="209550" w="326389">
                  <a:moveTo>
                    <a:pt x="312156" y="23114"/>
                  </a:moveTo>
                  <a:lnTo>
                    <a:pt x="264541" y="23114"/>
                  </a:lnTo>
                  <a:lnTo>
                    <a:pt x="278130" y="45212"/>
                  </a:lnTo>
                  <a:lnTo>
                    <a:pt x="267129" y="52038"/>
                  </a:lnTo>
                  <a:lnTo>
                    <a:pt x="280797" y="74041"/>
                  </a:lnTo>
                  <a:lnTo>
                    <a:pt x="312156" y="23114"/>
                  </a:lnTo>
                  <a:close/>
                </a:path>
                <a:path extrusionOk="0" h="209550" w="326389">
                  <a:moveTo>
                    <a:pt x="264541" y="23114"/>
                  </a:moveTo>
                  <a:lnTo>
                    <a:pt x="253442" y="30003"/>
                  </a:lnTo>
                  <a:lnTo>
                    <a:pt x="267129" y="52038"/>
                  </a:lnTo>
                  <a:lnTo>
                    <a:pt x="278130" y="45212"/>
                  </a:lnTo>
                  <a:lnTo>
                    <a:pt x="264541" y="23114"/>
                  </a:lnTo>
                  <a:close/>
                </a:path>
                <a:path extrusionOk="0" h="209550" w="326389">
                  <a:moveTo>
                    <a:pt x="326390" y="0"/>
                  </a:moveTo>
                  <a:lnTo>
                    <a:pt x="239775" y="8000"/>
                  </a:lnTo>
                  <a:lnTo>
                    <a:pt x="253442" y="30003"/>
                  </a:lnTo>
                  <a:lnTo>
                    <a:pt x="264541" y="23114"/>
                  </a:lnTo>
                  <a:lnTo>
                    <a:pt x="312156" y="23114"/>
                  </a:lnTo>
                  <a:lnTo>
                    <a:pt x="326390"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8" name="Google Shape;4478;p167"/>
            <p:cNvSpPr/>
            <p:nvPr/>
          </p:nvSpPr>
          <p:spPr>
            <a:xfrm>
              <a:off x="4524755" y="2328671"/>
              <a:ext cx="384048" cy="70103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9" name="Google Shape;4479;p167"/>
            <p:cNvSpPr/>
            <p:nvPr/>
          </p:nvSpPr>
          <p:spPr>
            <a:xfrm>
              <a:off x="4637912" y="2430017"/>
              <a:ext cx="227965" cy="537210"/>
            </a:xfrm>
            <a:custGeom>
              <a:rect b="b" l="l" r="r" t="t"/>
              <a:pathLst>
                <a:path extrusionOk="0" h="537210" w="227964">
                  <a:moveTo>
                    <a:pt x="48264" y="67689"/>
                  </a:moveTo>
                  <a:lnTo>
                    <a:pt x="24134" y="77087"/>
                  </a:lnTo>
                  <a:lnTo>
                    <a:pt x="203453" y="536956"/>
                  </a:lnTo>
                  <a:lnTo>
                    <a:pt x="227584" y="527557"/>
                  </a:lnTo>
                  <a:lnTo>
                    <a:pt x="48264" y="67689"/>
                  </a:lnTo>
                  <a:close/>
                </a:path>
                <a:path extrusionOk="0" h="537210" w="227964">
                  <a:moveTo>
                    <a:pt x="8000" y="0"/>
                  </a:moveTo>
                  <a:lnTo>
                    <a:pt x="0" y="86487"/>
                  </a:lnTo>
                  <a:lnTo>
                    <a:pt x="24134" y="77087"/>
                  </a:lnTo>
                  <a:lnTo>
                    <a:pt x="19431" y="65024"/>
                  </a:lnTo>
                  <a:lnTo>
                    <a:pt x="43561" y="55625"/>
                  </a:lnTo>
                  <a:lnTo>
                    <a:pt x="69444" y="55625"/>
                  </a:lnTo>
                  <a:lnTo>
                    <a:pt x="8000" y="0"/>
                  </a:lnTo>
                  <a:close/>
                </a:path>
                <a:path extrusionOk="0" h="537210" w="227964">
                  <a:moveTo>
                    <a:pt x="43561" y="55625"/>
                  </a:moveTo>
                  <a:lnTo>
                    <a:pt x="19431" y="65024"/>
                  </a:lnTo>
                  <a:lnTo>
                    <a:pt x="24134" y="77087"/>
                  </a:lnTo>
                  <a:lnTo>
                    <a:pt x="48264" y="67689"/>
                  </a:lnTo>
                  <a:lnTo>
                    <a:pt x="43561" y="55625"/>
                  </a:lnTo>
                  <a:close/>
                </a:path>
                <a:path extrusionOk="0" h="537210" w="227964">
                  <a:moveTo>
                    <a:pt x="69444" y="55625"/>
                  </a:moveTo>
                  <a:lnTo>
                    <a:pt x="43561" y="55625"/>
                  </a:lnTo>
                  <a:lnTo>
                    <a:pt x="48264" y="67689"/>
                  </a:lnTo>
                  <a:lnTo>
                    <a:pt x="72389" y="58293"/>
                  </a:lnTo>
                  <a:lnTo>
                    <a:pt x="69444" y="55625"/>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480" name="Google Shape;4480;p167"/>
          <p:cNvSpPr txBox="1"/>
          <p:nvPr>
            <p:ph type="title"/>
          </p:nvPr>
        </p:nvSpPr>
        <p:spPr>
          <a:xfrm>
            <a:off x="415544" y="139065"/>
            <a:ext cx="64350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What Does My AWS Cloud Look Like?</a:t>
            </a:r>
            <a:endParaRPr/>
          </a:p>
        </p:txBody>
      </p:sp>
      <p:sp>
        <p:nvSpPr>
          <p:cNvPr id="4481" name="Google Shape;4481;p167"/>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5" name="Shape 4485"/>
        <p:cNvGrpSpPr/>
        <p:nvPr/>
      </p:nvGrpSpPr>
      <p:grpSpPr>
        <a:xfrm>
          <a:off x="0" y="0"/>
          <a:ext cx="0" cy="0"/>
          <a:chOff x="0" y="0"/>
          <a:chExt cx="0" cy="0"/>
        </a:xfrm>
      </p:grpSpPr>
      <p:sp>
        <p:nvSpPr>
          <p:cNvPr id="4486" name="Google Shape;4486;p168"/>
          <p:cNvSpPr txBox="1"/>
          <p:nvPr>
            <p:ph type="title"/>
          </p:nvPr>
        </p:nvSpPr>
        <p:spPr>
          <a:xfrm>
            <a:off x="475284" y="1798396"/>
            <a:ext cx="6736800" cy="1244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t>Module 2 Appendix</a:t>
            </a:r>
            <a:endParaRPr sz="4000"/>
          </a:p>
          <a:p>
            <a:pPr indent="0" lvl="0" marL="12700" rtl="0" algn="l">
              <a:lnSpc>
                <a:spcPct val="100000"/>
              </a:lnSpc>
              <a:spcBef>
                <a:spcPts val="5"/>
              </a:spcBef>
              <a:spcAft>
                <a:spcPts val="0"/>
              </a:spcAft>
              <a:buNone/>
            </a:pPr>
            <a:r>
              <a:rPr lang="en-US" sz="4000"/>
              <a:t>AWS Foundational Services</a:t>
            </a:r>
            <a:endParaRPr sz="4000"/>
          </a:p>
        </p:txBody>
      </p:sp>
      <p:sp>
        <p:nvSpPr>
          <p:cNvPr id="4487" name="Google Shape;4487;p168"/>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1" name="Shape 4491"/>
        <p:cNvGrpSpPr/>
        <p:nvPr/>
      </p:nvGrpSpPr>
      <p:grpSpPr>
        <a:xfrm>
          <a:off x="0" y="0"/>
          <a:ext cx="0" cy="0"/>
          <a:chOff x="0" y="0"/>
          <a:chExt cx="0" cy="0"/>
        </a:xfrm>
      </p:grpSpPr>
      <p:sp>
        <p:nvSpPr>
          <p:cNvPr id="4492" name="Google Shape;4492;p169"/>
          <p:cNvSpPr txBox="1"/>
          <p:nvPr>
            <p:ph type="title"/>
          </p:nvPr>
        </p:nvSpPr>
        <p:spPr>
          <a:xfrm>
            <a:off x="475284" y="2103881"/>
            <a:ext cx="65976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t>Data Center Design Models</a:t>
            </a:r>
            <a:endParaRPr sz="4000"/>
          </a:p>
        </p:txBody>
      </p:sp>
      <p:sp>
        <p:nvSpPr>
          <p:cNvPr id="4493" name="Google Shape;4493;p169"/>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7"/>
          <p:cNvSpPr txBox="1"/>
          <p:nvPr>
            <p:ph type="title"/>
          </p:nvPr>
        </p:nvSpPr>
        <p:spPr>
          <a:xfrm>
            <a:off x="415544" y="139065"/>
            <a:ext cx="44493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AWS Global Infrastructure</a:t>
            </a:r>
            <a:endParaRPr/>
          </a:p>
        </p:txBody>
      </p:sp>
      <p:sp>
        <p:nvSpPr>
          <p:cNvPr id="768" name="Google Shape;768;p17"/>
          <p:cNvSpPr/>
          <p:nvPr/>
        </p:nvSpPr>
        <p:spPr>
          <a:xfrm>
            <a:off x="734568" y="387095"/>
            <a:ext cx="8002524" cy="453847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 name="Google Shape;769;p17"/>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770" name="Google Shape;770;p17"/>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7" name="Shape 4497"/>
        <p:cNvGrpSpPr/>
        <p:nvPr/>
      </p:nvGrpSpPr>
      <p:grpSpPr>
        <a:xfrm>
          <a:off x="0" y="0"/>
          <a:ext cx="0" cy="0"/>
          <a:chOff x="0" y="0"/>
          <a:chExt cx="0" cy="0"/>
        </a:xfrm>
      </p:grpSpPr>
      <p:sp>
        <p:nvSpPr>
          <p:cNvPr id="4498" name="Google Shape;4498;p170"/>
          <p:cNvSpPr txBox="1"/>
          <p:nvPr>
            <p:ph type="title"/>
          </p:nvPr>
        </p:nvSpPr>
        <p:spPr>
          <a:xfrm>
            <a:off x="415544" y="139065"/>
            <a:ext cx="43707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Application Design Model</a:t>
            </a:r>
            <a:endParaRPr/>
          </a:p>
        </p:txBody>
      </p:sp>
      <p:grpSp>
        <p:nvGrpSpPr>
          <p:cNvPr id="4499" name="Google Shape;4499;p170"/>
          <p:cNvGrpSpPr/>
          <p:nvPr/>
        </p:nvGrpSpPr>
        <p:grpSpPr>
          <a:xfrm>
            <a:off x="1039367" y="1211580"/>
            <a:ext cx="2003961" cy="991944"/>
            <a:chOff x="1039367" y="1211580"/>
            <a:chExt cx="2003961" cy="991944"/>
          </a:xfrm>
        </p:grpSpPr>
        <p:sp>
          <p:nvSpPr>
            <p:cNvPr id="4500" name="Google Shape;4500;p170"/>
            <p:cNvSpPr/>
            <p:nvPr/>
          </p:nvSpPr>
          <p:spPr>
            <a:xfrm>
              <a:off x="1121854" y="1758886"/>
              <a:ext cx="440054" cy="44463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1" name="Google Shape;4501;p170"/>
            <p:cNvSpPr/>
            <p:nvPr/>
          </p:nvSpPr>
          <p:spPr>
            <a:xfrm>
              <a:off x="1597160" y="1544515"/>
              <a:ext cx="1446168" cy="12965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2" name="Google Shape;4502;p170"/>
            <p:cNvSpPr/>
            <p:nvPr/>
          </p:nvSpPr>
          <p:spPr>
            <a:xfrm>
              <a:off x="1631314" y="1550289"/>
              <a:ext cx="1391285" cy="78105"/>
            </a:xfrm>
            <a:custGeom>
              <a:rect b="b" l="l" r="r" t="t"/>
              <a:pathLst>
                <a:path extrusionOk="0" h="78105" w="1391285">
                  <a:moveTo>
                    <a:pt x="1313815" y="0"/>
                  </a:moveTo>
                  <a:lnTo>
                    <a:pt x="1313645" y="25955"/>
                  </a:lnTo>
                  <a:lnTo>
                    <a:pt x="1326642" y="26035"/>
                  </a:lnTo>
                  <a:lnTo>
                    <a:pt x="1326515" y="51943"/>
                  </a:lnTo>
                  <a:lnTo>
                    <a:pt x="1313475" y="51943"/>
                  </a:lnTo>
                  <a:lnTo>
                    <a:pt x="1313307" y="77724"/>
                  </a:lnTo>
                  <a:lnTo>
                    <a:pt x="1365722" y="51943"/>
                  </a:lnTo>
                  <a:lnTo>
                    <a:pt x="1326515" y="51943"/>
                  </a:lnTo>
                  <a:lnTo>
                    <a:pt x="1365885" y="51863"/>
                  </a:lnTo>
                  <a:lnTo>
                    <a:pt x="1391285" y="39370"/>
                  </a:lnTo>
                  <a:lnTo>
                    <a:pt x="1313815" y="0"/>
                  </a:lnTo>
                  <a:close/>
                </a:path>
                <a:path extrusionOk="0" h="78105" w="1391285">
                  <a:moveTo>
                    <a:pt x="1313645" y="25955"/>
                  </a:moveTo>
                  <a:lnTo>
                    <a:pt x="1313476" y="51863"/>
                  </a:lnTo>
                  <a:lnTo>
                    <a:pt x="1326515" y="51943"/>
                  </a:lnTo>
                  <a:lnTo>
                    <a:pt x="1326642" y="26035"/>
                  </a:lnTo>
                  <a:lnTo>
                    <a:pt x="1313645" y="25955"/>
                  </a:lnTo>
                  <a:close/>
                </a:path>
                <a:path extrusionOk="0" h="78105" w="1391285">
                  <a:moveTo>
                    <a:pt x="254" y="17907"/>
                  </a:moveTo>
                  <a:lnTo>
                    <a:pt x="0" y="43814"/>
                  </a:lnTo>
                  <a:lnTo>
                    <a:pt x="1313476" y="51863"/>
                  </a:lnTo>
                  <a:lnTo>
                    <a:pt x="1313645" y="25955"/>
                  </a:lnTo>
                  <a:lnTo>
                    <a:pt x="254" y="17907"/>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3" name="Google Shape;4503;p170"/>
            <p:cNvSpPr/>
            <p:nvPr/>
          </p:nvSpPr>
          <p:spPr>
            <a:xfrm>
              <a:off x="1039367" y="1211580"/>
              <a:ext cx="586740" cy="58826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504" name="Google Shape;4504;p170"/>
          <p:cNvSpPr/>
          <p:nvPr/>
        </p:nvSpPr>
        <p:spPr>
          <a:xfrm>
            <a:off x="3192291" y="1460567"/>
            <a:ext cx="400265" cy="55209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505" name="Google Shape;4505;p170"/>
          <p:cNvGrpSpPr/>
          <p:nvPr/>
        </p:nvGrpSpPr>
        <p:grpSpPr>
          <a:xfrm>
            <a:off x="1592588" y="1852363"/>
            <a:ext cx="1446168" cy="129657"/>
            <a:chOff x="1592588" y="1852363"/>
            <a:chExt cx="1446168" cy="129657"/>
          </a:xfrm>
        </p:grpSpPr>
        <p:sp>
          <p:nvSpPr>
            <p:cNvPr id="4506" name="Google Shape;4506;p170"/>
            <p:cNvSpPr/>
            <p:nvPr/>
          </p:nvSpPr>
          <p:spPr>
            <a:xfrm>
              <a:off x="1592588" y="1852363"/>
              <a:ext cx="1446168" cy="12965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7" name="Google Shape;4507;p170"/>
            <p:cNvSpPr/>
            <p:nvPr/>
          </p:nvSpPr>
          <p:spPr>
            <a:xfrm>
              <a:off x="1626742" y="1858136"/>
              <a:ext cx="1391285" cy="78105"/>
            </a:xfrm>
            <a:custGeom>
              <a:rect b="b" l="l" r="r" t="t"/>
              <a:pathLst>
                <a:path extrusionOk="0" h="78105" w="1391285">
                  <a:moveTo>
                    <a:pt x="1313814" y="0"/>
                  </a:moveTo>
                  <a:lnTo>
                    <a:pt x="1313645" y="25955"/>
                  </a:lnTo>
                  <a:lnTo>
                    <a:pt x="1326642" y="26035"/>
                  </a:lnTo>
                  <a:lnTo>
                    <a:pt x="1326514" y="51943"/>
                  </a:lnTo>
                  <a:lnTo>
                    <a:pt x="1313475" y="51943"/>
                  </a:lnTo>
                  <a:lnTo>
                    <a:pt x="1313307" y="77724"/>
                  </a:lnTo>
                  <a:lnTo>
                    <a:pt x="1365722" y="51943"/>
                  </a:lnTo>
                  <a:lnTo>
                    <a:pt x="1326514" y="51943"/>
                  </a:lnTo>
                  <a:lnTo>
                    <a:pt x="1365885" y="51863"/>
                  </a:lnTo>
                  <a:lnTo>
                    <a:pt x="1391284" y="39369"/>
                  </a:lnTo>
                  <a:lnTo>
                    <a:pt x="1313814" y="0"/>
                  </a:lnTo>
                  <a:close/>
                </a:path>
                <a:path extrusionOk="0" h="78105" w="1391285">
                  <a:moveTo>
                    <a:pt x="1313645" y="25955"/>
                  </a:moveTo>
                  <a:lnTo>
                    <a:pt x="1313476" y="51863"/>
                  </a:lnTo>
                  <a:lnTo>
                    <a:pt x="1326514" y="51943"/>
                  </a:lnTo>
                  <a:lnTo>
                    <a:pt x="1326642" y="26035"/>
                  </a:lnTo>
                  <a:lnTo>
                    <a:pt x="1313645" y="25955"/>
                  </a:lnTo>
                  <a:close/>
                </a:path>
                <a:path extrusionOk="0" h="78105" w="1391285">
                  <a:moveTo>
                    <a:pt x="254" y="17907"/>
                  </a:moveTo>
                  <a:lnTo>
                    <a:pt x="0" y="43814"/>
                  </a:lnTo>
                  <a:lnTo>
                    <a:pt x="1313476" y="51863"/>
                  </a:lnTo>
                  <a:lnTo>
                    <a:pt x="1313645" y="25955"/>
                  </a:lnTo>
                  <a:lnTo>
                    <a:pt x="254" y="17907"/>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508" name="Google Shape;4508;p170"/>
          <p:cNvGrpSpPr/>
          <p:nvPr/>
        </p:nvGrpSpPr>
        <p:grpSpPr>
          <a:xfrm>
            <a:off x="5434965" y="1446851"/>
            <a:ext cx="2481179" cy="552090"/>
            <a:chOff x="5434965" y="1446851"/>
            <a:chExt cx="2481179" cy="552090"/>
          </a:xfrm>
        </p:grpSpPr>
        <p:sp>
          <p:nvSpPr>
            <p:cNvPr id="4509" name="Google Shape;4509;p170"/>
            <p:cNvSpPr/>
            <p:nvPr/>
          </p:nvSpPr>
          <p:spPr>
            <a:xfrm>
              <a:off x="5434965" y="1499997"/>
              <a:ext cx="441197" cy="44579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0" name="Google Shape;4510;p170"/>
            <p:cNvSpPr/>
            <p:nvPr/>
          </p:nvSpPr>
          <p:spPr>
            <a:xfrm>
              <a:off x="7515879" y="1446851"/>
              <a:ext cx="400265" cy="55209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1" name="Google Shape;4511;p170"/>
            <p:cNvSpPr/>
            <p:nvPr/>
          </p:nvSpPr>
          <p:spPr>
            <a:xfrm>
              <a:off x="5829300" y="1623060"/>
              <a:ext cx="1642872" cy="24231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2" name="Google Shape;4512;p170"/>
            <p:cNvSpPr/>
            <p:nvPr/>
          </p:nvSpPr>
          <p:spPr>
            <a:xfrm>
              <a:off x="5950458" y="1685544"/>
              <a:ext cx="1400175" cy="78105"/>
            </a:xfrm>
            <a:custGeom>
              <a:rect b="b" l="l" r="r" t="t"/>
              <a:pathLst>
                <a:path extrusionOk="0" h="78105" w="1400175">
                  <a:moveTo>
                    <a:pt x="77724" y="0"/>
                  </a:moveTo>
                  <a:lnTo>
                    <a:pt x="0" y="38861"/>
                  </a:lnTo>
                  <a:lnTo>
                    <a:pt x="77724" y="77723"/>
                  </a:lnTo>
                  <a:lnTo>
                    <a:pt x="77724" y="51815"/>
                  </a:lnTo>
                  <a:lnTo>
                    <a:pt x="64769" y="51815"/>
                  </a:lnTo>
                  <a:lnTo>
                    <a:pt x="64769" y="25907"/>
                  </a:lnTo>
                  <a:lnTo>
                    <a:pt x="77724" y="25907"/>
                  </a:lnTo>
                  <a:lnTo>
                    <a:pt x="77724" y="0"/>
                  </a:lnTo>
                  <a:close/>
                </a:path>
                <a:path extrusionOk="0" h="78105" w="1400175">
                  <a:moveTo>
                    <a:pt x="1322450" y="0"/>
                  </a:moveTo>
                  <a:lnTo>
                    <a:pt x="1322450" y="77723"/>
                  </a:lnTo>
                  <a:lnTo>
                    <a:pt x="1374266" y="51815"/>
                  </a:lnTo>
                  <a:lnTo>
                    <a:pt x="1335405" y="51815"/>
                  </a:lnTo>
                  <a:lnTo>
                    <a:pt x="1335405" y="25907"/>
                  </a:lnTo>
                  <a:lnTo>
                    <a:pt x="1374266" y="25907"/>
                  </a:lnTo>
                  <a:lnTo>
                    <a:pt x="1322450" y="0"/>
                  </a:lnTo>
                  <a:close/>
                </a:path>
                <a:path extrusionOk="0" h="78105" w="1400175">
                  <a:moveTo>
                    <a:pt x="77724" y="25907"/>
                  </a:moveTo>
                  <a:lnTo>
                    <a:pt x="64769" y="25907"/>
                  </a:lnTo>
                  <a:lnTo>
                    <a:pt x="64769" y="51815"/>
                  </a:lnTo>
                  <a:lnTo>
                    <a:pt x="77724" y="51815"/>
                  </a:lnTo>
                  <a:lnTo>
                    <a:pt x="77724" y="25907"/>
                  </a:lnTo>
                  <a:close/>
                </a:path>
                <a:path extrusionOk="0" h="78105" w="1400175">
                  <a:moveTo>
                    <a:pt x="1322450" y="25907"/>
                  </a:moveTo>
                  <a:lnTo>
                    <a:pt x="77724" y="25907"/>
                  </a:lnTo>
                  <a:lnTo>
                    <a:pt x="77724" y="51815"/>
                  </a:lnTo>
                  <a:lnTo>
                    <a:pt x="1322450" y="51815"/>
                  </a:lnTo>
                  <a:lnTo>
                    <a:pt x="1322450" y="25907"/>
                  </a:lnTo>
                  <a:close/>
                </a:path>
                <a:path extrusionOk="0" h="78105" w="1400175">
                  <a:moveTo>
                    <a:pt x="1374266" y="25907"/>
                  </a:moveTo>
                  <a:lnTo>
                    <a:pt x="1335405" y="25907"/>
                  </a:lnTo>
                  <a:lnTo>
                    <a:pt x="1335405" y="51815"/>
                  </a:lnTo>
                  <a:lnTo>
                    <a:pt x="1374266" y="51815"/>
                  </a:lnTo>
                  <a:lnTo>
                    <a:pt x="1400174" y="38861"/>
                  </a:lnTo>
                  <a:lnTo>
                    <a:pt x="1374266" y="25907"/>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513" name="Google Shape;4513;p170"/>
          <p:cNvGrpSpPr/>
          <p:nvPr/>
        </p:nvGrpSpPr>
        <p:grpSpPr>
          <a:xfrm>
            <a:off x="771525" y="3193355"/>
            <a:ext cx="3124307" cy="570566"/>
            <a:chOff x="771525" y="3193355"/>
            <a:chExt cx="3124307" cy="570566"/>
          </a:xfrm>
        </p:grpSpPr>
        <p:sp>
          <p:nvSpPr>
            <p:cNvPr id="4514" name="Google Shape;4514;p170"/>
            <p:cNvSpPr/>
            <p:nvPr/>
          </p:nvSpPr>
          <p:spPr>
            <a:xfrm>
              <a:off x="771525" y="3318128"/>
              <a:ext cx="441197" cy="44579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5" name="Google Shape;4515;p170"/>
            <p:cNvSpPr/>
            <p:nvPr/>
          </p:nvSpPr>
          <p:spPr>
            <a:xfrm>
              <a:off x="2044719" y="3193355"/>
              <a:ext cx="400265" cy="55209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6" name="Google Shape;4516;p170"/>
            <p:cNvSpPr/>
            <p:nvPr/>
          </p:nvSpPr>
          <p:spPr>
            <a:xfrm>
              <a:off x="1165859" y="3438143"/>
              <a:ext cx="905255" cy="242315"/>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7" name="Google Shape;4517;p170"/>
            <p:cNvSpPr/>
            <p:nvPr/>
          </p:nvSpPr>
          <p:spPr>
            <a:xfrm>
              <a:off x="1287018" y="3500627"/>
              <a:ext cx="663575" cy="78105"/>
            </a:xfrm>
            <a:custGeom>
              <a:rect b="b" l="l" r="r" t="t"/>
              <a:pathLst>
                <a:path extrusionOk="0" h="78104" w="663575">
                  <a:moveTo>
                    <a:pt x="77723" y="0"/>
                  </a:moveTo>
                  <a:lnTo>
                    <a:pt x="0" y="38862"/>
                  </a:lnTo>
                  <a:lnTo>
                    <a:pt x="77723" y="77724"/>
                  </a:lnTo>
                  <a:lnTo>
                    <a:pt x="77723" y="51816"/>
                  </a:lnTo>
                  <a:lnTo>
                    <a:pt x="64769" y="51816"/>
                  </a:lnTo>
                  <a:lnTo>
                    <a:pt x="64769" y="25908"/>
                  </a:lnTo>
                  <a:lnTo>
                    <a:pt x="77723" y="25908"/>
                  </a:lnTo>
                  <a:lnTo>
                    <a:pt x="77723" y="0"/>
                  </a:lnTo>
                  <a:close/>
                </a:path>
                <a:path extrusionOk="0" h="78104" w="663575">
                  <a:moveTo>
                    <a:pt x="585343" y="0"/>
                  </a:moveTo>
                  <a:lnTo>
                    <a:pt x="585343" y="77724"/>
                  </a:lnTo>
                  <a:lnTo>
                    <a:pt x="637159" y="51816"/>
                  </a:lnTo>
                  <a:lnTo>
                    <a:pt x="598296" y="51816"/>
                  </a:lnTo>
                  <a:lnTo>
                    <a:pt x="598296" y="25908"/>
                  </a:lnTo>
                  <a:lnTo>
                    <a:pt x="637159" y="25908"/>
                  </a:lnTo>
                  <a:lnTo>
                    <a:pt x="585343" y="0"/>
                  </a:lnTo>
                  <a:close/>
                </a:path>
                <a:path extrusionOk="0" h="78104" w="663575">
                  <a:moveTo>
                    <a:pt x="77723" y="25908"/>
                  </a:moveTo>
                  <a:lnTo>
                    <a:pt x="64769" y="25908"/>
                  </a:lnTo>
                  <a:lnTo>
                    <a:pt x="64769" y="51816"/>
                  </a:lnTo>
                  <a:lnTo>
                    <a:pt x="77723" y="51816"/>
                  </a:lnTo>
                  <a:lnTo>
                    <a:pt x="77723" y="25908"/>
                  </a:lnTo>
                  <a:close/>
                </a:path>
                <a:path extrusionOk="0" h="78104" w="663575">
                  <a:moveTo>
                    <a:pt x="585343" y="25908"/>
                  </a:moveTo>
                  <a:lnTo>
                    <a:pt x="77723" y="25908"/>
                  </a:lnTo>
                  <a:lnTo>
                    <a:pt x="77723" y="51816"/>
                  </a:lnTo>
                  <a:lnTo>
                    <a:pt x="585343" y="51816"/>
                  </a:lnTo>
                  <a:lnTo>
                    <a:pt x="585343" y="25908"/>
                  </a:lnTo>
                  <a:close/>
                </a:path>
                <a:path extrusionOk="0" h="78104" w="663575">
                  <a:moveTo>
                    <a:pt x="637159" y="25908"/>
                  </a:moveTo>
                  <a:lnTo>
                    <a:pt x="598296" y="25908"/>
                  </a:lnTo>
                  <a:lnTo>
                    <a:pt x="598296" y="51816"/>
                  </a:lnTo>
                  <a:lnTo>
                    <a:pt x="637159" y="51816"/>
                  </a:lnTo>
                  <a:lnTo>
                    <a:pt x="663067" y="38862"/>
                  </a:lnTo>
                  <a:lnTo>
                    <a:pt x="637159" y="25908"/>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8" name="Google Shape;4518;p170"/>
            <p:cNvSpPr/>
            <p:nvPr/>
          </p:nvSpPr>
          <p:spPr>
            <a:xfrm>
              <a:off x="3495567" y="3193355"/>
              <a:ext cx="400265" cy="55209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9" name="Google Shape;4519;p170"/>
            <p:cNvSpPr/>
            <p:nvPr/>
          </p:nvSpPr>
          <p:spPr>
            <a:xfrm>
              <a:off x="2395727" y="3453383"/>
              <a:ext cx="1199388" cy="242315"/>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0" name="Google Shape;4520;p170"/>
            <p:cNvSpPr/>
            <p:nvPr/>
          </p:nvSpPr>
          <p:spPr>
            <a:xfrm>
              <a:off x="2516885" y="3515867"/>
              <a:ext cx="956944" cy="78105"/>
            </a:xfrm>
            <a:custGeom>
              <a:rect b="b" l="l" r="r" t="t"/>
              <a:pathLst>
                <a:path extrusionOk="0" h="78104" w="956945">
                  <a:moveTo>
                    <a:pt x="77724" y="0"/>
                  </a:moveTo>
                  <a:lnTo>
                    <a:pt x="0" y="38861"/>
                  </a:lnTo>
                  <a:lnTo>
                    <a:pt x="77724" y="77723"/>
                  </a:lnTo>
                  <a:lnTo>
                    <a:pt x="77724" y="51815"/>
                  </a:lnTo>
                  <a:lnTo>
                    <a:pt x="64769" y="51815"/>
                  </a:lnTo>
                  <a:lnTo>
                    <a:pt x="64769" y="25907"/>
                  </a:lnTo>
                  <a:lnTo>
                    <a:pt x="77724" y="25907"/>
                  </a:lnTo>
                  <a:lnTo>
                    <a:pt x="77724" y="0"/>
                  </a:lnTo>
                  <a:close/>
                </a:path>
                <a:path extrusionOk="0" h="78104" w="956945">
                  <a:moveTo>
                    <a:pt x="878966" y="0"/>
                  </a:moveTo>
                  <a:lnTo>
                    <a:pt x="878966" y="77723"/>
                  </a:lnTo>
                  <a:lnTo>
                    <a:pt x="930782" y="51815"/>
                  </a:lnTo>
                  <a:lnTo>
                    <a:pt x="891921" y="51815"/>
                  </a:lnTo>
                  <a:lnTo>
                    <a:pt x="891921" y="25907"/>
                  </a:lnTo>
                  <a:lnTo>
                    <a:pt x="930782" y="25907"/>
                  </a:lnTo>
                  <a:lnTo>
                    <a:pt x="878966" y="0"/>
                  </a:lnTo>
                  <a:close/>
                </a:path>
                <a:path extrusionOk="0" h="78104" w="956945">
                  <a:moveTo>
                    <a:pt x="77724" y="25907"/>
                  </a:moveTo>
                  <a:lnTo>
                    <a:pt x="64769" y="25907"/>
                  </a:lnTo>
                  <a:lnTo>
                    <a:pt x="64769" y="51815"/>
                  </a:lnTo>
                  <a:lnTo>
                    <a:pt x="77724" y="51815"/>
                  </a:lnTo>
                  <a:lnTo>
                    <a:pt x="77724" y="25907"/>
                  </a:lnTo>
                  <a:close/>
                </a:path>
                <a:path extrusionOk="0" h="78104" w="956945">
                  <a:moveTo>
                    <a:pt x="878966" y="25907"/>
                  </a:moveTo>
                  <a:lnTo>
                    <a:pt x="77724" y="25907"/>
                  </a:lnTo>
                  <a:lnTo>
                    <a:pt x="77724" y="51815"/>
                  </a:lnTo>
                  <a:lnTo>
                    <a:pt x="878966" y="51815"/>
                  </a:lnTo>
                  <a:lnTo>
                    <a:pt x="878966" y="25907"/>
                  </a:lnTo>
                  <a:close/>
                </a:path>
                <a:path extrusionOk="0" h="78104" w="956945">
                  <a:moveTo>
                    <a:pt x="930782" y="25907"/>
                  </a:moveTo>
                  <a:lnTo>
                    <a:pt x="891921" y="25907"/>
                  </a:lnTo>
                  <a:lnTo>
                    <a:pt x="891921" y="51815"/>
                  </a:lnTo>
                  <a:lnTo>
                    <a:pt x="930782" y="51815"/>
                  </a:lnTo>
                  <a:lnTo>
                    <a:pt x="956690" y="38861"/>
                  </a:lnTo>
                  <a:lnTo>
                    <a:pt x="930782" y="25907"/>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521" name="Google Shape;4521;p170"/>
          <p:cNvGrpSpPr/>
          <p:nvPr/>
        </p:nvGrpSpPr>
        <p:grpSpPr>
          <a:xfrm>
            <a:off x="4820602" y="3421379"/>
            <a:ext cx="3461302" cy="731519"/>
            <a:chOff x="4820602" y="3421379"/>
            <a:chExt cx="3461302" cy="731519"/>
          </a:xfrm>
        </p:grpSpPr>
        <p:sp>
          <p:nvSpPr>
            <p:cNvPr id="4522" name="Google Shape;4522;p170"/>
            <p:cNvSpPr/>
            <p:nvPr/>
          </p:nvSpPr>
          <p:spPr>
            <a:xfrm>
              <a:off x="6362700" y="3740403"/>
              <a:ext cx="402335" cy="13462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3" name="Google Shape;4523;p170"/>
            <p:cNvSpPr/>
            <p:nvPr/>
          </p:nvSpPr>
          <p:spPr>
            <a:xfrm>
              <a:off x="6383274" y="3749039"/>
              <a:ext cx="352425" cy="78105"/>
            </a:xfrm>
            <a:custGeom>
              <a:rect b="b" l="l" r="r" t="t"/>
              <a:pathLst>
                <a:path extrusionOk="0" h="78104" w="352425">
                  <a:moveTo>
                    <a:pt x="77724" y="0"/>
                  </a:moveTo>
                  <a:lnTo>
                    <a:pt x="0" y="38862"/>
                  </a:lnTo>
                  <a:lnTo>
                    <a:pt x="77724" y="77724"/>
                  </a:lnTo>
                  <a:lnTo>
                    <a:pt x="77724" y="51816"/>
                  </a:lnTo>
                  <a:lnTo>
                    <a:pt x="64770" y="51816"/>
                  </a:lnTo>
                  <a:lnTo>
                    <a:pt x="64770" y="25908"/>
                  </a:lnTo>
                  <a:lnTo>
                    <a:pt x="77724" y="25908"/>
                  </a:lnTo>
                  <a:lnTo>
                    <a:pt x="77724" y="0"/>
                  </a:lnTo>
                  <a:close/>
                </a:path>
                <a:path extrusionOk="0" h="78104" w="352425">
                  <a:moveTo>
                    <a:pt x="274447" y="0"/>
                  </a:moveTo>
                  <a:lnTo>
                    <a:pt x="274447" y="77724"/>
                  </a:lnTo>
                  <a:lnTo>
                    <a:pt x="326263" y="51816"/>
                  </a:lnTo>
                  <a:lnTo>
                    <a:pt x="287400" y="51816"/>
                  </a:lnTo>
                  <a:lnTo>
                    <a:pt x="287400" y="25908"/>
                  </a:lnTo>
                  <a:lnTo>
                    <a:pt x="326262" y="25908"/>
                  </a:lnTo>
                  <a:lnTo>
                    <a:pt x="274447" y="0"/>
                  </a:lnTo>
                  <a:close/>
                </a:path>
                <a:path extrusionOk="0" h="78104" w="352425">
                  <a:moveTo>
                    <a:pt x="77724" y="25908"/>
                  </a:moveTo>
                  <a:lnTo>
                    <a:pt x="64770" y="25908"/>
                  </a:lnTo>
                  <a:lnTo>
                    <a:pt x="64770" y="51816"/>
                  </a:lnTo>
                  <a:lnTo>
                    <a:pt x="77724" y="51816"/>
                  </a:lnTo>
                  <a:lnTo>
                    <a:pt x="77724" y="25908"/>
                  </a:lnTo>
                  <a:close/>
                </a:path>
                <a:path extrusionOk="0" h="78104" w="352425">
                  <a:moveTo>
                    <a:pt x="274447" y="25908"/>
                  </a:moveTo>
                  <a:lnTo>
                    <a:pt x="77724" y="25908"/>
                  </a:lnTo>
                  <a:lnTo>
                    <a:pt x="77724" y="51816"/>
                  </a:lnTo>
                  <a:lnTo>
                    <a:pt x="274447" y="51816"/>
                  </a:lnTo>
                  <a:lnTo>
                    <a:pt x="274447" y="25908"/>
                  </a:lnTo>
                  <a:close/>
                </a:path>
                <a:path extrusionOk="0" h="78104" w="352425">
                  <a:moveTo>
                    <a:pt x="326262" y="25908"/>
                  </a:moveTo>
                  <a:lnTo>
                    <a:pt x="287400" y="25908"/>
                  </a:lnTo>
                  <a:lnTo>
                    <a:pt x="287400" y="51816"/>
                  </a:lnTo>
                  <a:lnTo>
                    <a:pt x="326263" y="51816"/>
                  </a:lnTo>
                  <a:lnTo>
                    <a:pt x="352171" y="38862"/>
                  </a:lnTo>
                  <a:lnTo>
                    <a:pt x="326262" y="25908"/>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4" name="Google Shape;4524;p170"/>
            <p:cNvSpPr/>
            <p:nvPr/>
          </p:nvSpPr>
          <p:spPr>
            <a:xfrm>
              <a:off x="5765292" y="3421379"/>
              <a:ext cx="731520" cy="731519"/>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5" name="Google Shape;4525;p170"/>
            <p:cNvSpPr/>
            <p:nvPr/>
          </p:nvSpPr>
          <p:spPr>
            <a:xfrm>
              <a:off x="6632448" y="3421379"/>
              <a:ext cx="731520" cy="731519"/>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6" name="Google Shape;4526;p170"/>
            <p:cNvSpPr/>
            <p:nvPr/>
          </p:nvSpPr>
          <p:spPr>
            <a:xfrm>
              <a:off x="4820602" y="3551300"/>
              <a:ext cx="440055" cy="44579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7" name="Google Shape;4527;p170"/>
            <p:cNvSpPr/>
            <p:nvPr/>
          </p:nvSpPr>
          <p:spPr>
            <a:xfrm>
              <a:off x="5213604" y="3671315"/>
              <a:ext cx="798576" cy="242315"/>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8" name="Google Shape;4528;p170"/>
            <p:cNvSpPr/>
            <p:nvPr/>
          </p:nvSpPr>
          <p:spPr>
            <a:xfrm>
              <a:off x="5334762" y="3733799"/>
              <a:ext cx="556895" cy="78105"/>
            </a:xfrm>
            <a:custGeom>
              <a:rect b="b" l="l" r="r" t="t"/>
              <a:pathLst>
                <a:path extrusionOk="0" h="78104" w="556895">
                  <a:moveTo>
                    <a:pt x="77724" y="0"/>
                  </a:moveTo>
                  <a:lnTo>
                    <a:pt x="0" y="38862"/>
                  </a:lnTo>
                  <a:lnTo>
                    <a:pt x="77724" y="77724"/>
                  </a:lnTo>
                  <a:lnTo>
                    <a:pt x="77724" y="51815"/>
                  </a:lnTo>
                  <a:lnTo>
                    <a:pt x="64770" y="51815"/>
                  </a:lnTo>
                  <a:lnTo>
                    <a:pt x="64770" y="25908"/>
                  </a:lnTo>
                  <a:lnTo>
                    <a:pt x="77724" y="25908"/>
                  </a:lnTo>
                  <a:lnTo>
                    <a:pt x="77724" y="0"/>
                  </a:lnTo>
                  <a:close/>
                </a:path>
                <a:path extrusionOk="0" h="78104" w="556895">
                  <a:moveTo>
                    <a:pt x="479171" y="0"/>
                  </a:moveTo>
                  <a:lnTo>
                    <a:pt x="479171" y="77724"/>
                  </a:lnTo>
                  <a:lnTo>
                    <a:pt x="530987" y="51815"/>
                  </a:lnTo>
                  <a:lnTo>
                    <a:pt x="492125" y="51815"/>
                  </a:lnTo>
                  <a:lnTo>
                    <a:pt x="492125" y="25908"/>
                  </a:lnTo>
                  <a:lnTo>
                    <a:pt x="530987" y="25908"/>
                  </a:lnTo>
                  <a:lnTo>
                    <a:pt x="479171" y="0"/>
                  </a:lnTo>
                  <a:close/>
                </a:path>
                <a:path extrusionOk="0" h="78104" w="556895">
                  <a:moveTo>
                    <a:pt x="77724" y="25908"/>
                  </a:moveTo>
                  <a:lnTo>
                    <a:pt x="64770" y="25908"/>
                  </a:lnTo>
                  <a:lnTo>
                    <a:pt x="64770" y="51815"/>
                  </a:lnTo>
                  <a:lnTo>
                    <a:pt x="77724" y="51815"/>
                  </a:lnTo>
                  <a:lnTo>
                    <a:pt x="77724" y="25908"/>
                  </a:lnTo>
                  <a:close/>
                </a:path>
                <a:path extrusionOk="0" h="78104" w="556895">
                  <a:moveTo>
                    <a:pt x="479171" y="25908"/>
                  </a:moveTo>
                  <a:lnTo>
                    <a:pt x="77724" y="25908"/>
                  </a:lnTo>
                  <a:lnTo>
                    <a:pt x="77724" y="51815"/>
                  </a:lnTo>
                  <a:lnTo>
                    <a:pt x="479171" y="51815"/>
                  </a:lnTo>
                  <a:lnTo>
                    <a:pt x="479171" y="25908"/>
                  </a:lnTo>
                  <a:close/>
                </a:path>
                <a:path extrusionOk="0" h="78104" w="556895">
                  <a:moveTo>
                    <a:pt x="530987" y="25908"/>
                  </a:moveTo>
                  <a:lnTo>
                    <a:pt x="492125" y="25908"/>
                  </a:lnTo>
                  <a:lnTo>
                    <a:pt x="492125" y="51815"/>
                  </a:lnTo>
                  <a:lnTo>
                    <a:pt x="530987" y="51815"/>
                  </a:lnTo>
                  <a:lnTo>
                    <a:pt x="556895" y="38862"/>
                  </a:lnTo>
                  <a:lnTo>
                    <a:pt x="530987" y="25908"/>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9" name="Google Shape;4529;p170"/>
            <p:cNvSpPr/>
            <p:nvPr/>
          </p:nvSpPr>
          <p:spPr>
            <a:xfrm>
              <a:off x="7881639" y="3513395"/>
              <a:ext cx="400265" cy="55209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0" name="Google Shape;4530;p170"/>
            <p:cNvSpPr/>
            <p:nvPr/>
          </p:nvSpPr>
          <p:spPr>
            <a:xfrm>
              <a:off x="7091172" y="3686555"/>
              <a:ext cx="885444" cy="242315"/>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1" name="Google Shape;4531;p170"/>
            <p:cNvSpPr/>
            <p:nvPr/>
          </p:nvSpPr>
          <p:spPr>
            <a:xfrm>
              <a:off x="7212330" y="3749039"/>
              <a:ext cx="643890" cy="78105"/>
            </a:xfrm>
            <a:custGeom>
              <a:rect b="b" l="l" r="r" t="t"/>
              <a:pathLst>
                <a:path extrusionOk="0" h="78104" w="643890">
                  <a:moveTo>
                    <a:pt x="77724" y="0"/>
                  </a:moveTo>
                  <a:lnTo>
                    <a:pt x="0" y="38862"/>
                  </a:lnTo>
                  <a:lnTo>
                    <a:pt x="77724" y="77724"/>
                  </a:lnTo>
                  <a:lnTo>
                    <a:pt x="77724" y="51816"/>
                  </a:lnTo>
                  <a:lnTo>
                    <a:pt x="64770" y="51816"/>
                  </a:lnTo>
                  <a:lnTo>
                    <a:pt x="64770" y="25908"/>
                  </a:lnTo>
                  <a:lnTo>
                    <a:pt x="77724" y="25908"/>
                  </a:lnTo>
                  <a:lnTo>
                    <a:pt x="77724" y="0"/>
                  </a:lnTo>
                  <a:close/>
                </a:path>
                <a:path extrusionOk="0" h="78104" w="643890">
                  <a:moveTo>
                    <a:pt x="565785" y="0"/>
                  </a:moveTo>
                  <a:lnTo>
                    <a:pt x="565785" y="77724"/>
                  </a:lnTo>
                  <a:lnTo>
                    <a:pt x="617601" y="51816"/>
                  </a:lnTo>
                  <a:lnTo>
                    <a:pt x="578739" y="51816"/>
                  </a:lnTo>
                  <a:lnTo>
                    <a:pt x="578739" y="25908"/>
                  </a:lnTo>
                  <a:lnTo>
                    <a:pt x="617601" y="25908"/>
                  </a:lnTo>
                  <a:lnTo>
                    <a:pt x="565785" y="0"/>
                  </a:lnTo>
                  <a:close/>
                </a:path>
                <a:path extrusionOk="0" h="78104" w="643890">
                  <a:moveTo>
                    <a:pt x="77724" y="25908"/>
                  </a:moveTo>
                  <a:lnTo>
                    <a:pt x="64770" y="25908"/>
                  </a:lnTo>
                  <a:lnTo>
                    <a:pt x="64770" y="51816"/>
                  </a:lnTo>
                  <a:lnTo>
                    <a:pt x="77724" y="51816"/>
                  </a:lnTo>
                  <a:lnTo>
                    <a:pt x="77724" y="25908"/>
                  </a:lnTo>
                  <a:close/>
                </a:path>
                <a:path extrusionOk="0" h="78104" w="643890">
                  <a:moveTo>
                    <a:pt x="565785" y="25908"/>
                  </a:moveTo>
                  <a:lnTo>
                    <a:pt x="77724" y="25908"/>
                  </a:lnTo>
                  <a:lnTo>
                    <a:pt x="77724" y="51816"/>
                  </a:lnTo>
                  <a:lnTo>
                    <a:pt x="565785" y="51816"/>
                  </a:lnTo>
                  <a:lnTo>
                    <a:pt x="565785" y="25908"/>
                  </a:lnTo>
                  <a:close/>
                </a:path>
                <a:path extrusionOk="0" h="78104" w="643890">
                  <a:moveTo>
                    <a:pt x="617601" y="25908"/>
                  </a:moveTo>
                  <a:lnTo>
                    <a:pt x="578739" y="25908"/>
                  </a:lnTo>
                  <a:lnTo>
                    <a:pt x="578739" y="51816"/>
                  </a:lnTo>
                  <a:lnTo>
                    <a:pt x="617601" y="51816"/>
                  </a:lnTo>
                  <a:lnTo>
                    <a:pt x="643509" y="38862"/>
                  </a:lnTo>
                  <a:lnTo>
                    <a:pt x="617601" y="25908"/>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aphicFrame>
        <p:nvGraphicFramePr>
          <p:cNvPr id="4532" name="Google Shape;4532;p170"/>
          <p:cNvGraphicFramePr/>
          <p:nvPr/>
        </p:nvGraphicFramePr>
        <p:xfrm>
          <a:off x="366191" y="790829"/>
          <a:ext cx="3000000" cy="3000000"/>
        </p:xfrm>
        <a:graphic>
          <a:graphicData uri="http://schemas.openxmlformats.org/drawingml/2006/table">
            <a:tbl>
              <a:tblPr bandRow="1" firstRow="1">
                <a:noFill/>
                <a:tableStyleId>{C154F79E-6D79-4C7C-A1F2-0E12EC4E2F2D}</a:tableStyleId>
              </a:tblPr>
              <a:tblGrid>
                <a:gridCol w="933450"/>
                <a:gridCol w="3291850"/>
                <a:gridCol w="1005200"/>
                <a:gridCol w="1902450"/>
                <a:gridCol w="1317000"/>
              </a:tblGrid>
              <a:tr h="1930400">
                <a:tc gridSpan="2">
                  <a:txBody>
                    <a:bodyPr/>
                    <a:lstStyle/>
                    <a:p>
                      <a:pPr indent="0" lvl="0" marL="1110615" marR="0" rtl="0" algn="l">
                        <a:lnSpc>
                          <a:spcPct val="100000"/>
                        </a:lnSpc>
                        <a:spcBef>
                          <a:spcPts val="0"/>
                        </a:spcBef>
                        <a:spcAft>
                          <a:spcPts val="0"/>
                        </a:spcAft>
                        <a:buNone/>
                      </a:pPr>
                      <a:r>
                        <a:rPr b="1" lang="en-US" sz="1800" u="none" cap="none" strike="noStrike">
                          <a:solidFill>
                            <a:srgbClr val="464646"/>
                          </a:solidFill>
                          <a:latin typeface="Arial"/>
                          <a:ea typeface="Arial"/>
                          <a:cs typeface="Arial"/>
                          <a:sym typeface="Arial"/>
                        </a:rPr>
                        <a:t>One-Tier Model</a:t>
                      </a:r>
                      <a:endParaRPr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p>
                      <a:pPr indent="0" lvl="0" marL="0" marR="0" rtl="0" algn="l">
                        <a:lnSpc>
                          <a:spcPct val="100000"/>
                        </a:lnSpc>
                        <a:spcBef>
                          <a:spcPts val="10"/>
                        </a:spcBef>
                        <a:spcAft>
                          <a:spcPts val="0"/>
                        </a:spcAft>
                        <a:buNone/>
                      </a:pPr>
                      <a:r>
                        <a:t/>
                      </a:r>
                      <a:endParaRPr sz="2150" u="none" cap="none" strike="noStrike">
                        <a:latin typeface="Times New Roman"/>
                        <a:ea typeface="Times New Roman"/>
                        <a:cs typeface="Times New Roman"/>
                        <a:sym typeface="Times New Roman"/>
                      </a:endParaRPr>
                    </a:p>
                    <a:p>
                      <a:pPr indent="0" lvl="0" marL="2534285" marR="0" rtl="0" algn="l">
                        <a:lnSpc>
                          <a:spcPct val="114062"/>
                        </a:lnSpc>
                        <a:spcBef>
                          <a:spcPts val="0"/>
                        </a:spcBef>
                        <a:spcAft>
                          <a:spcPts val="0"/>
                        </a:spcAft>
                        <a:buNone/>
                      </a:pPr>
                      <a:r>
                        <a:rPr lang="en-US" sz="1600" u="none" cap="none" strike="noStrike">
                          <a:solidFill>
                            <a:srgbClr val="464646"/>
                          </a:solidFill>
                          <a:latin typeface="Arial"/>
                          <a:ea typeface="Arial"/>
                          <a:cs typeface="Arial"/>
                          <a:sym typeface="Arial"/>
                        </a:rPr>
                        <a:t>Mainframe</a:t>
                      </a:r>
                      <a:endParaRPr sz="1600" u="none" cap="none" strike="noStrike">
                        <a:latin typeface="Arial"/>
                        <a:ea typeface="Arial"/>
                        <a:cs typeface="Arial"/>
                        <a:sym typeface="Arial"/>
                      </a:endParaRPr>
                    </a:p>
                    <a:p>
                      <a:pPr indent="0" lvl="0" marL="655320" marR="0" rtl="0" algn="l">
                        <a:lnSpc>
                          <a:spcPct val="114062"/>
                        </a:lnSpc>
                        <a:spcBef>
                          <a:spcPts val="0"/>
                        </a:spcBef>
                        <a:spcAft>
                          <a:spcPts val="0"/>
                        </a:spcAft>
                        <a:buNone/>
                      </a:pPr>
                      <a:r>
                        <a:rPr lang="en-US" sz="1600" u="none" cap="none" strike="noStrike">
                          <a:solidFill>
                            <a:srgbClr val="464646"/>
                          </a:solidFill>
                          <a:latin typeface="Arial"/>
                          <a:ea typeface="Arial"/>
                          <a:cs typeface="Arial"/>
                          <a:sym typeface="Arial"/>
                        </a:rPr>
                        <a:t>Clients</a:t>
                      </a:r>
                      <a:endParaRPr sz="1600" u="none" cap="none" strike="noStrike">
                        <a:latin typeface="Arial"/>
                        <a:ea typeface="Arial"/>
                        <a:cs typeface="Arial"/>
                        <a:sym typeface="Arial"/>
                      </a:endParaRPr>
                    </a:p>
                  </a:txBody>
                  <a:tcPr marT="56525"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tcPr>
                </a:tc>
                <a:tc hMerge="1"/>
                <a:tc gridSpan="3">
                  <a:txBody>
                    <a:bodyPr/>
                    <a:lstStyle/>
                    <a:p>
                      <a:pPr indent="0" lvl="0" marL="1265555" marR="0" rtl="0" algn="l">
                        <a:lnSpc>
                          <a:spcPct val="100000"/>
                        </a:lnSpc>
                        <a:spcBef>
                          <a:spcPts val="0"/>
                        </a:spcBef>
                        <a:spcAft>
                          <a:spcPts val="0"/>
                        </a:spcAft>
                        <a:buNone/>
                      </a:pPr>
                      <a:r>
                        <a:rPr b="1" lang="en-US" sz="1800" u="none" cap="none" strike="noStrike">
                          <a:solidFill>
                            <a:srgbClr val="464646"/>
                          </a:solidFill>
                          <a:latin typeface="Arial"/>
                          <a:ea typeface="Arial"/>
                          <a:cs typeface="Arial"/>
                          <a:sym typeface="Arial"/>
                        </a:rPr>
                        <a:t>Two-Tier Model</a:t>
                      </a:r>
                      <a:endParaRPr sz="1800" u="none" cap="none" strike="noStrike">
                        <a:latin typeface="Arial"/>
                        <a:ea typeface="Arial"/>
                        <a:cs typeface="Arial"/>
                        <a:sym typeface="Arial"/>
                      </a:endParaRPr>
                    </a:p>
                    <a:p>
                      <a:pPr indent="0" lvl="0" marL="0" marR="0" rtl="0" algn="l">
                        <a:lnSpc>
                          <a:spcPct val="100000"/>
                        </a:lnSpc>
                        <a:spcBef>
                          <a:spcPts val="30"/>
                        </a:spcBef>
                        <a:spcAft>
                          <a:spcPts val="0"/>
                        </a:spcAft>
                        <a:buNone/>
                      </a:pPr>
                      <a:r>
                        <a:t/>
                      </a:r>
                      <a:endParaRPr sz="2450" u="none" cap="none" strike="noStrike">
                        <a:latin typeface="Times New Roman"/>
                        <a:ea typeface="Times New Roman"/>
                        <a:cs typeface="Times New Roman"/>
                        <a:sym typeface="Times New Roman"/>
                      </a:endParaRPr>
                    </a:p>
                    <a:p>
                      <a:pPr indent="0" lvl="0" marL="0" marR="236854"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SQL</a:t>
                      </a:r>
                      <a:endParaRPr sz="11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25"/>
                        </a:spcBef>
                        <a:spcAft>
                          <a:spcPts val="0"/>
                        </a:spcAft>
                        <a:buNone/>
                      </a:pPr>
                      <a:r>
                        <a:t/>
                      </a:r>
                      <a:endParaRPr sz="950" u="none" cap="none" strike="noStrike">
                        <a:latin typeface="Times New Roman"/>
                        <a:ea typeface="Times New Roman"/>
                        <a:cs typeface="Times New Roman"/>
                        <a:sym typeface="Times New Roman"/>
                      </a:endParaRPr>
                    </a:p>
                    <a:p>
                      <a:pPr indent="-1936750" lvl="0" marL="2752725" marR="708660" rtl="0" algn="l">
                        <a:lnSpc>
                          <a:spcPct val="100000"/>
                        </a:lnSpc>
                        <a:spcBef>
                          <a:spcPts val="0"/>
                        </a:spcBef>
                        <a:spcAft>
                          <a:spcPts val="0"/>
                        </a:spcAft>
                        <a:buNone/>
                      </a:pPr>
                      <a:r>
                        <a:rPr baseline="30000" lang="en-US" sz="2400" u="none" cap="none" strike="noStrike">
                          <a:solidFill>
                            <a:srgbClr val="464646"/>
                          </a:solidFill>
                          <a:latin typeface="Arial"/>
                          <a:ea typeface="Arial"/>
                          <a:cs typeface="Arial"/>
                          <a:sym typeface="Arial"/>
                        </a:rPr>
                        <a:t>Client	</a:t>
                      </a:r>
                      <a:r>
                        <a:rPr lang="en-US" sz="1600" u="none" cap="none" strike="noStrike">
                          <a:solidFill>
                            <a:srgbClr val="464646"/>
                          </a:solidFill>
                          <a:latin typeface="Arial"/>
                          <a:ea typeface="Arial"/>
                          <a:cs typeface="Arial"/>
                          <a:sym typeface="Arial"/>
                        </a:rPr>
                        <a:t>Database  Servers</a:t>
                      </a:r>
                      <a:endParaRPr sz="1600" u="none" cap="none" strike="noStrike">
                        <a:latin typeface="Arial"/>
                        <a:ea typeface="Arial"/>
                        <a:cs typeface="Arial"/>
                        <a:sym typeface="Arial"/>
                      </a:endParaRPr>
                    </a:p>
                  </a:txBody>
                  <a:tcPr marT="69850"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tcPr>
                </a:tc>
                <a:tc hMerge="1"/>
                <a:tc hMerge="1"/>
              </a:tr>
              <a:tr h="1851925">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15"/>
                        </a:spcBef>
                        <a:spcAft>
                          <a:spcPts val="0"/>
                        </a:spcAft>
                        <a:buNone/>
                      </a:pPr>
                      <a:r>
                        <a:t/>
                      </a:r>
                      <a:endParaRPr sz="2050" u="none" cap="none" strike="noStrike">
                        <a:latin typeface="Times New Roman"/>
                        <a:ea typeface="Times New Roman"/>
                        <a:cs typeface="Times New Roman"/>
                        <a:sym typeface="Times New Roman"/>
                      </a:endParaRPr>
                    </a:p>
                    <a:p>
                      <a:pPr indent="0" lvl="0" marL="326390" marR="0" rtl="0" algn="l">
                        <a:lnSpc>
                          <a:spcPct val="100000"/>
                        </a:lnSpc>
                        <a:spcBef>
                          <a:spcPts val="5"/>
                        </a:spcBef>
                        <a:spcAft>
                          <a:spcPts val="0"/>
                        </a:spcAft>
                        <a:buNone/>
                      </a:pPr>
                      <a:r>
                        <a:rPr lang="en-US" sz="1600" u="none" cap="none" strike="noStrike">
                          <a:solidFill>
                            <a:srgbClr val="464646"/>
                          </a:solidFill>
                          <a:latin typeface="Arial"/>
                          <a:ea typeface="Arial"/>
                          <a:cs typeface="Arial"/>
                          <a:sym typeface="Arial"/>
                        </a:rPr>
                        <a:t>Client</a:t>
                      </a:r>
                      <a:endParaRPr sz="1600" u="none" cap="none" strike="noStrike">
                        <a:latin typeface="Arial"/>
                        <a:ea typeface="Arial"/>
                        <a:cs typeface="Arial"/>
                        <a:sym typeface="Arial"/>
                      </a:endParaRPr>
                    </a:p>
                  </a:txBody>
                  <a:tcPr marT="0" marB="0" marR="0" marL="0">
                    <a:lnL cap="flat" cmpd="sng" w="12700">
                      <a:solidFill>
                        <a:srgbClr val="464646"/>
                      </a:solidFill>
                      <a:prstDash val="solid"/>
                      <a:round/>
                      <a:headEnd len="sm" w="sm" type="none"/>
                      <a:tailEnd len="sm" w="sm" type="none"/>
                    </a:lnL>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tcPr>
                </a:tc>
                <a:tc>
                  <a:txBody>
                    <a:bodyPr/>
                    <a:lstStyle/>
                    <a:p>
                      <a:pPr indent="0" lvl="0" marL="86995" marR="0" rtl="0" algn="l">
                        <a:lnSpc>
                          <a:spcPct val="100000"/>
                        </a:lnSpc>
                        <a:spcBef>
                          <a:spcPts val="0"/>
                        </a:spcBef>
                        <a:spcAft>
                          <a:spcPts val="0"/>
                        </a:spcAft>
                        <a:buNone/>
                      </a:pPr>
                      <a:r>
                        <a:rPr b="1" lang="en-US" sz="1800" u="none" cap="none" strike="noStrike">
                          <a:solidFill>
                            <a:srgbClr val="464646"/>
                          </a:solidFill>
                          <a:latin typeface="Arial"/>
                          <a:ea typeface="Arial"/>
                          <a:cs typeface="Arial"/>
                          <a:sym typeface="Arial"/>
                        </a:rPr>
                        <a:t>Three-Tier Model</a:t>
                      </a:r>
                      <a:endParaRPr sz="1800" u="none" cap="none" strike="noStrike">
                        <a:latin typeface="Arial"/>
                        <a:ea typeface="Arial"/>
                        <a:cs typeface="Arial"/>
                        <a:sym typeface="Arial"/>
                      </a:endParaRPr>
                    </a:p>
                    <a:p>
                      <a:pPr indent="-76200" lvl="0" marL="238125" marR="1184275" rtl="0" algn="l">
                        <a:lnSpc>
                          <a:spcPct val="100000"/>
                        </a:lnSpc>
                        <a:spcBef>
                          <a:spcPts val="1375"/>
                        </a:spcBef>
                        <a:spcAft>
                          <a:spcPts val="0"/>
                        </a:spcAft>
                        <a:buNone/>
                      </a:pPr>
                      <a:r>
                        <a:rPr lang="en-US" sz="1100" u="none" cap="none" strike="noStrike">
                          <a:solidFill>
                            <a:srgbClr val="464646"/>
                          </a:solidFill>
                          <a:latin typeface="Arial"/>
                          <a:ea typeface="Arial"/>
                          <a:cs typeface="Arial"/>
                          <a:sym typeface="Arial"/>
                        </a:rPr>
                        <a:t>HTTP,	</a:t>
                      </a:r>
                      <a:r>
                        <a:rPr baseline="30000" lang="en-US" sz="1650" u="none" cap="none" strike="noStrike">
                          <a:solidFill>
                            <a:srgbClr val="464646"/>
                          </a:solidFill>
                          <a:latin typeface="Arial"/>
                          <a:ea typeface="Arial"/>
                          <a:cs typeface="Arial"/>
                          <a:sym typeface="Arial"/>
                        </a:rPr>
                        <a:t>SQL, ODBC,  </a:t>
                      </a:r>
                      <a:r>
                        <a:rPr lang="en-US" sz="1100" u="none" cap="none" strike="noStrike">
                          <a:solidFill>
                            <a:srgbClr val="464646"/>
                          </a:solidFill>
                          <a:latin typeface="Arial"/>
                          <a:ea typeface="Arial"/>
                          <a:cs typeface="Arial"/>
                          <a:sym typeface="Arial"/>
                        </a:rPr>
                        <a:t>RPC		</a:t>
                      </a:r>
                      <a:r>
                        <a:rPr baseline="30000" lang="en-US" sz="1650" u="none" cap="none" strike="noStrike">
                          <a:solidFill>
                            <a:srgbClr val="464646"/>
                          </a:solidFill>
                          <a:latin typeface="Arial"/>
                          <a:ea typeface="Arial"/>
                          <a:cs typeface="Arial"/>
                          <a:sym typeface="Arial"/>
                        </a:rPr>
                        <a:t>JDBC</a:t>
                      </a:r>
                      <a:endParaRPr baseline="30000" sz="1650" u="none" cap="none" strike="noStrike">
                        <a:latin typeface="Arial"/>
                        <a:ea typeface="Arial"/>
                        <a:cs typeface="Arial"/>
                        <a:sym typeface="Arial"/>
                      </a:endParaRPr>
                    </a:p>
                    <a:p>
                      <a:pPr indent="0" lvl="0" marL="0" marR="0" rtl="0" algn="l">
                        <a:lnSpc>
                          <a:spcPct val="100000"/>
                        </a:lnSpc>
                        <a:spcBef>
                          <a:spcPts val="40"/>
                        </a:spcBef>
                        <a:spcAft>
                          <a:spcPts val="0"/>
                        </a:spcAft>
                        <a:buNone/>
                      </a:pPr>
                      <a:r>
                        <a:t/>
                      </a:r>
                      <a:endParaRPr sz="1650" u="none" cap="none" strike="noStrike">
                        <a:latin typeface="Times New Roman"/>
                        <a:ea typeface="Times New Roman"/>
                        <a:cs typeface="Times New Roman"/>
                        <a:sym typeface="Times New Roman"/>
                      </a:endParaRPr>
                    </a:p>
                    <a:p>
                      <a:pPr indent="-224154" lvl="0" marL="671195" marR="431800" rtl="0" algn="l">
                        <a:lnSpc>
                          <a:spcPct val="75416"/>
                        </a:lnSpc>
                        <a:spcBef>
                          <a:spcPts val="5"/>
                        </a:spcBef>
                        <a:spcAft>
                          <a:spcPts val="0"/>
                        </a:spcAft>
                        <a:buNone/>
                      </a:pPr>
                      <a:r>
                        <a:rPr lang="en-US" sz="1600" u="none" cap="none" strike="noStrike">
                          <a:solidFill>
                            <a:srgbClr val="464646"/>
                          </a:solidFill>
                          <a:latin typeface="Arial"/>
                          <a:ea typeface="Arial"/>
                          <a:cs typeface="Arial"/>
                          <a:sym typeface="Arial"/>
                        </a:rPr>
                        <a:t>Application	</a:t>
                      </a:r>
                      <a:r>
                        <a:rPr baseline="30000" lang="en-US" sz="2400" u="none" cap="none" strike="noStrike">
                          <a:solidFill>
                            <a:srgbClr val="464646"/>
                          </a:solidFill>
                          <a:latin typeface="Arial"/>
                          <a:ea typeface="Arial"/>
                          <a:cs typeface="Arial"/>
                          <a:sym typeface="Arial"/>
                        </a:rPr>
                        <a:t>Database  </a:t>
                      </a:r>
                      <a:r>
                        <a:rPr baseline="-25000" lang="en-US" sz="2400" u="none" cap="none" strike="noStrike">
                          <a:solidFill>
                            <a:srgbClr val="464646"/>
                          </a:solidFill>
                          <a:latin typeface="Arial"/>
                          <a:ea typeface="Arial"/>
                          <a:cs typeface="Arial"/>
                          <a:sym typeface="Arial"/>
                        </a:rPr>
                        <a:t>Server		</a:t>
                      </a:r>
                      <a:r>
                        <a:rPr lang="en-US" sz="1600" u="none" cap="none" strike="noStrike">
                          <a:solidFill>
                            <a:srgbClr val="464646"/>
                          </a:solidFill>
                          <a:latin typeface="Arial"/>
                          <a:ea typeface="Arial"/>
                          <a:cs typeface="Arial"/>
                          <a:sym typeface="Arial"/>
                        </a:rPr>
                        <a:t>Servers</a:t>
                      </a:r>
                      <a:endParaRPr sz="1600" u="none" cap="none" strike="noStrike">
                        <a:latin typeface="Arial"/>
                        <a:ea typeface="Arial"/>
                        <a:cs typeface="Arial"/>
                        <a:sym typeface="Arial"/>
                      </a:endParaRPr>
                    </a:p>
                  </a:txBody>
                  <a:tcPr marT="28575" marB="0" marR="0" marL="0">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15"/>
                        </a:spcBef>
                        <a:spcAft>
                          <a:spcPts val="0"/>
                        </a:spcAft>
                        <a:buNone/>
                      </a:pPr>
                      <a:r>
                        <a:t/>
                      </a:r>
                      <a:endParaRPr sz="1850" u="none" cap="none" strike="noStrike">
                        <a:latin typeface="Times New Roman"/>
                        <a:ea typeface="Times New Roman"/>
                        <a:cs typeface="Times New Roman"/>
                        <a:sym typeface="Times New Roman"/>
                      </a:endParaRPr>
                    </a:p>
                    <a:p>
                      <a:pPr indent="0" lvl="0" marL="195580" marR="0" rtl="0" algn="l">
                        <a:lnSpc>
                          <a:spcPct val="100000"/>
                        </a:lnSpc>
                        <a:spcBef>
                          <a:spcPts val="0"/>
                        </a:spcBef>
                        <a:spcAft>
                          <a:spcPts val="0"/>
                        </a:spcAft>
                        <a:buNone/>
                      </a:pPr>
                      <a:r>
                        <a:rPr lang="en-US" sz="1600" u="none" cap="none" strike="noStrike">
                          <a:solidFill>
                            <a:srgbClr val="464646"/>
                          </a:solidFill>
                          <a:latin typeface="Arial"/>
                          <a:ea typeface="Arial"/>
                          <a:cs typeface="Arial"/>
                          <a:sym typeface="Arial"/>
                        </a:rPr>
                        <a:t>Client</a:t>
                      </a:r>
                      <a:endParaRPr sz="1600" u="none" cap="none" strike="noStrike">
                        <a:latin typeface="Arial"/>
                        <a:ea typeface="Arial"/>
                        <a:cs typeface="Arial"/>
                        <a:sym typeface="Arial"/>
                      </a:endParaRPr>
                    </a:p>
                  </a:txBody>
                  <a:tcPr marT="0" marB="0" marR="0" marL="0">
                    <a:lnL cap="flat" cmpd="sng" w="12700">
                      <a:solidFill>
                        <a:srgbClr val="464646"/>
                      </a:solidFill>
                      <a:prstDash val="solid"/>
                      <a:round/>
                      <a:headEnd len="sm" w="sm" type="none"/>
                      <a:tailEnd len="sm" w="sm" type="none"/>
                    </a:lnL>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tcPr>
                </a:tc>
                <a:tc>
                  <a:txBody>
                    <a:bodyPr/>
                    <a:lstStyle/>
                    <a:p>
                      <a:pPr indent="0" lvl="0" marL="323215" marR="0" rtl="0" algn="l">
                        <a:lnSpc>
                          <a:spcPct val="100000"/>
                        </a:lnSpc>
                        <a:spcBef>
                          <a:spcPts val="0"/>
                        </a:spcBef>
                        <a:spcAft>
                          <a:spcPts val="0"/>
                        </a:spcAft>
                        <a:buNone/>
                      </a:pPr>
                      <a:r>
                        <a:rPr b="1" lang="en-US" sz="1800" u="none" cap="none" strike="noStrike">
                          <a:solidFill>
                            <a:srgbClr val="464646"/>
                          </a:solidFill>
                          <a:latin typeface="Arial"/>
                          <a:ea typeface="Arial"/>
                          <a:cs typeface="Arial"/>
                          <a:sym typeface="Arial"/>
                        </a:rPr>
                        <a:t>N-Tier Model</a:t>
                      </a:r>
                      <a:endParaRPr sz="1800" u="none" cap="none" strike="noStrike">
                        <a:latin typeface="Arial"/>
                        <a:ea typeface="Arial"/>
                        <a:cs typeface="Arial"/>
                        <a:sym typeface="Arial"/>
                      </a:endParaRPr>
                    </a:p>
                    <a:p>
                      <a:pPr indent="0" lvl="0" marL="332740" marR="0" rtl="0" algn="l">
                        <a:lnSpc>
                          <a:spcPct val="100000"/>
                        </a:lnSpc>
                        <a:spcBef>
                          <a:spcPts val="950"/>
                        </a:spcBef>
                        <a:spcAft>
                          <a:spcPts val="0"/>
                        </a:spcAft>
                        <a:buNone/>
                      </a:pPr>
                      <a:r>
                        <a:rPr lang="en-US" sz="1100" u="none" cap="none" strike="noStrike">
                          <a:solidFill>
                            <a:srgbClr val="464646"/>
                          </a:solidFill>
                          <a:latin typeface="Arial"/>
                          <a:ea typeface="Arial"/>
                          <a:cs typeface="Arial"/>
                          <a:sym typeface="Arial"/>
                        </a:rPr>
                        <a:t>Web</a:t>
                      </a:r>
                      <a:endParaRPr sz="1100" u="none" cap="none" strike="noStrike">
                        <a:latin typeface="Arial"/>
                        <a:ea typeface="Arial"/>
                        <a:cs typeface="Arial"/>
                        <a:sym typeface="Arial"/>
                      </a:endParaRPr>
                    </a:p>
                    <a:p>
                      <a:pPr indent="0" lvl="0" marL="290195" marR="0" rtl="0" algn="l">
                        <a:lnSpc>
                          <a:spcPct val="100000"/>
                        </a:lnSpc>
                        <a:spcBef>
                          <a:spcPts val="10"/>
                        </a:spcBef>
                        <a:spcAft>
                          <a:spcPts val="0"/>
                        </a:spcAft>
                        <a:buNone/>
                      </a:pPr>
                      <a:r>
                        <a:rPr lang="en-US" sz="1100" u="none" cap="none" strike="noStrike">
                          <a:solidFill>
                            <a:srgbClr val="464646"/>
                          </a:solidFill>
                          <a:latin typeface="Arial"/>
                          <a:ea typeface="Arial"/>
                          <a:cs typeface="Arial"/>
                          <a:sym typeface="Arial"/>
                        </a:rPr>
                        <a:t>Server	Middleware</a:t>
                      </a:r>
                      <a:endParaRPr sz="11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20"/>
                        </a:spcBef>
                        <a:spcAft>
                          <a:spcPts val="0"/>
                        </a:spcAft>
                        <a:buNone/>
                      </a:pPr>
                      <a:r>
                        <a:t/>
                      </a:r>
                      <a:endParaRPr sz="1350" u="none" cap="none" strike="noStrike">
                        <a:latin typeface="Times New Roman"/>
                        <a:ea typeface="Times New Roman"/>
                        <a:cs typeface="Times New Roman"/>
                        <a:sym typeface="Times New Roman"/>
                      </a:endParaRPr>
                    </a:p>
                    <a:p>
                      <a:pPr indent="-173990" lvl="0" marL="645160" marR="429259" rtl="0" algn="l">
                        <a:lnSpc>
                          <a:spcPct val="100000"/>
                        </a:lnSpc>
                        <a:spcBef>
                          <a:spcPts val="5"/>
                        </a:spcBef>
                        <a:spcAft>
                          <a:spcPts val="0"/>
                        </a:spcAft>
                        <a:buNone/>
                      </a:pPr>
                      <a:r>
                        <a:rPr lang="en-US" sz="1600" u="none" cap="none" strike="noStrike">
                          <a:solidFill>
                            <a:srgbClr val="464646"/>
                          </a:solidFill>
                          <a:latin typeface="Arial"/>
                          <a:ea typeface="Arial"/>
                          <a:cs typeface="Arial"/>
                          <a:sym typeface="Arial"/>
                        </a:rPr>
                        <a:t>Application  Servers</a:t>
                      </a:r>
                      <a:endParaRPr sz="1600" u="none" cap="none" strike="noStrike">
                        <a:latin typeface="Arial"/>
                        <a:ea typeface="Arial"/>
                        <a:cs typeface="Arial"/>
                        <a:sym typeface="Arial"/>
                      </a:endParaRPr>
                    </a:p>
                  </a:txBody>
                  <a:tcPr marT="26675" marB="0" marR="0" marL="0">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15"/>
                        </a:spcBef>
                        <a:spcAft>
                          <a:spcPts val="0"/>
                        </a:spcAft>
                        <a:buNone/>
                      </a:pPr>
                      <a:r>
                        <a:t/>
                      </a:r>
                      <a:endParaRPr sz="1750" u="none" cap="none" strike="noStrike">
                        <a:latin typeface="Times New Roman"/>
                        <a:ea typeface="Times New Roman"/>
                        <a:cs typeface="Times New Roman"/>
                        <a:sym typeface="Times New Roman"/>
                      </a:endParaRPr>
                    </a:p>
                    <a:p>
                      <a:pPr indent="-113029" lvl="0" marL="267335" marR="285750" rtl="0" algn="l">
                        <a:lnSpc>
                          <a:spcPct val="100000"/>
                        </a:lnSpc>
                        <a:spcBef>
                          <a:spcPts val="0"/>
                        </a:spcBef>
                        <a:spcAft>
                          <a:spcPts val="0"/>
                        </a:spcAft>
                        <a:buNone/>
                      </a:pPr>
                      <a:r>
                        <a:rPr lang="en-US" sz="1600" u="none" cap="none" strike="noStrike">
                          <a:solidFill>
                            <a:srgbClr val="464646"/>
                          </a:solidFill>
                          <a:latin typeface="Arial"/>
                          <a:ea typeface="Arial"/>
                          <a:cs typeface="Arial"/>
                          <a:sym typeface="Arial"/>
                        </a:rPr>
                        <a:t>Database  Servers</a:t>
                      </a:r>
                      <a:endParaRPr sz="1600" u="none" cap="none" strike="noStrike">
                        <a:latin typeface="Arial"/>
                        <a:ea typeface="Arial"/>
                        <a:cs typeface="Arial"/>
                        <a:sym typeface="Arial"/>
                      </a:endParaRPr>
                    </a:p>
                  </a:txBody>
                  <a:tcPr marT="0" marB="0" marR="0" marL="0">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tcPr>
                </a:tc>
              </a:tr>
            </a:tbl>
          </a:graphicData>
        </a:graphic>
      </p:graphicFrame>
      <p:sp>
        <p:nvSpPr>
          <p:cNvPr id="4533" name="Google Shape;4533;p170"/>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534" name="Google Shape;4534;p170"/>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8" name="Shape 4538"/>
        <p:cNvGrpSpPr/>
        <p:nvPr/>
      </p:nvGrpSpPr>
      <p:grpSpPr>
        <a:xfrm>
          <a:off x="0" y="0"/>
          <a:ext cx="0" cy="0"/>
          <a:chOff x="0" y="0"/>
          <a:chExt cx="0" cy="0"/>
        </a:xfrm>
      </p:grpSpPr>
      <p:sp>
        <p:nvSpPr>
          <p:cNvPr id="4539" name="Google Shape;4539;p171"/>
          <p:cNvSpPr txBox="1"/>
          <p:nvPr>
            <p:ph type="title"/>
          </p:nvPr>
        </p:nvSpPr>
        <p:spPr>
          <a:xfrm>
            <a:off x="415544" y="139065"/>
            <a:ext cx="34563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Web Services Model</a:t>
            </a:r>
            <a:endParaRPr/>
          </a:p>
        </p:txBody>
      </p:sp>
      <p:sp>
        <p:nvSpPr>
          <p:cNvPr id="4540" name="Google Shape;4540;p171"/>
          <p:cNvSpPr/>
          <p:nvPr/>
        </p:nvSpPr>
        <p:spPr>
          <a:xfrm>
            <a:off x="1489151" y="1912044"/>
            <a:ext cx="566521" cy="77839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1" name="Google Shape;4541;p171"/>
          <p:cNvSpPr txBox="1"/>
          <p:nvPr/>
        </p:nvSpPr>
        <p:spPr>
          <a:xfrm>
            <a:off x="1218691" y="1642110"/>
            <a:ext cx="109347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464646"/>
                </a:solidFill>
                <a:latin typeface="Arial"/>
                <a:ea typeface="Arial"/>
                <a:cs typeface="Arial"/>
                <a:sym typeface="Arial"/>
              </a:rPr>
              <a:t>Web Server</a:t>
            </a:r>
            <a:endParaRPr sz="1600">
              <a:solidFill>
                <a:schemeClr val="dk1"/>
              </a:solidFill>
              <a:latin typeface="Arial"/>
              <a:ea typeface="Arial"/>
              <a:cs typeface="Arial"/>
              <a:sym typeface="Arial"/>
            </a:endParaRPr>
          </a:p>
        </p:txBody>
      </p:sp>
      <p:sp>
        <p:nvSpPr>
          <p:cNvPr id="4542" name="Google Shape;4542;p171"/>
          <p:cNvSpPr/>
          <p:nvPr/>
        </p:nvSpPr>
        <p:spPr>
          <a:xfrm>
            <a:off x="4214408" y="1912044"/>
            <a:ext cx="567354" cy="77839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3" name="Google Shape;4543;p171"/>
          <p:cNvSpPr txBox="1"/>
          <p:nvPr/>
        </p:nvSpPr>
        <p:spPr>
          <a:xfrm>
            <a:off x="3766184" y="1642110"/>
            <a:ext cx="1669414"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464646"/>
                </a:solidFill>
                <a:latin typeface="Arial"/>
                <a:ea typeface="Arial"/>
                <a:cs typeface="Arial"/>
                <a:sym typeface="Arial"/>
              </a:rPr>
              <a:t>Application Server</a:t>
            </a:r>
            <a:endParaRPr sz="1600">
              <a:solidFill>
                <a:schemeClr val="dk1"/>
              </a:solidFill>
              <a:latin typeface="Arial"/>
              <a:ea typeface="Arial"/>
              <a:cs typeface="Arial"/>
              <a:sym typeface="Arial"/>
            </a:endParaRPr>
          </a:p>
        </p:txBody>
      </p:sp>
      <p:sp>
        <p:nvSpPr>
          <p:cNvPr id="4544" name="Google Shape;4544;p171"/>
          <p:cNvSpPr/>
          <p:nvPr/>
        </p:nvSpPr>
        <p:spPr>
          <a:xfrm>
            <a:off x="7164872" y="1912044"/>
            <a:ext cx="567354" cy="77839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5" name="Google Shape;4545;p171"/>
          <p:cNvSpPr txBox="1"/>
          <p:nvPr/>
        </p:nvSpPr>
        <p:spPr>
          <a:xfrm>
            <a:off x="6666356" y="1642110"/>
            <a:ext cx="154749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464646"/>
                </a:solidFill>
                <a:latin typeface="Arial"/>
                <a:ea typeface="Arial"/>
                <a:cs typeface="Arial"/>
                <a:sym typeface="Arial"/>
              </a:rPr>
              <a:t>Database Server</a:t>
            </a:r>
            <a:endParaRPr sz="1600">
              <a:solidFill>
                <a:schemeClr val="dk1"/>
              </a:solidFill>
              <a:latin typeface="Arial"/>
              <a:ea typeface="Arial"/>
              <a:cs typeface="Arial"/>
              <a:sym typeface="Arial"/>
            </a:endParaRPr>
          </a:p>
        </p:txBody>
      </p:sp>
      <p:grpSp>
        <p:nvGrpSpPr>
          <p:cNvPr id="4546" name="Google Shape;4546;p171"/>
          <p:cNvGrpSpPr/>
          <p:nvPr/>
        </p:nvGrpSpPr>
        <p:grpSpPr>
          <a:xfrm>
            <a:off x="2270839" y="2254504"/>
            <a:ext cx="1738732" cy="134619"/>
            <a:chOff x="2270839" y="2254504"/>
            <a:chExt cx="1738732" cy="134619"/>
          </a:xfrm>
        </p:grpSpPr>
        <p:sp>
          <p:nvSpPr>
            <p:cNvPr id="4547" name="Google Shape;4547;p171"/>
            <p:cNvSpPr/>
            <p:nvPr/>
          </p:nvSpPr>
          <p:spPr>
            <a:xfrm>
              <a:off x="2270839" y="2254504"/>
              <a:ext cx="1738732" cy="13461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8" name="Google Shape;4548;p171"/>
            <p:cNvSpPr/>
            <p:nvPr/>
          </p:nvSpPr>
          <p:spPr>
            <a:xfrm>
              <a:off x="2291334" y="2263140"/>
              <a:ext cx="1689735" cy="78105"/>
            </a:xfrm>
            <a:custGeom>
              <a:rect b="b" l="l" r="r" t="t"/>
              <a:pathLst>
                <a:path extrusionOk="0" h="78105" w="1689735">
                  <a:moveTo>
                    <a:pt x="77724" y="0"/>
                  </a:moveTo>
                  <a:lnTo>
                    <a:pt x="0" y="38862"/>
                  </a:lnTo>
                  <a:lnTo>
                    <a:pt x="77724" y="77724"/>
                  </a:lnTo>
                  <a:lnTo>
                    <a:pt x="77724" y="51816"/>
                  </a:lnTo>
                  <a:lnTo>
                    <a:pt x="64770" y="51816"/>
                  </a:lnTo>
                  <a:lnTo>
                    <a:pt x="64770" y="25908"/>
                  </a:lnTo>
                  <a:lnTo>
                    <a:pt x="77724" y="25908"/>
                  </a:lnTo>
                  <a:lnTo>
                    <a:pt x="77724" y="0"/>
                  </a:lnTo>
                  <a:close/>
                </a:path>
                <a:path extrusionOk="0" h="78105" w="1689735">
                  <a:moveTo>
                    <a:pt x="1611630" y="0"/>
                  </a:moveTo>
                  <a:lnTo>
                    <a:pt x="1611630" y="77724"/>
                  </a:lnTo>
                  <a:lnTo>
                    <a:pt x="1663445" y="51816"/>
                  </a:lnTo>
                  <a:lnTo>
                    <a:pt x="1624583" y="51816"/>
                  </a:lnTo>
                  <a:lnTo>
                    <a:pt x="1624583" y="25908"/>
                  </a:lnTo>
                  <a:lnTo>
                    <a:pt x="1663446" y="25908"/>
                  </a:lnTo>
                  <a:lnTo>
                    <a:pt x="1611630" y="0"/>
                  </a:lnTo>
                  <a:close/>
                </a:path>
                <a:path extrusionOk="0" h="78105" w="1689735">
                  <a:moveTo>
                    <a:pt x="77724" y="25908"/>
                  </a:moveTo>
                  <a:lnTo>
                    <a:pt x="64770" y="25908"/>
                  </a:lnTo>
                  <a:lnTo>
                    <a:pt x="64770" y="51816"/>
                  </a:lnTo>
                  <a:lnTo>
                    <a:pt x="77724" y="51816"/>
                  </a:lnTo>
                  <a:lnTo>
                    <a:pt x="77724" y="25908"/>
                  </a:lnTo>
                  <a:close/>
                </a:path>
                <a:path extrusionOk="0" h="78105" w="1689735">
                  <a:moveTo>
                    <a:pt x="1611630" y="25908"/>
                  </a:moveTo>
                  <a:lnTo>
                    <a:pt x="77724" y="25908"/>
                  </a:lnTo>
                  <a:lnTo>
                    <a:pt x="77724" y="51816"/>
                  </a:lnTo>
                  <a:lnTo>
                    <a:pt x="1611630" y="51816"/>
                  </a:lnTo>
                  <a:lnTo>
                    <a:pt x="1611630" y="25908"/>
                  </a:lnTo>
                  <a:close/>
                </a:path>
                <a:path extrusionOk="0" h="78105" w="1689735">
                  <a:moveTo>
                    <a:pt x="1663446" y="25908"/>
                  </a:moveTo>
                  <a:lnTo>
                    <a:pt x="1624583" y="25908"/>
                  </a:lnTo>
                  <a:lnTo>
                    <a:pt x="1624583" y="51816"/>
                  </a:lnTo>
                  <a:lnTo>
                    <a:pt x="1663445" y="51816"/>
                  </a:lnTo>
                  <a:lnTo>
                    <a:pt x="1689354" y="38862"/>
                  </a:lnTo>
                  <a:lnTo>
                    <a:pt x="1663446" y="25908"/>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549" name="Google Shape;4549;p171"/>
          <p:cNvGrpSpPr/>
          <p:nvPr/>
        </p:nvGrpSpPr>
        <p:grpSpPr>
          <a:xfrm>
            <a:off x="4997053" y="2254504"/>
            <a:ext cx="1963183" cy="134619"/>
            <a:chOff x="4997053" y="2254504"/>
            <a:chExt cx="1963183" cy="134619"/>
          </a:xfrm>
        </p:grpSpPr>
        <p:sp>
          <p:nvSpPr>
            <p:cNvPr id="4550" name="Google Shape;4550;p171"/>
            <p:cNvSpPr/>
            <p:nvPr/>
          </p:nvSpPr>
          <p:spPr>
            <a:xfrm>
              <a:off x="4997053" y="2254504"/>
              <a:ext cx="1963183" cy="13461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1" name="Google Shape;4551;p171"/>
            <p:cNvSpPr/>
            <p:nvPr/>
          </p:nvSpPr>
          <p:spPr>
            <a:xfrm>
              <a:off x="5017769" y="2263140"/>
              <a:ext cx="1913255" cy="78105"/>
            </a:xfrm>
            <a:custGeom>
              <a:rect b="b" l="l" r="r" t="t"/>
              <a:pathLst>
                <a:path extrusionOk="0" h="78105" w="1913254">
                  <a:moveTo>
                    <a:pt x="77724" y="0"/>
                  </a:moveTo>
                  <a:lnTo>
                    <a:pt x="0" y="38862"/>
                  </a:lnTo>
                  <a:lnTo>
                    <a:pt x="77724" y="77724"/>
                  </a:lnTo>
                  <a:lnTo>
                    <a:pt x="77724" y="51816"/>
                  </a:lnTo>
                  <a:lnTo>
                    <a:pt x="64769" y="51816"/>
                  </a:lnTo>
                  <a:lnTo>
                    <a:pt x="64769" y="25908"/>
                  </a:lnTo>
                  <a:lnTo>
                    <a:pt x="77724" y="25908"/>
                  </a:lnTo>
                  <a:lnTo>
                    <a:pt x="77724" y="0"/>
                  </a:lnTo>
                  <a:close/>
                </a:path>
                <a:path extrusionOk="0" h="78105" w="1913254">
                  <a:moveTo>
                    <a:pt x="1835403" y="0"/>
                  </a:moveTo>
                  <a:lnTo>
                    <a:pt x="1835403" y="77724"/>
                  </a:lnTo>
                  <a:lnTo>
                    <a:pt x="1887220" y="51816"/>
                  </a:lnTo>
                  <a:lnTo>
                    <a:pt x="1848357" y="51816"/>
                  </a:lnTo>
                  <a:lnTo>
                    <a:pt x="1848357" y="25908"/>
                  </a:lnTo>
                  <a:lnTo>
                    <a:pt x="1887220" y="25908"/>
                  </a:lnTo>
                  <a:lnTo>
                    <a:pt x="1835403" y="0"/>
                  </a:lnTo>
                  <a:close/>
                </a:path>
                <a:path extrusionOk="0" h="78105" w="1913254">
                  <a:moveTo>
                    <a:pt x="77724" y="25908"/>
                  </a:moveTo>
                  <a:lnTo>
                    <a:pt x="64769" y="25908"/>
                  </a:lnTo>
                  <a:lnTo>
                    <a:pt x="64769" y="51816"/>
                  </a:lnTo>
                  <a:lnTo>
                    <a:pt x="77724" y="51816"/>
                  </a:lnTo>
                  <a:lnTo>
                    <a:pt x="77724" y="25908"/>
                  </a:lnTo>
                  <a:close/>
                </a:path>
                <a:path extrusionOk="0" h="78105" w="1913254">
                  <a:moveTo>
                    <a:pt x="1835403" y="25908"/>
                  </a:moveTo>
                  <a:lnTo>
                    <a:pt x="77724" y="25908"/>
                  </a:lnTo>
                  <a:lnTo>
                    <a:pt x="77724" y="51816"/>
                  </a:lnTo>
                  <a:lnTo>
                    <a:pt x="1835403" y="51816"/>
                  </a:lnTo>
                  <a:lnTo>
                    <a:pt x="1835403" y="25908"/>
                  </a:lnTo>
                  <a:close/>
                </a:path>
                <a:path extrusionOk="0" h="78105" w="1913254">
                  <a:moveTo>
                    <a:pt x="1887220" y="25908"/>
                  </a:moveTo>
                  <a:lnTo>
                    <a:pt x="1848357" y="25908"/>
                  </a:lnTo>
                  <a:lnTo>
                    <a:pt x="1848357" y="51816"/>
                  </a:lnTo>
                  <a:lnTo>
                    <a:pt x="1887220" y="51816"/>
                  </a:lnTo>
                  <a:lnTo>
                    <a:pt x="1913127" y="38862"/>
                  </a:lnTo>
                  <a:lnTo>
                    <a:pt x="1887220" y="25908"/>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552" name="Google Shape;4552;p171"/>
          <p:cNvSpPr txBox="1"/>
          <p:nvPr/>
        </p:nvSpPr>
        <p:spPr>
          <a:xfrm>
            <a:off x="1191564" y="2735656"/>
            <a:ext cx="1277620" cy="2089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464646"/>
                </a:solidFill>
                <a:latin typeface="Arial"/>
                <a:ea typeface="Arial"/>
                <a:cs typeface="Arial"/>
                <a:sym typeface="Arial"/>
              </a:rPr>
              <a:t>Serves web pages</a:t>
            </a:r>
            <a:endParaRPr sz="1200">
              <a:solidFill>
                <a:schemeClr val="dk1"/>
              </a:solidFill>
              <a:latin typeface="Arial"/>
              <a:ea typeface="Arial"/>
              <a:cs typeface="Arial"/>
              <a:sym typeface="Arial"/>
            </a:endParaRPr>
          </a:p>
        </p:txBody>
      </p:sp>
      <p:sp>
        <p:nvSpPr>
          <p:cNvPr id="4553" name="Google Shape;4553;p171"/>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554" name="Google Shape;4554;p171"/>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4555" name="Google Shape;4555;p171"/>
          <p:cNvSpPr txBox="1"/>
          <p:nvPr/>
        </p:nvSpPr>
        <p:spPr>
          <a:xfrm>
            <a:off x="3766184" y="2735656"/>
            <a:ext cx="1981200" cy="575310"/>
          </a:xfrm>
          <a:prstGeom prst="rect">
            <a:avLst/>
          </a:prstGeom>
          <a:noFill/>
          <a:ln>
            <a:noFill/>
          </a:ln>
        </p:spPr>
        <p:txBody>
          <a:bodyPr anchorCtr="0" anchor="t" bIns="0" lIns="0" spcFirstLastPara="1" rIns="0" wrap="square" tIns="12700">
            <a:spAutoFit/>
          </a:bodyPr>
          <a:lstStyle/>
          <a:p>
            <a:pPr indent="-172720" lvl="0" marL="184785" marR="0" rtl="0" algn="l">
              <a:lnSpc>
                <a:spcPct val="100000"/>
              </a:lnSpc>
              <a:spcBef>
                <a:spcPts val="0"/>
              </a:spcBef>
              <a:spcAft>
                <a:spcPts val="0"/>
              </a:spcAft>
              <a:buClr>
                <a:srgbClr val="464646"/>
              </a:buClr>
              <a:buSzPts val="1200"/>
              <a:buFont typeface="Arial"/>
              <a:buChar char="•"/>
            </a:pPr>
            <a:r>
              <a:rPr lang="en-US" sz="1200">
                <a:solidFill>
                  <a:srgbClr val="464646"/>
                </a:solidFill>
                <a:latin typeface="Arial"/>
                <a:ea typeface="Arial"/>
                <a:cs typeface="Arial"/>
                <a:sym typeface="Arial"/>
              </a:rPr>
              <a:t>Implements business logic</a:t>
            </a:r>
            <a:endParaRPr sz="1200">
              <a:solidFill>
                <a:schemeClr val="dk1"/>
              </a:solidFill>
              <a:latin typeface="Arial"/>
              <a:ea typeface="Arial"/>
              <a:cs typeface="Arial"/>
              <a:sym typeface="Arial"/>
            </a:endParaRPr>
          </a:p>
          <a:p>
            <a:pPr indent="-172720" lvl="0" marL="184785" marR="0" rtl="0" algn="l">
              <a:lnSpc>
                <a:spcPct val="100000"/>
              </a:lnSpc>
              <a:spcBef>
                <a:spcPts val="5"/>
              </a:spcBef>
              <a:spcAft>
                <a:spcPts val="0"/>
              </a:spcAft>
              <a:buClr>
                <a:srgbClr val="464646"/>
              </a:buClr>
              <a:buSzPts val="1200"/>
              <a:buFont typeface="Arial"/>
              <a:buChar char="•"/>
            </a:pPr>
            <a:r>
              <a:rPr lang="en-US" sz="1200">
                <a:solidFill>
                  <a:srgbClr val="464646"/>
                </a:solidFill>
                <a:latin typeface="Arial"/>
                <a:ea typeface="Arial"/>
                <a:cs typeface="Arial"/>
                <a:sym typeface="Arial"/>
              </a:rPr>
              <a:t>Manipulates data</a:t>
            </a:r>
            <a:endParaRPr sz="1200">
              <a:solidFill>
                <a:schemeClr val="dk1"/>
              </a:solidFill>
              <a:latin typeface="Arial"/>
              <a:ea typeface="Arial"/>
              <a:cs typeface="Arial"/>
              <a:sym typeface="Arial"/>
            </a:endParaRPr>
          </a:p>
          <a:p>
            <a:pPr indent="-172720" lvl="0" marL="184785" marR="0" rtl="0" algn="l">
              <a:lnSpc>
                <a:spcPct val="100000"/>
              </a:lnSpc>
              <a:spcBef>
                <a:spcPts val="0"/>
              </a:spcBef>
              <a:spcAft>
                <a:spcPts val="0"/>
              </a:spcAft>
              <a:buClr>
                <a:srgbClr val="464646"/>
              </a:buClr>
              <a:buSzPts val="1200"/>
              <a:buFont typeface="Arial"/>
              <a:buChar char="•"/>
            </a:pPr>
            <a:r>
              <a:rPr lang="en-US" sz="1200">
                <a:solidFill>
                  <a:srgbClr val="464646"/>
                </a:solidFill>
                <a:latin typeface="Arial"/>
                <a:ea typeface="Arial"/>
                <a:cs typeface="Arial"/>
                <a:sym typeface="Arial"/>
              </a:rPr>
              <a:t>Data mining</a:t>
            </a:r>
            <a:endParaRPr sz="1200">
              <a:solidFill>
                <a:schemeClr val="dk1"/>
              </a:solidFill>
              <a:latin typeface="Arial"/>
              <a:ea typeface="Arial"/>
              <a:cs typeface="Arial"/>
              <a:sym typeface="Arial"/>
            </a:endParaRPr>
          </a:p>
        </p:txBody>
      </p:sp>
      <p:sp>
        <p:nvSpPr>
          <p:cNvPr id="4556" name="Google Shape;4556;p171"/>
          <p:cNvSpPr txBox="1"/>
          <p:nvPr/>
        </p:nvSpPr>
        <p:spPr>
          <a:xfrm>
            <a:off x="6666356" y="2735656"/>
            <a:ext cx="1599565" cy="758190"/>
          </a:xfrm>
          <a:prstGeom prst="rect">
            <a:avLst/>
          </a:prstGeom>
          <a:noFill/>
          <a:ln>
            <a:noFill/>
          </a:ln>
        </p:spPr>
        <p:txBody>
          <a:bodyPr anchorCtr="0" anchor="t" bIns="0" lIns="0" spcFirstLastPara="1" rIns="0" wrap="square" tIns="12700">
            <a:spAutoFit/>
          </a:bodyPr>
          <a:lstStyle/>
          <a:p>
            <a:pPr indent="-172720" lvl="0" marL="184785" marR="0" rtl="0" algn="l">
              <a:lnSpc>
                <a:spcPct val="100000"/>
              </a:lnSpc>
              <a:spcBef>
                <a:spcPts val="0"/>
              </a:spcBef>
              <a:spcAft>
                <a:spcPts val="0"/>
              </a:spcAft>
              <a:buClr>
                <a:srgbClr val="464646"/>
              </a:buClr>
              <a:buSzPts val="1200"/>
              <a:buFont typeface="Arial"/>
              <a:buChar char="•"/>
            </a:pPr>
            <a:r>
              <a:rPr lang="en-US" sz="1200">
                <a:solidFill>
                  <a:srgbClr val="464646"/>
                </a:solidFill>
                <a:latin typeface="Arial"/>
                <a:ea typeface="Arial"/>
                <a:cs typeface="Arial"/>
                <a:sym typeface="Arial"/>
              </a:rPr>
              <a:t>Accesses data store</a:t>
            </a:r>
            <a:endParaRPr sz="1200">
              <a:solidFill>
                <a:schemeClr val="dk1"/>
              </a:solidFill>
              <a:latin typeface="Arial"/>
              <a:ea typeface="Arial"/>
              <a:cs typeface="Arial"/>
              <a:sym typeface="Arial"/>
            </a:endParaRPr>
          </a:p>
          <a:p>
            <a:pPr indent="-172720" lvl="0" marL="184785" marR="0" rtl="0" algn="l">
              <a:lnSpc>
                <a:spcPct val="100000"/>
              </a:lnSpc>
              <a:spcBef>
                <a:spcPts val="5"/>
              </a:spcBef>
              <a:spcAft>
                <a:spcPts val="0"/>
              </a:spcAft>
              <a:buClr>
                <a:srgbClr val="464646"/>
              </a:buClr>
              <a:buSzPts val="1200"/>
              <a:buFont typeface="Arial"/>
              <a:buChar char="•"/>
            </a:pPr>
            <a:r>
              <a:rPr lang="en-US" sz="1200">
                <a:solidFill>
                  <a:srgbClr val="464646"/>
                </a:solidFill>
                <a:latin typeface="Arial"/>
                <a:ea typeface="Arial"/>
                <a:cs typeface="Arial"/>
                <a:sym typeface="Arial"/>
              </a:rPr>
              <a:t>High transaction rate</a:t>
            </a:r>
            <a:endParaRPr sz="1200">
              <a:solidFill>
                <a:schemeClr val="dk1"/>
              </a:solidFill>
              <a:latin typeface="Arial"/>
              <a:ea typeface="Arial"/>
              <a:cs typeface="Arial"/>
              <a:sym typeface="Arial"/>
            </a:endParaRPr>
          </a:p>
          <a:p>
            <a:pPr indent="-172720" lvl="0" marL="184785" marR="0" rtl="0" algn="l">
              <a:lnSpc>
                <a:spcPct val="100000"/>
              </a:lnSpc>
              <a:spcBef>
                <a:spcPts val="0"/>
              </a:spcBef>
              <a:spcAft>
                <a:spcPts val="0"/>
              </a:spcAft>
              <a:buClr>
                <a:srgbClr val="464646"/>
              </a:buClr>
              <a:buSzPts val="1200"/>
              <a:buFont typeface="Arial"/>
              <a:buChar char="•"/>
            </a:pPr>
            <a:r>
              <a:rPr lang="en-US" sz="1200">
                <a:solidFill>
                  <a:srgbClr val="464646"/>
                </a:solidFill>
                <a:latin typeface="Arial"/>
                <a:ea typeface="Arial"/>
                <a:cs typeface="Arial"/>
                <a:sym typeface="Arial"/>
              </a:rPr>
              <a:t>High bandwidth</a:t>
            </a:r>
            <a:endParaRPr sz="1200">
              <a:solidFill>
                <a:schemeClr val="dk1"/>
              </a:solidFill>
              <a:latin typeface="Arial"/>
              <a:ea typeface="Arial"/>
              <a:cs typeface="Arial"/>
              <a:sym typeface="Arial"/>
            </a:endParaRPr>
          </a:p>
          <a:p>
            <a:pPr indent="-172720" lvl="0" marL="184785" marR="0" rtl="0" algn="l">
              <a:lnSpc>
                <a:spcPct val="100000"/>
              </a:lnSpc>
              <a:spcBef>
                <a:spcPts val="0"/>
              </a:spcBef>
              <a:spcAft>
                <a:spcPts val="0"/>
              </a:spcAft>
              <a:buClr>
                <a:srgbClr val="464646"/>
              </a:buClr>
              <a:buSzPts val="1200"/>
              <a:buFont typeface="Arial"/>
              <a:buChar char="•"/>
            </a:pPr>
            <a:r>
              <a:rPr lang="en-US" sz="1200">
                <a:solidFill>
                  <a:srgbClr val="464646"/>
                </a:solidFill>
                <a:latin typeface="Arial"/>
                <a:ea typeface="Arial"/>
                <a:cs typeface="Arial"/>
                <a:sym typeface="Arial"/>
              </a:rPr>
              <a:t>Low latency</a:t>
            </a:r>
            <a:endParaRPr sz="1200">
              <a:solidFill>
                <a:schemeClr val="dk1"/>
              </a:solidFill>
              <a:latin typeface="Arial"/>
              <a:ea typeface="Arial"/>
              <a:cs typeface="Arial"/>
              <a:sym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0" name="Shape 4560"/>
        <p:cNvGrpSpPr/>
        <p:nvPr/>
      </p:nvGrpSpPr>
      <p:grpSpPr>
        <a:xfrm>
          <a:off x="0" y="0"/>
          <a:ext cx="0" cy="0"/>
          <a:chOff x="0" y="0"/>
          <a:chExt cx="0" cy="0"/>
        </a:xfrm>
      </p:grpSpPr>
      <p:sp>
        <p:nvSpPr>
          <p:cNvPr id="4561" name="Google Shape;4561;p172"/>
          <p:cNvSpPr txBox="1"/>
          <p:nvPr>
            <p:ph type="title"/>
          </p:nvPr>
        </p:nvSpPr>
        <p:spPr>
          <a:xfrm>
            <a:off x="475284" y="2103881"/>
            <a:ext cx="31287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t>Amazon EC2</a:t>
            </a:r>
            <a:endParaRPr sz="4000"/>
          </a:p>
        </p:txBody>
      </p:sp>
      <p:sp>
        <p:nvSpPr>
          <p:cNvPr id="4562" name="Google Shape;4562;p172"/>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6" name="Shape 4566"/>
        <p:cNvGrpSpPr/>
        <p:nvPr/>
      </p:nvGrpSpPr>
      <p:grpSpPr>
        <a:xfrm>
          <a:off x="0" y="0"/>
          <a:ext cx="0" cy="0"/>
          <a:chOff x="0" y="0"/>
          <a:chExt cx="0" cy="0"/>
        </a:xfrm>
      </p:grpSpPr>
      <p:grpSp>
        <p:nvGrpSpPr>
          <p:cNvPr id="4567" name="Google Shape;4567;p173"/>
          <p:cNvGrpSpPr/>
          <p:nvPr/>
        </p:nvGrpSpPr>
        <p:grpSpPr>
          <a:xfrm>
            <a:off x="7930134" y="125729"/>
            <a:ext cx="1096010" cy="1000125"/>
            <a:chOff x="7930134" y="125729"/>
            <a:chExt cx="1096010" cy="1000125"/>
          </a:xfrm>
        </p:grpSpPr>
        <p:sp>
          <p:nvSpPr>
            <p:cNvPr id="4568" name="Google Shape;4568;p173"/>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9" name="Google Shape;4569;p173"/>
            <p:cNvSpPr/>
            <p:nvPr/>
          </p:nvSpPr>
          <p:spPr>
            <a:xfrm>
              <a:off x="8169491" y="219481"/>
              <a:ext cx="638175" cy="797560"/>
            </a:xfrm>
            <a:custGeom>
              <a:rect b="b" l="l" r="r" t="t"/>
              <a:pathLst>
                <a:path extrusionOk="0" h="797560" w="638175">
                  <a:moveTo>
                    <a:pt x="637692" y="160794"/>
                  </a:moveTo>
                  <a:lnTo>
                    <a:pt x="309575" y="0"/>
                  </a:lnTo>
                  <a:lnTo>
                    <a:pt x="303136" y="0"/>
                  </a:lnTo>
                  <a:lnTo>
                    <a:pt x="303136" y="103111"/>
                  </a:lnTo>
                  <a:lnTo>
                    <a:pt x="176999" y="57861"/>
                  </a:lnTo>
                  <a:lnTo>
                    <a:pt x="176999" y="133616"/>
                  </a:lnTo>
                  <a:lnTo>
                    <a:pt x="79489" y="106260"/>
                  </a:lnTo>
                  <a:lnTo>
                    <a:pt x="79489" y="162013"/>
                  </a:lnTo>
                  <a:lnTo>
                    <a:pt x="0" y="145199"/>
                  </a:lnTo>
                  <a:lnTo>
                    <a:pt x="0" y="647026"/>
                  </a:lnTo>
                  <a:lnTo>
                    <a:pt x="79489" y="629158"/>
                  </a:lnTo>
                  <a:lnTo>
                    <a:pt x="79489" y="687019"/>
                  </a:lnTo>
                  <a:lnTo>
                    <a:pt x="176999" y="658609"/>
                  </a:lnTo>
                  <a:lnTo>
                    <a:pt x="176999" y="735406"/>
                  </a:lnTo>
                  <a:lnTo>
                    <a:pt x="303136" y="689114"/>
                  </a:lnTo>
                  <a:lnTo>
                    <a:pt x="303136" y="797026"/>
                  </a:lnTo>
                  <a:lnTo>
                    <a:pt x="304050" y="797026"/>
                  </a:lnTo>
                  <a:lnTo>
                    <a:pt x="637692" y="632485"/>
                  </a:lnTo>
                  <a:lnTo>
                    <a:pt x="637692" y="160794"/>
                  </a:lnTo>
                  <a:close/>
                </a:path>
              </a:pathLst>
            </a:custGeom>
            <a:solidFill>
              <a:srgbClr val="F474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70" name="Google Shape;4570;p173"/>
            <p:cNvSpPr/>
            <p:nvPr/>
          </p:nvSpPr>
          <p:spPr>
            <a:xfrm>
              <a:off x="8136636" y="219481"/>
              <a:ext cx="336550" cy="797560"/>
            </a:xfrm>
            <a:custGeom>
              <a:rect b="b" l="l" r="r" t="t"/>
              <a:pathLst>
                <a:path extrusionOk="0" h="797560" w="336550">
                  <a:moveTo>
                    <a:pt x="32854" y="145199"/>
                  </a:moveTo>
                  <a:lnTo>
                    <a:pt x="0" y="160972"/>
                  </a:lnTo>
                  <a:lnTo>
                    <a:pt x="0" y="631253"/>
                  </a:lnTo>
                  <a:lnTo>
                    <a:pt x="32854" y="648081"/>
                  </a:lnTo>
                  <a:lnTo>
                    <a:pt x="32854" y="145199"/>
                  </a:lnTo>
                  <a:close/>
                </a:path>
                <a:path extrusionOk="0" h="797560" w="336550">
                  <a:moveTo>
                    <a:pt x="112344" y="106260"/>
                  </a:moveTo>
                  <a:lnTo>
                    <a:pt x="71005" y="126250"/>
                  </a:lnTo>
                  <a:lnTo>
                    <a:pt x="71005" y="665975"/>
                  </a:lnTo>
                  <a:lnTo>
                    <a:pt x="112344" y="685965"/>
                  </a:lnTo>
                  <a:lnTo>
                    <a:pt x="112344" y="106260"/>
                  </a:lnTo>
                  <a:close/>
                </a:path>
                <a:path extrusionOk="0" h="797560" w="336550">
                  <a:moveTo>
                    <a:pt x="209854" y="57861"/>
                  </a:moveTo>
                  <a:lnTo>
                    <a:pt x="157924" y="83108"/>
                  </a:lnTo>
                  <a:lnTo>
                    <a:pt x="157924" y="709104"/>
                  </a:lnTo>
                  <a:lnTo>
                    <a:pt x="209854" y="734352"/>
                  </a:lnTo>
                  <a:lnTo>
                    <a:pt x="209854" y="57861"/>
                  </a:lnTo>
                  <a:close/>
                </a:path>
                <a:path extrusionOk="0" h="797560" w="336550">
                  <a:moveTo>
                    <a:pt x="335991" y="0"/>
                  </a:moveTo>
                  <a:lnTo>
                    <a:pt x="329323" y="0"/>
                  </a:lnTo>
                  <a:lnTo>
                    <a:pt x="269214" y="28409"/>
                  </a:lnTo>
                  <a:lnTo>
                    <a:pt x="269214" y="763816"/>
                  </a:lnTo>
                  <a:lnTo>
                    <a:pt x="335102" y="797026"/>
                  </a:lnTo>
                  <a:lnTo>
                    <a:pt x="335991" y="797026"/>
                  </a:lnTo>
                  <a:lnTo>
                    <a:pt x="335991" y="0"/>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571" name="Google Shape;4571;p173"/>
          <p:cNvSpPr txBox="1"/>
          <p:nvPr>
            <p:ph type="title"/>
          </p:nvPr>
        </p:nvSpPr>
        <p:spPr>
          <a:xfrm>
            <a:off x="415544" y="139065"/>
            <a:ext cx="67818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AMI Types - Storage for the Root Device</a:t>
            </a:r>
            <a:endParaRPr/>
          </a:p>
        </p:txBody>
      </p:sp>
      <p:sp>
        <p:nvSpPr>
          <p:cNvPr id="4572" name="Google Shape;4572;p173"/>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573" name="Google Shape;4573;p173"/>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graphicFrame>
        <p:nvGraphicFramePr>
          <p:cNvPr id="4574" name="Google Shape;4574;p173"/>
          <p:cNvGraphicFramePr/>
          <p:nvPr/>
        </p:nvGraphicFramePr>
        <p:xfrm>
          <a:off x="330441" y="1376425"/>
          <a:ext cx="3000000" cy="3000000"/>
        </p:xfrm>
        <a:graphic>
          <a:graphicData uri="http://schemas.openxmlformats.org/drawingml/2006/table">
            <a:tbl>
              <a:tblPr bandRow="1" firstRow="1">
                <a:noFill/>
                <a:tableStyleId>{C154F79E-6D79-4C7C-A1F2-0E12EC4E2F2D}</a:tableStyleId>
              </a:tblPr>
              <a:tblGrid>
                <a:gridCol w="1566550"/>
                <a:gridCol w="3750950"/>
                <a:gridCol w="3255650"/>
              </a:tblGrid>
              <a:tr h="304800">
                <a:tc>
                  <a:txBody>
                    <a:bodyPr/>
                    <a:lstStyle/>
                    <a:p>
                      <a:pPr indent="0" lvl="0" marL="91440" marR="0" rtl="0" algn="l">
                        <a:lnSpc>
                          <a:spcPct val="100000"/>
                        </a:lnSpc>
                        <a:spcBef>
                          <a:spcPts val="0"/>
                        </a:spcBef>
                        <a:spcAft>
                          <a:spcPts val="0"/>
                        </a:spcAft>
                        <a:buNone/>
                      </a:pPr>
                      <a:r>
                        <a:rPr b="1" lang="en-US" sz="1400" u="none" cap="none" strike="noStrike">
                          <a:solidFill>
                            <a:srgbClr val="FFFFFF"/>
                          </a:solidFill>
                          <a:latin typeface="Arial"/>
                          <a:ea typeface="Arial"/>
                          <a:cs typeface="Arial"/>
                          <a:sym typeface="Arial"/>
                        </a:rPr>
                        <a:t>Characteristic</a:t>
                      </a:r>
                      <a:endParaRPr sz="1400" u="none" cap="none" strike="noStrike">
                        <a:latin typeface="Arial"/>
                        <a:ea typeface="Arial"/>
                        <a:cs typeface="Arial"/>
                        <a:sym typeface="Arial"/>
                      </a:endParaRPr>
                    </a:p>
                  </a:txBody>
                  <a:tcPr marT="40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a:txBody>
                    <a:bodyPr/>
                    <a:lstStyle/>
                    <a:p>
                      <a:pPr indent="0" lvl="0" marL="91440" marR="0" rtl="0" algn="l">
                        <a:lnSpc>
                          <a:spcPct val="100000"/>
                        </a:lnSpc>
                        <a:spcBef>
                          <a:spcPts val="0"/>
                        </a:spcBef>
                        <a:spcAft>
                          <a:spcPts val="0"/>
                        </a:spcAft>
                        <a:buNone/>
                      </a:pPr>
                      <a:r>
                        <a:rPr b="1" lang="en-US" sz="1400" u="none" cap="none" strike="noStrike">
                          <a:solidFill>
                            <a:srgbClr val="FFFFFF"/>
                          </a:solidFill>
                          <a:latin typeface="Arial"/>
                          <a:ea typeface="Arial"/>
                          <a:cs typeface="Arial"/>
                          <a:sym typeface="Arial"/>
                        </a:rPr>
                        <a:t>Amazon EBS-Backed</a:t>
                      </a:r>
                      <a:endParaRPr sz="1400" u="none" cap="none" strike="noStrike">
                        <a:latin typeface="Arial"/>
                        <a:ea typeface="Arial"/>
                        <a:cs typeface="Arial"/>
                        <a:sym typeface="Arial"/>
                      </a:endParaRPr>
                    </a:p>
                  </a:txBody>
                  <a:tcPr marT="40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a:txBody>
                    <a:bodyPr/>
                    <a:lstStyle/>
                    <a:p>
                      <a:pPr indent="0" lvl="0" marL="92075" marR="0" rtl="0" algn="l">
                        <a:lnSpc>
                          <a:spcPct val="100000"/>
                        </a:lnSpc>
                        <a:spcBef>
                          <a:spcPts val="0"/>
                        </a:spcBef>
                        <a:spcAft>
                          <a:spcPts val="0"/>
                        </a:spcAft>
                        <a:buNone/>
                      </a:pPr>
                      <a:r>
                        <a:rPr b="1" lang="en-US" sz="1400" u="none" cap="none" strike="noStrike">
                          <a:solidFill>
                            <a:srgbClr val="FFFFFF"/>
                          </a:solidFill>
                          <a:latin typeface="Arial"/>
                          <a:ea typeface="Arial"/>
                          <a:cs typeface="Arial"/>
                          <a:sym typeface="Arial"/>
                        </a:rPr>
                        <a:t>Amazon Instance Store-Backed</a:t>
                      </a:r>
                      <a:endParaRPr sz="1400" u="none" cap="none" strike="noStrike">
                        <a:latin typeface="Arial"/>
                        <a:ea typeface="Arial"/>
                        <a:cs typeface="Arial"/>
                        <a:sym typeface="Arial"/>
                      </a:endParaRPr>
                    </a:p>
                  </a:txBody>
                  <a:tcPr marT="40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r>
              <a:tr h="304800">
                <a:tc>
                  <a:txBody>
                    <a:bodyPr/>
                    <a:lstStyle/>
                    <a:p>
                      <a:pPr indent="0" lvl="0" marL="91440" marR="0" rtl="0" algn="l">
                        <a:lnSpc>
                          <a:spcPct val="100000"/>
                        </a:lnSpc>
                        <a:spcBef>
                          <a:spcPts val="0"/>
                        </a:spcBef>
                        <a:spcAft>
                          <a:spcPts val="0"/>
                        </a:spcAft>
                        <a:buNone/>
                      </a:pPr>
                      <a:r>
                        <a:rPr b="1" lang="en-US" sz="1400" u="none" cap="none" strike="noStrike">
                          <a:solidFill>
                            <a:srgbClr val="FFFFFF"/>
                          </a:solidFill>
                          <a:latin typeface="Arial"/>
                          <a:ea typeface="Arial"/>
                          <a:cs typeface="Arial"/>
                          <a:sym typeface="Arial"/>
                        </a:rPr>
                        <a:t>Boot time</a:t>
                      </a:r>
                      <a:endParaRPr sz="1400" u="none" cap="none" strike="noStrike">
                        <a:latin typeface="Arial"/>
                        <a:ea typeface="Arial"/>
                        <a:cs typeface="Arial"/>
                        <a:sym typeface="Arial"/>
                      </a:endParaRPr>
                    </a:p>
                  </a:txBody>
                  <a:tcPr marT="40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0" lvl="0" marL="91440" marR="0" rtl="0" algn="l">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Usually &lt; 1 minute</a:t>
                      </a:r>
                      <a:endParaRPr sz="12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92075" marR="0" rtl="0" algn="l">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Usually &lt; 5 minutes</a:t>
                      </a:r>
                      <a:endParaRPr sz="12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r>
              <a:tr h="304800">
                <a:tc>
                  <a:txBody>
                    <a:bodyPr/>
                    <a:lstStyle/>
                    <a:p>
                      <a:pPr indent="0" lvl="0" marL="91440" marR="0" rtl="0" algn="l">
                        <a:lnSpc>
                          <a:spcPct val="100000"/>
                        </a:lnSpc>
                        <a:spcBef>
                          <a:spcPts val="0"/>
                        </a:spcBef>
                        <a:spcAft>
                          <a:spcPts val="0"/>
                        </a:spcAft>
                        <a:buNone/>
                      </a:pPr>
                      <a:r>
                        <a:rPr b="1" lang="en-US" sz="1400" u="none" cap="none" strike="noStrike">
                          <a:solidFill>
                            <a:srgbClr val="FFFFFF"/>
                          </a:solidFill>
                          <a:latin typeface="Arial"/>
                          <a:ea typeface="Arial"/>
                          <a:cs typeface="Arial"/>
                          <a:sym typeface="Arial"/>
                        </a:rPr>
                        <a:t>Size limit</a:t>
                      </a:r>
                      <a:endParaRPr sz="1400" u="none" cap="none" strike="noStrike">
                        <a:latin typeface="Arial"/>
                        <a:ea typeface="Arial"/>
                        <a:cs typeface="Arial"/>
                        <a:sym typeface="Arial"/>
                      </a:endParaRPr>
                    </a:p>
                  </a:txBody>
                  <a:tcPr marT="40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0" lvl="0" marL="91440" marR="0" rtl="0" algn="l">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16 TiB</a:t>
                      </a:r>
                      <a:endParaRPr sz="12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92075" marR="0" rtl="0" algn="l">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10 GiB</a:t>
                      </a:r>
                      <a:endParaRPr sz="12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r>
              <a:tr h="640075">
                <a:tc>
                  <a:txBody>
                    <a:bodyPr/>
                    <a:lstStyle/>
                    <a:p>
                      <a:pPr indent="0" lvl="0" marL="91440" marR="478790" rtl="0" algn="l">
                        <a:lnSpc>
                          <a:spcPct val="100000"/>
                        </a:lnSpc>
                        <a:spcBef>
                          <a:spcPts val="0"/>
                        </a:spcBef>
                        <a:spcAft>
                          <a:spcPts val="0"/>
                        </a:spcAft>
                        <a:buNone/>
                      </a:pPr>
                      <a:r>
                        <a:rPr b="1" lang="en-US" sz="1400" u="none" cap="none" strike="noStrike">
                          <a:solidFill>
                            <a:srgbClr val="FFFFFF"/>
                          </a:solidFill>
                          <a:latin typeface="Arial"/>
                          <a:ea typeface="Arial"/>
                          <a:cs typeface="Arial"/>
                          <a:sym typeface="Arial"/>
                        </a:rPr>
                        <a:t>Data  persistence</a:t>
                      </a:r>
                      <a:endParaRPr sz="1400" u="none" cap="none" strike="noStrike">
                        <a:latin typeface="Arial"/>
                        <a:ea typeface="Arial"/>
                        <a:cs typeface="Arial"/>
                        <a:sym typeface="Arial"/>
                      </a:endParaRPr>
                    </a:p>
                  </a:txBody>
                  <a:tcPr marT="40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0" lvl="0" marL="91440" marR="100330" rtl="0" algn="l">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The root volume is deleted when the instance  terminates. Data on any other Amazon EBS volumes  persists after the instance is terminated.</a:t>
                      </a:r>
                      <a:endParaRPr sz="1200" u="none" cap="none" strike="noStrike">
                        <a:latin typeface="Arial"/>
                        <a:ea typeface="Arial"/>
                        <a:cs typeface="Arial"/>
                        <a:sym typeface="Arial"/>
                      </a:endParaRPr>
                    </a:p>
                  </a:txBody>
                  <a:tcPr marT="41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92075" marR="172720" rtl="0" algn="l">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Data on any instance store volumes persists  only during the life of the instance.</a:t>
                      </a:r>
                      <a:endParaRPr sz="1200" u="none" cap="none" strike="noStrike">
                        <a:latin typeface="Arial"/>
                        <a:ea typeface="Arial"/>
                        <a:cs typeface="Arial"/>
                        <a:sym typeface="Arial"/>
                      </a:endParaRPr>
                    </a:p>
                  </a:txBody>
                  <a:tcPr marT="41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r>
              <a:tr h="488575">
                <a:tc>
                  <a:txBody>
                    <a:bodyPr/>
                    <a:lstStyle/>
                    <a:p>
                      <a:pPr indent="0" lvl="0" marL="91440" marR="0" rtl="0" algn="l">
                        <a:lnSpc>
                          <a:spcPct val="100000"/>
                        </a:lnSpc>
                        <a:spcBef>
                          <a:spcPts val="0"/>
                        </a:spcBef>
                        <a:spcAft>
                          <a:spcPts val="0"/>
                        </a:spcAft>
                        <a:buNone/>
                      </a:pPr>
                      <a:r>
                        <a:rPr b="1" lang="en-US" sz="1400" u="none" cap="none" strike="noStrike">
                          <a:solidFill>
                            <a:srgbClr val="FFFFFF"/>
                          </a:solidFill>
                          <a:latin typeface="Arial"/>
                          <a:ea typeface="Arial"/>
                          <a:cs typeface="Arial"/>
                          <a:sym typeface="Arial"/>
                        </a:rPr>
                        <a:t>Charges</a:t>
                      </a:r>
                      <a:endParaRPr sz="1400" u="none" cap="none" strike="noStrike">
                        <a:latin typeface="Arial"/>
                        <a:ea typeface="Arial"/>
                        <a:cs typeface="Arial"/>
                        <a:sym typeface="Arial"/>
                      </a:endParaRPr>
                    </a:p>
                  </a:txBody>
                  <a:tcPr marT="40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0" lvl="0" marL="91440" marR="313055" rtl="0" algn="l">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Instance usage, Amazon EBS volume usage, and  storing your AMI as an Amazon EBS snapshot.</a:t>
                      </a:r>
                      <a:endParaRPr sz="1200" u="none" cap="none" strike="noStrike">
                        <a:latin typeface="Arial"/>
                        <a:ea typeface="Arial"/>
                        <a:cs typeface="Arial"/>
                        <a:sym typeface="Arial"/>
                      </a:endParaRPr>
                    </a:p>
                  </a:txBody>
                  <a:tcPr marT="41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92075" marR="527685" rtl="0" algn="l">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Instance usage and storing your AMI in  Amazon S3.</a:t>
                      </a:r>
                      <a:endParaRPr sz="1200" u="none" cap="none" strike="noStrike">
                        <a:latin typeface="Arial"/>
                        <a:ea typeface="Arial"/>
                        <a:cs typeface="Arial"/>
                        <a:sym typeface="Arial"/>
                      </a:endParaRPr>
                    </a:p>
                  </a:txBody>
                  <a:tcPr marT="41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r>
              <a:tr h="488550">
                <a:tc>
                  <a:txBody>
                    <a:bodyPr/>
                    <a:lstStyle/>
                    <a:p>
                      <a:pPr indent="0" lvl="0" marL="91440" marR="0" rtl="0" algn="l">
                        <a:lnSpc>
                          <a:spcPct val="100000"/>
                        </a:lnSpc>
                        <a:spcBef>
                          <a:spcPts val="0"/>
                        </a:spcBef>
                        <a:spcAft>
                          <a:spcPts val="0"/>
                        </a:spcAft>
                        <a:buNone/>
                      </a:pPr>
                      <a:r>
                        <a:rPr b="1" lang="en-US" sz="1400" u="none" cap="none" strike="noStrike">
                          <a:solidFill>
                            <a:srgbClr val="FFFFFF"/>
                          </a:solidFill>
                          <a:latin typeface="Arial"/>
                          <a:ea typeface="Arial"/>
                          <a:cs typeface="Arial"/>
                          <a:sym typeface="Arial"/>
                        </a:rPr>
                        <a:t>Stopped state</a:t>
                      </a:r>
                      <a:endParaRPr sz="1400" u="none" cap="none" strike="noStrike">
                        <a:latin typeface="Arial"/>
                        <a:ea typeface="Arial"/>
                        <a:cs typeface="Arial"/>
                        <a:sym typeface="Arial"/>
                      </a:endParaRPr>
                    </a:p>
                  </a:txBody>
                  <a:tcPr marT="40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0" lvl="0" marL="91440" marR="0" rtl="0" algn="l">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Can be stopped.</a:t>
                      </a:r>
                      <a:endParaRPr sz="1200" u="none" cap="none" strike="noStrike">
                        <a:latin typeface="Arial"/>
                        <a:ea typeface="Arial"/>
                        <a:cs typeface="Arial"/>
                        <a:sym typeface="Arial"/>
                      </a:endParaRPr>
                    </a:p>
                  </a:txBody>
                  <a:tcPr marT="41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92075" marR="0" rtl="0" algn="l">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Cannot be stopped.</a:t>
                      </a:r>
                      <a:endParaRPr sz="1200" u="none" cap="none" strike="noStrike">
                        <a:latin typeface="Arial"/>
                        <a:ea typeface="Arial"/>
                        <a:cs typeface="Arial"/>
                        <a:sym typeface="Arial"/>
                      </a:endParaRPr>
                    </a:p>
                  </a:txBody>
                  <a:tcPr marT="41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r>
            </a:tbl>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8" name="Shape 4578"/>
        <p:cNvGrpSpPr/>
        <p:nvPr/>
      </p:nvGrpSpPr>
      <p:grpSpPr>
        <a:xfrm>
          <a:off x="0" y="0"/>
          <a:ext cx="0" cy="0"/>
          <a:chOff x="0" y="0"/>
          <a:chExt cx="0" cy="0"/>
        </a:xfrm>
      </p:grpSpPr>
      <p:sp>
        <p:nvSpPr>
          <p:cNvPr id="4579" name="Google Shape;4579;p174"/>
          <p:cNvSpPr txBox="1"/>
          <p:nvPr>
            <p:ph type="title"/>
          </p:nvPr>
        </p:nvSpPr>
        <p:spPr>
          <a:xfrm>
            <a:off x="475284" y="1798396"/>
            <a:ext cx="5414100" cy="12435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sz="4000"/>
              <a:t>Storage Concepts and  Solutions</a:t>
            </a:r>
            <a:endParaRPr sz="4000"/>
          </a:p>
        </p:txBody>
      </p:sp>
      <p:sp>
        <p:nvSpPr>
          <p:cNvPr id="4580" name="Google Shape;4580;p174"/>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4" name="Shape 4584"/>
        <p:cNvGrpSpPr/>
        <p:nvPr/>
      </p:nvGrpSpPr>
      <p:grpSpPr>
        <a:xfrm>
          <a:off x="0" y="0"/>
          <a:ext cx="0" cy="0"/>
          <a:chOff x="0" y="0"/>
          <a:chExt cx="0" cy="0"/>
        </a:xfrm>
      </p:grpSpPr>
      <p:sp>
        <p:nvSpPr>
          <p:cNvPr id="4585" name="Google Shape;4585;p175"/>
          <p:cNvSpPr txBox="1"/>
          <p:nvPr>
            <p:ph type="title"/>
          </p:nvPr>
        </p:nvSpPr>
        <p:spPr>
          <a:xfrm>
            <a:off x="415544" y="139065"/>
            <a:ext cx="48666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Block and File Level Storage</a:t>
            </a:r>
            <a:endParaRPr/>
          </a:p>
        </p:txBody>
      </p:sp>
      <p:grpSp>
        <p:nvGrpSpPr>
          <p:cNvPr id="4586" name="Google Shape;4586;p175"/>
          <p:cNvGrpSpPr/>
          <p:nvPr/>
        </p:nvGrpSpPr>
        <p:grpSpPr>
          <a:xfrm>
            <a:off x="821440" y="938783"/>
            <a:ext cx="2973314" cy="3140959"/>
            <a:chOff x="821440" y="938783"/>
            <a:chExt cx="2973314" cy="3140959"/>
          </a:xfrm>
        </p:grpSpPr>
        <p:sp>
          <p:nvSpPr>
            <p:cNvPr id="4587" name="Google Shape;4587;p175"/>
            <p:cNvSpPr/>
            <p:nvPr/>
          </p:nvSpPr>
          <p:spPr>
            <a:xfrm>
              <a:off x="821440" y="1435613"/>
              <a:ext cx="2973314" cy="26441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8" name="Google Shape;4588;p175"/>
            <p:cNvSpPr/>
            <p:nvPr/>
          </p:nvSpPr>
          <p:spPr>
            <a:xfrm>
              <a:off x="859535" y="1453895"/>
              <a:ext cx="2897124" cy="256794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9" name="Google Shape;4589;p175"/>
            <p:cNvSpPr/>
            <p:nvPr/>
          </p:nvSpPr>
          <p:spPr>
            <a:xfrm>
              <a:off x="859535" y="1453895"/>
              <a:ext cx="2897505" cy="2567940"/>
            </a:xfrm>
            <a:custGeom>
              <a:rect b="b" l="l" r="r" t="t"/>
              <a:pathLst>
                <a:path extrusionOk="0" h="2567940" w="2897504">
                  <a:moveTo>
                    <a:pt x="2897124" y="427989"/>
                  </a:moveTo>
                  <a:lnTo>
                    <a:pt x="2890492" y="469204"/>
                  </a:lnTo>
                  <a:lnTo>
                    <a:pt x="2871002" y="509311"/>
                  </a:lnTo>
                  <a:lnTo>
                    <a:pt x="2839261" y="548130"/>
                  </a:lnTo>
                  <a:lnTo>
                    <a:pt x="2795876" y="585484"/>
                  </a:lnTo>
                  <a:lnTo>
                    <a:pt x="2741455" y="621191"/>
                  </a:lnTo>
                  <a:lnTo>
                    <a:pt x="2676604" y="655073"/>
                  </a:lnTo>
                  <a:lnTo>
                    <a:pt x="2640457" y="671274"/>
                  </a:lnTo>
                  <a:lnTo>
                    <a:pt x="2601931" y="686950"/>
                  </a:lnTo>
                  <a:lnTo>
                    <a:pt x="2561100" y="702081"/>
                  </a:lnTo>
                  <a:lnTo>
                    <a:pt x="2518042" y="716643"/>
                  </a:lnTo>
                  <a:lnTo>
                    <a:pt x="2472832" y="730615"/>
                  </a:lnTo>
                  <a:lnTo>
                    <a:pt x="2425546" y="743973"/>
                  </a:lnTo>
                  <a:lnTo>
                    <a:pt x="2376260" y="756695"/>
                  </a:lnTo>
                  <a:lnTo>
                    <a:pt x="2325050" y="768759"/>
                  </a:lnTo>
                  <a:lnTo>
                    <a:pt x="2271991" y="780142"/>
                  </a:lnTo>
                  <a:lnTo>
                    <a:pt x="2217160" y="790822"/>
                  </a:lnTo>
                  <a:lnTo>
                    <a:pt x="2160632" y="800777"/>
                  </a:lnTo>
                  <a:lnTo>
                    <a:pt x="2102483" y="809984"/>
                  </a:lnTo>
                  <a:lnTo>
                    <a:pt x="2042790" y="818420"/>
                  </a:lnTo>
                  <a:lnTo>
                    <a:pt x="1981628" y="826064"/>
                  </a:lnTo>
                  <a:lnTo>
                    <a:pt x="1919073" y="832892"/>
                  </a:lnTo>
                  <a:lnTo>
                    <a:pt x="1855201" y="838883"/>
                  </a:lnTo>
                  <a:lnTo>
                    <a:pt x="1790088" y="844013"/>
                  </a:lnTo>
                  <a:lnTo>
                    <a:pt x="1723809" y="848261"/>
                  </a:lnTo>
                  <a:lnTo>
                    <a:pt x="1656442" y="851604"/>
                  </a:lnTo>
                  <a:lnTo>
                    <a:pt x="1588061" y="854020"/>
                  </a:lnTo>
                  <a:lnTo>
                    <a:pt x="1518742" y="855486"/>
                  </a:lnTo>
                  <a:lnTo>
                    <a:pt x="1448562" y="855979"/>
                  </a:lnTo>
                  <a:lnTo>
                    <a:pt x="1378381" y="855486"/>
                  </a:lnTo>
                  <a:lnTo>
                    <a:pt x="1309062" y="854020"/>
                  </a:lnTo>
                  <a:lnTo>
                    <a:pt x="1240681" y="851604"/>
                  </a:lnTo>
                  <a:lnTo>
                    <a:pt x="1173314" y="848261"/>
                  </a:lnTo>
                  <a:lnTo>
                    <a:pt x="1107035" y="844013"/>
                  </a:lnTo>
                  <a:lnTo>
                    <a:pt x="1041922" y="838883"/>
                  </a:lnTo>
                  <a:lnTo>
                    <a:pt x="978050" y="832892"/>
                  </a:lnTo>
                  <a:lnTo>
                    <a:pt x="915495" y="826064"/>
                  </a:lnTo>
                  <a:lnTo>
                    <a:pt x="854333" y="818420"/>
                  </a:lnTo>
                  <a:lnTo>
                    <a:pt x="794640" y="809984"/>
                  </a:lnTo>
                  <a:lnTo>
                    <a:pt x="736491" y="800777"/>
                  </a:lnTo>
                  <a:lnTo>
                    <a:pt x="679963" y="790822"/>
                  </a:lnTo>
                  <a:lnTo>
                    <a:pt x="625132" y="780142"/>
                  </a:lnTo>
                  <a:lnTo>
                    <a:pt x="572073" y="768759"/>
                  </a:lnTo>
                  <a:lnTo>
                    <a:pt x="520863" y="756695"/>
                  </a:lnTo>
                  <a:lnTo>
                    <a:pt x="471577" y="743973"/>
                  </a:lnTo>
                  <a:lnTo>
                    <a:pt x="424291" y="730615"/>
                  </a:lnTo>
                  <a:lnTo>
                    <a:pt x="379081" y="716643"/>
                  </a:lnTo>
                  <a:lnTo>
                    <a:pt x="336023" y="702081"/>
                  </a:lnTo>
                  <a:lnTo>
                    <a:pt x="295192" y="686950"/>
                  </a:lnTo>
                  <a:lnTo>
                    <a:pt x="256666" y="671274"/>
                  </a:lnTo>
                  <a:lnTo>
                    <a:pt x="220519" y="655073"/>
                  </a:lnTo>
                  <a:lnTo>
                    <a:pt x="155668" y="621191"/>
                  </a:lnTo>
                  <a:lnTo>
                    <a:pt x="101247" y="585484"/>
                  </a:lnTo>
                  <a:lnTo>
                    <a:pt x="57862" y="548130"/>
                  </a:lnTo>
                  <a:lnTo>
                    <a:pt x="26121" y="509311"/>
                  </a:lnTo>
                  <a:lnTo>
                    <a:pt x="6631" y="469204"/>
                  </a:lnTo>
                  <a:lnTo>
                    <a:pt x="1670" y="448724"/>
                  </a:lnTo>
                  <a:lnTo>
                    <a:pt x="0" y="427989"/>
                  </a:lnTo>
                </a:path>
                <a:path extrusionOk="0" h="2567940" w="2897504">
                  <a:moveTo>
                    <a:pt x="0" y="427989"/>
                  </a:moveTo>
                  <a:lnTo>
                    <a:pt x="6631" y="386775"/>
                  </a:lnTo>
                  <a:lnTo>
                    <a:pt x="26121" y="346668"/>
                  </a:lnTo>
                  <a:lnTo>
                    <a:pt x="57862" y="307849"/>
                  </a:lnTo>
                  <a:lnTo>
                    <a:pt x="101247" y="270495"/>
                  </a:lnTo>
                  <a:lnTo>
                    <a:pt x="155668" y="234788"/>
                  </a:lnTo>
                  <a:lnTo>
                    <a:pt x="220519" y="200906"/>
                  </a:lnTo>
                  <a:lnTo>
                    <a:pt x="256666" y="184705"/>
                  </a:lnTo>
                  <a:lnTo>
                    <a:pt x="295192" y="169029"/>
                  </a:lnTo>
                  <a:lnTo>
                    <a:pt x="336023" y="153898"/>
                  </a:lnTo>
                  <a:lnTo>
                    <a:pt x="379081" y="139336"/>
                  </a:lnTo>
                  <a:lnTo>
                    <a:pt x="424291" y="125364"/>
                  </a:lnTo>
                  <a:lnTo>
                    <a:pt x="471577" y="112006"/>
                  </a:lnTo>
                  <a:lnTo>
                    <a:pt x="520863" y="99284"/>
                  </a:lnTo>
                  <a:lnTo>
                    <a:pt x="572073" y="87220"/>
                  </a:lnTo>
                  <a:lnTo>
                    <a:pt x="625132" y="75837"/>
                  </a:lnTo>
                  <a:lnTo>
                    <a:pt x="679963" y="65157"/>
                  </a:lnTo>
                  <a:lnTo>
                    <a:pt x="736491" y="55202"/>
                  </a:lnTo>
                  <a:lnTo>
                    <a:pt x="794640" y="45995"/>
                  </a:lnTo>
                  <a:lnTo>
                    <a:pt x="854333" y="37559"/>
                  </a:lnTo>
                  <a:lnTo>
                    <a:pt x="915495" y="29915"/>
                  </a:lnTo>
                  <a:lnTo>
                    <a:pt x="978050" y="23087"/>
                  </a:lnTo>
                  <a:lnTo>
                    <a:pt x="1041922" y="17096"/>
                  </a:lnTo>
                  <a:lnTo>
                    <a:pt x="1107035" y="11966"/>
                  </a:lnTo>
                  <a:lnTo>
                    <a:pt x="1173314" y="7718"/>
                  </a:lnTo>
                  <a:lnTo>
                    <a:pt x="1240681" y="4375"/>
                  </a:lnTo>
                  <a:lnTo>
                    <a:pt x="1309062" y="1959"/>
                  </a:lnTo>
                  <a:lnTo>
                    <a:pt x="1378381" y="493"/>
                  </a:lnTo>
                  <a:lnTo>
                    <a:pt x="1448562" y="0"/>
                  </a:lnTo>
                  <a:lnTo>
                    <a:pt x="1518742" y="493"/>
                  </a:lnTo>
                  <a:lnTo>
                    <a:pt x="1588061" y="1959"/>
                  </a:lnTo>
                  <a:lnTo>
                    <a:pt x="1656442" y="4375"/>
                  </a:lnTo>
                  <a:lnTo>
                    <a:pt x="1723809" y="7718"/>
                  </a:lnTo>
                  <a:lnTo>
                    <a:pt x="1790088" y="11966"/>
                  </a:lnTo>
                  <a:lnTo>
                    <a:pt x="1855201" y="17096"/>
                  </a:lnTo>
                  <a:lnTo>
                    <a:pt x="1919073" y="23087"/>
                  </a:lnTo>
                  <a:lnTo>
                    <a:pt x="1981628" y="29915"/>
                  </a:lnTo>
                  <a:lnTo>
                    <a:pt x="2042790" y="37559"/>
                  </a:lnTo>
                  <a:lnTo>
                    <a:pt x="2102483" y="45995"/>
                  </a:lnTo>
                  <a:lnTo>
                    <a:pt x="2160632" y="55202"/>
                  </a:lnTo>
                  <a:lnTo>
                    <a:pt x="2217160" y="65157"/>
                  </a:lnTo>
                  <a:lnTo>
                    <a:pt x="2271991" y="75837"/>
                  </a:lnTo>
                  <a:lnTo>
                    <a:pt x="2325050" y="87220"/>
                  </a:lnTo>
                  <a:lnTo>
                    <a:pt x="2376260" y="99284"/>
                  </a:lnTo>
                  <a:lnTo>
                    <a:pt x="2425546" y="112006"/>
                  </a:lnTo>
                  <a:lnTo>
                    <a:pt x="2472832" y="125364"/>
                  </a:lnTo>
                  <a:lnTo>
                    <a:pt x="2518042" y="139336"/>
                  </a:lnTo>
                  <a:lnTo>
                    <a:pt x="2561100" y="153898"/>
                  </a:lnTo>
                  <a:lnTo>
                    <a:pt x="2601931" y="169029"/>
                  </a:lnTo>
                  <a:lnTo>
                    <a:pt x="2640457" y="184705"/>
                  </a:lnTo>
                  <a:lnTo>
                    <a:pt x="2676604" y="200906"/>
                  </a:lnTo>
                  <a:lnTo>
                    <a:pt x="2741455" y="234788"/>
                  </a:lnTo>
                  <a:lnTo>
                    <a:pt x="2795876" y="270495"/>
                  </a:lnTo>
                  <a:lnTo>
                    <a:pt x="2839261" y="307849"/>
                  </a:lnTo>
                  <a:lnTo>
                    <a:pt x="2871002" y="346668"/>
                  </a:lnTo>
                  <a:lnTo>
                    <a:pt x="2890492" y="386775"/>
                  </a:lnTo>
                  <a:lnTo>
                    <a:pt x="2897124" y="427989"/>
                  </a:lnTo>
                  <a:lnTo>
                    <a:pt x="2897124" y="2139950"/>
                  </a:lnTo>
                  <a:lnTo>
                    <a:pt x="2890492" y="2181164"/>
                  </a:lnTo>
                  <a:lnTo>
                    <a:pt x="2871002" y="2221271"/>
                  </a:lnTo>
                  <a:lnTo>
                    <a:pt x="2839261" y="2260090"/>
                  </a:lnTo>
                  <a:lnTo>
                    <a:pt x="2795876" y="2297444"/>
                  </a:lnTo>
                  <a:lnTo>
                    <a:pt x="2741455" y="2333151"/>
                  </a:lnTo>
                  <a:lnTo>
                    <a:pt x="2676604" y="2367033"/>
                  </a:lnTo>
                  <a:lnTo>
                    <a:pt x="2640457" y="2383234"/>
                  </a:lnTo>
                  <a:lnTo>
                    <a:pt x="2601931" y="2398910"/>
                  </a:lnTo>
                  <a:lnTo>
                    <a:pt x="2561100" y="2414041"/>
                  </a:lnTo>
                  <a:lnTo>
                    <a:pt x="2518042" y="2428603"/>
                  </a:lnTo>
                  <a:lnTo>
                    <a:pt x="2472832" y="2442575"/>
                  </a:lnTo>
                  <a:lnTo>
                    <a:pt x="2425546" y="2455933"/>
                  </a:lnTo>
                  <a:lnTo>
                    <a:pt x="2376260" y="2468655"/>
                  </a:lnTo>
                  <a:lnTo>
                    <a:pt x="2325050" y="2480719"/>
                  </a:lnTo>
                  <a:lnTo>
                    <a:pt x="2271991" y="2492102"/>
                  </a:lnTo>
                  <a:lnTo>
                    <a:pt x="2217160" y="2502782"/>
                  </a:lnTo>
                  <a:lnTo>
                    <a:pt x="2160632" y="2512737"/>
                  </a:lnTo>
                  <a:lnTo>
                    <a:pt x="2102483" y="2521944"/>
                  </a:lnTo>
                  <a:lnTo>
                    <a:pt x="2042790" y="2530380"/>
                  </a:lnTo>
                  <a:lnTo>
                    <a:pt x="1981628" y="2538024"/>
                  </a:lnTo>
                  <a:lnTo>
                    <a:pt x="1919073" y="2544852"/>
                  </a:lnTo>
                  <a:lnTo>
                    <a:pt x="1855201" y="2550843"/>
                  </a:lnTo>
                  <a:lnTo>
                    <a:pt x="1790088" y="2555973"/>
                  </a:lnTo>
                  <a:lnTo>
                    <a:pt x="1723809" y="2560221"/>
                  </a:lnTo>
                  <a:lnTo>
                    <a:pt x="1656442" y="2563564"/>
                  </a:lnTo>
                  <a:lnTo>
                    <a:pt x="1588061" y="2565980"/>
                  </a:lnTo>
                  <a:lnTo>
                    <a:pt x="1518742" y="2567446"/>
                  </a:lnTo>
                  <a:lnTo>
                    <a:pt x="1448562" y="2567940"/>
                  </a:lnTo>
                  <a:lnTo>
                    <a:pt x="1378381" y="2567446"/>
                  </a:lnTo>
                  <a:lnTo>
                    <a:pt x="1309062" y="2565980"/>
                  </a:lnTo>
                  <a:lnTo>
                    <a:pt x="1240681" y="2563564"/>
                  </a:lnTo>
                  <a:lnTo>
                    <a:pt x="1173314" y="2560221"/>
                  </a:lnTo>
                  <a:lnTo>
                    <a:pt x="1107035" y="2555973"/>
                  </a:lnTo>
                  <a:lnTo>
                    <a:pt x="1041922" y="2550843"/>
                  </a:lnTo>
                  <a:lnTo>
                    <a:pt x="978050" y="2544852"/>
                  </a:lnTo>
                  <a:lnTo>
                    <a:pt x="915495" y="2538024"/>
                  </a:lnTo>
                  <a:lnTo>
                    <a:pt x="854333" y="2530380"/>
                  </a:lnTo>
                  <a:lnTo>
                    <a:pt x="794640" y="2521944"/>
                  </a:lnTo>
                  <a:lnTo>
                    <a:pt x="736491" y="2512737"/>
                  </a:lnTo>
                  <a:lnTo>
                    <a:pt x="679963" y="2502782"/>
                  </a:lnTo>
                  <a:lnTo>
                    <a:pt x="625132" y="2492102"/>
                  </a:lnTo>
                  <a:lnTo>
                    <a:pt x="572073" y="2480719"/>
                  </a:lnTo>
                  <a:lnTo>
                    <a:pt x="520863" y="2468655"/>
                  </a:lnTo>
                  <a:lnTo>
                    <a:pt x="471577" y="2455933"/>
                  </a:lnTo>
                  <a:lnTo>
                    <a:pt x="424291" y="2442575"/>
                  </a:lnTo>
                  <a:lnTo>
                    <a:pt x="379081" y="2428603"/>
                  </a:lnTo>
                  <a:lnTo>
                    <a:pt x="336023" y="2414041"/>
                  </a:lnTo>
                  <a:lnTo>
                    <a:pt x="295192" y="2398910"/>
                  </a:lnTo>
                  <a:lnTo>
                    <a:pt x="256666" y="2383234"/>
                  </a:lnTo>
                  <a:lnTo>
                    <a:pt x="220519" y="2367033"/>
                  </a:lnTo>
                  <a:lnTo>
                    <a:pt x="155668" y="2333151"/>
                  </a:lnTo>
                  <a:lnTo>
                    <a:pt x="101247" y="2297444"/>
                  </a:lnTo>
                  <a:lnTo>
                    <a:pt x="57862" y="2260090"/>
                  </a:lnTo>
                  <a:lnTo>
                    <a:pt x="26121" y="2221271"/>
                  </a:lnTo>
                  <a:lnTo>
                    <a:pt x="6631" y="2181164"/>
                  </a:lnTo>
                  <a:lnTo>
                    <a:pt x="0" y="2139950"/>
                  </a:lnTo>
                  <a:lnTo>
                    <a:pt x="0" y="427989"/>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0" name="Google Shape;4590;p175"/>
            <p:cNvSpPr/>
            <p:nvPr/>
          </p:nvSpPr>
          <p:spPr>
            <a:xfrm>
              <a:off x="955547" y="2299716"/>
              <a:ext cx="513588" cy="54711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1" name="Google Shape;4591;p175"/>
            <p:cNvSpPr/>
            <p:nvPr/>
          </p:nvSpPr>
          <p:spPr>
            <a:xfrm>
              <a:off x="1002791" y="2324100"/>
              <a:ext cx="419100" cy="45262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2" name="Google Shape;4592;p175"/>
            <p:cNvSpPr/>
            <p:nvPr/>
          </p:nvSpPr>
          <p:spPr>
            <a:xfrm>
              <a:off x="1002791" y="2324100"/>
              <a:ext cx="419100" cy="452755"/>
            </a:xfrm>
            <a:custGeom>
              <a:rect b="b" l="l" r="r" t="t"/>
              <a:pathLst>
                <a:path extrusionOk="0" h="452755" w="419100">
                  <a:moveTo>
                    <a:pt x="0" y="104775"/>
                  </a:moveTo>
                  <a:lnTo>
                    <a:pt x="104775" y="0"/>
                  </a:lnTo>
                  <a:lnTo>
                    <a:pt x="419100" y="0"/>
                  </a:lnTo>
                  <a:lnTo>
                    <a:pt x="419100" y="347852"/>
                  </a:lnTo>
                  <a:lnTo>
                    <a:pt x="314325" y="452627"/>
                  </a:lnTo>
                  <a:lnTo>
                    <a:pt x="0" y="452627"/>
                  </a:lnTo>
                  <a:lnTo>
                    <a:pt x="0" y="104775"/>
                  </a:lnTo>
                  <a:close/>
                </a:path>
                <a:path extrusionOk="0" h="452755" w="419100">
                  <a:moveTo>
                    <a:pt x="0" y="104775"/>
                  </a:moveTo>
                  <a:lnTo>
                    <a:pt x="314325" y="104775"/>
                  </a:lnTo>
                  <a:lnTo>
                    <a:pt x="419100" y="0"/>
                  </a:lnTo>
                </a:path>
                <a:path extrusionOk="0" h="452755" w="419100">
                  <a:moveTo>
                    <a:pt x="314325" y="104775"/>
                  </a:moveTo>
                  <a:lnTo>
                    <a:pt x="314325" y="452627"/>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3" name="Google Shape;4593;p175"/>
            <p:cNvSpPr/>
            <p:nvPr/>
          </p:nvSpPr>
          <p:spPr>
            <a:xfrm>
              <a:off x="955547" y="2939795"/>
              <a:ext cx="513588" cy="54711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4" name="Google Shape;4594;p175"/>
            <p:cNvSpPr/>
            <p:nvPr/>
          </p:nvSpPr>
          <p:spPr>
            <a:xfrm>
              <a:off x="1002791" y="2964179"/>
              <a:ext cx="419100" cy="452627"/>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5" name="Google Shape;4595;p175"/>
            <p:cNvSpPr/>
            <p:nvPr/>
          </p:nvSpPr>
          <p:spPr>
            <a:xfrm>
              <a:off x="1002791" y="2964179"/>
              <a:ext cx="419100" cy="452755"/>
            </a:xfrm>
            <a:custGeom>
              <a:rect b="b" l="l" r="r" t="t"/>
              <a:pathLst>
                <a:path extrusionOk="0" h="452754" w="419100">
                  <a:moveTo>
                    <a:pt x="0" y="104775"/>
                  </a:moveTo>
                  <a:lnTo>
                    <a:pt x="104775" y="0"/>
                  </a:lnTo>
                  <a:lnTo>
                    <a:pt x="419100" y="0"/>
                  </a:lnTo>
                  <a:lnTo>
                    <a:pt x="419100" y="347852"/>
                  </a:lnTo>
                  <a:lnTo>
                    <a:pt x="314325" y="452627"/>
                  </a:lnTo>
                  <a:lnTo>
                    <a:pt x="0" y="452627"/>
                  </a:lnTo>
                  <a:lnTo>
                    <a:pt x="0" y="104775"/>
                  </a:lnTo>
                  <a:close/>
                </a:path>
                <a:path extrusionOk="0" h="452754" w="419100">
                  <a:moveTo>
                    <a:pt x="0" y="104775"/>
                  </a:moveTo>
                  <a:lnTo>
                    <a:pt x="314325" y="104775"/>
                  </a:lnTo>
                  <a:lnTo>
                    <a:pt x="419100" y="0"/>
                  </a:lnTo>
                </a:path>
                <a:path extrusionOk="0" h="452754" w="419100">
                  <a:moveTo>
                    <a:pt x="314325" y="104775"/>
                  </a:moveTo>
                  <a:lnTo>
                    <a:pt x="314325" y="452627"/>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6" name="Google Shape;4596;p175"/>
            <p:cNvSpPr/>
            <p:nvPr/>
          </p:nvSpPr>
          <p:spPr>
            <a:xfrm>
              <a:off x="1517904" y="2299716"/>
              <a:ext cx="512064" cy="547116"/>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7" name="Google Shape;4597;p175"/>
            <p:cNvSpPr/>
            <p:nvPr/>
          </p:nvSpPr>
          <p:spPr>
            <a:xfrm>
              <a:off x="1565147" y="2324100"/>
              <a:ext cx="417576" cy="452627"/>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8" name="Google Shape;4598;p175"/>
            <p:cNvSpPr/>
            <p:nvPr/>
          </p:nvSpPr>
          <p:spPr>
            <a:xfrm>
              <a:off x="1565147" y="2324100"/>
              <a:ext cx="417830" cy="452755"/>
            </a:xfrm>
            <a:custGeom>
              <a:rect b="b" l="l" r="r" t="t"/>
              <a:pathLst>
                <a:path extrusionOk="0" h="452755" w="417830">
                  <a:moveTo>
                    <a:pt x="0" y="104393"/>
                  </a:moveTo>
                  <a:lnTo>
                    <a:pt x="104394" y="0"/>
                  </a:lnTo>
                  <a:lnTo>
                    <a:pt x="417576" y="0"/>
                  </a:lnTo>
                  <a:lnTo>
                    <a:pt x="417576" y="348233"/>
                  </a:lnTo>
                  <a:lnTo>
                    <a:pt x="313182" y="452627"/>
                  </a:lnTo>
                  <a:lnTo>
                    <a:pt x="0" y="452627"/>
                  </a:lnTo>
                  <a:lnTo>
                    <a:pt x="0" y="104393"/>
                  </a:lnTo>
                  <a:close/>
                </a:path>
                <a:path extrusionOk="0" h="452755" w="417830">
                  <a:moveTo>
                    <a:pt x="0" y="104393"/>
                  </a:moveTo>
                  <a:lnTo>
                    <a:pt x="313182" y="104393"/>
                  </a:lnTo>
                  <a:lnTo>
                    <a:pt x="417576" y="0"/>
                  </a:lnTo>
                </a:path>
                <a:path extrusionOk="0" h="452755" w="417830">
                  <a:moveTo>
                    <a:pt x="313182" y="104393"/>
                  </a:moveTo>
                  <a:lnTo>
                    <a:pt x="313182" y="452627"/>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9" name="Google Shape;4599;p175"/>
            <p:cNvSpPr/>
            <p:nvPr/>
          </p:nvSpPr>
          <p:spPr>
            <a:xfrm>
              <a:off x="1517904" y="2939795"/>
              <a:ext cx="512064" cy="547115"/>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0" name="Google Shape;4600;p175"/>
            <p:cNvSpPr/>
            <p:nvPr/>
          </p:nvSpPr>
          <p:spPr>
            <a:xfrm>
              <a:off x="1565147" y="2964179"/>
              <a:ext cx="417576" cy="452627"/>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1" name="Google Shape;4601;p175"/>
            <p:cNvSpPr/>
            <p:nvPr/>
          </p:nvSpPr>
          <p:spPr>
            <a:xfrm>
              <a:off x="1565147" y="2964179"/>
              <a:ext cx="417830" cy="452755"/>
            </a:xfrm>
            <a:custGeom>
              <a:rect b="b" l="l" r="r" t="t"/>
              <a:pathLst>
                <a:path extrusionOk="0" h="452754" w="417830">
                  <a:moveTo>
                    <a:pt x="0" y="104393"/>
                  </a:moveTo>
                  <a:lnTo>
                    <a:pt x="104394" y="0"/>
                  </a:lnTo>
                  <a:lnTo>
                    <a:pt x="417576" y="0"/>
                  </a:lnTo>
                  <a:lnTo>
                    <a:pt x="417576" y="348233"/>
                  </a:lnTo>
                  <a:lnTo>
                    <a:pt x="313182" y="452627"/>
                  </a:lnTo>
                  <a:lnTo>
                    <a:pt x="0" y="452627"/>
                  </a:lnTo>
                  <a:lnTo>
                    <a:pt x="0" y="104393"/>
                  </a:lnTo>
                  <a:close/>
                </a:path>
                <a:path extrusionOk="0" h="452754" w="417830">
                  <a:moveTo>
                    <a:pt x="0" y="104393"/>
                  </a:moveTo>
                  <a:lnTo>
                    <a:pt x="313182" y="104393"/>
                  </a:lnTo>
                  <a:lnTo>
                    <a:pt x="417576" y="0"/>
                  </a:lnTo>
                </a:path>
                <a:path extrusionOk="0" h="452754" w="417830">
                  <a:moveTo>
                    <a:pt x="313182" y="104393"/>
                  </a:moveTo>
                  <a:lnTo>
                    <a:pt x="313182" y="452627"/>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2" name="Google Shape;4602;p175"/>
            <p:cNvSpPr/>
            <p:nvPr/>
          </p:nvSpPr>
          <p:spPr>
            <a:xfrm>
              <a:off x="2078736" y="2299716"/>
              <a:ext cx="513588" cy="54711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3" name="Google Shape;4603;p175"/>
            <p:cNvSpPr/>
            <p:nvPr/>
          </p:nvSpPr>
          <p:spPr>
            <a:xfrm>
              <a:off x="2125980" y="2324100"/>
              <a:ext cx="419100" cy="452627"/>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4" name="Google Shape;4604;p175"/>
            <p:cNvSpPr/>
            <p:nvPr/>
          </p:nvSpPr>
          <p:spPr>
            <a:xfrm>
              <a:off x="2125980" y="2324100"/>
              <a:ext cx="419100" cy="452755"/>
            </a:xfrm>
            <a:custGeom>
              <a:rect b="b" l="l" r="r" t="t"/>
              <a:pathLst>
                <a:path extrusionOk="0" h="452755" w="419100">
                  <a:moveTo>
                    <a:pt x="0" y="104775"/>
                  </a:moveTo>
                  <a:lnTo>
                    <a:pt x="104775" y="0"/>
                  </a:lnTo>
                  <a:lnTo>
                    <a:pt x="419100" y="0"/>
                  </a:lnTo>
                  <a:lnTo>
                    <a:pt x="419100" y="347852"/>
                  </a:lnTo>
                  <a:lnTo>
                    <a:pt x="314325" y="452627"/>
                  </a:lnTo>
                  <a:lnTo>
                    <a:pt x="0" y="452627"/>
                  </a:lnTo>
                  <a:lnTo>
                    <a:pt x="0" y="104775"/>
                  </a:lnTo>
                  <a:close/>
                </a:path>
                <a:path extrusionOk="0" h="452755" w="419100">
                  <a:moveTo>
                    <a:pt x="0" y="104775"/>
                  </a:moveTo>
                  <a:lnTo>
                    <a:pt x="314325" y="104775"/>
                  </a:lnTo>
                  <a:lnTo>
                    <a:pt x="419100" y="0"/>
                  </a:lnTo>
                </a:path>
                <a:path extrusionOk="0" h="452755" w="419100">
                  <a:moveTo>
                    <a:pt x="314325" y="104775"/>
                  </a:moveTo>
                  <a:lnTo>
                    <a:pt x="314325" y="452627"/>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5" name="Google Shape;4605;p175"/>
            <p:cNvSpPr/>
            <p:nvPr/>
          </p:nvSpPr>
          <p:spPr>
            <a:xfrm>
              <a:off x="2641091" y="2299716"/>
              <a:ext cx="513588" cy="54711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6" name="Google Shape;4606;p175"/>
            <p:cNvSpPr/>
            <p:nvPr/>
          </p:nvSpPr>
          <p:spPr>
            <a:xfrm>
              <a:off x="2688336" y="2324100"/>
              <a:ext cx="419100" cy="452627"/>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7" name="Google Shape;4607;p175"/>
            <p:cNvSpPr/>
            <p:nvPr/>
          </p:nvSpPr>
          <p:spPr>
            <a:xfrm>
              <a:off x="2688336" y="2324100"/>
              <a:ext cx="419100" cy="452755"/>
            </a:xfrm>
            <a:custGeom>
              <a:rect b="b" l="l" r="r" t="t"/>
              <a:pathLst>
                <a:path extrusionOk="0" h="452755" w="419100">
                  <a:moveTo>
                    <a:pt x="0" y="104775"/>
                  </a:moveTo>
                  <a:lnTo>
                    <a:pt x="104775" y="0"/>
                  </a:lnTo>
                  <a:lnTo>
                    <a:pt x="419100" y="0"/>
                  </a:lnTo>
                  <a:lnTo>
                    <a:pt x="419100" y="347852"/>
                  </a:lnTo>
                  <a:lnTo>
                    <a:pt x="314325" y="452627"/>
                  </a:lnTo>
                  <a:lnTo>
                    <a:pt x="0" y="452627"/>
                  </a:lnTo>
                  <a:lnTo>
                    <a:pt x="0" y="104775"/>
                  </a:lnTo>
                  <a:close/>
                </a:path>
                <a:path extrusionOk="0" h="452755" w="419100">
                  <a:moveTo>
                    <a:pt x="0" y="104775"/>
                  </a:moveTo>
                  <a:lnTo>
                    <a:pt x="314325" y="104775"/>
                  </a:lnTo>
                  <a:lnTo>
                    <a:pt x="419100" y="0"/>
                  </a:lnTo>
                </a:path>
                <a:path extrusionOk="0" h="452755" w="419100">
                  <a:moveTo>
                    <a:pt x="314325" y="104775"/>
                  </a:moveTo>
                  <a:lnTo>
                    <a:pt x="314325" y="452627"/>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8" name="Google Shape;4608;p175"/>
            <p:cNvSpPr/>
            <p:nvPr/>
          </p:nvSpPr>
          <p:spPr>
            <a:xfrm>
              <a:off x="3203447" y="2299716"/>
              <a:ext cx="512063" cy="547116"/>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9" name="Google Shape;4609;p175"/>
            <p:cNvSpPr/>
            <p:nvPr/>
          </p:nvSpPr>
          <p:spPr>
            <a:xfrm>
              <a:off x="3250691" y="2324100"/>
              <a:ext cx="417575" cy="452627"/>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0" name="Google Shape;4610;p175"/>
            <p:cNvSpPr/>
            <p:nvPr/>
          </p:nvSpPr>
          <p:spPr>
            <a:xfrm>
              <a:off x="3250691" y="2324100"/>
              <a:ext cx="417830" cy="452755"/>
            </a:xfrm>
            <a:custGeom>
              <a:rect b="b" l="l" r="r" t="t"/>
              <a:pathLst>
                <a:path extrusionOk="0" h="452755" w="417829">
                  <a:moveTo>
                    <a:pt x="0" y="104393"/>
                  </a:moveTo>
                  <a:lnTo>
                    <a:pt x="104393" y="0"/>
                  </a:lnTo>
                  <a:lnTo>
                    <a:pt x="417575" y="0"/>
                  </a:lnTo>
                  <a:lnTo>
                    <a:pt x="417575" y="348233"/>
                  </a:lnTo>
                  <a:lnTo>
                    <a:pt x="313181" y="452627"/>
                  </a:lnTo>
                  <a:lnTo>
                    <a:pt x="0" y="452627"/>
                  </a:lnTo>
                  <a:lnTo>
                    <a:pt x="0" y="104393"/>
                  </a:lnTo>
                  <a:close/>
                </a:path>
                <a:path extrusionOk="0" h="452755" w="417829">
                  <a:moveTo>
                    <a:pt x="0" y="104393"/>
                  </a:moveTo>
                  <a:lnTo>
                    <a:pt x="313181" y="104393"/>
                  </a:lnTo>
                  <a:lnTo>
                    <a:pt x="417575" y="0"/>
                  </a:lnTo>
                </a:path>
                <a:path extrusionOk="0" h="452755" w="417829">
                  <a:moveTo>
                    <a:pt x="313181" y="104393"/>
                  </a:moveTo>
                  <a:lnTo>
                    <a:pt x="313181" y="452627"/>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1" name="Google Shape;4611;p175"/>
            <p:cNvSpPr/>
            <p:nvPr/>
          </p:nvSpPr>
          <p:spPr>
            <a:xfrm>
              <a:off x="2051303" y="2935223"/>
              <a:ext cx="513588" cy="545592"/>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2" name="Google Shape;4612;p175"/>
            <p:cNvSpPr/>
            <p:nvPr/>
          </p:nvSpPr>
          <p:spPr>
            <a:xfrm>
              <a:off x="2098547" y="2959607"/>
              <a:ext cx="419100" cy="451104"/>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3" name="Google Shape;4613;p175"/>
            <p:cNvSpPr/>
            <p:nvPr/>
          </p:nvSpPr>
          <p:spPr>
            <a:xfrm>
              <a:off x="2098547" y="2959607"/>
              <a:ext cx="419100" cy="451484"/>
            </a:xfrm>
            <a:custGeom>
              <a:rect b="b" l="l" r="r" t="t"/>
              <a:pathLst>
                <a:path extrusionOk="0" h="451485" w="419100">
                  <a:moveTo>
                    <a:pt x="0" y="104775"/>
                  </a:moveTo>
                  <a:lnTo>
                    <a:pt x="104775" y="0"/>
                  </a:lnTo>
                  <a:lnTo>
                    <a:pt x="419100" y="0"/>
                  </a:lnTo>
                  <a:lnTo>
                    <a:pt x="419100" y="346329"/>
                  </a:lnTo>
                  <a:lnTo>
                    <a:pt x="314325" y="451104"/>
                  </a:lnTo>
                  <a:lnTo>
                    <a:pt x="0" y="451104"/>
                  </a:lnTo>
                  <a:lnTo>
                    <a:pt x="0" y="104775"/>
                  </a:lnTo>
                  <a:close/>
                </a:path>
                <a:path extrusionOk="0" h="451485" w="419100">
                  <a:moveTo>
                    <a:pt x="0" y="104775"/>
                  </a:moveTo>
                  <a:lnTo>
                    <a:pt x="314325" y="104775"/>
                  </a:lnTo>
                  <a:lnTo>
                    <a:pt x="419100" y="0"/>
                  </a:lnTo>
                </a:path>
                <a:path extrusionOk="0" h="451485" w="419100">
                  <a:moveTo>
                    <a:pt x="314325" y="104775"/>
                  </a:moveTo>
                  <a:lnTo>
                    <a:pt x="314325" y="451104"/>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4" name="Google Shape;4614;p175"/>
            <p:cNvSpPr/>
            <p:nvPr/>
          </p:nvSpPr>
          <p:spPr>
            <a:xfrm>
              <a:off x="2645663" y="2935223"/>
              <a:ext cx="513588" cy="545592"/>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5" name="Google Shape;4615;p175"/>
            <p:cNvSpPr/>
            <p:nvPr/>
          </p:nvSpPr>
          <p:spPr>
            <a:xfrm>
              <a:off x="2692908" y="2959607"/>
              <a:ext cx="419100" cy="451104"/>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6" name="Google Shape;4616;p175"/>
            <p:cNvSpPr/>
            <p:nvPr/>
          </p:nvSpPr>
          <p:spPr>
            <a:xfrm>
              <a:off x="2692908" y="2959607"/>
              <a:ext cx="419100" cy="451484"/>
            </a:xfrm>
            <a:custGeom>
              <a:rect b="b" l="l" r="r" t="t"/>
              <a:pathLst>
                <a:path extrusionOk="0" h="451485" w="419100">
                  <a:moveTo>
                    <a:pt x="0" y="104775"/>
                  </a:moveTo>
                  <a:lnTo>
                    <a:pt x="104775" y="0"/>
                  </a:lnTo>
                  <a:lnTo>
                    <a:pt x="419100" y="0"/>
                  </a:lnTo>
                  <a:lnTo>
                    <a:pt x="419100" y="346329"/>
                  </a:lnTo>
                  <a:lnTo>
                    <a:pt x="314325" y="451104"/>
                  </a:lnTo>
                  <a:lnTo>
                    <a:pt x="0" y="451104"/>
                  </a:lnTo>
                  <a:lnTo>
                    <a:pt x="0" y="104775"/>
                  </a:lnTo>
                  <a:close/>
                </a:path>
                <a:path extrusionOk="0" h="451485" w="419100">
                  <a:moveTo>
                    <a:pt x="0" y="104775"/>
                  </a:moveTo>
                  <a:lnTo>
                    <a:pt x="314325" y="104775"/>
                  </a:lnTo>
                  <a:lnTo>
                    <a:pt x="419100" y="0"/>
                  </a:lnTo>
                </a:path>
                <a:path extrusionOk="0" h="451485" w="419100">
                  <a:moveTo>
                    <a:pt x="314325" y="104775"/>
                  </a:moveTo>
                  <a:lnTo>
                    <a:pt x="314325" y="451104"/>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7" name="Google Shape;4617;p175"/>
            <p:cNvSpPr/>
            <p:nvPr/>
          </p:nvSpPr>
          <p:spPr>
            <a:xfrm>
              <a:off x="3174491" y="2923032"/>
              <a:ext cx="513587" cy="545592"/>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8" name="Google Shape;4618;p175"/>
            <p:cNvSpPr/>
            <p:nvPr/>
          </p:nvSpPr>
          <p:spPr>
            <a:xfrm>
              <a:off x="3221736" y="2947416"/>
              <a:ext cx="419100" cy="451103"/>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9" name="Google Shape;4619;p175"/>
            <p:cNvSpPr/>
            <p:nvPr/>
          </p:nvSpPr>
          <p:spPr>
            <a:xfrm>
              <a:off x="3221736" y="2947416"/>
              <a:ext cx="419100" cy="451484"/>
            </a:xfrm>
            <a:custGeom>
              <a:rect b="b" l="l" r="r" t="t"/>
              <a:pathLst>
                <a:path extrusionOk="0" h="451485" w="419100">
                  <a:moveTo>
                    <a:pt x="0" y="104775"/>
                  </a:moveTo>
                  <a:lnTo>
                    <a:pt x="104775" y="0"/>
                  </a:lnTo>
                  <a:lnTo>
                    <a:pt x="419100" y="0"/>
                  </a:lnTo>
                  <a:lnTo>
                    <a:pt x="419100" y="346328"/>
                  </a:lnTo>
                  <a:lnTo>
                    <a:pt x="314325" y="451103"/>
                  </a:lnTo>
                  <a:lnTo>
                    <a:pt x="0" y="451103"/>
                  </a:lnTo>
                  <a:lnTo>
                    <a:pt x="0" y="104775"/>
                  </a:lnTo>
                  <a:close/>
                </a:path>
                <a:path extrusionOk="0" h="451485" w="419100">
                  <a:moveTo>
                    <a:pt x="0" y="104775"/>
                  </a:moveTo>
                  <a:lnTo>
                    <a:pt x="314325" y="104775"/>
                  </a:lnTo>
                  <a:lnTo>
                    <a:pt x="419100" y="0"/>
                  </a:lnTo>
                </a:path>
                <a:path extrusionOk="0" h="451485" w="419100">
                  <a:moveTo>
                    <a:pt x="314325" y="104775"/>
                  </a:moveTo>
                  <a:lnTo>
                    <a:pt x="314325" y="451103"/>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0" name="Google Shape;4620;p175"/>
            <p:cNvSpPr/>
            <p:nvPr/>
          </p:nvSpPr>
          <p:spPr>
            <a:xfrm>
              <a:off x="1517904" y="3465576"/>
              <a:ext cx="512064" cy="547116"/>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1" name="Google Shape;4621;p175"/>
            <p:cNvSpPr/>
            <p:nvPr/>
          </p:nvSpPr>
          <p:spPr>
            <a:xfrm>
              <a:off x="1565147" y="3489960"/>
              <a:ext cx="417576" cy="452627"/>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2" name="Google Shape;4622;p175"/>
            <p:cNvSpPr/>
            <p:nvPr/>
          </p:nvSpPr>
          <p:spPr>
            <a:xfrm>
              <a:off x="1565147" y="3489960"/>
              <a:ext cx="417830" cy="452755"/>
            </a:xfrm>
            <a:custGeom>
              <a:rect b="b" l="l" r="r" t="t"/>
              <a:pathLst>
                <a:path extrusionOk="0" h="452754" w="417830">
                  <a:moveTo>
                    <a:pt x="0" y="104393"/>
                  </a:moveTo>
                  <a:lnTo>
                    <a:pt x="104394" y="0"/>
                  </a:lnTo>
                  <a:lnTo>
                    <a:pt x="417576" y="0"/>
                  </a:lnTo>
                  <a:lnTo>
                    <a:pt x="417576" y="348233"/>
                  </a:lnTo>
                  <a:lnTo>
                    <a:pt x="313182" y="452627"/>
                  </a:lnTo>
                  <a:lnTo>
                    <a:pt x="0" y="452627"/>
                  </a:lnTo>
                  <a:lnTo>
                    <a:pt x="0" y="104393"/>
                  </a:lnTo>
                  <a:close/>
                </a:path>
                <a:path extrusionOk="0" h="452754" w="417830">
                  <a:moveTo>
                    <a:pt x="0" y="104393"/>
                  </a:moveTo>
                  <a:lnTo>
                    <a:pt x="313182" y="104393"/>
                  </a:lnTo>
                  <a:lnTo>
                    <a:pt x="417576" y="0"/>
                  </a:lnTo>
                </a:path>
                <a:path extrusionOk="0" h="452754" w="417830">
                  <a:moveTo>
                    <a:pt x="313182" y="104393"/>
                  </a:moveTo>
                  <a:lnTo>
                    <a:pt x="313182" y="452627"/>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3" name="Google Shape;4623;p175"/>
            <p:cNvSpPr/>
            <p:nvPr/>
          </p:nvSpPr>
          <p:spPr>
            <a:xfrm>
              <a:off x="2051303" y="3461004"/>
              <a:ext cx="513588" cy="545591"/>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4" name="Google Shape;4624;p175"/>
            <p:cNvSpPr/>
            <p:nvPr/>
          </p:nvSpPr>
          <p:spPr>
            <a:xfrm>
              <a:off x="2098547" y="3485388"/>
              <a:ext cx="419100" cy="451103"/>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5" name="Google Shape;4625;p175"/>
            <p:cNvSpPr/>
            <p:nvPr/>
          </p:nvSpPr>
          <p:spPr>
            <a:xfrm>
              <a:off x="2098547" y="3485388"/>
              <a:ext cx="419100" cy="451484"/>
            </a:xfrm>
            <a:custGeom>
              <a:rect b="b" l="l" r="r" t="t"/>
              <a:pathLst>
                <a:path extrusionOk="0" h="451485" w="419100">
                  <a:moveTo>
                    <a:pt x="0" y="104775"/>
                  </a:moveTo>
                  <a:lnTo>
                    <a:pt x="104775" y="0"/>
                  </a:lnTo>
                  <a:lnTo>
                    <a:pt x="419100" y="0"/>
                  </a:lnTo>
                  <a:lnTo>
                    <a:pt x="419100" y="346328"/>
                  </a:lnTo>
                  <a:lnTo>
                    <a:pt x="314325" y="451103"/>
                  </a:lnTo>
                  <a:lnTo>
                    <a:pt x="0" y="451103"/>
                  </a:lnTo>
                  <a:lnTo>
                    <a:pt x="0" y="104775"/>
                  </a:lnTo>
                  <a:close/>
                </a:path>
                <a:path extrusionOk="0" h="451485" w="419100">
                  <a:moveTo>
                    <a:pt x="0" y="104775"/>
                  </a:moveTo>
                  <a:lnTo>
                    <a:pt x="314325" y="104775"/>
                  </a:lnTo>
                  <a:lnTo>
                    <a:pt x="419100" y="0"/>
                  </a:lnTo>
                </a:path>
                <a:path extrusionOk="0" h="451485" w="419100">
                  <a:moveTo>
                    <a:pt x="314325" y="104775"/>
                  </a:moveTo>
                  <a:lnTo>
                    <a:pt x="314325" y="451103"/>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6" name="Google Shape;4626;p175"/>
            <p:cNvSpPr/>
            <p:nvPr/>
          </p:nvSpPr>
          <p:spPr>
            <a:xfrm>
              <a:off x="2645663" y="3461004"/>
              <a:ext cx="513588" cy="545591"/>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7" name="Google Shape;4627;p175"/>
            <p:cNvSpPr/>
            <p:nvPr/>
          </p:nvSpPr>
          <p:spPr>
            <a:xfrm>
              <a:off x="2692908" y="3485388"/>
              <a:ext cx="419100" cy="451103"/>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8" name="Google Shape;4628;p175"/>
            <p:cNvSpPr/>
            <p:nvPr/>
          </p:nvSpPr>
          <p:spPr>
            <a:xfrm>
              <a:off x="2692908" y="3485388"/>
              <a:ext cx="419100" cy="451484"/>
            </a:xfrm>
            <a:custGeom>
              <a:rect b="b" l="l" r="r" t="t"/>
              <a:pathLst>
                <a:path extrusionOk="0" h="451485" w="419100">
                  <a:moveTo>
                    <a:pt x="0" y="104775"/>
                  </a:moveTo>
                  <a:lnTo>
                    <a:pt x="104775" y="0"/>
                  </a:lnTo>
                  <a:lnTo>
                    <a:pt x="419100" y="0"/>
                  </a:lnTo>
                  <a:lnTo>
                    <a:pt x="419100" y="346328"/>
                  </a:lnTo>
                  <a:lnTo>
                    <a:pt x="314325" y="451103"/>
                  </a:lnTo>
                  <a:lnTo>
                    <a:pt x="0" y="451103"/>
                  </a:lnTo>
                  <a:lnTo>
                    <a:pt x="0" y="104775"/>
                  </a:lnTo>
                  <a:close/>
                </a:path>
                <a:path extrusionOk="0" h="451485" w="419100">
                  <a:moveTo>
                    <a:pt x="0" y="104775"/>
                  </a:moveTo>
                  <a:lnTo>
                    <a:pt x="314325" y="104775"/>
                  </a:lnTo>
                  <a:lnTo>
                    <a:pt x="419100" y="0"/>
                  </a:lnTo>
                </a:path>
                <a:path extrusionOk="0" h="451485" w="419100">
                  <a:moveTo>
                    <a:pt x="314325" y="104775"/>
                  </a:moveTo>
                  <a:lnTo>
                    <a:pt x="314325" y="451103"/>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9" name="Google Shape;4629;p175"/>
            <p:cNvSpPr/>
            <p:nvPr/>
          </p:nvSpPr>
          <p:spPr>
            <a:xfrm>
              <a:off x="1517904" y="941831"/>
              <a:ext cx="512064" cy="545591"/>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0" name="Google Shape;4630;p175"/>
            <p:cNvSpPr/>
            <p:nvPr/>
          </p:nvSpPr>
          <p:spPr>
            <a:xfrm>
              <a:off x="1565147" y="966215"/>
              <a:ext cx="417576" cy="451104"/>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1" name="Google Shape;4631;p175"/>
            <p:cNvSpPr/>
            <p:nvPr/>
          </p:nvSpPr>
          <p:spPr>
            <a:xfrm>
              <a:off x="1565147" y="966215"/>
              <a:ext cx="417830" cy="451484"/>
            </a:xfrm>
            <a:custGeom>
              <a:rect b="b" l="l" r="r" t="t"/>
              <a:pathLst>
                <a:path extrusionOk="0" h="451484" w="417830">
                  <a:moveTo>
                    <a:pt x="0" y="104394"/>
                  </a:moveTo>
                  <a:lnTo>
                    <a:pt x="104394" y="0"/>
                  </a:lnTo>
                  <a:lnTo>
                    <a:pt x="417576" y="0"/>
                  </a:lnTo>
                  <a:lnTo>
                    <a:pt x="417576" y="346710"/>
                  </a:lnTo>
                  <a:lnTo>
                    <a:pt x="313182" y="451104"/>
                  </a:lnTo>
                  <a:lnTo>
                    <a:pt x="0" y="451104"/>
                  </a:lnTo>
                  <a:lnTo>
                    <a:pt x="0" y="104394"/>
                  </a:lnTo>
                  <a:close/>
                </a:path>
                <a:path extrusionOk="0" h="451484" w="417830">
                  <a:moveTo>
                    <a:pt x="0" y="104394"/>
                  </a:moveTo>
                  <a:lnTo>
                    <a:pt x="313182" y="104394"/>
                  </a:lnTo>
                  <a:lnTo>
                    <a:pt x="417576" y="0"/>
                  </a:lnTo>
                </a:path>
                <a:path extrusionOk="0" h="451484" w="417830">
                  <a:moveTo>
                    <a:pt x="313182" y="104394"/>
                  </a:moveTo>
                  <a:lnTo>
                    <a:pt x="313182" y="451104"/>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2" name="Google Shape;4632;p175"/>
            <p:cNvSpPr/>
            <p:nvPr/>
          </p:nvSpPr>
          <p:spPr>
            <a:xfrm>
              <a:off x="1516379" y="1493519"/>
              <a:ext cx="519683" cy="569976"/>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3" name="Google Shape;4633;p175"/>
            <p:cNvSpPr/>
            <p:nvPr/>
          </p:nvSpPr>
          <p:spPr>
            <a:xfrm>
              <a:off x="1569719" y="1517903"/>
              <a:ext cx="413004" cy="473964"/>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4" name="Google Shape;4634;p175"/>
            <p:cNvSpPr/>
            <p:nvPr/>
          </p:nvSpPr>
          <p:spPr>
            <a:xfrm>
              <a:off x="1569719" y="1517903"/>
              <a:ext cx="413384" cy="474345"/>
            </a:xfrm>
            <a:custGeom>
              <a:rect b="b" l="l" r="r" t="t"/>
              <a:pathLst>
                <a:path extrusionOk="0" h="474344" w="413385">
                  <a:moveTo>
                    <a:pt x="0" y="267462"/>
                  </a:moveTo>
                  <a:lnTo>
                    <a:pt x="103250" y="267462"/>
                  </a:lnTo>
                  <a:lnTo>
                    <a:pt x="103250" y="0"/>
                  </a:lnTo>
                  <a:lnTo>
                    <a:pt x="309753" y="0"/>
                  </a:lnTo>
                  <a:lnTo>
                    <a:pt x="309753" y="267462"/>
                  </a:lnTo>
                  <a:lnTo>
                    <a:pt x="413004" y="267462"/>
                  </a:lnTo>
                  <a:lnTo>
                    <a:pt x="206502" y="473964"/>
                  </a:lnTo>
                  <a:lnTo>
                    <a:pt x="0" y="267462"/>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5" name="Google Shape;4635;p175"/>
            <p:cNvSpPr/>
            <p:nvPr/>
          </p:nvSpPr>
          <p:spPr>
            <a:xfrm>
              <a:off x="2497836" y="938783"/>
              <a:ext cx="513588" cy="545591"/>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6" name="Google Shape;4636;p175"/>
            <p:cNvSpPr/>
            <p:nvPr/>
          </p:nvSpPr>
          <p:spPr>
            <a:xfrm>
              <a:off x="2545080" y="963167"/>
              <a:ext cx="419100" cy="451104"/>
            </a:xfrm>
            <a:prstGeom prst="rect">
              <a:avLst/>
            </a:prstGeom>
            <a:blipFill rotWithShape="1">
              <a:blip r:embed="rId2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7" name="Google Shape;4637;p175"/>
            <p:cNvSpPr/>
            <p:nvPr/>
          </p:nvSpPr>
          <p:spPr>
            <a:xfrm>
              <a:off x="2545080" y="963167"/>
              <a:ext cx="419100" cy="451484"/>
            </a:xfrm>
            <a:custGeom>
              <a:rect b="b" l="l" r="r" t="t"/>
              <a:pathLst>
                <a:path extrusionOk="0" h="451484" w="419100">
                  <a:moveTo>
                    <a:pt x="0" y="104775"/>
                  </a:moveTo>
                  <a:lnTo>
                    <a:pt x="104775" y="0"/>
                  </a:lnTo>
                  <a:lnTo>
                    <a:pt x="419100" y="0"/>
                  </a:lnTo>
                  <a:lnTo>
                    <a:pt x="419100" y="346329"/>
                  </a:lnTo>
                  <a:lnTo>
                    <a:pt x="314325" y="451104"/>
                  </a:lnTo>
                  <a:lnTo>
                    <a:pt x="0" y="451104"/>
                  </a:lnTo>
                  <a:lnTo>
                    <a:pt x="0" y="104775"/>
                  </a:lnTo>
                  <a:close/>
                </a:path>
                <a:path extrusionOk="0" h="451484" w="419100">
                  <a:moveTo>
                    <a:pt x="0" y="104775"/>
                  </a:moveTo>
                  <a:lnTo>
                    <a:pt x="314325" y="104775"/>
                  </a:lnTo>
                  <a:lnTo>
                    <a:pt x="419100" y="0"/>
                  </a:lnTo>
                </a:path>
                <a:path extrusionOk="0" h="451484" w="419100">
                  <a:moveTo>
                    <a:pt x="314325" y="104775"/>
                  </a:moveTo>
                  <a:lnTo>
                    <a:pt x="314325" y="451104"/>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8" name="Google Shape;4638;p175"/>
            <p:cNvSpPr/>
            <p:nvPr/>
          </p:nvSpPr>
          <p:spPr>
            <a:xfrm>
              <a:off x="2491740" y="1470659"/>
              <a:ext cx="519684" cy="569976"/>
            </a:xfrm>
            <a:prstGeom prst="rect">
              <a:avLst/>
            </a:prstGeom>
            <a:blipFill rotWithShape="1">
              <a:blip r:embed="rId2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9" name="Google Shape;4639;p175"/>
            <p:cNvSpPr/>
            <p:nvPr/>
          </p:nvSpPr>
          <p:spPr>
            <a:xfrm>
              <a:off x="2545080" y="1496567"/>
              <a:ext cx="413003" cy="473964"/>
            </a:xfrm>
            <a:prstGeom prst="rect">
              <a:avLst/>
            </a:prstGeom>
            <a:blipFill rotWithShape="1">
              <a:blip r:embed="rId2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0" name="Google Shape;4640;p175"/>
            <p:cNvSpPr/>
            <p:nvPr/>
          </p:nvSpPr>
          <p:spPr>
            <a:xfrm>
              <a:off x="2545080" y="1496567"/>
              <a:ext cx="413384" cy="474345"/>
            </a:xfrm>
            <a:custGeom>
              <a:rect b="b" l="l" r="r" t="t"/>
              <a:pathLst>
                <a:path extrusionOk="0" h="474344" w="413385">
                  <a:moveTo>
                    <a:pt x="413003" y="206502"/>
                  </a:moveTo>
                  <a:lnTo>
                    <a:pt x="309752" y="206502"/>
                  </a:lnTo>
                  <a:lnTo>
                    <a:pt x="309752" y="473964"/>
                  </a:lnTo>
                  <a:lnTo>
                    <a:pt x="103250" y="473964"/>
                  </a:lnTo>
                  <a:lnTo>
                    <a:pt x="103250" y="206502"/>
                  </a:lnTo>
                  <a:lnTo>
                    <a:pt x="0" y="206502"/>
                  </a:lnTo>
                  <a:lnTo>
                    <a:pt x="206501" y="0"/>
                  </a:lnTo>
                  <a:lnTo>
                    <a:pt x="413003" y="206502"/>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641" name="Google Shape;4641;p175"/>
          <p:cNvSpPr txBox="1"/>
          <p:nvPr/>
        </p:nvSpPr>
        <p:spPr>
          <a:xfrm>
            <a:off x="1290955" y="4197197"/>
            <a:ext cx="2056764"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464646"/>
                </a:solidFill>
                <a:latin typeface="Arial"/>
                <a:ea typeface="Arial"/>
                <a:cs typeface="Arial"/>
                <a:sym typeface="Arial"/>
              </a:rPr>
              <a:t>Block Level Storage</a:t>
            </a:r>
            <a:endParaRPr sz="1800">
              <a:solidFill>
                <a:schemeClr val="dk1"/>
              </a:solidFill>
              <a:latin typeface="Arial"/>
              <a:ea typeface="Arial"/>
              <a:cs typeface="Arial"/>
              <a:sym typeface="Arial"/>
            </a:endParaRPr>
          </a:p>
        </p:txBody>
      </p:sp>
      <p:grpSp>
        <p:nvGrpSpPr>
          <p:cNvPr id="4642" name="Google Shape;4642;p175"/>
          <p:cNvGrpSpPr/>
          <p:nvPr/>
        </p:nvGrpSpPr>
        <p:grpSpPr>
          <a:xfrm>
            <a:off x="4957581" y="632459"/>
            <a:ext cx="2974829" cy="3488436"/>
            <a:chOff x="4957581" y="632459"/>
            <a:chExt cx="2974829" cy="3488436"/>
          </a:xfrm>
        </p:grpSpPr>
        <p:sp>
          <p:nvSpPr>
            <p:cNvPr id="4643" name="Google Shape;4643;p175"/>
            <p:cNvSpPr/>
            <p:nvPr/>
          </p:nvSpPr>
          <p:spPr>
            <a:xfrm>
              <a:off x="4957581" y="1478279"/>
              <a:ext cx="2974829" cy="2642616"/>
            </a:xfrm>
            <a:prstGeom prst="rect">
              <a:avLst/>
            </a:prstGeom>
            <a:blipFill rotWithShape="1">
              <a:blip r:embed="rId2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4" name="Google Shape;4644;p175"/>
            <p:cNvSpPr/>
            <p:nvPr/>
          </p:nvSpPr>
          <p:spPr>
            <a:xfrm>
              <a:off x="4995672" y="1496568"/>
              <a:ext cx="2898648" cy="2566416"/>
            </a:xfrm>
            <a:prstGeom prst="rect">
              <a:avLst/>
            </a:prstGeom>
            <a:blipFill rotWithShape="1">
              <a:blip r:embed="rId2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5" name="Google Shape;4645;p175"/>
            <p:cNvSpPr/>
            <p:nvPr/>
          </p:nvSpPr>
          <p:spPr>
            <a:xfrm>
              <a:off x="4995672" y="1496568"/>
              <a:ext cx="2898775" cy="2566670"/>
            </a:xfrm>
            <a:custGeom>
              <a:rect b="b" l="l" r="r" t="t"/>
              <a:pathLst>
                <a:path extrusionOk="0" h="2566670" w="2898775">
                  <a:moveTo>
                    <a:pt x="2898648" y="427736"/>
                  </a:moveTo>
                  <a:lnTo>
                    <a:pt x="2892013" y="468927"/>
                  </a:lnTo>
                  <a:lnTo>
                    <a:pt x="2872516" y="509012"/>
                  </a:lnTo>
                  <a:lnTo>
                    <a:pt x="2840761" y="547810"/>
                  </a:lnTo>
                  <a:lnTo>
                    <a:pt x="2797358" y="585142"/>
                  </a:lnTo>
                  <a:lnTo>
                    <a:pt x="2742913" y="620828"/>
                  </a:lnTo>
                  <a:lnTo>
                    <a:pt x="2678033" y="654690"/>
                  </a:lnTo>
                  <a:lnTo>
                    <a:pt x="2641870" y="670881"/>
                  </a:lnTo>
                  <a:lnTo>
                    <a:pt x="2603325" y="686548"/>
                  </a:lnTo>
                  <a:lnTo>
                    <a:pt x="2562476" y="701670"/>
                  </a:lnTo>
                  <a:lnTo>
                    <a:pt x="2519398" y="716223"/>
                  </a:lnTo>
                  <a:lnTo>
                    <a:pt x="2474166" y="730186"/>
                  </a:lnTo>
                  <a:lnTo>
                    <a:pt x="2426857" y="743536"/>
                  </a:lnTo>
                  <a:lnTo>
                    <a:pt x="2377546" y="756250"/>
                  </a:lnTo>
                  <a:lnTo>
                    <a:pt x="2326310" y="768306"/>
                  </a:lnTo>
                  <a:lnTo>
                    <a:pt x="2273224" y="779683"/>
                  </a:lnTo>
                  <a:lnTo>
                    <a:pt x="2218365" y="790356"/>
                  </a:lnTo>
                  <a:lnTo>
                    <a:pt x="2161807" y="800305"/>
                  </a:lnTo>
                  <a:lnTo>
                    <a:pt x="2103628" y="809505"/>
                  </a:lnTo>
                  <a:lnTo>
                    <a:pt x="2043902" y="817936"/>
                  </a:lnTo>
                  <a:lnTo>
                    <a:pt x="1982706" y="825575"/>
                  </a:lnTo>
                  <a:lnTo>
                    <a:pt x="1920117" y="832399"/>
                  </a:lnTo>
                  <a:lnTo>
                    <a:pt x="1856208" y="838386"/>
                  </a:lnTo>
                  <a:lnTo>
                    <a:pt x="1791057" y="843513"/>
                  </a:lnTo>
                  <a:lnTo>
                    <a:pt x="1724740" y="847758"/>
                  </a:lnTo>
                  <a:lnTo>
                    <a:pt x="1657332" y="851099"/>
                  </a:lnTo>
                  <a:lnTo>
                    <a:pt x="1588910" y="853513"/>
                  </a:lnTo>
                  <a:lnTo>
                    <a:pt x="1519548" y="854978"/>
                  </a:lnTo>
                  <a:lnTo>
                    <a:pt x="1449324" y="855472"/>
                  </a:lnTo>
                  <a:lnTo>
                    <a:pt x="1379099" y="854978"/>
                  </a:lnTo>
                  <a:lnTo>
                    <a:pt x="1309737" y="853513"/>
                  </a:lnTo>
                  <a:lnTo>
                    <a:pt x="1241315" y="851099"/>
                  </a:lnTo>
                  <a:lnTo>
                    <a:pt x="1173907" y="847758"/>
                  </a:lnTo>
                  <a:lnTo>
                    <a:pt x="1107590" y="843513"/>
                  </a:lnTo>
                  <a:lnTo>
                    <a:pt x="1042439" y="838386"/>
                  </a:lnTo>
                  <a:lnTo>
                    <a:pt x="978530" y="832399"/>
                  </a:lnTo>
                  <a:lnTo>
                    <a:pt x="915941" y="825575"/>
                  </a:lnTo>
                  <a:lnTo>
                    <a:pt x="854745" y="817936"/>
                  </a:lnTo>
                  <a:lnTo>
                    <a:pt x="795019" y="809505"/>
                  </a:lnTo>
                  <a:lnTo>
                    <a:pt x="736840" y="800305"/>
                  </a:lnTo>
                  <a:lnTo>
                    <a:pt x="680282" y="790356"/>
                  </a:lnTo>
                  <a:lnTo>
                    <a:pt x="625423" y="779683"/>
                  </a:lnTo>
                  <a:lnTo>
                    <a:pt x="572337" y="768306"/>
                  </a:lnTo>
                  <a:lnTo>
                    <a:pt x="521101" y="756250"/>
                  </a:lnTo>
                  <a:lnTo>
                    <a:pt x="471790" y="743536"/>
                  </a:lnTo>
                  <a:lnTo>
                    <a:pt x="424481" y="730186"/>
                  </a:lnTo>
                  <a:lnTo>
                    <a:pt x="379249" y="716223"/>
                  </a:lnTo>
                  <a:lnTo>
                    <a:pt x="336171" y="701670"/>
                  </a:lnTo>
                  <a:lnTo>
                    <a:pt x="295322" y="686548"/>
                  </a:lnTo>
                  <a:lnTo>
                    <a:pt x="256777" y="670881"/>
                  </a:lnTo>
                  <a:lnTo>
                    <a:pt x="220614" y="654690"/>
                  </a:lnTo>
                  <a:lnTo>
                    <a:pt x="155734" y="620828"/>
                  </a:lnTo>
                  <a:lnTo>
                    <a:pt x="101289" y="585142"/>
                  </a:lnTo>
                  <a:lnTo>
                    <a:pt x="57886" y="547810"/>
                  </a:lnTo>
                  <a:lnTo>
                    <a:pt x="26131" y="509012"/>
                  </a:lnTo>
                  <a:lnTo>
                    <a:pt x="6634" y="468927"/>
                  </a:lnTo>
                  <a:lnTo>
                    <a:pt x="1671" y="448459"/>
                  </a:lnTo>
                  <a:lnTo>
                    <a:pt x="0" y="427736"/>
                  </a:lnTo>
                </a:path>
                <a:path extrusionOk="0" h="2566670" w="2898775">
                  <a:moveTo>
                    <a:pt x="0" y="427736"/>
                  </a:moveTo>
                  <a:lnTo>
                    <a:pt x="6634" y="386544"/>
                  </a:lnTo>
                  <a:lnTo>
                    <a:pt x="26131" y="346459"/>
                  </a:lnTo>
                  <a:lnTo>
                    <a:pt x="57886" y="307661"/>
                  </a:lnTo>
                  <a:lnTo>
                    <a:pt x="101289" y="270329"/>
                  </a:lnTo>
                  <a:lnTo>
                    <a:pt x="155734" y="234643"/>
                  </a:lnTo>
                  <a:lnTo>
                    <a:pt x="220614" y="200781"/>
                  </a:lnTo>
                  <a:lnTo>
                    <a:pt x="256777" y="184590"/>
                  </a:lnTo>
                  <a:lnTo>
                    <a:pt x="295322" y="168923"/>
                  </a:lnTo>
                  <a:lnTo>
                    <a:pt x="336171" y="153801"/>
                  </a:lnTo>
                  <a:lnTo>
                    <a:pt x="379249" y="139248"/>
                  </a:lnTo>
                  <a:lnTo>
                    <a:pt x="424481" y="125285"/>
                  </a:lnTo>
                  <a:lnTo>
                    <a:pt x="471790" y="111935"/>
                  </a:lnTo>
                  <a:lnTo>
                    <a:pt x="521101" y="99221"/>
                  </a:lnTo>
                  <a:lnTo>
                    <a:pt x="572337" y="87165"/>
                  </a:lnTo>
                  <a:lnTo>
                    <a:pt x="625423" y="75788"/>
                  </a:lnTo>
                  <a:lnTo>
                    <a:pt x="680282" y="65115"/>
                  </a:lnTo>
                  <a:lnTo>
                    <a:pt x="736840" y="55166"/>
                  </a:lnTo>
                  <a:lnTo>
                    <a:pt x="795019" y="45966"/>
                  </a:lnTo>
                  <a:lnTo>
                    <a:pt x="854745" y="37535"/>
                  </a:lnTo>
                  <a:lnTo>
                    <a:pt x="915941" y="29896"/>
                  </a:lnTo>
                  <a:lnTo>
                    <a:pt x="978530" y="23072"/>
                  </a:lnTo>
                  <a:lnTo>
                    <a:pt x="1042439" y="17085"/>
                  </a:lnTo>
                  <a:lnTo>
                    <a:pt x="1107590" y="11958"/>
                  </a:lnTo>
                  <a:lnTo>
                    <a:pt x="1173907" y="7713"/>
                  </a:lnTo>
                  <a:lnTo>
                    <a:pt x="1241315" y="4372"/>
                  </a:lnTo>
                  <a:lnTo>
                    <a:pt x="1309737" y="1958"/>
                  </a:lnTo>
                  <a:lnTo>
                    <a:pt x="1379099" y="493"/>
                  </a:lnTo>
                  <a:lnTo>
                    <a:pt x="1449324" y="0"/>
                  </a:lnTo>
                  <a:lnTo>
                    <a:pt x="1519548" y="493"/>
                  </a:lnTo>
                  <a:lnTo>
                    <a:pt x="1588910" y="1958"/>
                  </a:lnTo>
                  <a:lnTo>
                    <a:pt x="1657332" y="4372"/>
                  </a:lnTo>
                  <a:lnTo>
                    <a:pt x="1724740" y="7713"/>
                  </a:lnTo>
                  <a:lnTo>
                    <a:pt x="1791057" y="11958"/>
                  </a:lnTo>
                  <a:lnTo>
                    <a:pt x="1856208" y="17085"/>
                  </a:lnTo>
                  <a:lnTo>
                    <a:pt x="1920117" y="23072"/>
                  </a:lnTo>
                  <a:lnTo>
                    <a:pt x="1982706" y="29896"/>
                  </a:lnTo>
                  <a:lnTo>
                    <a:pt x="2043902" y="37535"/>
                  </a:lnTo>
                  <a:lnTo>
                    <a:pt x="2103628" y="45966"/>
                  </a:lnTo>
                  <a:lnTo>
                    <a:pt x="2161807" y="55166"/>
                  </a:lnTo>
                  <a:lnTo>
                    <a:pt x="2218365" y="65115"/>
                  </a:lnTo>
                  <a:lnTo>
                    <a:pt x="2273224" y="75788"/>
                  </a:lnTo>
                  <a:lnTo>
                    <a:pt x="2326310" y="87165"/>
                  </a:lnTo>
                  <a:lnTo>
                    <a:pt x="2377546" y="99221"/>
                  </a:lnTo>
                  <a:lnTo>
                    <a:pt x="2426857" y="111935"/>
                  </a:lnTo>
                  <a:lnTo>
                    <a:pt x="2474166" y="125285"/>
                  </a:lnTo>
                  <a:lnTo>
                    <a:pt x="2519398" y="139248"/>
                  </a:lnTo>
                  <a:lnTo>
                    <a:pt x="2562476" y="153801"/>
                  </a:lnTo>
                  <a:lnTo>
                    <a:pt x="2603325" y="168923"/>
                  </a:lnTo>
                  <a:lnTo>
                    <a:pt x="2641870" y="184590"/>
                  </a:lnTo>
                  <a:lnTo>
                    <a:pt x="2678033" y="200781"/>
                  </a:lnTo>
                  <a:lnTo>
                    <a:pt x="2742913" y="234643"/>
                  </a:lnTo>
                  <a:lnTo>
                    <a:pt x="2797358" y="270329"/>
                  </a:lnTo>
                  <a:lnTo>
                    <a:pt x="2840761" y="307661"/>
                  </a:lnTo>
                  <a:lnTo>
                    <a:pt x="2872516" y="346459"/>
                  </a:lnTo>
                  <a:lnTo>
                    <a:pt x="2892013" y="386544"/>
                  </a:lnTo>
                  <a:lnTo>
                    <a:pt x="2898648" y="427736"/>
                  </a:lnTo>
                  <a:lnTo>
                    <a:pt x="2898648" y="2138680"/>
                  </a:lnTo>
                  <a:lnTo>
                    <a:pt x="2892013" y="2179871"/>
                  </a:lnTo>
                  <a:lnTo>
                    <a:pt x="2872516" y="2219956"/>
                  </a:lnTo>
                  <a:lnTo>
                    <a:pt x="2840761" y="2258754"/>
                  </a:lnTo>
                  <a:lnTo>
                    <a:pt x="2797358" y="2296086"/>
                  </a:lnTo>
                  <a:lnTo>
                    <a:pt x="2742913" y="2331772"/>
                  </a:lnTo>
                  <a:lnTo>
                    <a:pt x="2678033" y="2365634"/>
                  </a:lnTo>
                  <a:lnTo>
                    <a:pt x="2641870" y="2381825"/>
                  </a:lnTo>
                  <a:lnTo>
                    <a:pt x="2603325" y="2397492"/>
                  </a:lnTo>
                  <a:lnTo>
                    <a:pt x="2562476" y="2412614"/>
                  </a:lnTo>
                  <a:lnTo>
                    <a:pt x="2519398" y="2427167"/>
                  </a:lnTo>
                  <a:lnTo>
                    <a:pt x="2474166" y="2441130"/>
                  </a:lnTo>
                  <a:lnTo>
                    <a:pt x="2426857" y="2454480"/>
                  </a:lnTo>
                  <a:lnTo>
                    <a:pt x="2377546" y="2467194"/>
                  </a:lnTo>
                  <a:lnTo>
                    <a:pt x="2326310" y="2479250"/>
                  </a:lnTo>
                  <a:lnTo>
                    <a:pt x="2273224" y="2490627"/>
                  </a:lnTo>
                  <a:lnTo>
                    <a:pt x="2218365" y="2501300"/>
                  </a:lnTo>
                  <a:lnTo>
                    <a:pt x="2161807" y="2511249"/>
                  </a:lnTo>
                  <a:lnTo>
                    <a:pt x="2103628" y="2520449"/>
                  </a:lnTo>
                  <a:lnTo>
                    <a:pt x="2043902" y="2528880"/>
                  </a:lnTo>
                  <a:lnTo>
                    <a:pt x="1982706" y="2536519"/>
                  </a:lnTo>
                  <a:lnTo>
                    <a:pt x="1920117" y="2543343"/>
                  </a:lnTo>
                  <a:lnTo>
                    <a:pt x="1856208" y="2549330"/>
                  </a:lnTo>
                  <a:lnTo>
                    <a:pt x="1791057" y="2554457"/>
                  </a:lnTo>
                  <a:lnTo>
                    <a:pt x="1724740" y="2558702"/>
                  </a:lnTo>
                  <a:lnTo>
                    <a:pt x="1657332" y="2562043"/>
                  </a:lnTo>
                  <a:lnTo>
                    <a:pt x="1588910" y="2564457"/>
                  </a:lnTo>
                  <a:lnTo>
                    <a:pt x="1519548" y="2565922"/>
                  </a:lnTo>
                  <a:lnTo>
                    <a:pt x="1449324" y="2566416"/>
                  </a:lnTo>
                  <a:lnTo>
                    <a:pt x="1379099" y="2565922"/>
                  </a:lnTo>
                  <a:lnTo>
                    <a:pt x="1309737" y="2564457"/>
                  </a:lnTo>
                  <a:lnTo>
                    <a:pt x="1241315" y="2562043"/>
                  </a:lnTo>
                  <a:lnTo>
                    <a:pt x="1173907" y="2558702"/>
                  </a:lnTo>
                  <a:lnTo>
                    <a:pt x="1107590" y="2554457"/>
                  </a:lnTo>
                  <a:lnTo>
                    <a:pt x="1042439" y="2549330"/>
                  </a:lnTo>
                  <a:lnTo>
                    <a:pt x="978530" y="2543343"/>
                  </a:lnTo>
                  <a:lnTo>
                    <a:pt x="915941" y="2536519"/>
                  </a:lnTo>
                  <a:lnTo>
                    <a:pt x="854745" y="2528880"/>
                  </a:lnTo>
                  <a:lnTo>
                    <a:pt x="795019" y="2520449"/>
                  </a:lnTo>
                  <a:lnTo>
                    <a:pt x="736840" y="2511249"/>
                  </a:lnTo>
                  <a:lnTo>
                    <a:pt x="680282" y="2501300"/>
                  </a:lnTo>
                  <a:lnTo>
                    <a:pt x="625423" y="2490627"/>
                  </a:lnTo>
                  <a:lnTo>
                    <a:pt x="572337" y="2479250"/>
                  </a:lnTo>
                  <a:lnTo>
                    <a:pt x="521101" y="2467194"/>
                  </a:lnTo>
                  <a:lnTo>
                    <a:pt x="471790" y="2454480"/>
                  </a:lnTo>
                  <a:lnTo>
                    <a:pt x="424481" y="2441130"/>
                  </a:lnTo>
                  <a:lnTo>
                    <a:pt x="379249" y="2427167"/>
                  </a:lnTo>
                  <a:lnTo>
                    <a:pt x="336171" y="2412614"/>
                  </a:lnTo>
                  <a:lnTo>
                    <a:pt x="295322" y="2397492"/>
                  </a:lnTo>
                  <a:lnTo>
                    <a:pt x="256777" y="2381825"/>
                  </a:lnTo>
                  <a:lnTo>
                    <a:pt x="220614" y="2365634"/>
                  </a:lnTo>
                  <a:lnTo>
                    <a:pt x="155734" y="2331772"/>
                  </a:lnTo>
                  <a:lnTo>
                    <a:pt x="101289" y="2296086"/>
                  </a:lnTo>
                  <a:lnTo>
                    <a:pt x="57886" y="2258754"/>
                  </a:lnTo>
                  <a:lnTo>
                    <a:pt x="26131" y="2219956"/>
                  </a:lnTo>
                  <a:lnTo>
                    <a:pt x="6634" y="2179871"/>
                  </a:lnTo>
                  <a:lnTo>
                    <a:pt x="0" y="2138680"/>
                  </a:lnTo>
                  <a:lnTo>
                    <a:pt x="0" y="427736"/>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6" name="Google Shape;4646;p175"/>
            <p:cNvSpPr/>
            <p:nvPr/>
          </p:nvSpPr>
          <p:spPr>
            <a:xfrm>
              <a:off x="5152644" y="2418587"/>
              <a:ext cx="909827" cy="1046988"/>
            </a:xfrm>
            <a:prstGeom prst="rect">
              <a:avLst/>
            </a:prstGeom>
            <a:blipFill rotWithShape="1">
              <a:blip r:embed="rId2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7" name="Google Shape;4647;p175"/>
            <p:cNvSpPr/>
            <p:nvPr/>
          </p:nvSpPr>
          <p:spPr>
            <a:xfrm>
              <a:off x="5199888" y="2446020"/>
              <a:ext cx="815339" cy="952500"/>
            </a:xfrm>
            <a:prstGeom prst="rect">
              <a:avLst/>
            </a:prstGeom>
            <a:blipFill rotWithShape="1">
              <a:blip r:embed="rId3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8" name="Google Shape;4648;p175"/>
            <p:cNvSpPr/>
            <p:nvPr/>
          </p:nvSpPr>
          <p:spPr>
            <a:xfrm>
              <a:off x="5199888" y="2446020"/>
              <a:ext cx="815340" cy="952500"/>
            </a:xfrm>
            <a:custGeom>
              <a:rect b="b" l="l" r="r" t="t"/>
              <a:pathLst>
                <a:path extrusionOk="0" h="952500" w="815339">
                  <a:moveTo>
                    <a:pt x="679450" y="952500"/>
                  </a:moveTo>
                  <a:lnTo>
                    <a:pt x="706627" y="843788"/>
                  </a:lnTo>
                  <a:lnTo>
                    <a:pt x="815339" y="816610"/>
                  </a:lnTo>
                  <a:lnTo>
                    <a:pt x="679450" y="952500"/>
                  </a:lnTo>
                  <a:lnTo>
                    <a:pt x="0" y="952500"/>
                  </a:lnTo>
                  <a:lnTo>
                    <a:pt x="0" y="0"/>
                  </a:lnTo>
                  <a:lnTo>
                    <a:pt x="815339" y="0"/>
                  </a:lnTo>
                  <a:lnTo>
                    <a:pt x="815339" y="816610"/>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9" name="Google Shape;4649;p175"/>
            <p:cNvSpPr/>
            <p:nvPr/>
          </p:nvSpPr>
          <p:spPr>
            <a:xfrm>
              <a:off x="5187696" y="2459736"/>
              <a:ext cx="513588" cy="54711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0" name="Google Shape;4650;p175"/>
            <p:cNvSpPr/>
            <p:nvPr/>
          </p:nvSpPr>
          <p:spPr>
            <a:xfrm>
              <a:off x="5234940" y="2484120"/>
              <a:ext cx="419100" cy="452628"/>
            </a:xfrm>
            <a:prstGeom prst="rect">
              <a:avLst/>
            </a:prstGeom>
            <a:blipFill rotWithShape="1">
              <a:blip r:embed="rId3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1" name="Google Shape;4651;p175"/>
            <p:cNvSpPr/>
            <p:nvPr/>
          </p:nvSpPr>
          <p:spPr>
            <a:xfrm>
              <a:off x="5234940" y="2484120"/>
              <a:ext cx="419100" cy="452755"/>
            </a:xfrm>
            <a:custGeom>
              <a:rect b="b" l="l" r="r" t="t"/>
              <a:pathLst>
                <a:path extrusionOk="0" h="452755" w="419100">
                  <a:moveTo>
                    <a:pt x="0" y="104775"/>
                  </a:moveTo>
                  <a:lnTo>
                    <a:pt x="104775" y="0"/>
                  </a:lnTo>
                  <a:lnTo>
                    <a:pt x="419100" y="0"/>
                  </a:lnTo>
                  <a:lnTo>
                    <a:pt x="419100" y="347853"/>
                  </a:lnTo>
                  <a:lnTo>
                    <a:pt x="314325" y="452628"/>
                  </a:lnTo>
                  <a:lnTo>
                    <a:pt x="0" y="452628"/>
                  </a:lnTo>
                  <a:lnTo>
                    <a:pt x="0" y="104775"/>
                  </a:lnTo>
                  <a:close/>
                </a:path>
                <a:path extrusionOk="0" h="452755" w="419100">
                  <a:moveTo>
                    <a:pt x="0" y="104775"/>
                  </a:moveTo>
                  <a:lnTo>
                    <a:pt x="314325" y="104775"/>
                  </a:lnTo>
                  <a:lnTo>
                    <a:pt x="419100" y="0"/>
                  </a:lnTo>
                </a:path>
                <a:path extrusionOk="0" h="452755" w="419100">
                  <a:moveTo>
                    <a:pt x="314325" y="104775"/>
                  </a:moveTo>
                  <a:lnTo>
                    <a:pt x="314325" y="452628"/>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2" name="Google Shape;4652;p175"/>
            <p:cNvSpPr/>
            <p:nvPr/>
          </p:nvSpPr>
          <p:spPr>
            <a:xfrm>
              <a:off x="5510784" y="2897124"/>
              <a:ext cx="513588" cy="54711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3" name="Google Shape;4653;p175"/>
            <p:cNvSpPr/>
            <p:nvPr/>
          </p:nvSpPr>
          <p:spPr>
            <a:xfrm>
              <a:off x="5558028" y="2921508"/>
              <a:ext cx="419100" cy="452628"/>
            </a:xfrm>
            <a:prstGeom prst="rect">
              <a:avLst/>
            </a:prstGeom>
            <a:blipFill rotWithShape="1">
              <a:blip r:embed="rId3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4" name="Google Shape;4654;p175"/>
            <p:cNvSpPr/>
            <p:nvPr/>
          </p:nvSpPr>
          <p:spPr>
            <a:xfrm>
              <a:off x="5558028" y="2921508"/>
              <a:ext cx="419100" cy="452755"/>
            </a:xfrm>
            <a:custGeom>
              <a:rect b="b" l="l" r="r" t="t"/>
              <a:pathLst>
                <a:path extrusionOk="0" h="452754" w="419100">
                  <a:moveTo>
                    <a:pt x="0" y="104775"/>
                  </a:moveTo>
                  <a:lnTo>
                    <a:pt x="104775" y="0"/>
                  </a:lnTo>
                  <a:lnTo>
                    <a:pt x="419100" y="0"/>
                  </a:lnTo>
                  <a:lnTo>
                    <a:pt x="419100" y="347853"/>
                  </a:lnTo>
                  <a:lnTo>
                    <a:pt x="314325" y="452628"/>
                  </a:lnTo>
                  <a:lnTo>
                    <a:pt x="0" y="452628"/>
                  </a:lnTo>
                  <a:lnTo>
                    <a:pt x="0" y="104775"/>
                  </a:lnTo>
                  <a:close/>
                </a:path>
                <a:path extrusionOk="0" h="452754" w="419100">
                  <a:moveTo>
                    <a:pt x="0" y="104775"/>
                  </a:moveTo>
                  <a:lnTo>
                    <a:pt x="314325" y="104775"/>
                  </a:lnTo>
                  <a:lnTo>
                    <a:pt x="419100" y="0"/>
                  </a:lnTo>
                </a:path>
                <a:path extrusionOk="0" h="452754" w="419100">
                  <a:moveTo>
                    <a:pt x="314325" y="104775"/>
                  </a:moveTo>
                  <a:lnTo>
                    <a:pt x="314325" y="452628"/>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5" name="Google Shape;4655;p175"/>
            <p:cNvSpPr/>
            <p:nvPr/>
          </p:nvSpPr>
          <p:spPr>
            <a:xfrm>
              <a:off x="6353556" y="2615183"/>
              <a:ext cx="1161288" cy="1307591"/>
            </a:xfrm>
            <a:prstGeom prst="rect">
              <a:avLst/>
            </a:prstGeom>
            <a:blipFill rotWithShape="1">
              <a:blip r:embed="rId3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6" name="Google Shape;4656;p175"/>
            <p:cNvSpPr/>
            <p:nvPr/>
          </p:nvSpPr>
          <p:spPr>
            <a:xfrm>
              <a:off x="6400800" y="2642615"/>
              <a:ext cx="1066800" cy="1213103"/>
            </a:xfrm>
            <a:prstGeom prst="rect">
              <a:avLst/>
            </a:prstGeom>
            <a:blipFill rotWithShape="1">
              <a:blip r:embed="rId3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7" name="Google Shape;4657;p175"/>
            <p:cNvSpPr/>
            <p:nvPr/>
          </p:nvSpPr>
          <p:spPr>
            <a:xfrm>
              <a:off x="6400800" y="2642615"/>
              <a:ext cx="1066800" cy="1213485"/>
            </a:xfrm>
            <a:custGeom>
              <a:rect b="b" l="l" r="r" t="t"/>
              <a:pathLst>
                <a:path extrusionOk="0" h="1213485" w="1066800">
                  <a:moveTo>
                    <a:pt x="889000" y="1213103"/>
                  </a:moveTo>
                  <a:lnTo>
                    <a:pt x="924559" y="1070864"/>
                  </a:lnTo>
                  <a:lnTo>
                    <a:pt x="1066800" y="1035303"/>
                  </a:lnTo>
                  <a:lnTo>
                    <a:pt x="889000" y="1213103"/>
                  </a:lnTo>
                  <a:lnTo>
                    <a:pt x="0" y="1213103"/>
                  </a:lnTo>
                  <a:lnTo>
                    <a:pt x="0" y="0"/>
                  </a:lnTo>
                  <a:lnTo>
                    <a:pt x="1066800" y="0"/>
                  </a:lnTo>
                  <a:lnTo>
                    <a:pt x="1066800" y="1035303"/>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8" name="Google Shape;4658;p175"/>
            <p:cNvSpPr/>
            <p:nvPr/>
          </p:nvSpPr>
          <p:spPr>
            <a:xfrm>
              <a:off x="6428232" y="2711195"/>
              <a:ext cx="512063" cy="545592"/>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9" name="Google Shape;4659;p175"/>
            <p:cNvSpPr/>
            <p:nvPr/>
          </p:nvSpPr>
          <p:spPr>
            <a:xfrm>
              <a:off x="6475476" y="2735580"/>
              <a:ext cx="417575" cy="451103"/>
            </a:xfrm>
            <a:prstGeom prst="rect">
              <a:avLst/>
            </a:prstGeom>
            <a:blipFill rotWithShape="1">
              <a:blip r:embed="rId3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0" name="Google Shape;4660;p175"/>
            <p:cNvSpPr/>
            <p:nvPr/>
          </p:nvSpPr>
          <p:spPr>
            <a:xfrm>
              <a:off x="6475476" y="2735580"/>
              <a:ext cx="417830" cy="451484"/>
            </a:xfrm>
            <a:custGeom>
              <a:rect b="b" l="l" r="r" t="t"/>
              <a:pathLst>
                <a:path extrusionOk="0" h="451485" w="417829">
                  <a:moveTo>
                    <a:pt x="0" y="104393"/>
                  </a:moveTo>
                  <a:lnTo>
                    <a:pt x="104394" y="0"/>
                  </a:lnTo>
                  <a:lnTo>
                    <a:pt x="417575" y="0"/>
                  </a:lnTo>
                  <a:lnTo>
                    <a:pt x="417575" y="346709"/>
                  </a:lnTo>
                  <a:lnTo>
                    <a:pt x="313181" y="451103"/>
                  </a:lnTo>
                  <a:lnTo>
                    <a:pt x="0" y="451103"/>
                  </a:lnTo>
                  <a:lnTo>
                    <a:pt x="0" y="104393"/>
                  </a:lnTo>
                  <a:close/>
                </a:path>
                <a:path extrusionOk="0" h="451485" w="417829">
                  <a:moveTo>
                    <a:pt x="0" y="104393"/>
                  </a:moveTo>
                  <a:lnTo>
                    <a:pt x="313181" y="104393"/>
                  </a:lnTo>
                  <a:lnTo>
                    <a:pt x="417575" y="0"/>
                  </a:lnTo>
                </a:path>
                <a:path extrusionOk="0" h="451485" w="417829">
                  <a:moveTo>
                    <a:pt x="313181" y="104393"/>
                  </a:moveTo>
                  <a:lnTo>
                    <a:pt x="313181" y="451103"/>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1" name="Google Shape;4661;p175"/>
            <p:cNvSpPr/>
            <p:nvPr/>
          </p:nvSpPr>
          <p:spPr>
            <a:xfrm>
              <a:off x="6428232" y="3212592"/>
              <a:ext cx="512063" cy="545591"/>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2" name="Google Shape;4662;p175"/>
            <p:cNvSpPr/>
            <p:nvPr/>
          </p:nvSpPr>
          <p:spPr>
            <a:xfrm>
              <a:off x="6475476" y="3236976"/>
              <a:ext cx="417575" cy="451104"/>
            </a:xfrm>
            <a:prstGeom prst="rect">
              <a:avLst/>
            </a:prstGeom>
            <a:blipFill rotWithShape="1">
              <a:blip r:embed="rId3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3" name="Google Shape;4663;p175"/>
            <p:cNvSpPr/>
            <p:nvPr/>
          </p:nvSpPr>
          <p:spPr>
            <a:xfrm>
              <a:off x="6475476" y="3236976"/>
              <a:ext cx="417830" cy="451484"/>
            </a:xfrm>
            <a:custGeom>
              <a:rect b="b" l="l" r="r" t="t"/>
              <a:pathLst>
                <a:path extrusionOk="0" h="451485" w="417829">
                  <a:moveTo>
                    <a:pt x="0" y="104393"/>
                  </a:moveTo>
                  <a:lnTo>
                    <a:pt x="104394" y="0"/>
                  </a:lnTo>
                  <a:lnTo>
                    <a:pt x="417575" y="0"/>
                  </a:lnTo>
                  <a:lnTo>
                    <a:pt x="417575" y="346710"/>
                  </a:lnTo>
                  <a:lnTo>
                    <a:pt x="313181" y="451104"/>
                  </a:lnTo>
                  <a:lnTo>
                    <a:pt x="0" y="451104"/>
                  </a:lnTo>
                  <a:lnTo>
                    <a:pt x="0" y="104393"/>
                  </a:lnTo>
                  <a:close/>
                </a:path>
                <a:path extrusionOk="0" h="451485" w="417829">
                  <a:moveTo>
                    <a:pt x="0" y="104393"/>
                  </a:moveTo>
                  <a:lnTo>
                    <a:pt x="313181" y="104393"/>
                  </a:lnTo>
                  <a:lnTo>
                    <a:pt x="417575" y="0"/>
                  </a:lnTo>
                </a:path>
                <a:path extrusionOk="0" h="451485" w="417829">
                  <a:moveTo>
                    <a:pt x="313181" y="104393"/>
                  </a:moveTo>
                  <a:lnTo>
                    <a:pt x="313181" y="451104"/>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4" name="Google Shape;4664;p175"/>
            <p:cNvSpPr/>
            <p:nvPr/>
          </p:nvSpPr>
          <p:spPr>
            <a:xfrm>
              <a:off x="6935724" y="2709671"/>
              <a:ext cx="513587" cy="545592"/>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5" name="Google Shape;4665;p175"/>
            <p:cNvSpPr/>
            <p:nvPr/>
          </p:nvSpPr>
          <p:spPr>
            <a:xfrm>
              <a:off x="6982968" y="2734055"/>
              <a:ext cx="419100" cy="451104"/>
            </a:xfrm>
            <a:prstGeom prst="rect">
              <a:avLst/>
            </a:prstGeom>
            <a:blipFill rotWithShape="1">
              <a:blip r:embed="rId3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6" name="Google Shape;4666;p175"/>
            <p:cNvSpPr/>
            <p:nvPr/>
          </p:nvSpPr>
          <p:spPr>
            <a:xfrm>
              <a:off x="6982968" y="2734055"/>
              <a:ext cx="419100" cy="451484"/>
            </a:xfrm>
            <a:custGeom>
              <a:rect b="b" l="l" r="r" t="t"/>
              <a:pathLst>
                <a:path extrusionOk="0" h="451485" w="419100">
                  <a:moveTo>
                    <a:pt x="0" y="104775"/>
                  </a:moveTo>
                  <a:lnTo>
                    <a:pt x="104775" y="0"/>
                  </a:lnTo>
                  <a:lnTo>
                    <a:pt x="419100" y="0"/>
                  </a:lnTo>
                  <a:lnTo>
                    <a:pt x="419100" y="346329"/>
                  </a:lnTo>
                  <a:lnTo>
                    <a:pt x="314325" y="451104"/>
                  </a:lnTo>
                  <a:lnTo>
                    <a:pt x="0" y="451104"/>
                  </a:lnTo>
                  <a:lnTo>
                    <a:pt x="0" y="104775"/>
                  </a:lnTo>
                  <a:close/>
                </a:path>
                <a:path extrusionOk="0" h="451485" w="419100">
                  <a:moveTo>
                    <a:pt x="0" y="104775"/>
                  </a:moveTo>
                  <a:lnTo>
                    <a:pt x="314325" y="104775"/>
                  </a:lnTo>
                  <a:lnTo>
                    <a:pt x="419100" y="0"/>
                  </a:lnTo>
                </a:path>
                <a:path extrusionOk="0" h="451485" w="419100">
                  <a:moveTo>
                    <a:pt x="314325" y="104775"/>
                  </a:moveTo>
                  <a:lnTo>
                    <a:pt x="314325" y="451104"/>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7" name="Google Shape;4667;p175"/>
            <p:cNvSpPr/>
            <p:nvPr/>
          </p:nvSpPr>
          <p:spPr>
            <a:xfrm>
              <a:off x="6935724" y="3211067"/>
              <a:ext cx="513587" cy="545591"/>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8" name="Google Shape;4668;p175"/>
            <p:cNvSpPr/>
            <p:nvPr/>
          </p:nvSpPr>
          <p:spPr>
            <a:xfrm>
              <a:off x="6982968" y="3235452"/>
              <a:ext cx="419100" cy="451104"/>
            </a:xfrm>
            <a:prstGeom prst="rect">
              <a:avLst/>
            </a:prstGeom>
            <a:blipFill rotWithShape="1">
              <a:blip r:embed="rId3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9" name="Google Shape;4669;p175"/>
            <p:cNvSpPr/>
            <p:nvPr/>
          </p:nvSpPr>
          <p:spPr>
            <a:xfrm>
              <a:off x="6982968" y="3235452"/>
              <a:ext cx="419100" cy="451484"/>
            </a:xfrm>
            <a:custGeom>
              <a:rect b="b" l="l" r="r" t="t"/>
              <a:pathLst>
                <a:path extrusionOk="0" h="451485" w="419100">
                  <a:moveTo>
                    <a:pt x="0" y="104775"/>
                  </a:moveTo>
                  <a:lnTo>
                    <a:pt x="104775" y="0"/>
                  </a:lnTo>
                  <a:lnTo>
                    <a:pt x="419100" y="0"/>
                  </a:lnTo>
                  <a:lnTo>
                    <a:pt x="419100" y="346329"/>
                  </a:lnTo>
                  <a:lnTo>
                    <a:pt x="314325" y="451104"/>
                  </a:lnTo>
                  <a:lnTo>
                    <a:pt x="0" y="451104"/>
                  </a:lnTo>
                  <a:lnTo>
                    <a:pt x="0" y="104775"/>
                  </a:lnTo>
                  <a:close/>
                </a:path>
                <a:path extrusionOk="0" h="451485" w="419100">
                  <a:moveTo>
                    <a:pt x="0" y="104775"/>
                  </a:moveTo>
                  <a:lnTo>
                    <a:pt x="314325" y="104775"/>
                  </a:lnTo>
                  <a:lnTo>
                    <a:pt x="419100" y="0"/>
                  </a:lnTo>
                </a:path>
                <a:path extrusionOk="0" h="451485" w="419100">
                  <a:moveTo>
                    <a:pt x="314325" y="104775"/>
                  </a:moveTo>
                  <a:lnTo>
                    <a:pt x="314325" y="451104"/>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0" name="Google Shape;4670;p175"/>
            <p:cNvSpPr/>
            <p:nvPr/>
          </p:nvSpPr>
          <p:spPr>
            <a:xfrm>
              <a:off x="5507736" y="632459"/>
              <a:ext cx="1014984" cy="1046988"/>
            </a:xfrm>
            <a:prstGeom prst="rect">
              <a:avLst/>
            </a:prstGeom>
            <a:blipFill rotWithShape="1">
              <a:blip r:embed="rId3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1" name="Google Shape;4671;p175"/>
            <p:cNvSpPr/>
            <p:nvPr/>
          </p:nvSpPr>
          <p:spPr>
            <a:xfrm>
              <a:off x="5554980" y="659891"/>
              <a:ext cx="920496" cy="952500"/>
            </a:xfrm>
            <a:prstGeom prst="rect">
              <a:avLst/>
            </a:prstGeom>
            <a:blipFill rotWithShape="1">
              <a:blip r:embed="rId3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2" name="Google Shape;4672;p175"/>
            <p:cNvSpPr/>
            <p:nvPr/>
          </p:nvSpPr>
          <p:spPr>
            <a:xfrm>
              <a:off x="5554980" y="659891"/>
              <a:ext cx="920750" cy="952500"/>
            </a:xfrm>
            <a:custGeom>
              <a:rect b="b" l="l" r="r" t="t"/>
              <a:pathLst>
                <a:path extrusionOk="0" h="952500" w="920750">
                  <a:moveTo>
                    <a:pt x="767080" y="952500"/>
                  </a:moveTo>
                  <a:lnTo>
                    <a:pt x="797814" y="829818"/>
                  </a:lnTo>
                  <a:lnTo>
                    <a:pt x="920496" y="799084"/>
                  </a:lnTo>
                  <a:lnTo>
                    <a:pt x="767080" y="952500"/>
                  </a:lnTo>
                  <a:lnTo>
                    <a:pt x="0" y="952500"/>
                  </a:lnTo>
                  <a:lnTo>
                    <a:pt x="0" y="0"/>
                  </a:lnTo>
                  <a:lnTo>
                    <a:pt x="920496" y="0"/>
                  </a:lnTo>
                  <a:lnTo>
                    <a:pt x="920496" y="799084"/>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3" name="Google Shape;4673;p175"/>
            <p:cNvSpPr/>
            <p:nvPr/>
          </p:nvSpPr>
          <p:spPr>
            <a:xfrm>
              <a:off x="6637020" y="632459"/>
              <a:ext cx="909827" cy="1046988"/>
            </a:xfrm>
            <a:prstGeom prst="rect">
              <a:avLst/>
            </a:prstGeom>
            <a:blipFill rotWithShape="1">
              <a:blip r:embed="rId2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4" name="Google Shape;4674;p175"/>
            <p:cNvSpPr/>
            <p:nvPr/>
          </p:nvSpPr>
          <p:spPr>
            <a:xfrm>
              <a:off x="6684264" y="659891"/>
              <a:ext cx="815339" cy="952500"/>
            </a:xfrm>
            <a:prstGeom prst="rect">
              <a:avLst/>
            </a:prstGeom>
            <a:blipFill rotWithShape="1">
              <a:blip r:embed="rId3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5" name="Google Shape;4675;p175"/>
            <p:cNvSpPr/>
            <p:nvPr/>
          </p:nvSpPr>
          <p:spPr>
            <a:xfrm>
              <a:off x="6684264" y="659891"/>
              <a:ext cx="815340" cy="952500"/>
            </a:xfrm>
            <a:custGeom>
              <a:rect b="b" l="l" r="r" t="t"/>
              <a:pathLst>
                <a:path extrusionOk="0" h="952500" w="815340">
                  <a:moveTo>
                    <a:pt x="679450" y="952500"/>
                  </a:moveTo>
                  <a:lnTo>
                    <a:pt x="706627" y="843788"/>
                  </a:lnTo>
                  <a:lnTo>
                    <a:pt x="815339" y="816610"/>
                  </a:lnTo>
                  <a:lnTo>
                    <a:pt x="679450" y="952500"/>
                  </a:lnTo>
                  <a:lnTo>
                    <a:pt x="0" y="952500"/>
                  </a:lnTo>
                  <a:lnTo>
                    <a:pt x="0" y="0"/>
                  </a:lnTo>
                  <a:lnTo>
                    <a:pt x="815339" y="0"/>
                  </a:lnTo>
                  <a:lnTo>
                    <a:pt x="815339" y="816610"/>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6" name="Google Shape;4676;p175"/>
            <p:cNvSpPr/>
            <p:nvPr/>
          </p:nvSpPr>
          <p:spPr>
            <a:xfrm>
              <a:off x="6672072" y="665987"/>
              <a:ext cx="512064" cy="547115"/>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7" name="Google Shape;4677;p175"/>
            <p:cNvSpPr/>
            <p:nvPr/>
          </p:nvSpPr>
          <p:spPr>
            <a:xfrm>
              <a:off x="6719316" y="690371"/>
              <a:ext cx="417575" cy="452627"/>
            </a:xfrm>
            <a:prstGeom prst="rect">
              <a:avLst/>
            </a:prstGeom>
            <a:blipFill rotWithShape="1">
              <a:blip r:embed="rId4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8" name="Google Shape;4678;p175"/>
            <p:cNvSpPr/>
            <p:nvPr/>
          </p:nvSpPr>
          <p:spPr>
            <a:xfrm>
              <a:off x="6719316" y="690371"/>
              <a:ext cx="417830" cy="452755"/>
            </a:xfrm>
            <a:custGeom>
              <a:rect b="b" l="l" r="r" t="t"/>
              <a:pathLst>
                <a:path extrusionOk="0" h="452755" w="417829">
                  <a:moveTo>
                    <a:pt x="0" y="104393"/>
                  </a:moveTo>
                  <a:lnTo>
                    <a:pt x="104393" y="0"/>
                  </a:lnTo>
                  <a:lnTo>
                    <a:pt x="417575" y="0"/>
                  </a:lnTo>
                  <a:lnTo>
                    <a:pt x="417575" y="348233"/>
                  </a:lnTo>
                  <a:lnTo>
                    <a:pt x="313181" y="452627"/>
                  </a:lnTo>
                  <a:lnTo>
                    <a:pt x="0" y="452627"/>
                  </a:lnTo>
                  <a:lnTo>
                    <a:pt x="0" y="104393"/>
                  </a:lnTo>
                  <a:close/>
                </a:path>
                <a:path extrusionOk="0" h="452755" w="417829">
                  <a:moveTo>
                    <a:pt x="0" y="104393"/>
                  </a:moveTo>
                  <a:lnTo>
                    <a:pt x="313181" y="104393"/>
                  </a:lnTo>
                  <a:lnTo>
                    <a:pt x="417575" y="0"/>
                  </a:lnTo>
                </a:path>
                <a:path extrusionOk="0" h="452755" w="417829">
                  <a:moveTo>
                    <a:pt x="313181" y="104393"/>
                  </a:moveTo>
                  <a:lnTo>
                    <a:pt x="313181" y="452627"/>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9" name="Google Shape;4679;p175"/>
            <p:cNvSpPr/>
            <p:nvPr/>
          </p:nvSpPr>
          <p:spPr>
            <a:xfrm>
              <a:off x="6993636" y="1104900"/>
              <a:ext cx="513587" cy="545591"/>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0" name="Google Shape;4680;p175"/>
            <p:cNvSpPr/>
            <p:nvPr/>
          </p:nvSpPr>
          <p:spPr>
            <a:xfrm>
              <a:off x="7040880" y="1129283"/>
              <a:ext cx="419100" cy="451103"/>
            </a:xfrm>
            <a:prstGeom prst="rect">
              <a:avLst/>
            </a:prstGeom>
            <a:blipFill rotWithShape="1">
              <a:blip r:embed="rId4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1" name="Google Shape;4681;p175"/>
            <p:cNvSpPr/>
            <p:nvPr/>
          </p:nvSpPr>
          <p:spPr>
            <a:xfrm>
              <a:off x="7040880" y="1129283"/>
              <a:ext cx="419100" cy="451484"/>
            </a:xfrm>
            <a:custGeom>
              <a:rect b="b" l="l" r="r" t="t"/>
              <a:pathLst>
                <a:path extrusionOk="0" h="451484" w="419100">
                  <a:moveTo>
                    <a:pt x="0" y="104775"/>
                  </a:moveTo>
                  <a:lnTo>
                    <a:pt x="104775" y="0"/>
                  </a:lnTo>
                  <a:lnTo>
                    <a:pt x="419100" y="0"/>
                  </a:lnTo>
                  <a:lnTo>
                    <a:pt x="419100" y="346328"/>
                  </a:lnTo>
                  <a:lnTo>
                    <a:pt x="314325" y="451103"/>
                  </a:lnTo>
                  <a:lnTo>
                    <a:pt x="0" y="451103"/>
                  </a:lnTo>
                  <a:lnTo>
                    <a:pt x="0" y="104775"/>
                  </a:lnTo>
                  <a:close/>
                </a:path>
                <a:path extrusionOk="0" h="451484" w="419100">
                  <a:moveTo>
                    <a:pt x="0" y="104775"/>
                  </a:moveTo>
                  <a:lnTo>
                    <a:pt x="314325" y="104775"/>
                  </a:lnTo>
                  <a:lnTo>
                    <a:pt x="419100" y="0"/>
                  </a:lnTo>
                </a:path>
                <a:path extrusionOk="0" h="451484" w="419100">
                  <a:moveTo>
                    <a:pt x="314325" y="104775"/>
                  </a:moveTo>
                  <a:lnTo>
                    <a:pt x="314325" y="451103"/>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2" name="Google Shape;4682;p175"/>
            <p:cNvSpPr/>
            <p:nvPr/>
          </p:nvSpPr>
          <p:spPr>
            <a:xfrm>
              <a:off x="5535168" y="684275"/>
              <a:ext cx="513588" cy="545591"/>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3" name="Google Shape;4683;p175"/>
            <p:cNvSpPr/>
            <p:nvPr/>
          </p:nvSpPr>
          <p:spPr>
            <a:xfrm>
              <a:off x="5582412" y="708659"/>
              <a:ext cx="419100" cy="451103"/>
            </a:xfrm>
            <a:prstGeom prst="rect">
              <a:avLst/>
            </a:prstGeom>
            <a:blipFill rotWithShape="1">
              <a:blip r:embed="rId4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4" name="Google Shape;4684;p175"/>
            <p:cNvSpPr/>
            <p:nvPr/>
          </p:nvSpPr>
          <p:spPr>
            <a:xfrm>
              <a:off x="5582412" y="708659"/>
              <a:ext cx="419100" cy="451484"/>
            </a:xfrm>
            <a:custGeom>
              <a:rect b="b" l="l" r="r" t="t"/>
              <a:pathLst>
                <a:path extrusionOk="0" h="451484" w="419100">
                  <a:moveTo>
                    <a:pt x="0" y="104775"/>
                  </a:moveTo>
                  <a:lnTo>
                    <a:pt x="104775" y="0"/>
                  </a:lnTo>
                  <a:lnTo>
                    <a:pt x="419100" y="0"/>
                  </a:lnTo>
                  <a:lnTo>
                    <a:pt x="419100" y="346328"/>
                  </a:lnTo>
                  <a:lnTo>
                    <a:pt x="314325" y="451103"/>
                  </a:lnTo>
                  <a:lnTo>
                    <a:pt x="0" y="451103"/>
                  </a:lnTo>
                  <a:lnTo>
                    <a:pt x="0" y="104775"/>
                  </a:lnTo>
                  <a:close/>
                </a:path>
                <a:path extrusionOk="0" h="451484" w="419100">
                  <a:moveTo>
                    <a:pt x="0" y="104775"/>
                  </a:moveTo>
                  <a:lnTo>
                    <a:pt x="314325" y="104775"/>
                  </a:lnTo>
                  <a:lnTo>
                    <a:pt x="419100" y="0"/>
                  </a:lnTo>
                </a:path>
                <a:path extrusionOk="0" h="451484" w="419100">
                  <a:moveTo>
                    <a:pt x="314325" y="104775"/>
                  </a:moveTo>
                  <a:lnTo>
                    <a:pt x="314325" y="451103"/>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5" name="Google Shape;4685;p175"/>
            <p:cNvSpPr/>
            <p:nvPr/>
          </p:nvSpPr>
          <p:spPr>
            <a:xfrm>
              <a:off x="5951220" y="679703"/>
              <a:ext cx="513588" cy="54711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6" name="Google Shape;4686;p175"/>
            <p:cNvSpPr/>
            <p:nvPr/>
          </p:nvSpPr>
          <p:spPr>
            <a:xfrm>
              <a:off x="5998464" y="704087"/>
              <a:ext cx="419100" cy="452627"/>
            </a:xfrm>
            <a:prstGeom prst="rect">
              <a:avLst/>
            </a:prstGeom>
            <a:blipFill rotWithShape="1">
              <a:blip r:embed="rId4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7" name="Google Shape;4687;p175"/>
            <p:cNvSpPr/>
            <p:nvPr/>
          </p:nvSpPr>
          <p:spPr>
            <a:xfrm>
              <a:off x="5998464" y="704087"/>
              <a:ext cx="419100" cy="452755"/>
            </a:xfrm>
            <a:custGeom>
              <a:rect b="b" l="l" r="r" t="t"/>
              <a:pathLst>
                <a:path extrusionOk="0" h="452755" w="419100">
                  <a:moveTo>
                    <a:pt x="0" y="104775"/>
                  </a:moveTo>
                  <a:lnTo>
                    <a:pt x="104775" y="0"/>
                  </a:lnTo>
                  <a:lnTo>
                    <a:pt x="419100" y="0"/>
                  </a:lnTo>
                  <a:lnTo>
                    <a:pt x="419100" y="347852"/>
                  </a:lnTo>
                  <a:lnTo>
                    <a:pt x="314325" y="452627"/>
                  </a:lnTo>
                  <a:lnTo>
                    <a:pt x="0" y="452627"/>
                  </a:lnTo>
                  <a:lnTo>
                    <a:pt x="0" y="104775"/>
                  </a:lnTo>
                  <a:close/>
                </a:path>
                <a:path extrusionOk="0" h="452755" w="419100">
                  <a:moveTo>
                    <a:pt x="0" y="104775"/>
                  </a:moveTo>
                  <a:lnTo>
                    <a:pt x="314325" y="104775"/>
                  </a:lnTo>
                  <a:lnTo>
                    <a:pt x="419100" y="0"/>
                  </a:lnTo>
                </a:path>
                <a:path extrusionOk="0" h="452755" w="419100">
                  <a:moveTo>
                    <a:pt x="314325" y="104775"/>
                  </a:moveTo>
                  <a:lnTo>
                    <a:pt x="314325" y="452627"/>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8" name="Google Shape;4688;p175"/>
            <p:cNvSpPr/>
            <p:nvPr/>
          </p:nvSpPr>
          <p:spPr>
            <a:xfrm>
              <a:off x="5716524" y="1082040"/>
              <a:ext cx="513588" cy="545591"/>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9" name="Google Shape;4689;p175"/>
            <p:cNvSpPr/>
            <p:nvPr/>
          </p:nvSpPr>
          <p:spPr>
            <a:xfrm>
              <a:off x="5763768" y="1106423"/>
              <a:ext cx="419100" cy="451103"/>
            </a:xfrm>
            <a:prstGeom prst="rect">
              <a:avLst/>
            </a:prstGeom>
            <a:blipFill rotWithShape="1">
              <a:blip r:embed="rId4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0" name="Google Shape;4690;p175"/>
            <p:cNvSpPr/>
            <p:nvPr/>
          </p:nvSpPr>
          <p:spPr>
            <a:xfrm>
              <a:off x="5763768" y="1106423"/>
              <a:ext cx="419100" cy="451484"/>
            </a:xfrm>
            <a:custGeom>
              <a:rect b="b" l="l" r="r" t="t"/>
              <a:pathLst>
                <a:path extrusionOk="0" h="451484" w="419100">
                  <a:moveTo>
                    <a:pt x="0" y="104775"/>
                  </a:moveTo>
                  <a:lnTo>
                    <a:pt x="104775" y="0"/>
                  </a:lnTo>
                  <a:lnTo>
                    <a:pt x="419100" y="0"/>
                  </a:lnTo>
                  <a:lnTo>
                    <a:pt x="419100" y="346328"/>
                  </a:lnTo>
                  <a:lnTo>
                    <a:pt x="314325" y="451103"/>
                  </a:lnTo>
                  <a:lnTo>
                    <a:pt x="0" y="451103"/>
                  </a:lnTo>
                  <a:lnTo>
                    <a:pt x="0" y="104775"/>
                  </a:lnTo>
                  <a:close/>
                </a:path>
                <a:path extrusionOk="0" h="451484" w="419100">
                  <a:moveTo>
                    <a:pt x="0" y="104775"/>
                  </a:moveTo>
                  <a:lnTo>
                    <a:pt x="314325" y="104775"/>
                  </a:lnTo>
                  <a:lnTo>
                    <a:pt x="419100" y="0"/>
                  </a:lnTo>
                </a:path>
                <a:path extrusionOk="0" h="451484" w="419100">
                  <a:moveTo>
                    <a:pt x="314325" y="104775"/>
                  </a:moveTo>
                  <a:lnTo>
                    <a:pt x="314325" y="451103"/>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1" name="Google Shape;4691;p175"/>
            <p:cNvSpPr/>
            <p:nvPr/>
          </p:nvSpPr>
          <p:spPr>
            <a:xfrm>
              <a:off x="5766816" y="1690115"/>
              <a:ext cx="519684" cy="569976"/>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2" name="Google Shape;4692;p175"/>
            <p:cNvSpPr/>
            <p:nvPr/>
          </p:nvSpPr>
          <p:spPr>
            <a:xfrm>
              <a:off x="5820156" y="1714499"/>
              <a:ext cx="413004" cy="473963"/>
            </a:xfrm>
            <a:prstGeom prst="rect">
              <a:avLst/>
            </a:prstGeom>
            <a:blipFill rotWithShape="1">
              <a:blip r:embed="rId4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3" name="Google Shape;4693;p175"/>
            <p:cNvSpPr/>
            <p:nvPr/>
          </p:nvSpPr>
          <p:spPr>
            <a:xfrm>
              <a:off x="5820156" y="1714499"/>
              <a:ext cx="413384" cy="474345"/>
            </a:xfrm>
            <a:custGeom>
              <a:rect b="b" l="l" r="r" t="t"/>
              <a:pathLst>
                <a:path extrusionOk="0" h="474344" w="413385">
                  <a:moveTo>
                    <a:pt x="0" y="267462"/>
                  </a:moveTo>
                  <a:lnTo>
                    <a:pt x="103251" y="267462"/>
                  </a:lnTo>
                  <a:lnTo>
                    <a:pt x="103251" y="0"/>
                  </a:lnTo>
                  <a:lnTo>
                    <a:pt x="309753" y="0"/>
                  </a:lnTo>
                  <a:lnTo>
                    <a:pt x="309753" y="267462"/>
                  </a:lnTo>
                  <a:lnTo>
                    <a:pt x="413004" y="267462"/>
                  </a:lnTo>
                  <a:lnTo>
                    <a:pt x="206502" y="473963"/>
                  </a:lnTo>
                  <a:lnTo>
                    <a:pt x="0" y="267462"/>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4" name="Google Shape;4694;p175"/>
            <p:cNvSpPr/>
            <p:nvPr/>
          </p:nvSpPr>
          <p:spPr>
            <a:xfrm>
              <a:off x="6742176" y="1667256"/>
              <a:ext cx="519683" cy="569976"/>
            </a:xfrm>
            <a:prstGeom prst="rect">
              <a:avLst/>
            </a:prstGeom>
            <a:blipFill rotWithShape="1">
              <a:blip r:embed="rId2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5" name="Google Shape;4695;p175"/>
            <p:cNvSpPr/>
            <p:nvPr/>
          </p:nvSpPr>
          <p:spPr>
            <a:xfrm>
              <a:off x="6795516" y="1693163"/>
              <a:ext cx="413003" cy="473963"/>
            </a:xfrm>
            <a:prstGeom prst="rect">
              <a:avLst/>
            </a:prstGeom>
            <a:blipFill rotWithShape="1">
              <a:blip r:embed="rId4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6" name="Google Shape;4696;p175"/>
            <p:cNvSpPr/>
            <p:nvPr/>
          </p:nvSpPr>
          <p:spPr>
            <a:xfrm>
              <a:off x="6795516" y="1693163"/>
              <a:ext cx="413384" cy="474345"/>
            </a:xfrm>
            <a:custGeom>
              <a:rect b="b" l="l" r="r" t="t"/>
              <a:pathLst>
                <a:path extrusionOk="0" h="474344" w="413384">
                  <a:moveTo>
                    <a:pt x="413003" y="206502"/>
                  </a:moveTo>
                  <a:lnTo>
                    <a:pt x="309752" y="206502"/>
                  </a:lnTo>
                  <a:lnTo>
                    <a:pt x="309752" y="473963"/>
                  </a:lnTo>
                  <a:lnTo>
                    <a:pt x="103250" y="473963"/>
                  </a:lnTo>
                  <a:lnTo>
                    <a:pt x="103250" y="206502"/>
                  </a:lnTo>
                  <a:lnTo>
                    <a:pt x="0" y="206502"/>
                  </a:lnTo>
                  <a:lnTo>
                    <a:pt x="206501" y="0"/>
                  </a:lnTo>
                  <a:lnTo>
                    <a:pt x="413003" y="206502"/>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7" name="Google Shape;4697;p175"/>
            <p:cNvSpPr/>
            <p:nvPr/>
          </p:nvSpPr>
          <p:spPr>
            <a:xfrm>
              <a:off x="5090160" y="1088136"/>
              <a:ext cx="472439" cy="242315"/>
            </a:xfrm>
            <a:prstGeom prst="rect">
              <a:avLst/>
            </a:prstGeom>
            <a:blipFill rotWithShape="1">
              <a:blip r:embed="rId4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8" name="Google Shape;4698;p175"/>
            <p:cNvSpPr/>
            <p:nvPr/>
          </p:nvSpPr>
          <p:spPr>
            <a:xfrm>
              <a:off x="5132578" y="1115822"/>
              <a:ext cx="309245" cy="96520"/>
            </a:xfrm>
            <a:custGeom>
              <a:rect b="b" l="l" r="r" t="t"/>
              <a:pathLst>
                <a:path extrusionOk="0" h="96519" w="309245">
                  <a:moveTo>
                    <a:pt x="230247" y="71136"/>
                  </a:moveTo>
                  <a:lnTo>
                    <a:pt x="225171" y="96519"/>
                  </a:lnTo>
                  <a:lnTo>
                    <a:pt x="308527" y="73660"/>
                  </a:lnTo>
                  <a:lnTo>
                    <a:pt x="242950" y="73660"/>
                  </a:lnTo>
                  <a:lnTo>
                    <a:pt x="230247" y="71136"/>
                  </a:lnTo>
                  <a:close/>
                </a:path>
                <a:path extrusionOk="0" h="96519" w="309245">
                  <a:moveTo>
                    <a:pt x="235327" y="45736"/>
                  </a:moveTo>
                  <a:lnTo>
                    <a:pt x="230247" y="71136"/>
                  </a:lnTo>
                  <a:lnTo>
                    <a:pt x="242950" y="73660"/>
                  </a:lnTo>
                  <a:lnTo>
                    <a:pt x="248031" y="48260"/>
                  </a:lnTo>
                  <a:lnTo>
                    <a:pt x="235327" y="45736"/>
                  </a:lnTo>
                  <a:close/>
                </a:path>
                <a:path extrusionOk="0" h="96519" w="309245">
                  <a:moveTo>
                    <a:pt x="240411" y="20319"/>
                  </a:moveTo>
                  <a:lnTo>
                    <a:pt x="235327" y="45736"/>
                  </a:lnTo>
                  <a:lnTo>
                    <a:pt x="248031" y="48260"/>
                  </a:lnTo>
                  <a:lnTo>
                    <a:pt x="242950" y="73660"/>
                  </a:lnTo>
                  <a:lnTo>
                    <a:pt x="308527" y="73660"/>
                  </a:lnTo>
                  <a:lnTo>
                    <a:pt x="308991" y="73532"/>
                  </a:lnTo>
                  <a:lnTo>
                    <a:pt x="240411" y="20319"/>
                  </a:lnTo>
                  <a:close/>
                </a:path>
                <a:path extrusionOk="0" h="96519" w="309245">
                  <a:moveTo>
                    <a:pt x="5080" y="0"/>
                  </a:moveTo>
                  <a:lnTo>
                    <a:pt x="0" y="25400"/>
                  </a:lnTo>
                  <a:lnTo>
                    <a:pt x="230247" y="71136"/>
                  </a:lnTo>
                  <a:lnTo>
                    <a:pt x="235327" y="45736"/>
                  </a:lnTo>
                  <a:lnTo>
                    <a:pt x="5080"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699" name="Google Shape;4699;p175"/>
          <p:cNvSpPr txBox="1"/>
          <p:nvPr/>
        </p:nvSpPr>
        <p:spPr>
          <a:xfrm>
            <a:off x="5502402" y="4197197"/>
            <a:ext cx="1866264"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464646"/>
                </a:solidFill>
                <a:latin typeface="Arial"/>
                <a:ea typeface="Arial"/>
                <a:cs typeface="Arial"/>
                <a:sym typeface="Arial"/>
              </a:rPr>
              <a:t>File Level Storage</a:t>
            </a:r>
            <a:endParaRPr sz="1800">
              <a:solidFill>
                <a:schemeClr val="dk1"/>
              </a:solidFill>
              <a:latin typeface="Arial"/>
              <a:ea typeface="Arial"/>
              <a:cs typeface="Arial"/>
              <a:sym typeface="Arial"/>
            </a:endParaRPr>
          </a:p>
        </p:txBody>
      </p:sp>
      <p:sp>
        <p:nvSpPr>
          <p:cNvPr id="4700" name="Google Shape;4700;p175"/>
          <p:cNvSpPr txBox="1"/>
          <p:nvPr/>
        </p:nvSpPr>
        <p:spPr>
          <a:xfrm>
            <a:off x="659383" y="954404"/>
            <a:ext cx="58356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464646"/>
                </a:solidFill>
                <a:latin typeface="Arial"/>
                <a:ea typeface="Arial"/>
                <a:cs typeface="Arial"/>
                <a:sym typeface="Arial"/>
              </a:rPr>
              <a:t>Block</a:t>
            </a:r>
            <a:endParaRPr sz="1800">
              <a:solidFill>
                <a:schemeClr val="dk1"/>
              </a:solidFill>
              <a:latin typeface="Arial"/>
              <a:ea typeface="Arial"/>
              <a:cs typeface="Arial"/>
              <a:sym typeface="Arial"/>
            </a:endParaRPr>
          </a:p>
        </p:txBody>
      </p:sp>
      <p:sp>
        <p:nvSpPr>
          <p:cNvPr id="4701" name="Google Shape;4701;p175"/>
          <p:cNvSpPr txBox="1"/>
          <p:nvPr/>
        </p:nvSpPr>
        <p:spPr>
          <a:xfrm>
            <a:off x="4657471" y="970279"/>
            <a:ext cx="3937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464646"/>
                </a:solidFill>
                <a:latin typeface="Arial"/>
                <a:ea typeface="Arial"/>
                <a:cs typeface="Arial"/>
                <a:sym typeface="Arial"/>
              </a:rPr>
              <a:t>File</a:t>
            </a:r>
            <a:endParaRPr sz="1800">
              <a:solidFill>
                <a:schemeClr val="dk1"/>
              </a:solidFill>
              <a:latin typeface="Arial"/>
              <a:ea typeface="Arial"/>
              <a:cs typeface="Arial"/>
              <a:sym typeface="Arial"/>
            </a:endParaRPr>
          </a:p>
        </p:txBody>
      </p:sp>
      <p:grpSp>
        <p:nvGrpSpPr>
          <p:cNvPr id="4702" name="Google Shape;4702;p175"/>
          <p:cNvGrpSpPr/>
          <p:nvPr/>
        </p:nvGrpSpPr>
        <p:grpSpPr>
          <a:xfrm>
            <a:off x="1232916" y="1072896"/>
            <a:ext cx="405384" cy="307848"/>
            <a:chOff x="1232916" y="1072896"/>
            <a:chExt cx="405384" cy="307848"/>
          </a:xfrm>
        </p:grpSpPr>
        <p:sp>
          <p:nvSpPr>
            <p:cNvPr id="4703" name="Google Shape;4703;p175"/>
            <p:cNvSpPr/>
            <p:nvPr/>
          </p:nvSpPr>
          <p:spPr>
            <a:xfrm>
              <a:off x="1232916" y="1072896"/>
              <a:ext cx="405384" cy="307848"/>
            </a:xfrm>
            <a:prstGeom prst="rect">
              <a:avLst/>
            </a:prstGeom>
            <a:blipFill rotWithShape="1">
              <a:blip r:embed="rId4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4" name="Google Shape;4704;p175"/>
            <p:cNvSpPr/>
            <p:nvPr/>
          </p:nvSpPr>
          <p:spPr>
            <a:xfrm>
              <a:off x="1276096" y="1095883"/>
              <a:ext cx="241300" cy="143382"/>
            </a:xfrm>
            <a:prstGeom prst="rect">
              <a:avLst/>
            </a:prstGeom>
            <a:blipFill rotWithShape="1">
              <a:blip r:embed="rId4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705" name="Google Shape;4705;p175"/>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706" name="Google Shape;4706;p175"/>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0" name="Shape 4710"/>
        <p:cNvGrpSpPr/>
        <p:nvPr/>
      </p:nvGrpSpPr>
      <p:grpSpPr>
        <a:xfrm>
          <a:off x="0" y="0"/>
          <a:ext cx="0" cy="0"/>
          <a:chOff x="0" y="0"/>
          <a:chExt cx="0" cy="0"/>
        </a:xfrm>
      </p:grpSpPr>
      <p:sp>
        <p:nvSpPr>
          <p:cNvPr id="4711" name="Google Shape;4711;p176"/>
          <p:cNvSpPr txBox="1"/>
          <p:nvPr>
            <p:ph type="title"/>
          </p:nvPr>
        </p:nvSpPr>
        <p:spPr>
          <a:xfrm>
            <a:off x="415544" y="139065"/>
            <a:ext cx="37098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Storage Technologies</a:t>
            </a:r>
            <a:endParaRPr/>
          </a:p>
        </p:txBody>
      </p:sp>
      <p:grpSp>
        <p:nvGrpSpPr>
          <p:cNvPr id="4712" name="Google Shape;4712;p176"/>
          <p:cNvGrpSpPr/>
          <p:nvPr/>
        </p:nvGrpSpPr>
        <p:grpSpPr>
          <a:xfrm>
            <a:off x="3498583" y="1227906"/>
            <a:ext cx="2384777" cy="3109330"/>
            <a:chOff x="3498583" y="1227906"/>
            <a:chExt cx="2384777" cy="3109330"/>
          </a:xfrm>
        </p:grpSpPr>
        <p:sp>
          <p:nvSpPr>
            <p:cNvPr id="4713" name="Google Shape;4713;p176"/>
            <p:cNvSpPr/>
            <p:nvPr/>
          </p:nvSpPr>
          <p:spPr>
            <a:xfrm>
              <a:off x="3498583" y="1227906"/>
              <a:ext cx="441959" cy="383540"/>
            </a:xfrm>
            <a:custGeom>
              <a:rect b="b" l="l" r="r" t="t"/>
              <a:pathLst>
                <a:path extrusionOk="0" h="383540" w="441960">
                  <a:moveTo>
                    <a:pt x="321690" y="311883"/>
                  </a:moveTo>
                  <a:lnTo>
                    <a:pt x="56769" y="311883"/>
                  </a:lnTo>
                  <a:lnTo>
                    <a:pt x="0" y="383100"/>
                  </a:lnTo>
                  <a:lnTo>
                    <a:pt x="378460" y="383100"/>
                  </a:lnTo>
                  <a:lnTo>
                    <a:pt x="321690" y="311883"/>
                  </a:lnTo>
                  <a:close/>
                </a:path>
                <a:path extrusionOk="0" h="383540" w="441960">
                  <a:moveTo>
                    <a:pt x="441598" y="0"/>
                  </a:moveTo>
                  <a:lnTo>
                    <a:pt x="299148" y="0"/>
                  </a:lnTo>
                  <a:lnTo>
                    <a:pt x="299148" y="48526"/>
                  </a:lnTo>
                  <a:lnTo>
                    <a:pt x="360246" y="48526"/>
                  </a:lnTo>
                  <a:lnTo>
                    <a:pt x="360246" y="274555"/>
                  </a:lnTo>
                  <a:lnTo>
                    <a:pt x="299148" y="274555"/>
                  </a:lnTo>
                  <a:lnTo>
                    <a:pt x="299148" y="311883"/>
                  </a:lnTo>
                  <a:lnTo>
                    <a:pt x="321690" y="311883"/>
                  </a:lnTo>
                  <a:lnTo>
                    <a:pt x="342988" y="338601"/>
                  </a:lnTo>
                  <a:lnTo>
                    <a:pt x="441598" y="338601"/>
                  </a:lnTo>
                  <a:lnTo>
                    <a:pt x="441598" y="0"/>
                  </a:lnTo>
                  <a:close/>
                </a:path>
                <a:path extrusionOk="0" h="383540" w="441960">
                  <a:moveTo>
                    <a:pt x="218964" y="274555"/>
                  </a:moveTo>
                  <a:lnTo>
                    <a:pt x="159495" y="274555"/>
                  </a:lnTo>
                  <a:lnTo>
                    <a:pt x="159495" y="311883"/>
                  </a:lnTo>
                  <a:lnTo>
                    <a:pt x="218964" y="311883"/>
                  </a:lnTo>
                  <a:lnTo>
                    <a:pt x="218964" y="274555"/>
                  </a:lnTo>
                  <a:close/>
                </a:path>
                <a:path extrusionOk="0" h="383540" w="441960">
                  <a:moveTo>
                    <a:pt x="360246" y="48526"/>
                  </a:moveTo>
                  <a:lnTo>
                    <a:pt x="22020" y="48526"/>
                  </a:lnTo>
                  <a:lnTo>
                    <a:pt x="22020" y="274555"/>
                  </a:lnTo>
                  <a:lnTo>
                    <a:pt x="360246" y="274555"/>
                  </a:lnTo>
                  <a:lnTo>
                    <a:pt x="360246" y="48526"/>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4" name="Google Shape;4714;p176"/>
            <p:cNvSpPr/>
            <p:nvPr/>
          </p:nvSpPr>
          <p:spPr>
            <a:xfrm>
              <a:off x="3498583" y="1227906"/>
              <a:ext cx="441959" cy="383540"/>
            </a:xfrm>
            <a:custGeom>
              <a:rect b="b" l="l" r="r" t="t"/>
              <a:pathLst>
                <a:path extrusionOk="0" h="383540" w="441960">
                  <a:moveTo>
                    <a:pt x="299148" y="274555"/>
                  </a:moveTo>
                  <a:lnTo>
                    <a:pt x="299148" y="311883"/>
                  </a:lnTo>
                  <a:lnTo>
                    <a:pt x="321690" y="311883"/>
                  </a:lnTo>
                  <a:lnTo>
                    <a:pt x="342985" y="338601"/>
                  </a:lnTo>
                  <a:lnTo>
                    <a:pt x="441598" y="338601"/>
                  </a:lnTo>
                  <a:lnTo>
                    <a:pt x="441598" y="0"/>
                  </a:lnTo>
                  <a:lnTo>
                    <a:pt x="299148" y="0"/>
                  </a:lnTo>
                  <a:lnTo>
                    <a:pt x="299148" y="48526"/>
                  </a:lnTo>
                  <a:lnTo>
                    <a:pt x="360246" y="48526"/>
                  </a:lnTo>
                  <a:lnTo>
                    <a:pt x="360246" y="274555"/>
                  </a:lnTo>
                  <a:lnTo>
                    <a:pt x="299148" y="274555"/>
                  </a:lnTo>
                  <a:close/>
                </a:path>
                <a:path extrusionOk="0" h="383540" w="441960">
                  <a:moveTo>
                    <a:pt x="360246" y="48526"/>
                  </a:moveTo>
                  <a:lnTo>
                    <a:pt x="22020" y="48526"/>
                  </a:lnTo>
                  <a:lnTo>
                    <a:pt x="22020" y="274555"/>
                  </a:lnTo>
                  <a:lnTo>
                    <a:pt x="360246" y="274555"/>
                  </a:lnTo>
                  <a:lnTo>
                    <a:pt x="360246" y="48526"/>
                  </a:lnTo>
                  <a:close/>
                </a:path>
                <a:path extrusionOk="0" h="383540" w="441960">
                  <a:moveTo>
                    <a:pt x="378460" y="383100"/>
                  </a:moveTo>
                  <a:lnTo>
                    <a:pt x="321690" y="311883"/>
                  </a:lnTo>
                  <a:lnTo>
                    <a:pt x="56769" y="311883"/>
                  </a:lnTo>
                  <a:lnTo>
                    <a:pt x="0" y="383100"/>
                  </a:lnTo>
                  <a:lnTo>
                    <a:pt x="378460" y="383100"/>
                  </a:lnTo>
                  <a:close/>
                </a:path>
                <a:path extrusionOk="0" h="383540" w="441960">
                  <a:moveTo>
                    <a:pt x="218964" y="274555"/>
                  </a:moveTo>
                  <a:lnTo>
                    <a:pt x="159495" y="274555"/>
                  </a:lnTo>
                  <a:lnTo>
                    <a:pt x="159495" y="311883"/>
                  </a:lnTo>
                  <a:lnTo>
                    <a:pt x="218964" y="311883"/>
                  </a:lnTo>
                  <a:lnTo>
                    <a:pt x="218964" y="274555"/>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5" name="Google Shape;4715;p176"/>
            <p:cNvSpPr/>
            <p:nvPr/>
          </p:nvSpPr>
          <p:spPr>
            <a:xfrm>
              <a:off x="3542532" y="1298838"/>
              <a:ext cx="295275" cy="183515"/>
            </a:xfrm>
            <a:custGeom>
              <a:rect b="b" l="l" r="r" t="t"/>
              <a:pathLst>
                <a:path extrusionOk="0" h="183515" w="295275">
                  <a:moveTo>
                    <a:pt x="294850" y="0"/>
                  </a:moveTo>
                  <a:lnTo>
                    <a:pt x="0" y="0"/>
                  </a:lnTo>
                  <a:lnTo>
                    <a:pt x="0" y="183190"/>
                  </a:lnTo>
                  <a:lnTo>
                    <a:pt x="294850" y="183190"/>
                  </a:lnTo>
                  <a:lnTo>
                    <a:pt x="294850" y="0"/>
                  </a:lnTo>
                  <a:close/>
                </a:path>
              </a:pathLst>
            </a:custGeom>
            <a:solidFill>
              <a:srgbClr val="A4A4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6" name="Google Shape;4716;p176"/>
            <p:cNvSpPr/>
            <p:nvPr/>
          </p:nvSpPr>
          <p:spPr>
            <a:xfrm>
              <a:off x="3542532" y="1298838"/>
              <a:ext cx="295275" cy="183515"/>
            </a:xfrm>
            <a:custGeom>
              <a:rect b="b" l="l" r="r" t="t"/>
              <a:pathLst>
                <a:path extrusionOk="0" h="183515" w="295275">
                  <a:moveTo>
                    <a:pt x="0" y="183190"/>
                  </a:moveTo>
                  <a:lnTo>
                    <a:pt x="294850" y="183190"/>
                  </a:lnTo>
                  <a:lnTo>
                    <a:pt x="294850" y="0"/>
                  </a:lnTo>
                  <a:lnTo>
                    <a:pt x="0" y="0"/>
                  </a:lnTo>
                  <a:lnTo>
                    <a:pt x="0" y="183190"/>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7" name="Google Shape;4717;p176"/>
            <p:cNvSpPr/>
            <p:nvPr/>
          </p:nvSpPr>
          <p:spPr>
            <a:xfrm>
              <a:off x="3550088" y="1253937"/>
              <a:ext cx="363855" cy="342900"/>
            </a:xfrm>
            <a:custGeom>
              <a:rect b="b" l="l" r="r" t="t"/>
              <a:pathLst>
                <a:path extrusionOk="0" h="342900" w="363854">
                  <a:moveTo>
                    <a:pt x="363549" y="0"/>
                  </a:moveTo>
                  <a:lnTo>
                    <a:pt x="333050" y="0"/>
                  </a:lnTo>
                  <a:lnTo>
                    <a:pt x="333050" y="11885"/>
                  </a:lnTo>
                  <a:lnTo>
                    <a:pt x="363549" y="11885"/>
                  </a:lnTo>
                  <a:lnTo>
                    <a:pt x="363549" y="0"/>
                  </a:lnTo>
                  <a:close/>
                </a:path>
                <a:path extrusionOk="0" h="342900" w="363854">
                  <a:moveTo>
                    <a:pt x="363549" y="21217"/>
                  </a:moveTo>
                  <a:lnTo>
                    <a:pt x="333050" y="21217"/>
                  </a:lnTo>
                  <a:lnTo>
                    <a:pt x="333050" y="33103"/>
                  </a:lnTo>
                  <a:lnTo>
                    <a:pt x="363549" y="33103"/>
                  </a:lnTo>
                  <a:lnTo>
                    <a:pt x="363549" y="21217"/>
                  </a:lnTo>
                  <a:close/>
                </a:path>
                <a:path extrusionOk="0" h="342900" w="363854">
                  <a:moveTo>
                    <a:pt x="258429" y="314731"/>
                  </a:moveTo>
                  <a:lnTo>
                    <a:pt x="241619" y="314731"/>
                  </a:lnTo>
                  <a:lnTo>
                    <a:pt x="251030" y="325144"/>
                  </a:lnTo>
                  <a:lnTo>
                    <a:pt x="269155" y="325144"/>
                  </a:lnTo>
                  <a:lnTo>
                    <a:pt x="258429" y="314731"/>
                  </a:lnTo>
                  <a:close/>
                </a:path>
                <a:path extrusionOk="0" h="342900" w="363854">
                  <a:moveTo>
                    <a:pt x="217135" y="296166"/>
                  </a:moveTo>
                  <a:lnTo>
                    <a:pt x="202640" y="296166"/>
                  </a:lnTo>
                  <a:lnTo>
                    <a:pt x="210579" y="307364"/>
                  </a:lnTo>
                  <a:lnTo>
                    <a:pt x="226487" y="307364"/>
                  </a:lnTo>
                  <a:lnTo>
                    <a:pt x="217135" y="296166"/>
                  </a:lnTo>
                  <a:close/>
                </a:path>
                <a:path extrusionOk="0" h="342900" w="363854">
                  <a:moveTo>
                    <a:pt x="239411" y="296166"/>
                  </a:moveTo>
                  <a:lnTo>
                    <a:pt x="224926" y="296166"/>
                  </a:lnTo>
                  <a:lnTo>
                    <a:pt x="235044" y="307364"/>
                  </a:lnTo>
                  <a:lnTo>
                    <a:pt x="250942" y="307364"/>
                  </a:lnTo>
                  <a:lnTo>
                    <a:pt x="239411" y="296166"/>
                  </a:lnTo>
                  <a:close/>
                </a:path>
                <a:path extrusionOk="0" h="342900" w="363854">
                  <a:moveTo>
                    <a:pt x="232571" y="314731"/>
                  </a:moveTo>
                  <a:lnTo>
                    <a:pt x="215741" y="314731"/>
                  </a:lnTo>
                  <a:lnTo>
                    <a:pt x="223131" y="325144"/>
                  </a:lnTo>
                  <a:lnTo>
                    <a:pt x="241266" y="325144"/>
                  </a:lnTo>
                  <a:lnTo>
                    <a:pt x="232571" y="314731"/>
                  </a:lnTo>
                  <a:close/>
                </a:path>
                <a:path extrusionOk="0" h="342900" w="363854">
                  <a:moveTo>
                    <a:pt x="206693" y="314731"/>
                  </a:moveTo>
                  <a:lnTo>
                    <a:pt x="189864" y="314731"/>
                  </a:lnTo>
                  <a:lnTo>
                    <a:pt x="195241" y="325144"/>
                  </a:lnTo>
                  <a:lnTo>
                    <a:pt x="213376" y="325144"/>
                  </a:lnTo>
                  <a:lnTo>
                    <a:pt x="206693" y="314731"/>
                  </a:lnTo>
                  <a:close/>
                </a:path>
                <a:path extrusionOk="0" h="342900" w="363854">
                  <a:moveTo>
                    <a:pt x="194888" y="296166"/>
                  </a:moveTo>
                  <a:lnTo>
                    <a:pt x="180384" y="296166"/>
                  </a:lnTo>
                  <a:lnTo>
                    <a:pt x="186193" y="307659"/>
                  </a:lnTo>
                  <a:lnTo>
                    <a:pt x="202120" y="307659"/>
                  </a:lnTo>
                  <a:lnTo>
                    <a:pt x="194888" y="296166"/>
                  </a:lnTo>
                  <a:close/>
                </a:path>
                <a:path extrusionOk="0" h="342900" w="363854">
                  <a:moveTo>
                    <a:pt x="180825" y="314731"/>
                  </a:moveTo>
                  <a:lnTo>
                    <a:pt x="163996" y="314731"/>
                  </a:lnTo>
                  <a:lnTo>
                    <a:pt x="167352" y="325144"/>
                  </a:lnTo>
                  <a:lnTo>
                    <a:pt x="185487" y="325144"/>
                  </a:lnTo>
                  <a:lnTo>
                    <a:pt x="180825" y="314731"/>
                  </a:lnTo>
                  <a:close/>
                </a:path>
                <a:path extrusionOk="0" h="342900" w="363854">
                  <a:moveTo>
                    <a:pt x="172906" y="296951"/>
                  </a:moveTo>
                  <a:lnTo>
                    <a:pt x="158314" y="296951"/>
                  </a:lnTo>
                  <a:lnTo>
                    <a:pt x="161729" y="307659"/>
                  </a:lnTo>
                  <a:lnTo>
                    <a:pt x="177666" y="307659"/>
                  </a:lnTo>
                  <a:lnTo>
                    <a:pt x="172906" y="296951"/>
                  </a:lnTo>
                  <a:close/>
                </a:path>
                <a:path extrusionOk="0" h="342900" w="363854">
                  <a:moveTo>
                    <a:pt x="154948" y="314731"/>
                  </a:moveTo>
                  <a:lnTo>
                    <a:pt x="138128" y="314731"/>
                  </a:lnTo>
                  <a:lnTo>
                    <a:pt x="139462" y="325144"/>
                  </a:lnTo>
                  <a:lnTo>
                    <a:pt x="157597" y="325144"/>
                  </a:lnTo>
                  <a:lnTo>
                    <a:pt x="154948" y="314731"/>
                  </a:lnTo>
                  <a:close/>
                </a:path>
                <a:path extrusionOk="0" h="342900" w="363854">
                  <a:moveTo>
                    <a:pt x="150689" y="297836"/>
                  </a:moveTo>
                  <a:lnTo>
                    <a:pt x="135988" y="297836"/>
                  </a:lnTo>
                  <a:lnTo>
                    <a:pt x="137313" y="308248"/>
                  </a:lnTo>
                  <a:lnTo>
                    <a:pt x="153329" y="308248"/>
                  </a:lnTo>
                  <a:lnTo>
                    <a:pt x="150689" y="297836"/>
                  </a:lnTo>
                  <a:close/>
                </a:path>
                <a:path extrusionOk="0" h="342900" w="363854">
                  <a:moveTo>
                    <a:pt x="128079" y="297836"/>
                  </a:moveTo>
                  <a:lnTo>
                    <a:pt x="113379" y="297836"/>
                  </a:lnTo>
                  <a:lnTo>
                    <a:pt x="112682" y="308248"/>
                  </a:lnTo>
                  <a:lnTo>
                    <a:pt x="128697" y="308248"/>
                  </a:lnTo>
                  <a:lnTo>
                    <a:pt x="128079" y="297836"/>
                  </a:lnTo>
                  <a:close/>
                </a:path>
                <a:path extrusionOk="0" h="342900" w="363854">
                  <a:moveTo>
                    <a:pt x="129080" y="314731"/>
                  </a:moveTo>
                  <a:lnTo>
                    <a:pt x="112260" y="314731"/>
                  </a:lnTo>
                  <a:lnTo>
                    <a:pt x="111563" y="325144"/>
                  </a:lnTo>
                  <a:lnTo>
                    <a:pt x="129698" y="325144"/>
                  </a:lnTo>
                  <a:lnTo>
                    <a:pt x="129080" y="314731"/>
                  </a:lnTo>
                  <a:close/>
                </a:path>
                <a:path extrusionOk="0" h="342900" w="363854">
                  <a:moveTo>
                    <a:pt x="105469" y="297836"/>
                  </a:moveTo>
                  <a:lnTo>
                    <a:pt x="90759" y="297836"/>
                  </a:lnTo>
                  <a:lnTo>
                    <a:pt x="88050" y="308248"/>
                  </a:lnTo>
                  <a:lnTo>
                    <a:pt x="104066" y="308248"/>
                  </a:lnTo>
                  <a:lnTo>
                    <a:pt x="105469" y="297836"/>
                  </a:lnTo>
                  <a:close/>
                </a:path>
                <a:path extrusionOk="0" h="342900" w="363854">
                  <a:moveTo>
                    <a:pt x="103212" y="314731"/>
                  </a:moveTo>
                  <a:lnTo>
                    <a:pt x="86382" y="314731"/>
                  </a:lnTo>
                  <a:lnTo>
                    <a:pt x="83674" y="325144"/>
                  </a:lnTo>
                  <a:lnTo>
                    <a:pt x="101809" y="325144"/>
                  </a:lnTo>
                  <a:lnTo>
                    <a:pt x="103212" y="314731"/>
                  </a:lnTo>
                  <a:close/>
                </a:path>
                <a:path extrusionOk="0" h="342900" w="363854">
                  <a:moveTo>
                    <a:pt x="195477" y="331922"/>
                  </a:moveTo>
                  <a:lnTo>
                    <a:pt x="76795" y="331922"/>
                  </a:lnTo>
                  <a:lnTo>
                    <a:pt x="73723" y="342334"/>
                  </a:lnTo>
                  <a:lnTo>
                    <a:pt x="200619" y="342334"/>
                  </a:lnTo>
                  <a:lnTo>
                    <a:pt x="195477" y="331922"/>
                  </a:lnTo>
                  <a:close/>
                </a:path>
                <a:path extrusionOk="0" h="342900" w="363854">
                  <a:moveTo>
                    <a:pt x="82859" y="297836"/>
                  </a:moveTo>
                  <a:lnTo>
                    <a:pt x="68149" y="297836"/>
                  </a:lnTo>
                  <a:lnTo>
                    <a:pt x="63419" y="308248"/>
                  </a:lnTo>
                  <a:lnTo>
                    <a:pt x="79434" y="308248"/>
                  </a:lnTo>
                  <a:lnTo>
                    <a:pt x="82859" y="297836"/>
                  </a:lnTo>
                  <a:close/>
                </a:path>
                <a:path extrusionOk="0" h="342900" w="363854">
                  <a:moveTo>
                    <a:pt x="77334" y="314731"/>
                  </a:moveTo>
                  <a:lnTo>
                    <a:pt x="60514" y="314731"/>
                  </a:lnTo>
                  <a:lnTo>
                    <a:pt x="55784" y="325144"/>
                  </a:lnTo>
                  <a:lnTo>
                    <a:pt x="73919" y="325144"/>
                  </a:lnTo>
                  <a:lnTo>
                    <a:pt x="77334" y="314731"/>
                  </a:lnTo>
                  <a:close/>
                </a:path>
                <a:path extrusionOk="0" h="342900" w="363854">
                  <a:moveTo>
                    <a:pt x="60239" y="297836"/>
                  </a:moveTo>
                  <a:lnTo>
                    <a:pt x="45549" y="297836"/>
                  </a:lnTo>
                  <a:lnTo>
                    <a:pt x="38788" y="308248"/>
                  </a:lnTo>
                  <a:lnTo>
                    <a:pt x="54803" y="308248"/>
                  </a:lnTo>
                  <a:lnTo>
                    <a:pt x="60239" y="297836"/>
                  </a:lnTo>
                  <a:close/>
                </a:path>
                <a:path extrusionOk="0" h="342900" w="363854">
                  <a:moveTo>
                    <a:pt x="51466" y="314731"/>
                  </a:moveTo>
                  <a:lnTo>
                    <a:pt x="34646" y="314731"/>
                  </a:lnTo>
                  <a:lnTo>
                    <a:pt x="27890" y="325144"/>
                  </a:lnTo>
                  <a:lnTo>
                    <a:pt x="46020" y="325144"/>
                  </a:lnTo>
                  <a:lnTo>
                    <a:pt x="51466" y="314731"/>
                  </a:lnTo>
                  <a:close/>
                </a:path>
                <a:path extrusionOk="0" h="342900" w="363854">
                  <a:moveTo>
                    <a:pt x="37630" y="297836"/>
                  </a:moveTo>
                  <a:lnTo>
                    <a:pt x="22937" y="297836"/>
                  </a:lnTo>
                  <a:lnTo>
                    <a:pt x="14157" y="308248"/>
                  </a:lnTo>
                  <a:lnTo>
                    <a:pt x="30172" y="308248"/>
                  </a:lnTo>
                  <a:lnTo>
                    <a:pt x="37630" y="297836"/>
                  </a:lnTo>
                  <a:close/>
                </a:path>
                <a:path extrusionOk="0" h="342900" w="363854">
                  <a:moveTo>
                    <a:pt x="25595" y="314731"/>
                  </a:moveTo>
                  <a:lnTo>
                    <a:pt x="8776" y="314731"/>
                  </a:lnTo>
                  <a:lnTo>
                    <a:pt x="0" y="325144"/>
                  </a:lnTo>
                  <a:lnTo>
                    <a:pt x="18134" y="325144"/>
                  </a:lnTo>
                  <a:lnTo>
                    <a:pt x="25595" y="31473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8" name="Google Shape;4718;p176"/>
            <p:cNvSpPr/>
            <p:nvPr/>
          </p:nvSpPr>
          <p:spPr>
            <a:xfrm>
              <a:off x="3940222" y="2237228"/>
              <a:ext cx="530225" cy="530860"/>
            </a:xfrm>
            <a:custGeom>
              <a:rect b="b" l="l" r="r" t="t"/>
              <a:pathLst>
                <a:path extrusionOk="0" h="530860" w="530225">
                  <a:moveTo>
                    <a:pt x="0" y="0"/>
                  </a:moveTo>
                  <a:lnTo>
                    <a:pt x="0" y="265223"/>
                  </a:lnTo>
                  <a:lnTo>
                    <a:pt x="353239" y="265223"/>
                  </a:lnTo>
                </a:path>
                <a:path extrusionOk="0" h="530860" w="530225">
                  <a:moveTo>
                    <a:pt x="176561" y="530446"/>
                  </a:moveTo>
                  <a:lnTo>
                    <a:pt x="176561" y="265223"/>
                  </a:lnTo>
                  <a:lnTo>
                    <a:pt x="353239" y="265223"/>
                  </a:lnTo>
                </a:path>
                <a:path extrusionOk="0" h="530860" w="530225">
                  <a:moveTo>
                    <a:pt x="529879" y="530446"/>
                  </a:moveTo>
                  <a:lnTo>
                    <a:pt x="529879" y="265223"/>
                  </a:lnTo>
                  <a:lnTo>
                    <a:pt x="353239" y="265223"/>
                  </a:lnTo>
                </a:path>
              </a:pathLst>
            </a:custGeom>
            <a:noFill/>
            <a:ln cap="flat" cmpd="sng" w="9525">
              <a:solidFill>
                <a:srgbClr val="73AD4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9" name="Google Shape;4719;p176"/>
            <p:cNvSpPr/>
            <p:nvPr/>
          </p:nvSpPr>
          <p:spPr>
            <a:xfrm>
              <a:off x="4293462" y="2237228"/>
              <a:ext cx="0" cy="177165"/>
            </a:xfrm>
            <a:custGeom>
              <a:rect b="b" l="l" r="r" t="t"/>
              <a:pathLst>
                <a:path extrusionOk="0" h="177164" w="120000">
                  <a:moveTo>
                    <a:pt x="0" y="0"/>
                  </a:moveTo>
                  <a:lnTo>
                    <a:pt x="0" y="176815"/>
                  </a:lnTo>
                </a:path>
              </a:pathLst>
            </a:custGeom>
            <a:noFill/>
            <a:ln cap="flat" cmpd="sng" w="9525">
              <a:solidFill>
                <a:srgbClr val="73AD4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0" name="Google Shape;4720;p176"/>
            <p:cNvSpPr/>
            <p:nvPr/>
          </p:nvSpPr>
          <p:spPr>
            <a:xfrm>
              <a:off x="4293462" y="2237228"/>
              <a:ext cx="353695" cy="265430"/>
            </a:xfrm>
            <a:custGeom>
              <a:rect b="b" l="l" r="r" t="t"/>
              <a:pathLst>
                <a:path extrusionOk="0" h="265430" w="353695">
                  <a:moveTo>
                    <a:pt x="353279" y="0"/>
                  </a:moveTo>
                  <a:lnTo>
                    <a:pt x="353279" y="265223"/>
                  </a:lnTo>
                  <a:lnTo>
                    <a:pt x="0" y="265223"/>
                  </a:lnTo>
                </a:path>
              </a:pathLst>
            </a:custGeom>
            <a:noFill/>
            <a:ln cap="flat" cmpd="sng" w="9525">
              <a:solidFill>
                <a:srgbClr val="73AD4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1" name="Google Shape;4721;p176"/>
            <p:cNvSpPr/>
            <p:nvPr/>
          </p:nvSpPr>
          <p:spPr>
            <a:xfrm>
              <a:off x="3763530" y="2201874"/>
              <a:ext cx="1060450" cy="601345"/>
            </a:xfrm>
            <a:custGeom>
              <a:rect b="b" l="l" r="r" t="t"/>
              <a:pathLst>
                <a:path extrusionOk="0" h="601344" w="1060450">
                  <a:moveTo>
                    <a:pt x="212013" y="35356"/>
                  </a:moveTo>
                  <a:lnTo>
                    <a:pt x="209232" y="21590"/>
                  </a:lnTo>
                  <a:lnTo>
                    <a:pt x="201663" y="10350"/>
                  </a:lnTo>
                  <a:lnTo>
                    <a:pt x="190436" y="2768"/>
                  </a:lnTo>
                  <a:lnTo>
                    <a:pt x="176682" y="0"/>
                  </a:lnTo>
                  <a:lnTo>
                    <a:pt x="162928" y="2768"/>
                  </a:lnTo>
                  <a:lnTo>
                    <a:pt x="151701" y="10350"/>
                  </a:lnTo>
                  <a:lnTo>
                    <a:pt x="144132" y="21590"/>
                  </a:lnTo>
                  <a:lnTo>
                    <a:pt x="141351" y="35356"/>
                  </a:lnTo>
                  <a:lnTo>
                    <a:pt x="144132" y="49136"/>
                  </a:lnTo>
                  <a:lnTo>
                    <a:pt x="151701" y="60375"/>
                  </a:lnTo>
                  <a:lnTo>
                    <a:pt x="162928" y="67945"/>
                  </a:lnTo>
                  <a:lnTo>
                    <a:pt x="176682" y="70726"/>
                  </a:lnTo>
                  <a:lnTo>
                    <a:pt x="190436" y="67945"/>
                  </a:lnTo>
                  <a:lnTo>
                    <a:pt x="201663" y="60375"/>
                  </a:lnTo>
                  <a:lnTo>
                    <a:pt x="209232" y="49136"/>
                  </a:lnTo>
                  <a:lnTo>
                    <a:pt x="212013" y="35356"/>
                  </a:lnTo>
                  <a:close/>
                </a:path>
                <a:path extrusionOk="0" h="601344" w="1060450">
                  <a:moveTo>
                    <a:pt x="388569" y="565810"/>
                  </a:moveTo>
                  <a:lnTo>
                    <a:pt x="385800" y="552030"/>
                  </a:lnTo>
                  <a:lnTo>
                    <a:pt x="378231" y="540791"/>
                  </a:lnTo>
                  <a:lnTo>
                    <a:pt x="367004" y="533222"/>
                  </a:lnTo>
                  <a:lnTo>
                    <a:pt x="353250" y="530440"/>
                  </a:lnTo>
                  <a:lnTo>
                    <a:pt x="339496" y="533222"/>
                  </a:lnTo>
                  <a:lnTo>
                    <a:pt x="328269" y="540791"/>
                  </a:lnTo>
                  <a:lnTo>
                    <a:pt x="320700" y="552030"/>
                  </a:lnTo>
                  <a:lnTo>
                    <a:pt x="317919" y="565810"/>
                  </a:lnTo>
                  <a:lnTo>
                    <a:pt x="320700" y="579577"/>
                  </a:lnTo>
                  <a:lnTo>
                    <a:pt x="328269" y="590816"/>
                  </a:lnTo>
                  <a:lnTo>
                    <a:pt x="339496" y="598398"/>
                  </a:lnTo>
                  <a:lnTo>
                    <a:pt x="353250" y="601167"/>
                  </a:lnTo>
                  <a:lnTo>
                    <a:pt x="367004" y="598398"/>
                  </a:lnTo>
                  <a:lnTo>
                    <a:pt x="378231" y="590816"/>
                  </a:lnTo>
                  <a:lnTo>
                    <a:pt x="385800" y="579577"/>
                  </a:lnTo>
                  <a:lnTo>
                    <a:pt x="388569" y="565810"/>
                  </a:lnTo>
                  <a:close/>
                </a:path>
                <a:path extrusionOk="0" h="601344" w="1060450">
                  <a:moveTo>
                    <a:pt x="565251" y="35356"/>
                  </a:moveTo>
                  <a:lnTo>
                    <a:pt x="562470" y="21590"/>
                  </a:lnTo>
                  <a:lnTo>
                    <a:pt x="554901" y="10350"/>
                  </a:lnTo>
                  <a:lnTo>
                    <a:pt x="543674" y="2768"/>
                  </a:lnTo>
                  <a:lnTo>
                    <a:pt x="529920" y="0"/>
                  </a:lnTo>
                  <a:lnTo>
                    <a:pt x="516178" y="2768"/>
                  </a:lnTo>
                  <a:lnTo>
                    <a:pt x="504939" y="10350"/>
                  </a:lnTo>
                  <a:lnTo>
                    <a:pt x="497370" y="21590"/>
                  </a:lnTo>
                  <a:lnTo>
                    <a:pt x="494601" y="35356"/>
                  </a:lnTo>
                  <a:lnTo>
                    <a:pt x="497370" y="49136"/>
                  </a:lnTo>
                  <a:lnTo>
                    <a:pt x="504939" y="60375"/>
                  </a:lnTo>
                  <a:lnTo>
                    <a:pt x="516178" y="67945"/>
                  </a:lnTo>
                  <a:lnTo>
                    <a:pt x="529920" y="70726"/>
                  </a:lnTo>
                  <a:lnTo>
                    <a:pt x="543674" y="67945"/>
                  </a:lnTo>
                  <a:lnTo>
                    <a:pt x="554901" y="60375"/>
                  </a:lnTo>
                  <a:lnTo>
                    <a:pt x="562470" y="49136"/>
                  </a:lnTo>
                  <a:lnTo>
                    <a:pt x="565251" y="35356"/>
                  </a:lnTo>
                  <a:close/>
                </a:path>
                <a:path extrusionOk="0" h="601344" w="1060450">
                  <a:moveTo>
                    <a:pt x="741895" y="565810"/>
                  </a:moveTo>
                  <a:lnTo>
                    <a:pt x="739114" y="552030"/>
                  </a:lnTo>
                  <a:lnTo>
                    <a:pt x="731558" y="540791"/>
                  </a:lnTo>
                  <a:lnTo>
                    <a:pt x="720318" y="533222"/>
                  </a:lnTo>
                  <a:lnTo>
                    <a:pt x="706564" y="530440"/>
                  </a:lnTo>
                  <a:lnTo>
                    <a:pt x="692835" y="533222"/>
                  </a:lnTo>
                  <a:lnTo>
                    <a:pt x="681621" y="540791"/>
                  </a:lnTo>
                  <a:lnTo>
                    <a:pt x="674052" y="552030"/>
                  </a:lnTo>
                  <a:lnTo>
                    <a:pt x="671271" y="565810"/>
                  </a:lnTo>
                  <a:lnTo>
                    <a:pt x="674052" y="579577"/>
                  </a:lnTo>
                  <a:lnTo>
                    <a:pt x="681621" y="590816"/>
                  </a:lnTo>
                  <a:lnTo>
                    <a:pt x="692835" y="598398"/>
                  </a:lnTo>
                  <a:lnTo>
                    <a:pt x="706564" y="601167"/>
                  </a:lnTo>
                  <a:lnTo>
                    <a:pt x="720318" y="598398"/>
                  </a:lnTo>
                  <a:lnTo>
                    <a:pt x="731558" y="590816"/>
                  </a:lnTo>
                  <a:lnTo>
                    <a:pt x="739114" y="579577"/>
                  </a:lnTo>
                  <a:lnTo>
                    <a:pt x="741895" y="565810"/>
                  </a:lnTo>
                  <a:close/>
                </a:path>
                <a:path extrusionOk="0" h="601344" w="1060450">
                  <a:moveTo>
                    <a:pt x="918527" y="35356"/>
                  </a:moveTo>
                  <a:lnTo>
                    <a:pt x="915758" y="21590"/>
                  </a:lnTo>
                  <a:lnTo>
                    <a:pt x="908189" y="10350"/>
                  </a:lnTo>
                  <a:lnTo>
                    <a:pt x="896962" y="2768"/>
                  </a:lnTo>
                  <a:lnTo>
                    <a:pt x="883208" y="0"/>
                  </a:lnTo>
                  <a:lnTo>
                    <a:pt x="869442" y="2768"/>
                  </a:lnTo>
                  <a:lnTo>
                    <a:pt x="858215" y="10350"/>
                  </a:lnTo>
                  <a:lnTo>
                    <a:pt x="850646" y="21590"/>
                  </a:lnTo>
                  <a:lnTo>
                    <a:pt x="847877" y="35356"/>
                  </a:lnTo>
                  <a:lnTo>
                    <a:pt x="850646" y="49136"/>
                  </a:lnTo>
                  <a:lnTo>
                    <a:pt x="858215" y="60375"/>
                  </a:lnTo>
                  <a:lnTo>
                    <a:pt x="869442" y="67945"/>
                  </a:lnTo>
                  <a:lnTo>
                    <a:pt x="883208" y="70726"/>
                  </a:lnTo>
                  <a:lnTo>
                    <a:pt x="896962" y="67945"/>
                  </a:lnTo>
                  <a:lnTo>
                    <a:pt x="908189" y="60375"/>
                  </a:lnTo>
                  <a:lnTo>
                    <a:pt x="915758" y="49136"/>
                  </a:lnTo>
                  <a:lnTo>
                    <a:pt x="918527" y="35356"/>
                  </a:lnTo>
                  <a:close/>
                </a:path>
                <a:path extrusionOk="0" h="601344" w="1060450">
                  <a:moveTo>
                    <a:pt x="1059840" y="212178"/>
                  </a:moveTo>
                  <a:lnTo>
                    <a:pt x="0" y="212178"/>
                  </a:lnTo>
                  <a:lnTo>
                    <a:pt x="0" y="388988"/>
                  </a:lnTo>
                  <a:lnTo>
                    <a:pt x="1059840" y="388988"/>
                  </a:lnTo>
                  <a:lnTo>
                    <a:pt x="1059840" y="212178"/>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2" name="Google Shape;4722;p176"/>
            <p:cNvSpPr/>
            <p:nvPr/>
          </p:nvSpPr>
          <p:spPr>
            <a:xfrm>
              <a:off x="3763543" y="2414044"/>
              <a:ext cx="1060450" cy="177165"/>
            </a:xfrm>
            <a:custGeom>
              <a:rect b="b" l="l" r="r" t="t"/>
              <a:pathLst>
                <a:path extrusionOk="0" h="177164" w="1060450">
                  <a:moveTo>
                    <a:pt x="0" y="176815"/>
                  </a:moveTo>
                  <a:lnTo>
                    <a:pt x="1059837" y="176815"/>
                  </a:lnTo>
                  <a:lnTo>
                    <a:pt x="1059837" y="0"/>
                  </a:lnTo>
                  <a:lnTo>
                    <a:pt x="0" y="0"/>
                  </a:lnTo>
                  <a:lnTo>
                    <a:pt x="0" y="176815"/>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3" name="Google Shape;4723;p176"/>
            <p:cNvSpPr/>
            <p:nvPr/>
          </p:nvSpPr>
          <p:spPr>
            <a:xfrm>
              <a:off x="3984440" y="2651762"/>
              <a:ext cx="617855" cy="67945"/>
            </a:xfrm>
            <a:custGeom>
              <a:rect b="b" l="l" r="r" t="t"/>
              <a:pathLst>
                <a:path extrusionOk="0" h="67944" w="617854">
                  <a:moveTo>
                    <a:pt x="32747" y="4715"/>
                  </a:moveTo>
                  <a:lnTo>
                    <a:pt x="2335" y="4715"/>
                  </a:lnTo>
                  <a:lnTo>
                    <a:pt x="1638" y="5009"/>
                  </a:lnTo>
                  <a:lnTo>
                    <a:pt x="333" y="5992"/>
                  </a:lnTo>
                  <a:lnTo>
                    <a:pt x="0" y="6876"/>
                  </a:lnTo>
                  <a:lnTo>
                    <a:pt x="0" y="64734"/>
                  </a:lnTo>
                  <a:lnTo>
                    <a:pt x="333" y="65618"/>
                  </a:lnTo>
                  <a:lnTo>
                    <a:pt x="1638" y="66600"/>
                  </a:lnTo>
                  <a:lnTo>
                    <a:pt x="2335" y="66796"/>
                  </a:lnTo>
                  <a:lnTo>
                    <a:pt x="33080" y="66796"/>
                  </a:lnTo>
                  <a:lnTo>
                    <a:pt x="34474" y="62278"/>
                  </a:lnTo>
                  <a:lnTo>
                    <a:pt x="34346" y="61394"/>
                  </a:lnTo>
                  <a:lnTo>
                    <a:pt x="8243" y="59920"/>
                  </a:lnTo>
                  <a:lnTo>
                    <a:pt x="8243" y="37720"/>
                  </a:lnTo>
                  <a:lnTo>
                    <a:pt x="29528" y="37720"/>
                  </a:lnTo>
                  <a:lnTo>
                    <a:pt x="29734" y="37622"/>
                  </a:lnTo>
                  <a:lnTo>
                    <a:pt x="29940" y="37425"/>
                  </a:lnTo>
                  <a:lnTo>
                    <a:pt x="30117" y="37327"/>
                  </a:lnTo>
                  <a:lnTo>
                    <a:pt x="30411" y="36738"/>
                  </a:lnTo>
                  <a:lnTo>
                    <a:pt x="30509" y="36443"/>
                  </a:lnTo>
                  <a:lnTo>
                    <a:pt x="30637" y="35559"/>
                  </a:lnTo>
                  <a:lnTo>
                    <a:pt x="30637" y="33398"/>
                  </a:lnTo>
                  <a:lnTo>
                    <a:pt x="30509" y="32514"/>
                  </a:lnTo>
                  <a:lnTo>
                    <a:pt x="30411" y="32121"/>
                  </a:lnTo>
                  <a:lnTo>
                    <a:pt x="30264" y="31925"/>
                  </a:lnTo>
                  <a:lnTo>
                    <a:pt x="30117" y="31630"/>
                  </a:lnTo>
                  <a:lnTo>
                    <a:pt x="29940" y="31433"/>
                  </a:lnTo>
                  <a:lnTo>
                    <a:pt x="29734" y="31335"/>
                  </a:lnTo>
                  <a:lnTo>
                    <a:pt x="29528" y="31139"/>
                  </a:lnTo>
                  <a:lnTo>
                    <a:pt x="29292" y="31040"/>
                  </a:lnTo>
                  <a:lnTo>
                    <a:pt x="8243" y="31040"/>
                  </a:lnTo>
                  <a:lnTo>
                    <a:pt x="8243" y="11591"/>
                  </a:lnTo>
                  <a:lnTo>
                    <a:pt x="32747" y="11591"/>
                  </a:lnTo>
                  <a:lnTo>
                    <a:pt x="33394" y="11296"/>
                  </a:lnTo>
                  <a:lnTo>
                    <a:pt x="33561" y="11100"/>
                  </a:lnTo>
                  <a:lnTo>
                    <a:pt x="33924" y="10216"/>
                  </a:lnTo>
                  <a:lnTo>
                    <a:pt x="34081" y="9331"/>
                  </a:lnTo>
                  <a:lnTo>
                    <a:pt x="34046" y="6876"/>
                  </a:lnTo>
                  <a:lnTo>
                    <a:pt x="33924" y="6188"/>
                  </a:lnTo>
                  <a:lnTo>
                    <a:pt x="33561" y="5304"/>
                  </a:lnTo>
                  <a:lnTo>
                    <a:pt x="33188" y="4911"/>
                  </a:lnTo>
                  <a:lnTo>
                    <a:pt x="32747" y="4715"/>
                  </a:lnTo>
                  <a:close/>
                </a:path>
                <a:path extrusionOk="0" h="67944" w="617854">
                  <a:moveTo>
                    <a:pt x="60391" y="27799"/>
                  </a:moveTo>
                  <a:lnTo>
                    <a:pt x="52481" y="27799"/>
                  </a:lnTo>
                  <a:lnTo>
                    <a:pt x="52481" y="55500"/>
                  </a:lnTo>
                  <a:lnTo>
                    <a:pt x="62844" y="67582"/>
                  </a:lnTo>
                  <a:lnTo>
                    <a:pt x="66553" y="67582"/>
                  </a:lnTo>
                  <a:lnTo>
                    <a:pt x="68712" y="67288"/>
                  </a:lnTo>
                  <a:lnTo>
                    <a:pt x="69370" y="67091"/>
                  </a:lnTo>
                  <a:lnTo>
                    <a:pt x="70027" y="66993"/>
                  </a:lnTo>
                  <a:lnTo>
                    <a:pt x="71117" y="66600"/>
                  </a:lnTo>
                  <a:lnTo>
                    <a:pt x="72019" y="66109"/>
                  </a:lnTo>
                  <a:lnTo>
                    <a:pt x="72275" y="65814"/>
                  </a:lnTo>
                  <a:lnTo>
                    <a:pt x="72530" y="65618"/>
                  </a:lnTo>
                  <a:lnTo>
                    <a:pt x="72716" y="65225"/>
                  </a:lnTo>
                  <a:lnTo>
                    <a:pt x="72971" y="64144"/>
                  </a:lnTo>
                  <a:lnTo>
                    <a:pt x="72912" y="60903"/>
                  </a:lnTo>
                  <a:lnTo>
                    <a:pt x="64159" y="60903"/>
                  </a:lnTo>
                  <a:lnTo>
                    <a:pt x="62579" y="60117"/>
                  </a:lnTo>
                  <a:lnTo>
                    <a:pt x="61706" y="58545"/>
                  </a:lnTo>
                  <a:lnTo>
                    <a:pt x="60822" y="57072"/>
                  </a:lnTo>
                  <a:lnTo>
                    <a:pt x="60391" y="54812"/>
                  </a:lnTo>
                  <a:lnTo>
                    <a:pt x="60391" y="27799"/>
                  </a:lnTo>
                  <a:close/>
                </a:path>
                <a:path extrusionOk="0" h="67944" w="617854">
                  <a:moveTo>
                    <a:pt x="72245" y="59527"/>
                  </a:moveTo>
                  <a:lnTo>
                    <a:pt x="71676" y="59527"/>
                  </a:lnTo>
                  <a:lnTo>
                    <a:pt x="71077" y="59724"/>
                  </a:lnTo>
                  <a:lnTo>
                    <a:pt x="70753" y="59920"/>
                  </a:lnTo>
                  <a:lnTo>
                    <a:pt x="70371" y="60019"/>
                  </a:lnTo>
                  <a:lnTo>
                    <a:pt x="69919" y="60215"/>
                  </a:lnTo>
                  <a:lnTo>
                    <a:pt x="69478" y="60313"/>
                  </a:lnTo>
                  <a:lnTo>
                    <a:pt x="68967" y="60510"/>
                  </a:lnTo>
                  <a:lnTo>
                    <a:pt x="68388" y="60608"/>
                  </a:lnTo>
                  <a:lnTo>
                    <a:pt x="67819" y="60804"/>
                  </a:lnTo>
                  <a:lnTo>
                    <a:pt x="67162" y="60903"/>
                  </a:lnTo>
                  <a:lnTo>
                    <a:pt x="72912" y="60903"/>
                  </a:lnTo>
                  <a:lnTo>
                    <a:pt x="72804" y="60313"/>
                  </a:lnTo>
                  <a:lnTo>
                    <a:pt x="72647" y="59920"/>
                  </a:lnTo>
                  <a:lnTo>
                    <a:pt x="72530" y="59724"/>
                  </a:lnTo>
                  <a:lnTo>
                    <a:pt x="72245" y="59527"/>
                  </a:lnTo>
                  <a:close/>
                </a:path>
                <a:path extrusionOk="0" h="67944" w="617854">
                  <a:moveTo>
                    <a:pt x="71931" y="21217"/>
                  </a:moveTo>
                  <a:lnTo>
                    <a:pt x="46004" y="21217"/>
                  </a:lnTo>
                  <a:lnTo>
                    <a:pt x="45798" y="21414"/>
                  </a:lnTo>
                  <a:lnTo>
                    <a:pt x="45592" y="21512"/>
                  </a:lnTo>
                  <a:lnTo>
                    <a:pt x="44866" y="25638"/>
                  </a:lnTo>
                  <a:lnTo>
                    <a:pt x="45003" y="26522"/>
                  </a:lnTo>
                  <a:lnTo>
                    <a:pt x="45582" y="27504"/>
                  </a:lnTo>
                  <a:lnTo>
                    <a:pt x="45965" y="27799"/>
                  </a:lnTo>
                  <a:lnTo>
                    <a:pt x="71931" y="27799"/>
                  </a:lnTo>
                  <a:lnTo>
                    <a:pt x="72314" y="27504"/>
                  </a:lnTo>
                  <a:lnTo>
                    <a:pt x="72893" y="26522"/>
                  </a:lnTo>
                  <a:lnTo>
                    <a:pt x="73040" y="25638"/>
                  </a:lnTo>
                  <a:lnTo>
                    <a:pt x="73001" y="23378"/>
                  </a:lnTo>
                  <a:lnTo>
                    <a:pt x="72127" y="21414"/>
                  </a:lnTo>
                  <a:lnTo>
                    <a:pt x="71931" y="21217"/>
                  </a:lnTo>
                  <a:close/>
                </a:path>
                <a:path extrusionOk="0" h="67944" w="617854">
                  <a:moveTo>
                    <a:pt x="58889" y="9528"/>
                  </a:moveTo>
                  <a:lnTo>
                    <a:pt x="53983" y="9528"/>
                  </a:lnTo>
                  <a:lnTo>
                    <a:pt x="53570" y="9626"/>
                  </a:lnTo>
                  <a:lnTo>
                    <a:pt x="53276" y="9823"/>
                  </a:lnTo>
                  <a:lnTo>
                    <a:pt x="52972" y="9921"/>
                  </a:lnTo>
                  <a:lnTo>
                    <a:pt x="52756" y="10117"/>
                  </a:lnTo>
                  <a:lnTo>
                    <a:pt x="52540" y="10510"/>
                  </a:lnTo>
                  <a:lnTo>
                    <a:pt x="52481" y="21217"/>
                  </a:lnTo>
                  <a:lnTo>
                    <a:pt x="60391" y="21217"/>
                  </a:lnTo>
                  <a:lnTo>
                    <a:pt x="60322" y="10510"/>
                  </a:lnTo>
                  <a:lnTo>
                    <a:pt x="60067" y="10117"/>
                  </a:lnTo>
                  <a:lnTo>
                    <a:pt x="59861" y="9921"/>
                  </a:lnTo>
                  <a:lnTo>
                    <a:pt x="59576" y="9823"/>
                  </a:lnTo>
                  <a:lnTo>
                    <a:pt x="59282" y="9626"/>
                  </a:lnTo>
                  <a:lnTo>
                    <a:pt x="58889" y="9528"/>
                  </a:lnTo>
                  <a:close/>
                </a:path>
                <a:path extrusionOk="0" h="67944" w="617854">
                  <a:moveTo>
                    <a:pt x="57869" y="9430"/>
                  </a:moveTo>
                  <a:lnTo>
                    <a:pt x="55003" y="9430"/>
                  </a:lnTo>
                  <a:lnTo>
                    <a:pt x="54493" y="9528"/>
                  </a:lnTo>
                  <a:lnTo>
                    <a:pt x="58379" y="9528"/>
                  </a:lnTo>
                  <a:lnTo>
                    <a:pt x="57869" y="9430"/>
                  </a:lnTo>
                  <a:close/>
                </a:path>
                <a:path extrusionOk="0" h="67944" w="617854">
                  <a:moveTo>
                    <a:pt x="85434" y="0"/>
                  </a:moveTo>
                  <a:lnTo>
                    <a:pt x="82579" y="0"/>
                  </a:lnTo>
                  <a:lnTo>
                    <a:pt x="81146" y="294"/>
                  </a:lnTo>
                  <a:lnTo>
                    <a:pt x="80537" y="491"/>
                  </a:lnTo>
                  <a:lnTo>
                    <a:pt x="80331" y="687"/>
                  </a:lnTo>
                  <a:lnTo>
                    <a:pt x="80106" y="1080"/>
                  </a:lnTo>
                  <a:lnTo>
                    <a:pt x="80106" y="66109"/>
                  </a:lnTo>
                  <a:lnTo>
                    <a:pt x="82579" y="67091"/>
                  </a:lnTo>
                  <a:lnTo>
                    <a:pt x="85434" y="67091"/>
                  </a:lnTo>
                  <a:lnTo>
                    <a:pt x="87956" y="35461"/>
                  </a:lnTo>
                  <a:lnTo>
                    <a:pt x="90135" y="32710"/>
                  </a:lnTo>
                  <a:lnTo>
                    <a:pt x="92205" y="30648"/>
                  </a:lnTo>
                  <a:lnTo>
                    <a:pt x="96170" y="27897"/>
                  </a:lnTo>
                  <a:lnTo>
                    <a:pt x="97409" y="27406"/>
                  </a:lnTo>
                  <a:lnTo>
                    <a:pt x="87956" y="27406"/>
                  </a:lnTo>
                  <a:lnTo>
                    <a:pt x="86455" y="196"/>
                  </a:lnTo>
                  <a:lnTo>
                    <a:pt x="85434" y="0"/>
                  </a:lnTo>
                  <a:close/>
                </a:path>
                <a:path extrusionOk="0" h="67944" w="617854">
                  <a:moveTo>
                    <a:pt x="114859" y="27111"/>
                  </a:moveTo>
                  <a:lnTo>
                    <a:pt x="101665" y="27111"/>
                  </a:lnTo>
                  <a:lnTo>
                    <a:pt x="103010" y="27406"/>
                  </a:lnTo>
                  <a:lnTo>
                    <a:pt x="105345" y="28585"/>
                  </a:lnTo>
                  <a:lnTo>
                    <a:pt x="106297" y="29371"/>
                  </a:lnTo>
                  <a:lnTo>
                    <a:pt x="107099" y="30648"/>
                  </a:lnTo>
                  <a:lnTo>
                    <a:pt x="107759" y="31630"/>
                  </a:lnTo>
                  <a:lnTo>
                    <a:pt x="108319" y="32907"/>
                  </a:lnTo>
                  <a:lnTo>
                    <a:pt x="109094" y="35854"/>
                  </a:lnTo>
                  <a:lnTo>
                    <a:pt x="109281" y="37917"/>
                  </a:lnTo>
                  <a:lnTo>
                    <a:pt x="109349" y="66109"/>
                  </a:lnTo>
                  <a:lnTo>
                    <a:pt x="109477" y="66305"/>
                  </a:lnTo>
                  <a:lnTo>
                    <a:pt x="109810" y="66600"/>
                  </a:lnTo>
                  <a:lnTo>
                    <a:pt x="110380" y="66796"/>
                  </a:lnTo>
                  <a:lnTo>
                    <a:pt x="110782" y="66895"/>
                  </a:lnTo>
                  <a:lnTo>
                    <a:pt x="111803" y="67091"/>
                  </a:lnTo>
                  <a:lnTo>
                    <a:pt x="114668" y="67091"/>
                  </a:lnTo>
                  <a:lnTo>
                    <a:pt x="116081" y="66796"/>
                  </a:lnTo>
                  <a:lnTo>
                    <a:pt x="116660" y="66600"/>
                  </a:lnTo>
                  <a:lnTo>
                    <a:pt x="116994" y="66305"/>
                  </a:lnTo>
                  <a:lnTo>
                    <a:pt x="117121" y="66109"/>
                  </a:lnTo>
                  <a:lnTo>
                    <a:pt x="117112" y="35461"/>
                  </a:lnTo>
                  <a:lnTo>
                    <a:pt x="116925" y="33594"/>
                  </a:lnTo>
                  <a:lnTo>
                    <a:pt x="115865" y="29174"/>
                  </a:lnTo>
                  <a:lnTo>
                    <a:pt x="115002" y="27308"/>
                  </a:lnTo>
                  <a:lnTo>
                    <a:pt x="114859" y="27111"/>
                  </a:lnTo>
                  <a:close/>
                </a:path>
                <a:path extrusionOk="0" h="67944" w="617854">
                  <a:moveTo>
                    <a:pt x="104629" y="20333"/>
                  </a:moveTo>
                  <a:lnTo>
                    <a:pt x="99428" y="20333"/>
                  </a:lnTo>
                  <a:lnTo>
                    <a:pt x="97112" y="20824"/>
                  </a:lnTo>
                  <a:lnTo>
                    <a:pt x="92510" y="23182"/>
                  </a:lnTo>
                  <a:lnTo>
                    <a:pt x="90223" y="24950"/>
                  </a:lnTo>
                  <a:lnTo>
                    <a:pt x="87956" y="27406"/>
                  </a:lnTo>
                  <a:lnTo>
                    <a:pt x="97409" y="27406"/>
                  </a:lnTo>
                  <a:lnTo>
                    <a:pt x="98152" y="27111"/>
                  </a:lnTo>
                  <a:lnTo>
                    <a:pt x="114859" y="27111"/>
                  </a:lnTo>
                  <a:lnTo>
                    <a:pt x="113785" y="25638"/>
                  </a:lnTo>
                  <a:lnTo>
                    <a:pt x="112568" y="24066"/>
                  </a:lnTo>
                  <a:lnTo>
                    <a:pt x="110978" y="22691"/>
                  </a:lnTo>
                  <a:lnTo>
                    <a:pt x="107053" y="20726"/>
                  </a:lnTo>
                  <a:lnTo>
                    <a:pt x="104629" y="20333"/>
                  </a:lnTo>
                  <a:close/>
                </a:path>
                <a:path extrusionOk="0" h="67944" w="617854">
                  <a:moveTo>
                    <a:pt x="152783" y="20333"/>
                  </a:moveTo>
                  <a:lnTo>
                    <a:pt x="146237" y="20333"/>
                  </a:lnTo>
                  <a:lnTo>
                    <a:pt x="143372" y="20824"/>
                  </a:lnTo>
                  <a:lnTo>
                    <a:pt x="128701" y="48133"/>
                  </a:lnTo>
                  <a:lnTo>
                    <a:pt x="129162" y="51571"/>
                  </a:lnTo>
                  <a:lnTo>
                    <a:pt x="131017" y="57465"/>
                  </a:lnTo>
                  <a:lnTo>
                    <a:pt x="132391" y="59920"/>
                  </a:lnTo>
                  <a:lnTo>
                    <a:pt x="134206" y="61787"/>
                  </a:lnTo>
                  <a:lnTo>
                    <a:pt x="136032" y="63751"/>
                  </a:lnTo>
                  <a:lnTo>
                    <a:pt x="138269" y="65225"/>
                  </a:lnTo>
                  <a:lnTo>
                    <a:pt x="143607" y="67189"/>
                  </a:lnTo>
                  <a:lnTo>
                    <a:pt x="146718" y="67681"/>
                  </a:lnTo>
                  <a:lnTo>
                    <a:pt x="152302" y="67681"/>
                  </a:lnTo>
                  <a:lnTo>
                    <a:pt x="166551" y="61296"/>
                  </a:lnTo>
                  <a:lnTo>
                    <a:pt x="148396" y="61296"/>
                  </a:lnTo>
                  <a:lnTo>
                    <a:pt x="146198" y="60903"/>
                  </a:lnTo>
                  <a:lnTo>
                    <a:pt x="136895" y="45579"/>
                  </a:lnTo>
                  <a:lnTo>
                    <a:pt x="166090" y="45579"/>
                  </a:lnTo>
                  <a:lnTo>
                    <a:pt x="166806" y="45382"/>
                  </a:lnTo>
                  <a:lnTo>
                    <a:pt x="167434" y="44793"/>
                  </a:lnTo>
                  <a:lnTo>
                    <a:pt x="168062" y="44302"/>
                  </a:lnTo>
                  <a:lnTo>
                    <a:pt x="168376" y="43418"/>
                  </a:lnTo>
                  <a:lnTo>
                    <a:pt x="168376" y="39783"/>
                  </a:lnTo>
                  <a:lnTo>
                    <a:pt x="136895" y="39783"/>
                  </a:lnTo>
                  <a:lnTo>
                    <a:pt x="136972" y="37917"/>
                  </a:lnTo>
                  <a:lnTo>
                    <a:pt x="137258" y="36345"/>
                  </a:lnTo>
                  <a:lnTo>
                    <a:pt x="137808" y="34773"/>
                  </a:lnTo>
                  <a:lnTo>
                    <a:pt x="138357" y="33103"/>
                  </a:lnTo>
                  <a:lnTo>
                    <a:pt x="139123" y="31728"/>
                  </a:lnTo>
                  <a:lnTo>
                    <a:pt x="140124" y="30549"/>
                  </a:lnTo>
                  <a:lnTo>
                    <a:pt x="141115" y="29272"/>
                  </a:lnTo>
                  <a:lnTo>
                    <a:pt x="142351" y="28290"/>
                  </a:lnTo>
                  <a:lnTo>
                    <a:pt x="143833" y="27602"/>
                  </a:lnTo>
                  <a:lnTo>
                    <a:pt x="145315" y="26817"/>
                  </a:lnTo>
                  <a:lnTo>
                    <a:pt x="147032" y="26522"/>
                  </a:lnTo>
                  <a:lnTo>
                    <a:pt x="164078" y="26522"/>
                  </a:lnTo>
                  <a:lnTo>
                    <a:pt x="162380" y="24459"/>
                  </a:lnTo>
                  <a:lnTo>
                    <a:pt x="160428" y="22986"/>
                  </a:lnTo>
                  <a:lnTo>
                    <a:pt x="155668" y="20824"/>
                  </a:lnTo>
                  <a:lnTo>
                    <a:pt x="152783" y="20333"/>
                  </a:lnTo>
                  <a:close/>
                </a:path>
                <a:path extrusionOk="0" h="67944" w="617854">
                  <a:moveTo>
                    <a:pt x="165678" y="58054"/>
                  </a:moveTo>
                  <a:lnTo>
                    <a:pt x="164863" y="58054"/>
                  </a:lnTo>
                  <a:lnTo>
                    <a:pt x="164294" y="58250"/>
                  </a:lnTo>
                  <a:lnTo>
                    <a:pt x="161821" y="59233"/>
                  </a:lnTo>
                  <a:lnTo>
                    <a:pt x="160653" y="59626"/>
                  </a:lnTo>
                  <a:lnTo>
                    <a:pt x="159485" y="60117"/>
                  </a:lnTo>
                  <a:lnTo>
                    <a:pt x="158092" y="60411"/>
                  </a:lnTo>
                  <a:lnTo>
                    <a:pt x="156492" y="60804"/>
                  </a:lnTo>
                  <a:lnTo>
                    <a:pt x="154883" y="61099"/>
                  </a:lnTo>
                  <a:lnTo>
                    <a:pt x="153058" y="61296"/>
                  </a:lnTo>
                  <a:lnTo>
                    <a:pt x="166551" y="61296"/>
                  </a:lnTo>
                  <a:lnTo>
                    <a:pt x="166433" y="59233"/>
                  </a:lnTo>
                  <a:lnTo>
                    <a:pt x="166355" y="58938"/>
                  </a:lnTo>
                  <a:lnTo>
                    <a:pt x="166266" y="58742"/>
                  </a:lnTo>
                  <a:lnTo>
                    <a:pt x="166168" y="58447"/>
                  </a:lnTo>
                  <a:lnTo>
                    <a:pt x="165854" y="58250"/>
                  </a:lnTo>
                  <a:lnTo>
                    <a:pt x="165678" y="58054"/>
                  </a:lnTo>
                  <a:close/>
                </a:path>
                <a:path extrusionOk="0" h="67944" w="617854">
                  <a:moveTo>
                    <a:pt x="164078" y="26522"/>
                  </a:moveTo>
                  <a:lnTo>
                    <a:pt x="152812" y="26522"/>
                  </a:lnTo>
                  <a:lnTo>
                    <a:pt x="155697" y="27701"/>
                  </a:lnTo>
                  <a:lnTo>
                    <a:pt x="159593" y="32416"/>
                  </a:lnTo>
                  <a:lnTo>
                    <a:pt x="160404" y="35264"/>
                  </a:lnTo>
                  <a:lnTo>
                    <a:pt x="160418" y="39783"/>
                  </a:lnTo>
                  <a:lnTo>
                    <a:pt x="168376" y="39783"/>
                  </a:lnTo>
                  <a:lnTo>
                    <a:pt x="168269" y="37131"/>
                  </a:lnTo>
                  <a:lnTo>
                    <a:pt x="168013" y="35264"/>
                  </a:lnTo>
                  <a:lnTo>
                    <a:pt x="166571" y="30255"/>
                  </a:lnTo>
                  <a:lnTo>
                    <a:pt x="165452" y="28192"/>
                  </a:lnTo>
                  <a:lnTo>
                    <a:pt x="164078" y="26522"/>
                  </a:lnTo>
                  <a:close/>
                </a:path>
                <a:path extrusionOk="0" h="67944" w="617854">
                  <a:moveTo>
                    <a:pt x="188435" y="21021"/>
                  </a:moveTo>
                  <a:lnTo>
                    <a:pt x="184912" y="21021"/>
                  </a:lnTo>
                  <a:lnTo>
                    <a:pt x="184097" y="21217"/>
                  </a:lnTo>
                  <a:lnTo>
                    <a:pt x="183528" y="21414"/>
                  </a:lnTo>
                  <a:lnTo>
                    <a:pt x="183332" y="21610"/>
                  </a:lnTo>
                  <a:lnTo>
                    <a:pt x="183234" y="21807"/>
                  </a:lnTo>
                  <a:lnTo>
                    <a:pt x="183145" y="66109"/>
                  </a:lnTo>
                  <a:lnTo>
                    <a:pt x="183263" y="66305"/>
                  </a:lnTo>
                  <a:lnTo>
                    <a:pt x="183577" y="66600"/>
                  </a:lnTo>
                  <a:lnTo>
                    <a:pt x="184186" y="66796"/>
                  </a:lnTo>
                  <a:lnTo>
                    <a:pt x="184598" y="66895"/>
                  </a:lnTo>
                  <a:lnTo>
                    <a:pt x="185618" y="67091"/>
                  </a:lnTo>
                  <a:lnTo>
                    <a:pt x="188474" y="67091"/>
                  </a:lnTo>
                  <a:lnTo>
                    <a:pt x="190996" y="37229"/>
                  </a:lnTo>
                  <a:lnTo>
                    <a:pt x="192115" y="35461"/>
                  </a:lnTo>
                  <a:lnTo>
                    <a:pt x="196727" y="29862"/>
                  </a:lnTo>
                  <a:lnTo>
                    <a:pt x="197571" y="29076"/>
                  </a:lnTo>
                  <a:lnTo>
                    <a:pt x="198215" y="28683"/>
                  </a:lnTo>
                  <a:lnTo>
                    <a:pt x="190231" y="28683"/>
                  </a:lnTo>
                  <a:lnTo>
                    <a:pt x="190118" y="21905"/>
                  </a:lnTo>
                  <a:lnTo>
                    <a:pt x="189956" y="21610"/>
                  </a:lnTo>
                  <a:lnTo>
                    <a:pt x="189769" y="21414"/>
                  </a:lnTo>
                  <a:lnTo>
                    <a:pt x="189259" y="21217"/>
                  </a:lnTo>
                  <a:lnTo>
                    <a:pt x="188435" y="21021"/>
                  </a:lnTo>
                  <a:close/>
                </a:path>
                <a:path extrusionOk="0" h="67944" w="617854">
                  <a:moveTo>
                    <a:pt x="208167" y="27799"/>
                  </a:moveTo>
                  <a:lnTo>
                    <a:pt x="202782" y="27799"/>
                  </a:lnTo>
                  <a:lnTo>
                    <a:pt x="203361" y="27995"/>
                  </a:lnTo>
                  <a:lnTo>
                    <a:pt x="204460" y="28192"/>
                  </a:lnTo>
                  <a:lnTo>
                    <a:pt x="204921" y="28388"/>
                  </a:lnTo>
                  <a:lnTo>
                    <a:pt x="205382" y="28486"/>
                  </a:lnTo>
                  <a:lnTo>
                    <a:pt x="205794" y="28683"/>
                  </a:lnTo>
                  <a:lnTo>
                    <a:pt x="206167" y="28781"/>
                  </a:lnTo>
                  <a:lnTo>
                    <a:pt x="206530" y="28978"/>
                  </a:lnTo>
                  <a:lnTo>
                    <a:pt x="207551" y="28978"/>
                  </a:lnTo>
                  <a:lnTo>
                    <a:pt x="207698" y="28781"/>
                  </a:lnTo>
                  <a:lnTo>
                    <a:pt x="207845" y="28683"/>
                  </a:lnTo>
                  <a:lnTo>
                    <a:pt x="207963" y="28486"/>
                  </a:lnTo>
                  <a:lnTo>
                    <a:pt x="208167" y="27799"/>
                  </a:lnTo>
                  <a:close/>
                </a:path>
                <a:path extrusionOk="0" h="67944" w="617854">
                  <a:moveTo>
                    <a:pt x="203429" y="20333"/>
                  </a:moveTo>
                  <a:lnTo>
                    <a:pt x="201094" y="20333"/>
                  </a:lnTo>
                  <a:lnTo>
                    <a:pt x="200171" y="20432"/>
                  </a:lnTo>
                  <a:lnTo>
                    <a:pt x="190231" y="28683"/>
                  </a:lnTo>
                  <a:lnTo>
                    <a:pt x="198215" y="28683"/>
                  </a:lnTo>
                  <a:lnTo>
                    <a:pt x="198376" y="28585"/>
                  </a:lnTo>
                  <a:lnTo>
                    <a:pt x="199141" y="28290"/>
                  </a:lnTo>
                  <a:lnTo>
                    <a:pt x="199906" y="27897"/>
                  </a:lnTo>
                  <a:lnTo>
                    <a:pt x="200692" y="27799"/>
                  </a:lnTo>
                  <a:lnTo>
                    <a:pt x="208167" y="27799"/>
                  </a:lnTo>
                  <a:lnTo>
                    <a:pt x="208291" y="25638"/>
                  </a:lnTo>
                  <a:lnTo>
                    <a:pt x="206177" y="20923"/>
                  </a:lnTo>
                  <a:lnTo>
                    <a:pt x="205657" y="20726"/>
                  </a:lnTo>
                  <a:lnTo>
                    <a:pt x="203429" y="20333"/>
                  </a:lnTo>
                  <a:close/>
                </a:path>
                <a:path extrusionOk="0" h="67944" w="617854">
                  <a:moveTo>
                    <a:pt x="187385" y="20923"/>
                  </a:moveTo>
                  <a:lnTo>
                    <a:pt x="185952" y="20923"/>
                  </a:lnTo>
                  <a:lnTo>
                    <a:pt x="185363" y="21021"/>
                  </a:lnTo>
                  <a:lnTo>
                    <a:pt x="187973" y="21021"/>
                  </a:lnTo>
                  <a:lnTo>
                    <a:pt x="187385" y="20923"/>
                  </a:lnTo>
                  <a:close/>
                </a:path>
                <a:path extrusionOk="0" h="67944" w="617854">
                  <a:moveTo>
                    <a:pt x="217875" y="21021"/>
                  </a:moveTo>
                  <a:lnTo>
                    <a:pt x="214352" y="21021"/>
                  </a:lnTo>
                  <a:lnTo>
                    <a:pt x="213537" y="21217"/>
                  </a:lnTo>
                  <a:lnTo>
                    <a:pt x="212968" y="21414"/>
                  </a:lnTo>
                  <a:lnTo>
                    <a:pt x="212772" y="21610"/>
                  </a:lnTo>
                  <a:lnTo>
                    <a:pt x="212575" y="22003"/>
                  </a:lnTo>
                  <a:lnTo>
                    <a:pt x="212585" y="66109"/>
                  </a:lnTo>
                  <a:lnTo>
                    <a:pt x="215058" y="67091"/>
                  </a:lnTo>
                  <a:lnTo>
                    <a:pt x="217914" y="67091"/>
                  </a:lnTo>
                  <a:lnTo>
                    <a:pt x="220436" y="35461"/>
                  </a:lnTo>
                  <a:lnTo>
                    <a:pt x="222614" y="32710"/>
                  </a:lnTo>
                  <a:lnTo>
                    <a:pt x="224685" y="30648"/>
                  </a:lnTo>
                  <a:lnTo>
                    <a:pt x="228225" y="28192"/>
                  </a:lnTo>
                  <a:lnTo>
                    <a:pt x="219670" y="28192"/>
                  </a:lnTo>
                  <a:lnTo>
                    <a:pt x="219612" y="22003"/>
                  </a:lnTo>
                  <a:lnTo>
                    <a:pt x="219396" y="21610"/>
                  </a:lnTo>
                  <a:lnTo>
                    <a:pt x="219209" y="21414"/>
                  </a:lnTo>
                  <a:lnTo>
                    <a:pt x="218699" y="21217"/>
                  </a:lnTo>
                  <a:lnTo>
                    <a:pt x="217875" y="21021"/>
                  </a:lnTo>
                  <a:close/>
                </a:path>
                <a:path extrusionOk="0" h="67944" w="617854">
                  <a:moveTo>
                    <a:pt x="247338" y="27111"/>
                  </a:moveTo>
                  <a:lnTo>
                    <a:pt x="234145" y="27111"/>
                  </a:lnTo>
                  <a:lnTo>
                    <a:pt x="235490" y="27406"/>
                  </a:lnTo>
                  <a:lnTo>
                    <a:pt x="237825" y="28585"/>
                  </a:lnTo>
                  <a:lnTo>
                    <a:pt x="238777" y="29371"/>
                  </a:lnTo>
                  <a:lnTo>
                    <a:pt x="239579" y="30648"/>
                  </a:lnTo>
                  <a:lnTo>
                    <a:pt x="240239" y="31630"/>
                  </a:lnTo>
                  <a:lnTo>
                    <a:pt x="240799" y="32907"/>
                  </a:lnTo>
                  <a:lnTo>
                    <a:pt x="241574" y="35854"/>
                  </a:lnTo>
                  <a:lnTo>
                    <a:pt x="241760" y="37917"/>
                  </a:lnTo>
                  <a:lnTo>
                    <a:pt x="241829" y="66109"/>
                  </a:lnTo>
                  <a:lnTo>
                    <a:pt x="241956" y="66305"/>
                  </a:lnTo>
                  <a:lnTo>
                    <a:pt x="242290" y="66600"/>
                  </a:lnTo>
                  <a:lnTo>
                    <a:pt x="242859" y="66796"/>
                  </a:lnTo>
                  <a:lnTo>
                    <a:pt x="243262" y="66895"/>
                  </a:lnTo>
                  <a:lnTo>
                    <a:pt x="244282" y="67091"/>
                  </a:lnTo>
                  <a:lnTo>
                    <a:pt x="247148" y="67091"/>
                  </a:lnTo>
                  <a:lnTo>
                    <a:pt x="248561" y="66796"/>
                  </a:lnTo>
                  <a:lnTo>
                    <a:pt x="249140" y="66600"/>
                  </a:lnTo>
                  <a:lnTo>
                    <a:pt x="249473" y="66305"/>
                  </a:lnTo>
                  <a:lnTo>
                    <a:pt x="249601" y="66109"/>
                  </a:lnTo>
                  <a:lnTo>
                    <a:pt x="249591" y="35461"/>
                  </a:lnTo>
                  <a:lnTo>
                    <a:pt x="249405" y="33594"/>
                  </a:lnTo>
                  <a:lnTo>
                    <a:pt x="248345" y="29174"/>
                  </a:lnTo>
                  <a:lnTo>
                    <a:pt x="247481" y="27308"/>
                  </a:lnTo>
                  <a:lnTo>
                    <a:pt x="247338" y="27111"/>
                  </a:lnTo>
                  <a:close/>
                </a:path>
                <a:path extrusionOk="0" h="67944" w="617854">
                  <a:moveTo>
                    <a:pt x="237109" y="20333"/>
                  </a:moveTo>
                  <a:lnTo>
                    <a:pt x="231780" y="20333"/>
                  </a:lnTo>
                  <a:lnTo>
                    <a:pt x="229346" y="20923"/>
                  </a:lnTo>
                  <a:lnTo>
                    <a:pt x="224518" y="23477"/>
                  </a:lnTo>
                  <a:lnTo>
                    <a:pt x="222104" y="25441"/>
                  </a:lnTo>
                  <a:lnTo>
                    <a:pt x="219670" y="28192"/>
                  </a:lnTo>
                  <a:lnTo>
                    <a:pt x="228225" y="28192"/>
                  </a:lnTo>
                  <a:lnTo>
                    <a:pt x="228650" y="27897"/>
                  </a:lnTo>
                  <a:lnTo>
                    <a:pt x="230632" y="27111"/>
                  </a:lnTo>
                  <a:lnTo>
                    <a:pt x="247338" y="27111"/>
                  </a:lnTo>
                  <a:lnTo>
                    <a:pt x="246265" y="25638"/>
                  </a:lnTo>
                  <a:lnTo>
                    <a:pt x="245048" y="24066"/>
                  </a:lnTo>
                  <a:lnTo>
                    <a:pt x="243458" y="22691"/>
                  </a:lnTo>
                  <a:lnTo>
                    <a:pt x="239533" y="20726"/>
                  </a:lnTo>
                  <a:lnTo>
                    <a:pt x="237109" y="20333"/>
                  </a:lnTo>
                  <a:close/>
                </a:path>
                <a:path extrusionOk="0" h="67944" w="617854">
                  <a:moveTo>
                    <a:pt x="216825" y="20923"/>
                  </a:moveTo>
                  <a:lnTo>
                    <a:pt x="215392" y="20923"/>
                  </a:lnTo>
                  <a:lnTo>
                    <a:pt x="214803" y="21021"/>
                  </a:lnTo>
                  <a:lnTo>
                    <a:pt x="217413" y="21021"/>
                  </a:lnTo>
                  <a:lnTo>
                    <a:pt x="216825" y="20923"/>
                  </a:lnTo>
                  <a:close/>
                </a:path>
                <a:path extrusionOk="0" h="67944" w="617854">
                  <a:moveTo>
                    <a:pt x="285263" y="20333"/>
                  </a:moveTo>
                  <a:lnTo>
                    <a:pt x="278717" y="20333"/>
                  </a:lnTo>
                  <a:lnTo>
                    <a:pt x="275852" y="20824"/>
                  </a:lnTo>
                  <a:lnTo>
                    <a:pt x="261181" y="48133"/>
                  </a:lnTo>
                  <a:lnTo>
                    <a:pt x="261642" y="51571"/>
                  </a:lnTo>
                  <a:lnTo>
                    <a:pt x="263497" y="57465"/>
                  </a:lnTo>
                  <a:lnTo>
                    <a:pt x="264871" y="59920"/>
                  </a:lnTo>
                  <a:lnTo>
                    <a:pt x="266686" y="61787"/>
                  </a:lnTo>
                  <a:lnTo>
                    <a:pt x="268511" y="63751"/>
                  </a:lnTo>
                  <a:lnTo>
                    <a:pt x="270749" y="65225"/>
                  </a:lnTo>
                  <a:lnTo>
                    <a:pt x="276087" y="67189"/>
                  </a:lnTo>
                  <a:lnTo>
                    <a:pt x="279198" y="67681"/>
                  </a:lnTo>
                  <a:lnTo>
                    <a:pt x="284782" y="67681"/>
                  </a:lnTo>
                  <a:lnTo>
                    <a:pt x="299031" y="61296"/>
                  </a:lnTo>
                  <a:lnTo>
                    <a:pt x="280876" y="61296"/>
                  </a:lnTo>
                  <a:lnTo>
                    <a:pt x="278678" y="60903"/>
                  </a:lnTo>
                  <a:lnTo>
                    <a:pt x="269375" y="45579"/>
                  </a:lnTo>
                  <a:lnTo>
                    <a:pt x="298569" y="45579"/>
                  </a:lnTo>
                  <a:lnTo>
                    <a:pt x="299286" y="45382"/>
                  </a:lnTo>
                  <a:lnTo>
                    <a:pt x="299914" y="44793"/>
                  </a:lnTo>
                  <a:lnTo>
                    <a:pt x="300542" y="44302"/>
                  </a:lnTo>
                  <a:lnTo>
                    <a:pt x="300856" y="43418"/>
                  </a:lnTo>
                  <a:lnTo>
                    <a:pt x="300856" y="39783"/>
                  </a:lnTo>
                  <a:lnTo>
                    <a:pt x="269375" y="39783"/>
                  </a:lnTo>
                  <a:lnTo>
                    <a:pt x="269452" y="37917"/>
                  </a:lnTo>
                  <a:lnTo>
                    <a:pt x="269738" y="36345"/>
                  </a:lnTo>
                  <a:lnTo>
                    <a:pt x="270288" y="34773"/>
                  </a:lnTo>
                  <a:lnTo>
                    <a:pt x="270837" y="33103"/>
                  </a:lnTo>
                  <a:lnTo>
                    <a:pt x="271602" y="31728"/>
                  </a:lnTo>
                  <a:lnTo>
                    <a:pt x="272603" y="30549"/>
                  </a:lnTo>
                  <a:lnTo>
                    <a:pt x="273595" y="29272"/>
                  </a:lnTo>
                  <a:lnTo>
                    <a:pt x="274831" y="28290"/>
                  </a:lnTo>
                  <a:lnTo>
                    <a:pt x="276313" y="27602"/>
                  </a:lnTo>
                  <a:lnTo>
                    <a:pt x="277795" y="26817"/>
                  </a:lnTo>
                  <a:lnTo>
                    <a:pt x="279512" y="26522"/>
                  </a:lnTo>
                  <a:lnTo>
                    <a:pt x="296557" y="26522"/>
                  </a:lnTo>
                  <a:lnTo>
                    <a:pt x="294860" y="24459"/>
                  </a:lnTo>
                  <a:lnTo>
                    <a:pt x="292907" y="22986"/>
                  </a:lnTo>
                  <a:lnTo>
                    <a:pt x="288148" y="20824"/>
                  </a:lnTo>
                  <a:lnTo>
                    <a:pt x="285263" y="20333"/>
                  </a:lnTo>
                  <a:close/>
                </a:path>
                <a:path extrusionOk="0" h="67944" w="617854">
                  <a:moveTo>
                    <a:pt x="298157" y="58054"/>
                  </a:moveTo>
                  <a:lnTo>
                    <a:pt x="297343" y="58054"/>
                  </a:lnTo>
                  <a:lnTo>
                    <a:pt x="296774" y="58250"/>
                  </a:lnTo>
                  <a:lnTo>
                    <a:pt x="294301" y="59233"/>
                  </a:lnTo>
                  <a:lnTo>
                    <a:pt x="293133" y="59626"/>
                  </a:lnTo>
                  <a:lnTo>
                    <a:pt x="291965" y="60117"/>
                  </a:lnTo>
                  <a:lnTo>
                    <a:pt x="290572" y="60411"/>
                  </a:lnTo>
                  <a:lnTo>
                    <a:pt x="288972" y="60804"/>
                  </a:lnTo>
                  <a:lnTo>
                    <a:pt x="287363" y="61099"/>
                  </a:lnTo>
                  <a:lnTo>
                    <a:pt x="285537" y="61296"/>
                  </a:lnTo>
                  <a:lnTo>
                    <a:pt x="299031" y="61296"/>
                  </a:lnTo>
                  <a:lnTo>
                    <a:pt x="298913" y="59233"/>
                  </a:lnTo>
                  <a:lnTo>
                    <a:pt x="298834" y="58938"/>
                  </a:lnTo>
                  <a:lnTo>
                    <a:pt x="298746" y="58742"/>
                  </a:lnTo>
                  <a:lnTo>
                    <a:pt x="298648" y="58447"/>
                  </a:lnTo>
                  <a:lnTo>
                    <a:pt x="298334" y="58250"/>
                  </a:lnTo>
                  <a:lnTo>
                    <a:pt x="298157" y="58054"/>
                  </a:lnTo>
                  <a:close/>
                </a:path>
                <a:path extrusionOk="0" h="67944" w="617854">
                  <a:moveTo>
                    <a:pt x="296557" y="26522"/>
                  </a:moveTo>
                  <a:lnTo>
                    <a:pt x="285292" y="26522"/>
                  </a:lnTo>
                  <a:lnTo>
                    <a:pt x="288177" y="27701"/>
                  </a:lnTo>
                  <a:lnTo>
                    <a:pt x="292073" y="32416"/>
                  </a:lnTo>
                  <a:lnTo>
                    <a:pt x="292884" y="35264"/>
                  </a:lnTo>
                  <a:lnTo>
                    <a:pt x="292897" y="39783"/>
                  </a:lnTo>
                  <a:lnTo>
                    <a:pt x="300856" y="39783"/>
                  </a:lnTo>
                  <a:lnTo>
                    <a:pt x="300748" y="37131"/>
                  </a:lnTo>
                  <a:lnTo>
                    <a:pt x="300493" y="35264"/>
                  </a:lnTo>
                  <a:lnTo>
                    <a:pt x="299050" y="30255"/>
                  </a:lnTo>
                  <a:lnTo>
                    <a:pt x="297932" y="28192"/>
                  </a:lnTo>
                  <a:lnTo>
                    <a:pt x="296557" y="26522"/>
                  </a:lnTo>
                  <a:close/>
                </a:path>
                <a:path extrusionOk="0" h="67944" w="617854">
                  <a:moveTo>
                    <a:pt x="325350" y="27799"/>
                  </a:moveTo>
                  <a:lnTo>
                    <a:pt x="317440" y="27799"/>
                  </a:lnTo>
                  <a:lnTo>
                    <a:pt x="317440" y="55500"/>
                  </a:lnTo>
                  <a:lnTo>
                    <a:pt x="327803" y="67582"/>
                  </a:lnTo>
                  <a:lnTo>
                    <a:pt x="331513" y="67582"/>
                  </a:lnTo>
                  <a:lnTo>
                    <a:pt x="333672" y="67288"/>
                  </a:lnTo>
                  <a:lnTo>
                    <a:pt x="334329" y="67091"/>
                  </a:lnTo>
                  <a:lnTo>
                    <a:pt x="334987" y="66993"/>
                  </a:lnTo>
                  <a:lnTo>
                    <a:pt x="336076" y="66600"/>
                  </a:lnTo>
                  <a:lnTo>
                    <a:pt x="336979" y="66109"/>
                  </a:lnTo>
                  <a:lnTo>
                    <a:pt x="337234" y="65814"/>
                  </a:lnTo>
                  <a:lnTo>
                    <a:pt x="337489" y="65618"/>
                  </a:lnTo>
                  <a:lnTo>
                    <a:pt x="337676" y="65225"/>
                  </a:lnTo>
                  <a:lnTo>
                    <a:pt x="337931" y="64144"/>
                  </a:lnTo>
                  <a:lnTo>
                    <a:pt x="337871" y="60903"/>
                  </a:lnTo>
                  <a:lnTo>
                    <a:pt x="329118" y="60903"/>
                  </a:lnTo>
                  <a:lnTo>
                    <a:pt x="327538" y="60117"/>
                  </a:lnTo>
                  <a:lnTo>
                    <a:pt x="326665" y="58545"/>
                  </a:lnTo>
                  <a:lnTo>
                    <a:pt x="325782" y="57072"/>
                  </a:lnTo>
                  <a:lnTo>
                    <a:pt x="325350" y="54812"/>
                  </a:lnTo>
                  <a:lnTo>
                    <a:pt x="325350" y="27799"/>
                  </a:lnTo>
                  <a:close/>
                </a:path>
                <a:path extrusionOk="0" h="67944" w="617854">
                  <a:moveTo>
                    <a:pt x="337204" y="59527"/>
                  </a:moveTo>
                  <a:lnTo>
                    <a:pt x="336635" y="59527"/>
                  </a:lnTo>
                  <a:lnTo>
                    <a:pt x="336037" y="59724"/>
                  </a:lnTo>
                  <a:lnTo>
                    <a:pt x="335713" y="59920"/>
                  </a:lnTo>
                  <a:lnTo>
                    <a:pt x="335330" y="60019"/>
                  </a:lnTo>
                  <a:lnTo>
                    <a:pt x="334879" y="60215"/>
                  </a:lnTo>
                  <a:lnTo>
                    <a:pt x="334437" y="60313"/>
                  </a:lnTo>
                  <a:lnTo>
                    <a:pt x="333927" y="60510"/>
                  </a:lnTo>
                  <a:lnTo>
                    <a:pt x="333348" y="60608"/>
                  </a:lnTo>
                  <a:lnTo>
                    <a:pt x="332779" y="60804"/>
                  </a:lnTo>
                  <a:lnTo>
                    <a:pt x="332121" y="60903"/>
                  </a:lnTo>
                  <a:lnTo>
                    <a:pt x="337871" y="60903"/>
                  </a:lnTo>
                  <a:lnTo>
                    <a:pt x="337764" y="60313"/>
                  </a:lnTo>
                  <a:lnTo>
                    <a:pt x="337607" y="59920"/>
                  </a:lnTo>
                  <a:lnTo>
                    <a:pt x="337489" y="59724"/>
                  </a:lnTo>
                  <a:lnTo>
                    <a:pt x="337204" y="59527"/>
                  </a:lnTo>
                  <a:close/>
                </a:path>
                <a:path extrusionOk="0" h="67944" w="617854">
                  <a:moveTo>
                    <a:pt x="336890" y="21217"/>
                  </a:moveTo>
                  <a:lnTo>
                    <a:pt x="310964" y="21217"/>
                  </a:lnTo>
                  <a:lnTo>
                    <a:pt x="310758" y="21414"/>
                  </a:lnTo>
                  <a:lnTo>
                    <a:pt x="310552" y="21512"/>
                  </a:lnTo>
                  <a:lnTo>
                    <a:pt x="309825" y="25638"/>
                  </a:lnTo>
                  <a:lnTo>
                    <a:pt x="309963" y="26522"/>
                  </a:lnTo>
                  <a:lnTo>
                    <a:pt x="310542" y="27504"/>
                  </a:lnTo>
                  <a:lnTo>
                    <a:pt x="310924" y="27799"/>
                  </a:lnTo>
                  <a:lnTo>
                    <a:pt x="336890" y="27799"/>
                  </a:lnTo>
                  <a:lnTo>
                    <a:pt x="337273" y="27504"/>
                  </a:lnTo>
                  <a:lnTo>
                    <a:pt x="337852" y="26522"/>
                  </a:lnTo>
                  <a:lnTo>
                    <a:pt x="337999" y="25638"/>
                  </a:lnTo>
                  <a:lnTo>
                    <a:pt x="337960" y="23378"/>
                  </a:lnTo>
                  <a:lnTo>
                    <a:pt x="337087" y="21414"/>
                  </a:lnTo>
                  <a:lnTo>
                    <a:pt x="336890" y="21217"/>
                  </a:lnTo>
                  <a:close/>
                </a:path>
                <a:path extrusionOk="0" h="67944" w="617854">
                  <a:moveTo>
                    <a:pt x="323849" y="9528"/>
                  </a:moveTo>
                  <a:lnTo>
                    <a:pt x="318942" y="9528"/>
                  </a:lnTo>
                  <a:lnTo>
                    <a:pt x="318540" y="9626"/>
                  </a:lnTo>
                  <a:lnTo>
                    <a:pt x="318235" y="9823"/>
                  </a:lnTo>
                  <a:lnTo>
                    <a:pt x="317931" y="9921"/>
                  </a:lnTo>
                  <a:lnTo>
                    <a:pt x="317715" y="10117"/>
                  </a:lnTo>
                  <a:lnTo>
                    <a:pt x="317499" y="10510"/>
                  </a:lnTo>
                  <a:lnTo>
                    <a:pt x="317440" y="21217"/>
                  </a:lnTo>
                  <a:lnTo>
                    <a:pt x="325350" y="21217"/>
                  </a:lnTo>
                  <a:lnTo>
                    <a:pt x="325281" y="10510"/>
                  </a:lnTo>
                  <a:lnTo>
                    <a:pt x="325026" y="10117"/>
                  </a:lnTo>
                  <a:lnTo>
                    <a:pt x="324820" y="9921"/>
                  </a:lnTo>
                  <a:lnTo>
                    <a:pt x="324535" y="9823"/>
                  </a:lnTo>
                  <a:lnTo>
                    <a:pt x="324241" y="9626"/>
                  </a:lnTo>
                  <a:lnTo>
                    <a:pt x="323849" y="9528"/>
                  </a:lnTo>
                  <a:close/>
                </a:path>
                <a:path extrusionOk="0" h="67944" w="617854">
                  <a:moveTo>
                    <a:pt x="322828" y="9430"/>
                  </a:moveTo>
                  <a:lnTo>
                    <a:pt x="319962" y="9430"/>
                  </a:lnTo>
                  <a:lnTo>
                    <a:pt x="319452" y="9528"/>
                  </a:lnTo>
                  <a:lnTo>
                    <a:pt x="323338" y="9528"/>
                  </a:lnTo>
                  <a:lnTo>
                    <a:pt x="322828" y="9430"/>
                  </a:lnTo>
                  <a:close/>
                </a:path>
                <a:path extrusionOk="0" h="67944" w="617854">
                  <a:moveTo>
                    <a:pt x="365143" y="55402"/>
                  </a:moveTo>
                  <a:lnTo>
                    <a:pt x="364436" y="55402"/>
                  </a:lnTo>
                  <a:lnTo>
                    <a:pt x="363838" y="55696"/>
                  </a:lnTo>
                  <a:lnTo>
                    <a:pt x="363671" y="55893"/>
                  </a:lnTo>
                  <a:lnTo>
                    <a:pt x="363416" y="56482"/>
                  </a:lnTo>
                  <a:lnTo>
                    <a:pt x="363342" y="56777"/>
                  </a:lnTo>
                  <a:lnTo>
                    <a:pt x="363249" y="60903"/>
                  </a:lnTo>
                  <a:lnTo>
                    <a:pt x="363602" y="62081"/>
                  </a:lnTo>
                  <a:lnTo>
                    <a:pt x="378146" y="67681"/>
                  </a:lnTo>
                  <a:lnTo>
                    <a:pt x="383190" y="67681"/>
                  </a:lnTo>
                  <a:lnTo>
                    <a:pt x="397663" y="60706"/>
                  </a:lnTo>
                  <a:lnTo>
                    <a:pt x="378244" y="60706"/>
                  </a:lnTo>
                  <a:lnTo>
                    <a:pt x="376154" y="60411"/>
                  </a:lnTo>
                  <a:lnTo>
                    <a:pt x="365771" y="55696"/>
                  </a:lnTo>
                  <a:lnTo>
                    <a:pt x="365143" y="55402"/>
                  </a:lnTo>
                  <a:close/>
                </a:path>
                <a:path extrusionOk="0" h="67944" w="617854">
                  <a:moveTo>
                    <a:pt x="384897" y="3831"/>
                  </a:moveTo>
                  <a:lnTo>
                    <a:pt x="380844" y="3831"/>
                  </a:lnTo>
                  <a:lnTo>
                    <a:pt x="378342" y="4223"/>
                  </a:lnTo>
                  <a:lnTo>
                    <a:pt x="364692" y="22593"/>
                  </a:lnTo>
                  <a:lnTo>
                    <a:pt x="365104" y="24754"/>
                  </a:lnTo>
                  <a:lnTo>
                    <a:pt x="373563" y="34773"/>
                  </a:lnTo>
                  <a:lnTo>
                    <a:pt x="375221" y="35854"/>
                  </a:lnTo>
                  <a:lnTo>
                    <a:pt x="376929" y="36738"/>
                  </a:lnTo>
                  <a:lnTo>
                    <a:pt x="380442" y="38310"/>
                  </a:lnTo>
                  <a:lnTo>
                    <a:pt x="385515" y="40667"/>
                  </a:lnTo>
                  <a:lnTo>
                    <a:pt x="387007" y="41551"/>
                  </a:lnTo>
                  <a:lnTo>
                    <a:pt x="388322" y="42533"/>
                  </a:lnTo>
                  <a:lnTo>
                    <a:pt x="389627" y="43418"/>
                  </a:lnTo>
                  <a:lnTo>
                    <a:pt x="390687" y="44596"/>
                  </a:lnTo>
                  <a:lnTo>
                    <a:pt x="391482" y="45775"/>
                  </a:lnTo>
                  <a:lnTo>
                    <a:pt x="392277" y="47052"/>
                  </a:lnTo>
                  <a:lnTo>
                    <a:pt x="392679" y="48526"/>
                  </a:lnTo>
                  <a:lnTo>
                    <a:pt x="392603" y="52357"/>
                  </a:lnTo>
                  <a:lnTo>
                    <a:pt x="382395" y="60706"/>
                  </a:lnTo>
                  <a:lnTo>
                    <a:pt x="397663" y="60706"/>
                  </a:lnTo>
                  <a:lnTo>
                    <a:pt x="398626" y="59429"/>
                  </a:lnTo>
                  <a:lnTo>
                    <a:pt x="400765" y="54911"/>
                  </a:lnTo>
                  <a:lnTo>
                    <a:pt x="401305" y="52357"/>
                  </a:lnTo>
                  <a:lnTo>
                    <a:pt x="401305" y="46954"/>
                  </a:lnTo>
                  <a:lnTo>
                    <a:pt x="400893" y="44793"/>
                  </a:lnTo>
                  <a:lnTo>
                    <a:pt x="400078" y="43025"/>
                  </a:lnTo>
                  <a:lnTo>
                    <a:pt x="399264" y="41158"/>
                  </a:lnTo>
                  <a:lnTo>
                    <a:pt x="398194" y="39587"/>
                  </a:lnTo>
                  <a:lnTo>
                    <a:pt x="396869" y="38310"/>
                  </a:lnTo>
                  <a:lnTo>
                    <a:pt x="395545" y="36934"/>
                  </a:lnTo>
                  <a:lnTo>
                    <a:pt x="394033" y="35854"/>
                  </a:lnTo>
                  <a:lnTo>
                    <a:pt x="390648" y="33889"/>
                  </a:lnTo>
                  <a:lnTo>
                    <a:pt x="387164" y="32121"/>
                  </a:lnTo>
                  <a:lnTo>
                    <a:pt x="385407" y="31335"/>
                  </a:lnTo>
                  <a:lnTo>
                    <a:pt x="380305" y="28978"/>
                  </a:lnTo>
                  <a:lnTo>
                    <a:pt x="373082" y="21021"/>
                  </a:lnTo>
                  <a:lnTo>
                    <a:pt x="373202" y="17485"/>
                  </a:lnTo>
                  <a:lnTo>
                    <a:pt x="381512" y="10707"/>
                  </a:lnTo>
                  <a:lnTo>
                    <a:pt x="397798" y="10707"/>
                  </a:lnTo>
                  <a:lnTo>
                    <a:pt x="397674" y="9331"/>
                  </a:lnTo>
                  <a:lnTo>
                    <a:pt x="397468" y="8546"/>
                  </a:lnTo>
                  <a:lnTo>
                    <a:pt x="397282" y="8251"/>
                  </a:lnTo>
                  <a:lnTo>
                    <a:pt x="392826" y="5599"/>
                  </a:lnTo>
                  <a:lnTo>
                    <a:pt x="391600" y="5108"/>
                  </a:lnTo>
                  <a:lnTo>
                    <a:pt x="390373" y="4715"/>
                  </a:lnTo>
                  <a:lnTo>
                    <a:pt x="389058" y="4420"/>
                  </a:lnTo>
                  <a:lnTo>
                    <a:pt x="387674" y="4223"/>
                  </a:lnTo>
                  <a:lnTo>
                    <a:pt x="386281" y="3929"/>
                  </a:lnTo>
                  <a:lnTo>
                    <a:pt x="384897" y="3831"/>
                  </a:lnTo>
                  <a:close/>
                </a:path>
                <a:path extrusionOk="0" h="67944" w="617854">
                  <a:moveTo>
                    <a:pt x="397798" y="10707"/>
                  </a:moveTo>
                  <a:lnTo>
                    <a:pt x="385093" y="10707"/>
                  </a:lnTo>
                  <a:lnTo>
                    <a:pt x="386762" y="10903"/>
                  </a:lnTo>
                  <a:lnTo>
                    <a:pt x="389735" y="11885"/>
                  </a:lnTo>
                  <a:lnTo>
                    <a:pt x="391021" y="12377"/>
                  </a:lnTo>
                  <a:lnTo>
                    <a:pt x="392100" y="12966"/>
                  </a:lnTo>
                  <a:lnTo>
                    <a:pt x="393189" y="13457"/>
                  </a:lnTo>
                  <a:lnTo>
                    <a:pt x="394112" y="13948"/>
                  </a:lnTo>
                  <a:lnTo>
                    <a:pt x="395613" y="14931"/>
                  </a:lnTo>
                  <a:lnTo>
                    <a:pt x="396163" y="15127"/>
                  </a:lnTo>
                  <a:lnTo>
                    <a:pt x="396732" y="15127"/>
                  </a:lnTo>
                  <a:lnTo>
                    <a:pt x="397115" y="14931"/>
                  </a:lnTo>
                  <a:lnTo>
                    <a:pt x="397291" y="14734"/>
                  </a:lnTo>
                  <a:lnTo>
                    <a:pt x="397419" y="14538"/>
                  </a:lnTo>
                  <a:lnTo>
                    <a:pt x="397583" y="14047"/>
                  </a:lnTo>
                  <a:lnTo>
                    <a:pt x="397695" y="13457"/>
                  </a:lnTo>
                  <a:lnTo>
                    <a:pt x="397798" y="10707"/>
                  </a:lnTo>
                  <a:close/>
                </a:path>
                <a:path extrusionOk="0" h="67944" w="617854">
                  <a:moveTo>
                    <a:pt x="419901" y="21021"/>
                  </a:moveTo>
                  <a:lnTo>
                    <a:pt x="415367" y="21021"/>
                  </a:lnTo>
                  <a:lnTo>
                    <a:pt x="414965" y="21119"/>
                  </a:lnTo>
                  <a:lnTo>
                    <a:pt x="414357" y="21316"/>
                  </a:lnTo>
                  <a:lnTo>
                    <a:pt x="414013" y="21610"/>
                  </a:lnTo>
                  <a:lnTo>
                    <a:pt x="413856" y="22887"/>
                  </a:lnTo>
                  <a:lnTo>
                    <a:pt x="413984" y="23477"/>
                  </a:lnTo>
                  <a:lnTo>
                    <a:pt x="426947" y="65716"/>
                  </a:lnTo>
                  <a:lnTo>
                    <a:pt x="430323" y="67091"/>
                  </a:lnTo>
                  <a:lnTo>
                    <a:pt x="433885" y="67091"/>
                  </a:lnTo>
                  <a:lnTo>
                    <a:pt x="434543" y="66993"/>
                  </a:lnTo>
                  <a:lnTo>
                    <a:pt x="435200" y="66993"/>
                  </a:lnTo>
                  <a:lnTo>
                    <a:pt x="436152" y="66796"/>
                  </a:lnTo>
                  <a:lnTo>
                    <a:pt x="436564" y="66600"/>
                  </a:lnTo>
                  <a:lnTo>
                    <a:pt x="436878" y="66502"/>
                  </a:lnTo>
                  <a:lnTo>
                    <a:pt x="437084" y="66207"/>
                  </a:lnTo>
                  <a:lnTo>
                    <a:pt x="437290" y="66011"/>
                  </a:lnTo>
                  <a:lnTo>
                    <a:pt x="437447" y="65716"/>
                  </a:lnTo>
                  <a:lnTo>
                    <a:pt x="439370" y="58545"/>
                  </a:lnTo>
                  <a:lnTo>
                    <a:pt x="432600" y="58545"/>
                  </a:lnTo>
                  <a:lnTo>
                    <a:pt x="432511" y="58054"/>
                  </a:lnTo>
                  <a:lnTo>
                    <a:pt x="422011" y="22200"/>
                  </a:lnTo>
                  <a:lnTo>
                    <a:pt x="421648" y="21512"/>
                  </a:lnTo>
                  <a:lnTo>
                    <a:pt x="421442" y="21414"/>
                  </a:lnTo>
                  <a:lnTo>
                    <a:pt x="421148" y="21316"/>
                  </a:lnTo>
                  <a:lnTo>
                    <a:pt x="420863" y="21119"/>
                  </a:lnTo>
                  <a:lnTo>
                    <a:pt x="420451" y="21119"/>
                  </a:lnTo>
                  <a:lnTo>
                    <a:pt x="419901" y="21021"/>
                  </a:lnTo>
                  <a:close/>
                </a:path>
                <a:path extrusionOk="0" h="67944" w="617854">
                  <a:moveTo>
                    <a:pt x="453519" y="33594"/>
                  </a:moveTo>
                  <a:lnTo>
                    <a:pt x="446024" y="33594"/>
                  </a:lnTo>
                  <a:lnTo>
                    <a:pt x="446113" y="34086"/>
                  </a:lnTo>
                  <a:lnTo>
                    <a:pt x="458762" y="67091"/>
                  </a:lnTo>
                  <a:lnTo>
                    <a:pt x="462344" y="67091"/>
                  </a:lnTo>
                  <a:lnTo>
                    <a:pt x="462982" y="66993"/>
                  </a:lnTo>
                  <a:lnTo>
                    <a:pt x="463620" y="66993"/>
                  </a:lnTo>
                  <a:lnTo>
                    <a:pt x="464120" y="66895"/>
                  </a:lnTo>
                  <a:lnTo>
                    <a:pt x="464493" y="66796"/>
                  </a:lnTo>
                  <a:lnTo>
                    <a:pt x="464856" y="66600"/>
                  </a:lnTo>
                  <a:lnTo>
                    <a:pt x="465150" y="66502"/>
                  </a:lnTo>
                  <a:lnTo>
                    <a:pt x="465356" y="66207"/>
                  </a:lnTo>
                  <a:lnTo>
                    <a:pt x="465563" y="66011"/>
                  </a:lnTo>
                  <a:lnTo>
                    <a:pt x="465710" y="65716"/>
                  </a:lnTo>
                  <a:lnTo>
                    <a:pt x="467929" y="58545"/>
                  </a:lnTo>
                  <a:lnTo>
                    <a:pt x="460685" y="58545"/>
                  </a:lnTo>
                  <a:lnTo>
                    <a:pt x="460587" y="58054"/>
                  </a:lnTo>
                  <a:lnTo>
                    <a:pt x="453519" y="33594"/>
                  </a:lnTo>
                  <a:close/>
                </a:path>
                <a:path extrusionOk="0" h="67944" w="617854">
                  <a:moveTo>
                    <a:pt x="449086" y="21119"/>
                  </a:moveTo>
                  <a:lnTo>
                    <a:pt x="443483" y="21119"/>
                  </a:lnTo>
                  <a:lnTo>
                    <a:pt x="443188" y="21316"/>
                  </a:lnTo>
                  <a:lnTo>
                    <a:pt x="442688" y="21512"/>
                  </a:lnTo>
                  <a:lnTo>
                    <a:pt x="442550" y="21709"/>
                  </a:lnTo>
                  <a:lnTo>
                    <a:pt x="442346" y="22101"/>
                  </a:lnTo>
                  <a:lnTo>
                    <a:pt x="432698" y="58054"/>
                  </a:lnTo>
                  <a:lnTo>
                    <a:pt x="432600" y="58545"/>
                  </a:lnTo>
                  <a:lnTo>
                    <a:pt x="439370" y="58545"/>
                  </a:lnTo>
                  <a:lnTo>
                    <a:pt x="445926" y="34086"/>
                  </a:lnTo>
                  <a:lnTo>
                    <a:pt x="446024" y="33594"/>
                  </a:lnTo>
                  <a:lnTo>
                    <a:pt x="453519" y="33594"/>
                  </a:lnTo>
                  <a:lnTo>
                    <a:pt x="450312" y="22494"/>
                  </a:lnTo>
                  <a:lnTo>
                    <a:pt x="450224" y="22101"/>
                  </a:lnTo>
                  <a:lnTo>
                    <a:pt x="449871" y="21512"/>
                  </a:lnTo>
                  <a:lnTo>
                    <a:pt x="449665" y="21414"/>
                  </a:lnTo>
                  <a:lnTo>
                    <a:pt x="449371" y="21316"/>
                  </a:lnTo>
                  <a:lnTo>
                    <a:pt x="449086" y="21119"/>
                  </a:lnTo>
                  <a:close/>
                </a:path>
                <a:path extrusionOk="0" h="67944" w="617854">
                  <a:moveTo>
                    <a:pt x="477554" y="21021"/>
                  </a:moveTo>
                  <a:lnTo>
                    <a:pt x="473217" y="21021"/>
                  </a:lnTo>
                  <a:lnTo>
                    <a:pt x="472687" y="21119"/>
                  </a:lnTo>
                  <a:lnTo>
                    <a:pt x="472275" y="21119"/>
                  </a:lnTo>
                  <a:lnTo>
                    <a:pt x="471971" y="21316"/>
                  </a:lnTo>
                  <a:lnTo>
                    <a:pt x="471666" y="21414"/>
                  </a:lnTo>
                  <a:lnTo>
                    <a:pt x="471441" y="21512"/>
                  </a:lnTo>
                  <a:lnTo>
                    <a:pt x="471294" y="21709"/>
                  </a:lnTo>
                  <a:lnTo>
                    <a:pt x="471097" y="22101"/>
                  </a:lnTo>
                  <a:lnTo>
                    <a:pt x="460734" y="58054"/>
                  </a:lnTo>
                  <a:lnTo>
                    <a:pt x="460685" y="58545"/>
                  </a:lnTo>
                  <a:lnTo>
                    <a:pt x="467929" y="58545"/>
                  </a:lnTo>
                  <a:lnTo>
                    <a:pt x="478781" y="23477"/>
                  </a:lnTo>
                  <a:lnTo>
                    <a:pt x="478909" y="22887"/>
                  </a:lnTo>
                  <a:lnTo>
                    <a:pt x="478879" y="21807"/>
                  </a:lnTo>
                  <a:lnTo>
                    <a:pt x="478663" y="21512"/>
                  </a:lnTo>
                  <a:lnTo>
                    <a:pt x="478467" y="21414"/>
                  </a:lnTo>
                  <a:lnTo>
                    <a:pt x="478192" y="21217"/>
                  </a:lnTo>
                  <a:lnTo>
                    <a:pt x="477927" y="21119"/>
                  </a:lnTo>
                  <a:lnTo>
                    <a:pt x="477554" y="21021"/>
                  </a:lnTo>
                  <a:close/>
                </a:path>
                <a:path extrusionOk="0" h="67944" w="617854">
                  <a:moveTo>
                    <a:pt x="448203" y="21021"/>
                  </a:moveTo>
                  <a:lnTo>
                    <a:pt x="444366" y="21021"/>
                  </a:lnTo>
                  <a:lnTo>
                    <a:pt x="443875" y="21119"/>
                  </a:lnTo>
                  <a:lnTo>
                    <a:pt x="448693" y="21119"/>
                  </a:lnTo>
                  <a:lnTo>
                    <a:pt x="448203" y="21021"/>
                  </a:lnTo>
                  <a:close/>
                </a:path>
                <a:path extrusionOk="0" h="67944" w="617854">
                  <a:moveTo>
                    <a:pt x="418645" y="20923"/>
                  </a:moveTo>
                  <a:lnTo>
                    <a:pt x="417016" y="20923"/>
                  </a:lnTo>
                  <a:lnTo>
                    <a:pt x="416388" y="21021"/>
                  </a:lnTo>
                  <a:lnTo>
                    <a:pt x="419362" y="21021"/>
                  </a:lnTo>
                  <a:lnTo>
                    <a:pt x="418645" y="20923"/>
                  </a:lnTo>
                  <a:close/>
                </a:path>
                <a:path extrusionOk="0" h="67944" w="617854">
                  <a:moveTo>
                    <a:pt x="447074" y="20923"/>
                  </a:moveTo>
                  <a:lnTo>
                    <a:pt x="445504" y="20923"/>
                  </a:lnTo>
                  <a:lnTo>
                    <a:pt x="444866" y="21021"/>
                  </a:lnTo>
                  <a:lnTo>
                    <a:pt x="447702" y="21021"/>
                  </a:lnTo>
                  <a:lnTo>
                    <a:pt x="447074" y="20923"/>
                  </a:lnTo>
                  <a:close/>
                </a:path>
                <a:path extrusionOk="0" h="67944" w="617854">
                  <a:moveTo>
                    <a:pt x="476014" y="20923"/>
                  </a:moveTo>
                  <a:lnTo>
                    <a:pt x="474414" y="20923"/>
                  </a:lnTo>
                  <a:lnTo>
                    <a:pt x="473737" y="21021"/>
                  </a:lnTo>
                  <a:lnTo>
                    <a:pt x="476632" y="21021"/>
                  </a:lnTo>
                  <a:lnTo>
                    <a:pt x="476014" y="20923"/>
                  </a:lnTo>
                  <a:close/>
                </a:path>
                <a:path extrusionOk="0" h="67944" w="617854">
                  <a:moveTo>
                    <a:pt x="490763" y="21021"/>
                  </a:moveTo>
                  <a:lnTo>
                    <a:pt x="486838" y="21021"/>
                  </a:lnTo>
                  <a:lnTo>
                    <a:pt x="485955" y="21217"/>
                  </a:lnTo>
                  <a:lnTo>
                    <a:pt x="485660" y="21316"/>
                  </a:lnTo>
                  <a:lnTo>
                    <a:pt x="485366" y="21512"/>
                  </a:lnTo>
                  <a:lnTo>
                    <a:pt x="485170" y="21610"/>
                  </a:lnTo>
                  <a:lnTo>
                    <a:pt x="484973" y="21807"/>
                  </a:lnTo>
                  <a:lnTo>
                    <a:pt x="484973" y="66305"/>
                  </a:lnTo>
                  <a:lnTo>
                    <a:pt x="485170" y="66404"/>
                  </a:lnTo>
                  <a:lnTo>
                    <a:pt x="485366" y="66600"/>
                  </a:lnTo>
                  <a:lnTo>
                    <a:pt x="485955" y="66796"/>
                  </a:lnTo>
                  <a:lnTo>
                    <a:pt x="486347" y="66895"/>
                  </a:lnTo>
                  <a:lnTo>
                    <a:pt x="487329" y="67091"/>
                  </a:lnTo>
                  <a:lnTo>
                    <a:pt x="490272" y="67091"/>
                  </a:lnTo>
                  <a:lnTo>
                    <a:pt x="491646" y="66796"/>
                  </a:lnTo>
                  <a:lnTo>
                    <a:pt x="492235" y="66600"/>
                  </a:lnTo>
                  <a:lnTo>
                    <a:pt x="492726" y="66109"/>
                  </a:lnTo>
                  <a:lnTo>
                    <a:pt x="492726" y="22003"/>
                  </a:lnTo>
                  <a:lnTo>
                    <a:pt x="492530" y="21807"/>
                  </a:lnTo>
                  <a:lnTo>
                    <a:pt x="492431" y="21610"/>
                  </a:lnTo>
                  <a:lnTo>
                    <a:pt x="492235" y="21512"/>
                  </a:lnTo>
                  <a:lnTo>
                    <a:pt x="491941" y="21316"/>
                  </a:lnTo>
                  <a:lnTo>
                    <a:pt x="491646" y="21217"/>
                  </a:lnTo>
                  <a:lnTo>
                    <a:pt x="490763" y="21021"/>
                  </a:lnTo>
                  <a:close/>
                </a:path>
                <a:path extrusionOk="0" h="67944" w="617854">
                  <a:moveTo>
                    <a:pt x="489586" y="20923"/>
                  </a:moveTo>
                  <a:lnTo>
                    <a:pt x="488015" y="20923"/>
                  </a:lnTo>
                  <a:lnTo>
                    <a:pt x="487329" y="21021"/>
                  </a:lnTo>
                  <a:lnTo>
                    <a:pt x="490272" y="21021"/>
                  </a:lnTo>
                  <a:lnTo>
                    <a:pt x="489586" y="20923"/>
                  </a:lnTo>
                  <a:close/>
                </a:path>
                <a:path extrusionOk="0" h="67944" w="617854">
                  <a:moveTo>
                    <a:pt x="490665" y="3143"/>
                  </a:moveTo>
                  <a:lnTo>
                    <a:pt x="486936" y="3143"/>
                  </a:lnTo>
                  <a:lnTo>
                    <a:pt x="485660" y="3536"/>
                  </a:lnTo>
                  <a:lnTo>
                    <a:pt x="484973" y="4125"/>
                  </a:lnTo>
                  <a:lnTo>
                    <a:pt x="484286" y="4813"/>
                  </a:lnTo>
                  <a:lnTo>
                    <a:pt x="483924" y="5992"/>
                  </a:lnTo>
                  <a:lnTo>
                    <a:pt x="483894" y="9823"/>
                  </a:lnTo>
                  <a:lnTo>
                    <a:pt x="484188" y="11001"/>
                  </a:lnTo>
                  <a:lnTo>
                    <a:pt x="485562" y="12377"/>
                  </a:lnTo>
                  <a:lnTo>
                    <a:pt x="486838" y="12671"/>
                  </a:lnTo>
                  <a:lnTo>
                    <a:pt x="490665" y="12671"/>
                  </a:lnTo>
                  <a:lnTo>
                    <a:pt x="493707" y="5992"/>
                  </a:lnTo>
                  <a:lnTo>
                    <a:pt x="493315" y="4813"/>
                  </a:lnTo>
                  <a:lnTo>
                    <a:pt x="492628" y="4125"/>
                  </a:lnTo>
                  <a:lnTo>
                    <a:pt x="491941" y="3536"/>
                  </a:lnTo>
                  <a:lnTo>
                    <a:pt x="490665" y="3143"/>
                  </a:lnTo>
                  <a:close/>
                </a:path>
                <a:path extrusionOk="0" h="67944" w="617854">
                  <a:moveTo>
                    <a:pt x="516670" y="27799"/>
                  </a:moveTo>
                  <a:lnTo>
                    <a:pt x="508820" y="27799"/>
                  </a:lnTo>
                  <a:lnTo>
                    <a:pt x="508820" y="55500"/>
                  </a:lnTo>
                  <a:lnTo>
                    <a:pt x="511845" y="64144"/>
                  </a:lnTo>
                  <a:lnTo>
                    <a:pt x="512745" y="65225"/>
                  </a:lnTo>
                  <a:lnTo>
                    <a:pt x="514021" y="66109"/>
                  </a:lnTo>
                  <a:lnTo>
                    <a:pt x="515689" y="66698"/>
                  </a:lnTo>
                  <a:lnTo>
                    <a:pt x="517259" y="67288"/>
                  </a:lnTo>
                  <a:lnTo>
                    <a:pt x="519124" y="67582"/>
                  </a:lnTo>
                  <a:lnTo>
                    <a:pt x="522853" y="67582"/>
                  </a:lnTo>
                  <a:lnTo>
                    <a:pt x="525012" y="67288"/>
                  </a:lnTo>
                  <a:lnTo>
                    <a:pt x="525699" y="67091"/>
                  </a:lnTo>
                  <a:lnTo>
                    <a:pt x="526385" y="66993"/>
                  </a:lnTo>
                  <a:lnTo>
                    <a:pt x="526974" y="66796"/>
                  </a:lnTo>
                  <a:lnTo>
                    <a:pt x="527465" y="66600"/>
                  </a:lnTo>
                  <a:lnTo>
                    <a:pt x="527956" y="66305"/>
                  </a:lnTo>
                  <a:lnTo>
                    <a:pt x="528348" y="66109"/>
                  </a:lnTo>
                  <a:lnTo>
                    <a:pt x="528544" y="65814"/>
                  </a:lnTo>
                  <a:lnTo>
                    <a:pt x="528839" y="65618"/>
                  </a:lnTo>
                  <a:lnTo>
                    <a:pt x="529035" y="65225"/>
                  </a:lnTo>
                  <a:lnTo>
                    <a:pt x="529133" y="64635"/>
                  </a:lnTo>
                  <a:lnTo>
                    <a:pt x="529329" y="64144"/>
                  </a:lnTo>
                  <a:lnTo>
                    <a:pt x="529231" y="60903"/>
                  </a:lnTo>
                  <a:lnTo>
                    <a:pt x="520497" y="60903"/>
                  </a:lnTo>
                  <a:lnTo>
                    <a:pt x="518927" y="60117"/>
                  </a:lnTo>
                  <a:lnTo>
                    <a:pt x="518044" y="58545"/>
                  </a:lnTo>
                  <a:lnTo>
                    <a:pt x="517161" y="57072"/>
                  </a:lnTo>
                  <a:lnTo>
                    <a:pt x="516670" y="54812"/>
                  </a:lnTo>
                  <a:lnTo>
                    <a:pt x="516670" y="27799"/>
                  </a:lnTo>
                  <a:close/>
                </a:path>
                <a:path extrusionOk="0" h="67944" w="617854">
                  <a:moveTo>
                    <a:pt x="528544" y="59527"/>
                  </a:moveTo>
                  <a:lnTo>
                    <a:pt x="527956" y="59527"/>
                  </a:lnTo>
                  <a:lnTo>
                    <a:pt x="527759" y="59626"/>
                  </a:lnTo>
                  <a:lnTo>
                    <a:pt x="527367" y="59724"/>
                  </a:lnTo>
                  <a:lnTo>
                    <a:pt x="527072" y="59920"/>
                  </a:lnTo>
                  <a:lnTo>
                    <a:pt x="526680" y="60019"/>
                  </a:lnTo>
                  <a:lnTo>
                    <a:pt x="526287" y="60215"/>
                  </a:lnTo>
                  <a:lnTo>
                    <a:pt x="525797" y="60313"/>
                  </a:lnTo>
                  <a:lnTo>
                    <a:pt x="525306" y="60510"/>
                  </a:lnTo>
                  <a:lnTo>
                    <a:pt x="524717" y="60608"/>
                  </a:lnTo>
                  <a:lnTo>
                    <a:pt x="524128" y="60804"/>
                  </a:lnTo>
                  <a:lnTo>
                    <a:pt x="523441" y="60903"/>
                  </a:lnTo>
                  <a:lnTo>
                    <a:pt x="529231" y="60903"/>
                  </a:lnTo>
                  <a:lnTo>
                    <a:pt x="529133" y="60313"/>
                  </a:lnTo>
                  <a:lnTo>
                    <a:pt x="528839" y="59724"/>
                  </a:lnTo>
                  <a:lnTo>
                    <a:pt x="528544" y="59527"/>
                  </a:lnTo>
                  <a:close/>
                </a:path>
                <a:path extrusionOk="0" h="67944" w="617854">
                  <a:moveTo>
                    <a:pt x="528250" y="21217"/>
                  </a:moveTo>
                  <a:lnTo>
                    <a:pt x="502343" y="21217"/>
                  </a:lnTo>
                  <a:lnTo>
                    <a:pt x="502147" y="21414"/>
                  </a:lnTo>
                  <a:lnTo>
                    <a:pt x="501950" y="21512"/>
                  </a:lnTo>
                  <a:lnTo>
                    <a:pt x="501754" y="21709"/>
                  </a:lnTo>
                  <a:lnTo>
                    <a:pt x="501656" y="21905"/>
                  </a:lnTo>
                  <a:lnTo>
                    <a:pt x="501460" y="22200"/>
                  </a:lnTo>
                  <a:lnTo>
                    <a:pt x="501263" y="22986"/>
                  </a:lnTo>
                  <a:lnTo>
                    <a:pt x="501165" y="25638"/>
                  </a:lnTo>
                  <a:lnTo>
                    <a:pt x="501362" y="26522"/>
                  </a:lnTo>
                  <a:lnTo>
                    <a:pt x="501656" y="27013"/>
                  </a:lnTo>
                  <a:lnTo>
                    <a:pt x="501852" y="27504"/>
                  </a:lnTo>
                  <a:lnTo>
                    <a:pt x="502245" y="27799"/>
                  </a:lnTo>
                  <a:lnTo>
                    <a:pt x="528250" y="27799"/>
                  </a:lnTo>
                  <a:lnTo>
                    <a:pt x="528643" y="27504"/>
                  </a:lnTo>
                  <a:lnTo>
                    <a:pt x="529231" y="26522"/>
                  </a:lnTo>
                  <a:lnTo>
                    <a:pt x="529133" y="22200"/>
                  </a:lnTo>
                  <a:lnTo>
                    <a:pt x="528937" y="21905"/>
                  </a:lnTo>
                  <a:lnTo>
                    <a:pt x="528839" y="21709"/>
                  </a:lnTo>
                  <a:lnTo>
                    <a:pt x="528643" y="21512"/>
                  </a:lnTo>
                  <a:lnTo>
                    <a:pt x="528446" y="21414"/>
                  </a:lnTo>
                  <a:lnTo>
                    <a:pt x="528250" y="21217"/>
                  </a:lnTo>
                  <a:close/>
                </a:path>
                <a:path extrusionOk="0" h="67944" w="617854">
                  <a:moveTo>
                    <a:pt x="515198" y="9528"/>
                  </a:moveTo>
                  <a:lnTo>
                    <a:pt x="510292" y="9528"/>
                  </a:lnTo>
                  <a:lnTo>
                    <a:pt x="509899" y="9626"/>
                  </a:lnTo>
                  <a:lnTo>
                    <a:pt x="509605" y="9823"/>
                  </a:lnTo>
                  <a:lnTo>
                    <a:pt x="509310" y="9921"/>
                  </a:lnTo>
                  <a:lnTo>
                    <a:pt x="509114" y="10117"/>
                  </a:lnTo>
                  <a:lnTo>
                    <a:pt x="509016" y="10314"/>
                  </a:lnTo>
                  <a:lnTo>
                    <a:pt x="508820" y="10510"/>
                  </a:lnTo>
                  <a:lnTo>
                    <a:pt x="508820" y="21217"/>
                  </a:lnTo>
                  <a:lnTo>
                    <a:pt x="516670" y="21217"/>
                  </a:lnTo>
                  <a:lnTo>
                    <a:pt x="516670" y="10510"/>
                  </a:lnTo>
                  <a:lnTo>
                    <a:pt x="516474" y="10314"/>
                  </a:lnTo>
                  <a:lnTo>
                    <a:pt x="516376" y="10117"/>
                  </a:lnTo>
                  <a:lnTo>
                    <a:pt x="516180" y="9921"/>
                  </a:lnTo>
                  <a:lnTo>
                    <a:pt x="515885" y="9823"/>
                  </a:lnTo>
                  <a:lnTo>
                    <a:pt x="515591" y="9626"/>
                  </a:lnTo>
                  <a:lnTo>
                    <a:pt x="515198" y="9528"/>
                  </a:lnTo>
                  <a:close/>
                </a:path>
                <a:path extrusionOk="0" h="67944" w="617854">
                  <a:moveTo>
                    <a:pt x="514217" y="9430"/>
                  </a:moveTo>
                  <a:lnTo>
                    <a:pt x="511371" y="9430"/>
                  </a:lnTo>
                  <a:lnTo>
                    <a:pt x="510782" y="9528"/>
                  </a:lnTo>
                  <a:lnTo>
                    <a:pt x="514708" y="9528"/>
                  </a:lnTo>
                  <a:lnTo>
                    <a:pt x="514217" y="9430"/>
                  </a:lnTo>
                  <a:close/>
                </a:path>
                <a:path extrusionOk="0" h="67944" w="617854">
                  <a:moveTo>
                    <a:pt x="562204" y="20333"/>
                  </a:moveTo>
                  <a:lnTo>
                    <a:pt x="557984" y="20333"/>
                  </a:lnTo>
                  <a:lnTo>
                    <a:pt x="555335" y="20824"/>
                  </a:lnTo>
                  <a:lnTo>
                    <a:pt x="542283" y="33594"/>
                  </a:lnTo>
                  <a:lnTo>
                    <a:pt x="541204" y="36640"/>
                  </a:lnTo>
                  <a:lnTo>
                    <a:pt x="540938" y="38604"/>
                  </a:lnTo>
                  <a:lnTo>
                    <a:pt x="540832" y="49311"/>
                  </a:lnTo>
                  <a:lnTo>
                    <a:pt x="541105" y="51571"/>
                  </a:lnTo>
                  <a:lnTo>
                    <a:pt x="542872" y="57366"/>
                  </a:lnTo>
                  <a:lnTo>
                    <a:pt x="544049" y="59724"/>
                  </a:lnTo>
                  <a:lnTo>
                    <a:pt x="545718" y="61688"/>
                  </a:lnTo>
                  <a:lnTo>
                    <a:pt x="547288" y="63653"/>
                  </a:lnTo>
                  <a:lnTo>
                    <a:pt x="549250" y="65127"/>
                  </a:lnTo>
                  <a:lnTo>
                    <a:pt x="551704" y="66207"/>
                  </a:lnTo>
                  <a:lnTo>
                    <a:pt x="554059" y="67189"/>
                  </a:lnTo>
                  <a:lnTo>
                    <a:pt x="556807" y="67681"/>
                  </a:lnTo>
                  <a:lnTo>
                    <a:pt x="561419" y="67681"/>
                  </a:lnTo>
                  <a:lnTo>
                    <a:pt x="574078" y="62376"/>
                  </a:lnTo>
                  <a:lnTo>
                    <a:pt x="574274" y="62180"/>
                  </a:lnTo>
                  <a:lnTo>
                    <a:pt x="574373" y="61983"/>
                  </a:lnTo>
                  <a:lnTo>
                    <a:pt x="574471" y="61492"/>
                  </a:lnTo>
                  <a:lnTo>
                    <a:pt x="574667" y="60903"/>
                  </a:lnTo>
                  <a:lnTo>
                    <a:pt x="559064" y="60903"/>
                  </a:lnTo>
                  <a:lnTo>
                    <a:pt x="557297" y="60510"/>
                  </a:lnTo>
                  <a:lnTo>
                    <a:pt x="554353" y="59134"/>
                  </a:lnTo>
                  <a:lnTo>
                    <a:pt x="553078" y="58054"/>
                  </a:lnTo>
                  <a:lnTo>
                    <a:pt x="552019" y="56580"/>
                  </a:lnTo>
                  <a:lnTo>
                    <a:pt x="551017" y="55303"/>
                  </a:lnTo>
                  <a:lnTo>
                    <a:pt x="550232" y="53535"/>
                  </a:lnTo>
                  <a:lnTo>
                    <a:pt x="549250" y="49311"/>
                  </a:lnTo>
                  <a:lnTo>
                    <a:pt x="548956" y="46954"/>
                  </a:lnTo>
                  <a:lnTo>
                    <a:pt x="548956" y="38604"/>
                  </a:lnTo>
                  <a:lnTo>
                    <a:pt x="549937" y="34282"/>
                  </a:lnTo>
                  <a:lnTo>
                    <a:pt x="552479" y="30746"/>
                  </a:lnTo>
                  <a:lnTo>
                    <a:pt x="554059" y="28486"/>
                  </a:lnTo>
                  <a:lnTo>
                    <a:pt x="556905" y="27013"/>
                  </a:lnTo>
                  <a:lnTo>
                    <a:pt x="574471" y="27013"/>
                  </a:lnTo>
                  <a:lnTo>
                    <a:pt x="574373" y="26522"/>
                  </a:lnTo>
                  <a:lnTo>
                    <a:pt x="574176" y="25932"/>
                  </a:lnTo>
                  <a:lnTo>
                    <a:pt x="574078" y="25736"/>
                  </a:lnTo>
                  <a:lnTo>
                    <a:pt x="573980" y="25441"/>
                  </a:lnTo>
                  <a:lnTo>
                    <a:pt x="573489" y="24950"/>
                  </a:lnTo>
                  <a:lnTo>
                    <a:pt x="573195" y="24557"/>
                  </a:lnTo>
                  <a:lnTo>
                    <a:pt x="572802" y="24164"/>
                  </a:lnTo>
                  <a:lnTo>
                    <a:pt x="572116" y="23673"/>
                  </a:lnTo>
                  <a:lnTo>
                    <a:pt x="571330" y="23182"/>
                  </a:lnTo>
                  <a:lnTo>
                    <a:pt x="570447" y="22593"/>
                  </a:lnTo>
                  <a:lnTo>
                    <a:pt x="569466" y="22101"/>
                  </a:lnTo>
                  <a:lnTo>
                    <a:pt x="567307" y="21316"/>
                  </a:lnTo>
                  <a:lnTo>
                    <a:pt x="566129" y="21021"/>
                  </a:lnTo>
                  <a:lnTo>
                    <a:pt x="563578" y="20432"/>
                  </a:lnTo>
                  <a:lnTo>
                    <a:pt x="562204" y="20333"/>
                  </a:lnTo>
                  <a:close/>
                </a:path>
                <a:path extrusionOk="0" h="67944" w="617854">
                  <a:moveTo>
                    <a:pt x="573686" y="55402"/>
                  </a:moveTo>
                  <a:lnTo>
                    <a:pt x="573097" y="55402"/>
                  </a:lnTo>
                  <a:lnTo>
                    <a:pt x="572508" y="55696"/>
                  </a:lnTo>
                  <a:lnTo>
                    <a:pt x="571821" y="56188"/>
                  </a:lnTo>
                  <a:lnTo>
                    <a:pt x="570349" y="57465"/>
                  </a:lnTo>
                  <a:lnTo>
                    <a:pt x="569270" y="58152"/>
                  </a:lnTo>
                  <a:lnTo>
                    <a:pt x="568288" y="58840"/>
                  </a:lnTo>
                  <a:lnTo>
                    <a:pt x="567111" y="59429"/>
                  </a:lnTo>
                  <a:lnTo>
                    <a:pt x="564363" y="60608"/>
                  </a:lnTo>
                  <a:lnTo>
                    <a:pt x="562793" y="60903"/>
                  </a:lnTo>
                  <a:lnTo>
                    <a:pt x="574667" y="60903"/>
                  </a:lnTo>
                  <a:lnTo>
                    <a:pt x="574569" y="56580"/>
                  </a:lnTo>
                  <a:lnTo>
                    <a:pt x="574471" y="56188"/>
                  </a:lnTo>
                  <a:lnTo>
                    <a:pt x="574274" y="55893"/>
                  </a:lnTo>
                  <a:lnTo>
                    <a:pt x="574176" y="55696"/>
                  </a:lnTo>
                  <a:lnTo>
                    <a:pt x="573980" y="55598"/>
                  </a:lnTo>
                  <a:lnTo>
                    <a:pt x="573686" y="55402"/>
                  </a:lnTo>
                  <a:close/>
                </a:path>
                <a:path extrusionOk="0" h="67944" w="617854">
                  <a:moveTo>
                    <a:pt x="574471" y="27013"/>
                  </a:moveTo>
                  <a:lnTo>
                    <a:pt x="562597" y="27013"/>
                  </a:lnTo>
                  <a:lnTo>
                    <a:pt x="564167" y="27308"/>
                  </a:lnTo>
                  <a:lnTo>
                    <a:pt x="566914" y="28290"/>
                  </a:lnTo>
                  <a:lnTo>
                    <a:pt x="568092" y="28879"/>
                  </a:lnTo>
                  <a:lnTo>
                    <a:pt x="569073" y="29567"/>
                  </a:lnTo>
                  <a:lnTo>
                    <a:pt x="569957" y="30156"/>
                  </a:lnTo>
                  <a:lnTo>
                    <a:pt x="570858" y="30844"/>
                  </a:lnTo>
                  <a:lnTo>
                    <a:pt x="572017" y="31826"/>
                  </a:lnTo>
                  <a:lnTo>
                    <a:pt x="572606" y="32121"/>
                  </a:lnTo>
                  <a:lnTo>
                    <a:pt x="573489" y="32121"/>
                  </a:lnTo>
                  <a:lnTo>
                    <a:pt x="573784" y="31826"/>
                  </a:lnTo>
                  <a:lnTo>
                    <a:pt x="574373" y="30844"/>
                  </a:lnTo>
                  <a:lnTo>
                    <a:pt x="574525" y="30156"/>
                  </a:lnTo>
                  <a:lnTo>
                    <a:pt x="574471" y="27013"/>
                  </a:lnTo>
                  <a:close/>
                </a:path>
                <a:path extrusionOk="0" h="67944" w="617854">
                  <a:moveTo>
                    <a:pt x="585952" y="0"/>
                  </a:moveTo>
                  <a:lnTo>
                    <a:pt x="583008" y="0"/>
                  </a:lnTo>
                  <a:lnTo>
                    <a:pt x="581634" y="294"/>
                  </a:lnTo>
                  <a:lnTo>
                    <a:pt x="581046" y="491"/>
                  </a:lnTo>
                  <a:lnTo>
                    <a:pt x="580653" y="884"/>
                  </a:lnTo>
                  <a:lnTo>
                    <a:pt x="580653" y="66305"/>
                  </a:lnTo>
                  <a:lnTo>
                    <a:pt x="580849" y="66404"/>
                  </a:lnTo>
                  <a:lnTo>
                    <a:pt x="581046" y="66600"/>
                  </a:lnTo>
                  <a:lnTo>
                    <a:pt x="581634" y="66796"/>
                  </a:lnTo>
                  <a:lnTo>
                    <a:pt x="582027" y="66895"/>
                  </a:lnTo>
                  <a:lnTo>
                    <a:pt x="583008" y="67091"/>
                  </a:lnTo>
                  <a:lnTo>
                    <a:pt x="585952" y="67091"/>
                  </a:lnTo>
                  <a:lnTo>
                    <a:pt x="587326" y="66796"/>
                  </a:lnTo>
                  <a:lnTo>
                    <a:pt x="587915" y="66600"/>
                  </a:lnTo>
                  <a:lnTo>
                    <a:pt x="588406" y="66109"/>
                  </a:lnTo>
                  <a:lnTo>
                    <a:pt x="588406" y="35461"/>
                  </a:lnTo>
                  <a:lnTo>
                    <a:pt x="590565" y="32710"/>
                  </a:lnTo>
                  <a:lnTo>
                    <a:pt x="592723" y="30648"/>
                  </a:lnTo>
                  <a:lnTo>
                    <a:pt x="596649" y="27897"/>
                  </a:lnTo>
                  <a:lnTo>
                    <a:pt x="597875" y="27406"/>
                  </a:lnTo>
                  <a:lnTo>
                    <a:pt x="588406" y="27406"/>
                  </a:lnTo>
                  <a:lnTo>
                    <a:pt x="588406" y="1080"/>
                  </a:lnTo>
                  <a:lnTo>
                    <a:pt x="588209" y="884"/>
                  </a:lnTo>
                  <a:lnTo>
                    <a:pt x="588111" y="687"/>
                  </a:lnTo>
                  <a:lnTo>
                    <a:pt x="587915" y="491"/>
                  </a:lnTo>
                  <a:lnTo>
                    <a:pt x="587326" y="294"/>
                  </a:lnTo>
                  <a:lnTo>
                    <a:pt x="586934" y="196"/>
                  </a:lnTo>
                  <a:lnTo>
                    <a:pt x="585952" y="0"/>
                  </a:lnTo>
                  <a:close/>
                </a:path>
                <a:path extrusionOk="0" h="67944" w="617854">
                  <a:moveTo>
                    <a:pt x="615352" y="27111"/>
                  </a:moveTo>
                  <a:lnTo>
                    <a:pt x="602144" y="27111"/>
                  </a:lnTo>
                  <a:lnTo>
                    <a:pt x="603518" y="27406"/>
                  </a:lnTo>
                  <a:lnTo>
                    <a:pt x="604696" y="27995"/>
                  </a:lnTo>
                  <a:lnTo>
                    <a:pt x="609799" y="37917"/>
                  </a:lnTo>
                  <a:lnTo>
                    <a:pt x="609799" y="66109"/>
                  </a:lnTo>
                  <a:lnTo>
                    <a:pt x="610289" y="66600"/>
                  </a:lnTo>
                  <a:lnTo>
                    <a:pt x="610878" y="66796"/>
                  </a:lnTo>
                  <a:lnTo>
                    <a:pt x="611271" y="66895"/>
                  </a:lnTo>
                  <a:lnTo>
                    <a:pt x="612252" y="67091"/>
                  </a:lnTo>
                  <a:lnTo>
                    <a:pt x="615098" y="67091"/>
                  </a:lnTo>
                  <a:lnTo>
                    <a:pt x="615687" y="66993"/>
                  </a:lnTo>
                  <a:lnTo>
                    <a:pt x="616570" y="66796"/>
                  </a:lnTo>
                  <a:lnTo>
                    <a:pt x="617159" y="66600"/>
                  </a:lnTo>
                  <a:lnTo>
                    <a:pt x="617649" y="66109"/>
                  </a:lnTo>
                  <a:lnTo>
                    <a:pt x="617562" y="35461"/>
                  </a:lnTo>
                  <a:lnTo>
                    <a:pt x="617355" y="33594"/>
                  </a:lnTo>
                  <a:lnTo>
                    <a:pt x="616374" y="29174"/>
                  </a:lnTo>
                  <a:lnTo>
                    <a:pt x="615490" y="27308"/>
                  </a:lnTo>
                  <a:lnTo>
                    <a:pt x="615352" y="27111"/>
                  </a:lnTo>
                  <a:close/>
                </a:path>
                <a:path extrusionOk="0" h="67944" w="617854">
                  <a:moveTo>
                    <a:pt x="605088" y="20333"/>
                  </a:moveTo>
                  <a:lnTo>
                    <a:pt x="599887" y="20333"/>
                  </a:lnTo>
                  <a:lnTo>
                    <a:pt x="597630" y="20824"/>
                  </a:lnTo>
                  <a:lnTo>
                    <a:pt x="595275" y="22003"/>
                  </a:lnTo>
                  <a:lnTo>
                    <a:pt x="593018" y="23182"/>
                  </a:lnTo>
                  <a:lnTo>
                    <a:pt x="590663" y="24950"/>
                  </a:lnTo>
                  <a:lnTo>
                    <a:pt x="588406" y="27406"/>
                  </a:lnTo>
                  <a:lnTo>
                    <a:pt x="597875" y="27406"/>
                  </a:lnTo>
                  <a:lnTo>
                    <a:pt x="598611" y="27111"/>
                  </a:lnTo>
                  <a:lnTo>
                    <a:pt x="615352" y="27111"/>
                  </a:lnTo>
                  <a:lnTo>
                    <a:pt x="614313" y="25638"/>
                  </a:lnTo>
                  <a:lnTo>
                    <a:pt x="613037" y="24066"/>
                  </a:lnTo>
                  <a:lnTo>
                    <a:pt x="611467" y="22691"/>
                  </a:lnTo>
                  <a:lnTo>
                    <a:pt x="607542" y="20726"/>
                  </a:lnTo>
                  <a:lnTo>
                    <a:pt x="605088" y="20333"/>
                  </a:lnTo>
                  <a:close/>
                </a:path>
              </a:pathLst>
            </a:custGeom>
            <a:solidFill>
              <a:srgbClr val="1E49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4" name="Google Shape;4724;p176"/>
            <p:cNvSpPr/>
            <p:nvPr/>
          </p:nvSpPr>
          <p:spPr>
            <a:xfrm>
              <a:off x="3940182" y="1419456"/>
              <a:ext cx="353695" cy="1027430"/>
            </a:xfrm>
            <a:custGeom>
              <a:rect b="b" l="l" r="r" t="t"/>
              <a:pathLst>
                <a:path extrusionOk="0" h="1027430" w="353695">
                  <a:moveTo>
                    <a:pt x="0" y="0"/>
                  </a:moveTo>
                  <a:lnTo>
                    <a:pt x="353279" y="0"/>
                  </a:lnTo>
                  <a:lnTo>
                    <a:pt x="353279" y="1026807"/>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5" name="Google Shape;4725;p176"/>
            <p:cNvSpPr/>
            <p:nvPr/>
          </p:nvSpPr>
          <p:spPr>
            <a:xfrm>
              <a:off x="4261372" y="2438208"/>
              <a:ext cx="64769" cy="64769"/>
            </a:xfrm>
            <a:custGeom>
              <a:rect b="b" l="l" r="r" t="t"/>
              <a:pathLst>
                <a:path extrusionOk="0" h="64769" w="64770">
                  <a:moveTo>
                    <a:pt x="64179" y="0"/>
                  </a:moveTo>
                  <a:lnTo>
                    <a:pt x="0" y="0"/>
                  </a:lnTo>
                  <a:lnTo>
                    <a:pt x="32089" y="64242"/>
                  </a:lnTo>
                  <a:lnTo>
                    <a:pt x="64179"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6" name="Google Shape;4726;p176"/>
            <p:cNvSpPr/>
            <p:nvPr/>
          </p:nvSpPr>
          <p:spPr>
            <a:xfrm>
              <a:off x="4050582" y="2590859"/>
              <a:ext cx="0" cy="717550"/>
            </a:xfrm>
            <a:custGeom>
              <a:rect b="b" l="l" r="r" t="t"/>
              <a:pathLst>
                <a:path extrusionOk="0" h="717550" w="120000">
                  <a:moveTo>
                    <a:pt x="0" y="0"/>
                  </a:moveTo>
                  <a:lnTo>
                    <a:pt x="0" y="717380"/>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7" name="Google Shape;4727;p176"/>
            <p:cNvSpPr/>
            <p:nvPr/>
          </p:nvSpPr>
          <p:spPr>
            <a:xfrm>
              <a:off x="3541764" y="3364417"/>
              <a:ext cx="620395" cy="972819"/>
            </a:xfrm>
            <a:custGeom>
              <a:rect b="b" l="l" r="r" t="t"/>
              <a:pathLst>
                <a:path extrusionOk="0" h="972820" w="620395">
                  <a:moveTo>
                    <a:pt x="620201" y="0"/>
                  </a:moveTo>
                  <a:lnTo>
                    <a:pt x="0" y="0"/>
                  </a:lnTo>
                  <a:lnTo>
                    <a:pt x="0" y="972485"/>
                  </a:lnTo>
                  <a:lnTo>
                    <a:pt x="620201" y="972485"/>
                  </a:lnTo>
                  <a:lnTo>
                    <a:pt x="620201"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8" name="Google Shape;4728;p176"/>
            <p:cNvSpPr/>
            <p:nvPr/>
          </p:nvSpPr>
          <p:spPr>
            <a:xfrm>
              <a:off x="3777780" y="4005694"/>
              <a:ext cx="302895" cy="172085"/>
            </a:xfrm>
            <a:custGeom>
              <a:rect b="b" l="l" r="r" t="t"/>
              <a:pathLst>
                <a:path extrusionOk="0" h="172085" w="302895">
                  <a:moveTo>
                    <a:pt x="302475" y="147497"/>
                  </a:moveTo>
                  <a:lnTo>
                    <a:pt x="0" y="147497"/>
                  </a:lnTo>
                  <a:lnTo>
                    <a:pt x="0" y="171805"/>
                  </a:lnTo>
                  <a:lnTo>
                    <a:pt x="302475" y="171805"/>
                  </a:lnTo>
                  <a:lnTo>
                    <a:pt x="302475" y="147497"/>
                  </a:lnTo>
                  <a:close/>
                </a:path>
                <a:path extrusionOk="0" h="172085" w="302895">
                  <a:moveTo>
                    <a:pt x="302475" y="73748"/>
                  </a:moveTo>
                  <a:lnTo>
                    <a:pt x="0" y="73748"/>
                  </a:lnTo>
                  <a:lnTo>
                    <a:pt x="0" y="98082"/>
                  </a:lnTo>
                  <a:lnTo>
                    <a:pt x="302475" y="98082"/>
                  </a:lnTo>
                  <a:lnTo>
                    <a:pt x="302475" y="73748"/>
                  </a:lnTo>
                  <a:close/>
                </a:path>
                <a:path extrusionOk="0" h="172085" w="302895">
                  <a:moveTo>
                    <a:pt x="302475" y="0"/>
                  </a:moveTo>
                  <a:lnTo>
                    <a:pt x="0" y="0"/>
                  </a:lnTo>
                  <a:lnTo>
                    <a:pt x="0" y="24345"/>
                  </a:lnTo>
                  <a:lnTo>
                    <a:pt x="302475" y="24345"/>
                  </a:lnTo>
                  <a:lnTo>
                    <a:pt x="30247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9" name="Google Shape;4729;p176"/>
            <p:cNvSpPr/>
            <p:nvPr/>
          </p:nvSpPr>
          <p:spPr>
            <a:xfrm>
              <a:off x="4018493" y="3300184"/>
              <a:ext cx="64769" cy="64769"/>
            </a:xfrm>
            <a:custGeom>
              <a:rect b="b" l="l" r="r" t="t"/>
              <a:pathLst>
                <a:path extrusionOk="0" h="64770" w="64770">
                  <a:moveTo>
                    <a:pt x="64179" y="0"/>
                  </a:moveTo>
                  <a:lnTo>
                    <a:pt x="0" y="0"/>
                  </a:lnTo>
                  <a:lnTo>
                    <a:pt x="32089" y="64242"/>
                  </a:lnTo>
                  <a:lnTo>
                    <a:pt x="64179"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0" name="Google Shape;4730;p176"/>
            <p:cNvSpPr/>
            <p:nvPr/>
          </p:nvSpPr>
          <p:spPr>
            <a:xfrm>
              <a:off x="4425941" y="2590859"/>
              <a:ext cx="0" cy="717550"/>
            </a:xfrm>
            <a:custGeom>
              <a:rect b="b" l="l" r="r" t="t"/>
              <a:pathLst>
                <a:path extrusionOk="0" h="717550" w="120000">
                  <a:moveTo>
                    <a:pt x="0" y="0"/>
                  </a:moveTo>
                  <a:lnTo>
                    <a:pt x="0" y="717380"/>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1" name="Google Shape;4731;p176"/>
            <p:cNvSpPr/>
            <p:nvPr/>
          </p:nvSpPr>
          <p:spPr>
            <a:xfrm>
              <a:off x="4469120" y="3364417"/>
              <a:ext cx="620395" cy="972819"/>
            </a:xfrm>
            <a:custGeom>
              <a:rect b="b" l="l" r="r" t="t"/>
              <a:pathLst>
                <a:path extrusionOk="0" h="972820" w="620395">
                  <a:moveTo>
                    <a:pt x="620201" y="0"/>
                  </a:moveTo>
                  <a:lnTo>
                    <a:pt x="0" y="0"/>
                  </a:lnTo>
                  <a:lnTo>
                    <a:pt x="0" y="972485"/>
                  </a:lnTo>
                  <a:lnTo>
                    <a:pt x="620201" y="972485"/>
                  </a:lnTo>
                  <a:lnTo>
                    <a:pt x="620201"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2" name="Google Shape;4732;p176"/>
            <p:cNvSpPr/>
            <p:nvPr/>
          </p:nvSpPr>
          <p:spPr>
            <a:xfrm>
              <a:off x="4705121" y="4005694"/>
              <a:ext cx="302895" cy="172085"/>
            </a:xfrm>
            <a:custGeom>
              <a:rect b="b" l="l" r="r" t="t"/>
              <a:pathLst>
                <a:path extrusionOk="0" h="172085" w="302895">
                  <a:moveTo>
                    <a:pt x="302450" y="147497"/>
                  </a:moveTo>
                  <a:lnTo>
                    <a:pt x="0" y="147497"/>
                  </a:lnTo>
                  <a:lnTo>
                    <a:pt x="0" y="171805"/>
                  </a:lnTo>
                  <a:lnTo>
                    <a:pt x="302450" y="171805"/>
                  </a:lnTo>
                  <a:lnTo>
                    <a:pt x="302450" y="147497"/>
                  </a:lnTo>
                  <a:close/>
                </a:path>
                <a:path extrusionOk="0" h="172085" w="302895">
                  <a:moveTo>
                    <a:pt x="302450" y="73748"/>
                  </a:moveTo>
                  <a:lnTo>
                    <a:pt x="0" y="73748"/>
                  </a:lnTo>
                  <a:lnTo>
                    <a:pt x="0" y="98082"/>
                  </a:lnTo>
                  <a:lnTo>
                    <a:pt x="302450" y="98082"/>
                  </a:lnTo>
                  <a:lnTo>
                    <a:pt x="302450" y="73748"/>
                  </a:lnTo>
                  <a:close/>
                </a:path>
                <a:path extrusionOk="0" h="172085" w="302895">
                  <a:moveTo>
                    <a:pt x="302450" y="0"/>
                  </a:moveTo>
                  <a:lnTo>
                    <a:pt x="0" y="0"/>
                  </a:lnTo>
                  <a:lnTo>
                    <a:pt x="0" y="24345"/>
                  </a:lnTo>
                  <a:lnTo>
                    <a:pt x="302450" y="24345"/>
                  </a:lnTo>
                  <a:lnTo>
                    <a:pt x="30245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3" name="Google Shape;4733;p176"/>
            <p:cNvSpPr/>
            <p:nvPr/>
          </p:nvSpPr>
          <p:spPr>
            <a:xfrm>
              <a:off x="4393852" y="3300184"/>
              <a:ext cx="64769" cy="64769"/>
            </a:xfrm>
            <a:custGeom>
              <a:rect b="b" l="l" r="r" t="t"/>
              <a:pathLst>
                <a:path extrusionOk="0" h="64770" w="64770">
                  <a:moveTo>
                    <a:pt x="64179" y="0"/>
                  </a:moveTo>
                  <a:lnTo>
                    <a:pt x="0" y="0"/>
                  </a:lnTo>
                  <a:lnTo>
                    <a:pt x="32089" y="64242"/>
                  </a:lnTo>
                  <a:lnTo>
                    <a:pt x="64179"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4" name="Google Shape;4734;p176"/>
            <p:cNvSpPr/>
            <p:nvPr/>
          </p:nvSpPr>
          <p:spPr>
            <a:xfrm>
              <a:off x="4646741" y="1227906"/>
              <a:ext cx="441959" cy="383540"/>
            </a:xfrm>
            <a:custGeom>
              <a:rect b="b" l="l" r="r" t="t"/>
              <a:pathLst>
                <a:path extrusionOk="0" h="383540" w="441960">
                  <a:moveTo>
                    <a:pt x="321680" y="311883"/>
                  </a:moveTo>
                  <a:lnTo>
                    <a:pt x="56720" y="311883"/>
                  </a:lnTo>
                  <a:lnTo>
                    <a:pt x="0" y="383100"/>
                  </a:lnTo>
                  <a:lnTo>
                    <a:pt x="378499" y="383100"/>
                  </a:lnTo>
                  <a:lnTo>
                    <a:pt x="342997" y="338601"/>
                  </a:lnTo>
                  <a:lnTo>
                    <a:pt x="321680" y="311883"/>
                  </a:lnTo>
                  <a:close/>
                </a:path>
                <a:path extrusionOk="0" h="383540" w="441960">
                  <a:moveTo>
                    <a:pt x="441598" y="0"/>
                  </a:moveTo>
                  <a:lnTo>
                    <a:pt x="299109" y="0"/>
                  </a:lnTo>
                  <a:lnTo>
                    <a:pt x="299109" y="48526"/>
                  </a:lnTo>
                  <a:lnTo>
                    <a:pt x="360246" y="48526"/>
                  </a:lnTo>
                  <a:lnTo>
                    <a:pt x="360246" y="274555"/>
                  </a:lnTo>
                  <a:lnTo>
                    <a:pt x="299109" y="274555"/>
                  </a:lnTo>
                  <a:lnTo>
                    <a:pt x="299109" y="311883"/>
                  </a:lnTo>
                  <a:lnTo>
                    <a:pt x="321680" y="311883"/>
                  </a:lnTo>
                  <a:lnTo>
                    <a:pt x="342997" y="338601"/>
                  </a:lnTo>
                  <a:lnTo>
                    <a:pt x="441598" y="338601"/>
                  </a:lnTo>
                  <a:lnTo>
                    <a:pt x="441598" y="0"/>
                  </a:lnTo>
                  <a:close/>
                </a:path>
                <a:path extrusionOk="0" h="383540" w="441960">
                  <a:moveTo>
                    <a:pt x="218934" y="274555"/>
                  </a:moveTo>
                  <a:lnTo>
                    <a:pt x="159466" y="274555"/>
                  </a:lnTo>
                  <a:lnTo>
                    <a:pt x="159466" y="311883"/>
                  </a:lnTo>
                  <a:lnTo>
                    <a:pt x="218934" y="311883"/>
                  </a:lnTo>
                  <a:lnTo>
                    <a:pt x="218934" y="274555"/>
                  </a:lnTo>
                  <a:close/>
                </a:path>
                <a:path extrusionOk="0" h="383540" w="441960">
                  <a:moveTo>
                    <a:pt x="360246" y="48526"/>
                  </a:moveTo>
                  <a:lnTo>
                    <a:pt x="21981" y="48526"/>
                  </a:lnTo>
                  <a:lnTo>
                    <a:pt x="21981" y="274555"/>
                  </a:lnTo>
                  <a:lnTo>
                    <a:pt x="360246" y="274555"/>
                  </a:lnTo>
                  <a:lnTo>
                    <a:pt x="360246" y="48526"/>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5" name="Google Shape;4735;p176"/>
            <p:cNvSpPr/>
            <p:nvPr/>
          </p:nvSpPr>
          <p:spPr>
            <a:xfrm>
              <a:off x="4646741" y="1227906"/>
              <a:ext cx="441959" cy="383540"/>
            </a:xfrm>
            <a:custGeom>
              <a:rect b="b" l="l" r="r" t="t"/>
              <a:pathLst>
                <a:path extrusionOk="0" h="383540" w="441960">
                  <a:moveTo>
                    <a:pt x="299109" y="274555"/>
                  </a:moveTo>
                  <a:lnTo>
                    <a:pt x="299109" y="311883"/>
                  </a:lnTo>
                  <a:lnTo>
                    <a:pt x="321680" y="311883"/>
                  </a:lnTo>
                  <a:lnTo>
                    <a:pt x="342975" y="338601"/>
                  </a:lnTo>
                  <a:lnTo>
                    <a:pt x="441598" y="338601"/>
                  </a:lnTo>
                  <a:lnTo>
                    <a:pt x="441598" y="0"/>
                  </a:lnTo>
                  <a:lnTo>
                    <a:pt x="299109" y="0"/>
                  </a:lnTo>
                  <a:lnTo>
                    <a:pt x="299109" y="48526"/>
                  </a:lnTo>
                  <a:lnTo>
                    <a:pt x="360246" y="48526"/>
                  </a:lnTo>
                  <a:lnTo>
                    <a:pt x="360246" y="274555"/>
                  </a:lnTo>
                  <a:lnTo>
                    <a:pt x="299109" y="274555"/>
                  </a:lnTo>
                  <a:close/>
                </a:path>
                <a:path extrusionOk="0" h="383540" w="441960">
                  <a:moveTo>
                    <a:pt x="360246" y="48526"/>
                  </a:moveTo>
                  <a:lnTo>
                    <a:pt x="21981" y="48526"/>
                  </a:lnTo>
                  <a:lnTo>
                    <a:pt x="21981" y="274555"/>
                  </a:lnTo>
                  <a:lnTo>
                    <a:pt x="360246" y="274555"/>
                  </a:lnTo>
                  <a:lnTo>
                    <a:pt x="360246" y="48526"/>
                  </a:lnTo>
                  <a:close/>
                </a:path>
                <a:path extrusionOk="0" h="383540" w="441960">
                  <a:moveTo>
                    <a:pt x="378499" y="383100"/>
                  </a:moveTo>
                  <a:lnTo>
                    <a:pt x="321680" y="311883"/>
                  </a:lnTo>
                  <a:lnTo>
                    <a:pt x="56720" y="311883"/>
                  </a:lnTo>
                  <a:lnTo>
                    <a:pt x="0" y="383100"/>
                  </a:lnTo>
                  <a:lnTo>
                    <a:pt x="378499" y="383100"/>
                  </a:lnTo>
                  <a:close/>
                </a:path>
                <a:path extrusionOk="0" h="383540" w="441960">
                  <a:moveTo>
                    <a:pt x="218934" y="274555"/>
                  </a:moveTo>
                  <a:lnTo>
                    <a:pt x="159466" y="274555"/>
                  </a:lnTo>
                  <a:lnTo>
                    <a:pt x="159466" y="311883"/>
                  </a:lnTo>
                  <a:lnTo>
                    <a:pt x="218934" y="311883"/>
                  </a:lnTo>
                  <a:lnTo>
                    <a:pt x="218934" y="274555"/>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6" name="Google Shape;4736;p176"/>
            <p:cNvSpPr/>
            <p:nvPr/>
          </p:nvSpPr>
          <p:spPr>
            <a:xfrm>
              <a:off x="4690704" y="1298838"/>
              <a:ext cx="295275" cy="183515"/>
            </a:xfrm>
            <a:custGeom>
              <a:rect b="b" l="l" r="r" t="t"/>
              <a:pathLst>
                <a:path extrusionOk="0" h="183515" w="295275">
                  <a:moveTo>
                    <a:pt x="294850" y="0"/>
                  </a:moveTo>
                  <a:lnTo>
                    <a:pt x="0" y="0"/>
                  </a:lnTo>
                  <a:lnTo>
                    <a:pt x="0" y="183190"/>
                  </a:lnTo>
                  <a:lnTo>
                    <a:pt x="294850" y="183190"/>
                  </a:lnTo>
                  <a:lnTo>
                    <a:pt x="294850" y="0"/>
                  </a:lnTo>
                  <a:close/>
                </a:path>
              </a:pathLst>
            </a:custGeom>
            <a:solidFill>
              <a:srgbClr val="A4A4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7" name="Google Shape;4737;p176"/>
            <p:cNvSpPr/>
            <p:nvPr/>
          </p:nvSpPr>
          <p:spPr>
            <a:xfrm>
              <a:off x="4690704" y="1298838"/>
              <a:ext cx="295275" cy="183515"/>
            </a:xfrm>
            <a:custGeom>
              <a:rect b="b" l="l" r="r" t="t"/>
              <a:pathLst>
                <a:path extrusionOk="0" h="183515" w="295275">
                  <a:moveTo>
                    <a:pt x="0" y="183190"/>
                  </a:moveTo>
                  <a:lnTo>
                    <a:pt x="294850" y="183190"/>
                  </a:lnTo>
                  <a:lnTo>
                    <a:pt x="294850" y="0"/>
                  </a:lnTo>
                  <a:lnTo>
                    <a:pt x="0" y="0"/>
                  </a:lnTo>
                  <a:lnTo>
                    <a:pt x="0" y="183190"/>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8" name="Google Shape;4738;p176"/>
            <p:cNvSpPr/>
            <p:nvPr/>
          </p:nvSpPr>
          <p:spPr>
            <a:xfrm>
              <a:off x="4698261" y="1253937"/>
              <a:ext cx="363855" cy="342900"/>
            </a:xfrm>
            <a:custGeom>
              <a:rect b="b" l="l" r="r" t="t"/>
              <a:pathLst>
                <a:path extrusionOk="0" h="342900" w="363854">
                  <a:moveTo>
                    <a:pt x="363485" y="0"/>
                  </a:moveTo>
                  <a:lnTo>
                    <a:pt x="333063" y="0"/>
                  </a:lnTo>
                  <a:lnTo>
                    <a:pt x="333063" y="11885"/>
                  </a:lnTo>
                  <a:lnTo>
                    <a:pt x="363485" y="11885"/>
                  </a:lnTo>
                  <a:lnTo>
                    <a:pt x="363485" y="0"/>
                  </a:lnTo>
                  <a:close/>
                </a:path>
                <a:path extrusionOk="0" h="342900" w="363854">
                  <a:moveTo>
                    <a:pt x="363485" y="21217"/>
                  </a:moveTo>
                  <a:lnTo>
                    <a:pt x="333063" y="21217"/>
                  </a:lnTo>
                  <a:lnTo>
                    <a:pt x="333063" y="33103"/>
                  </a:lnTo>
                  <a:lnTo>
                    <a:pt x="363485" y="33103"/>
                  </a:lnTo>
                  <a:lnTo>
                    <a:pt x="363485" y="21217"/>
                  </a:lnTo>
                  <a:close/>
                </a:path>
                <a:path extrusionOk="0" h="342900" w="363854">
                  <a:moveTo>
                    <a:pt x="258384" y="314731"/>
                  </a:moveTo>
                  <a:lnTo>
                    <a:pt x="241603" y="314731"/>
                  </a:lnTo>
                  <a:lnTo>
                    <a:pt x="251024" y="325144"/>
                  </a:lnTo>
                  <a:lnTo>
                    <a:pt x="269179" y="325144"/>
                  </a:lnTo>
                  <a:lnTo>
                    <a:pt x="258384" y="314731"/>
                  </a:lnTo>
                  <a:close/>
                </a:path>
                <a:path extrusionOk="0" h="342900" w="363854">
                  <a:moveTo>
                    <a:pt x="217070" y="296166"/>
                  </a:moveTo>
                  <a:lnTo>
                    <a:pt x="202644" y="296166"/>
                  </a:lnTo>
                  <a:lnTo>
                    <a:pt x="210593" y="307364"/>
                  </a:lnTo>
                  <a:lnTo>
                    <a:pt x="226491" y="307364"/>
                  </a:lnTo>
                  <a:lnTo>
                    <a:pt x="217070" y="296166"/>
                  </a:lnTo>
                  <a:close/>
                </a:path>
                <a:path extrusionOk="0" h="342900" w="363854">
                  <a:moveTo>
                    <a:pt x="239444" y="296166"/>
                  </a:moveTo>
                  <a:lnTo>
                    <a:pt x="224921" y="296166"/>
                  </a:lnTo>
                  <a:lnTo>
                    <a:pt x="235028" y="307364"/>
                  </a:lnTo>
                  <a:lnTo>
                    <a:pt x="250926" y="307364"/>
                  </a:lnTo>
                  <a:lnTo>
                    <a:pt x="239444" y="296166"/>
                  </a:lnTo>
                  <a:close/>
                </a:path>
                <a:path extrusionOk="0" h="342900" w="363854">
                  <a:moveTo>
                    <a:pt x="232575" y="314731"/>
                  </a:moveTo>
                  <a:lnTo>
                    <a:pt x="215696" y="314731"/>
                  </a:lnTo>
                  <a:lnTo>
                    <a:pt x="223154" y="325144"/>
                  </a:lnTo>
                  <a:lnTo>
                    <a:pt x="241211" y="325144"/>
                  </a:lnTo>
                  <a:lnTo>
                    <a:pt x="232575" y="314731"/>
                  </a:lnTo>
                  <a:close/>
                </a:path>
                <a:path extrusionOk="0" h="342900" w="363854">
                  <a:moveTo>
                    <a:pt x="206668" y="314731"/>
                  </a:moveTo>
                  <a:lnTo>
                    <a:pt x="189887" y="314731"/>
                  </a:lnTo>
                  <a:lnTo>
                    <a:pt x="195186" y="325144"/>
                  </a:lnTo>
                  <a:lnTo>
                    <a:pt x="213341" y="325144"/>
                  </a:lnTo>
                  <a:lnTo>
                    <a:pt x="206668" y="314731"/>
                  </a:lnTo>
                  <a:close/>
                </a:path>
                <a:path extrusionOk="0" h="342900" w="363854">
                  <a:moveTo>
                    <a:pt x="194892" y="296166"/>
                  </a:moveTo>
                  <a:lnTo>
                    <a:pt x="180368" y="296166"/>
                  </a:lnTo>
                  <a:lnTo>
                    <a:pt x="186158" y="307659"/>
                  </a:lnTo>
                  <a:lnTo>
                    <a:pt x="202154" y="307659"/>
                  </a:lnTo>
                  <a:lnTo>
                    <a:pt x="194892" y="296166"/>
                  </a:lnTo>
                  <a:close/>
                </a:path>
                <a:path extrusionOk="0" h="342900" w="363854">
                  <a:moveTo>
                    <a:pt x="180761" y="314731"/>
                  </a:moveTo>
                  <a:lnTo>
                    <a:pt x="163980" y="314731"/>
                  </a:lnTo>
                  <a:lnTo>
                    <a:pt x="167316" y="325144"/>
                  </a:lnTo>
                  <a:lnTo>
                    <a:pt x="185471" y="325144"/>
                  </a:lnTo>
                  <a:lnTo>
                    <a:pt x="180761" y="314731"/>
                  </a:lnTo>
                  <a:close/>
                </a:path>
                <a:path extrusionOk="0" h="342900" w="363854">
                  <a:moveTo>
                    <a:pt x="172910" y="296951"/>
                  </a:moveTo>
                  <a:lnTo>
                    <a:pt x="158288" y="296951"/>
                  </a:lnTo>
                  <a:lnTo>
                    <a:pt x="161723" y="307659"/>
                  </a:lnTo>
                  <a:lnTo>
                    <a:pt x="177620" y="307659"/>
                  </a:lnTo>
                  <a:lnTo>
                    <a:pt x="172910" y="296951"/>
                  </a:lnTo>
                  <a:close/>
                </a:path>
                <a:path extrusionOk="0" h="342900" w="363854">
                  <a:moveTo>
                    <a:pt x="154952" y="314731"/>
                  </a:moveTo>
                  <a:lnTo>
                    <a:pt x="138073" y="314731"/>
                  </a:lnTo>
                  <a:lnTo>
                    <a:pt x="139447" y="325144"/>
                  </a:lnTo>
                  <a:lnTo>
                    <a:pt x="157601" y="325144"/>
                  </a:lnTo>
                  <a:lnTo>
                    <a:pt x="154952" y="314731"/>
                  </a:lnTo>
                  <a:close/>
                </a:path>
                <a:path extrusionOk="0" h="342900" w="363854">
                  <a:moveTo>
                    <a:pt x="150634" y="297836"/>
                  </a:moveTo>
                  <a:lnTo>
                    <a:pt x="136012" y="297836"/>
                  </a:lnTo>
                  <a:lnTo>
                    <a:pt x="137288" y="308248"/>
                  </a:lnTo>
                  <a:lnTo>
                    <a:pt x="153283" y="308248"/>
                  </a:lnTo>
                  <a:lnTo>
                    <a:pt x="150634" y="297836"/>
                  </a:lnTo>
                  <a:close/>
                </a:path>
                <a:path extrusionOk="0" h="342900" w="363854">
                  <a:moveTo>
                    <a:pt x="128063" y="297836"/>
                  </a:moveTo>
                  <a:lnTo>
                    <a:pt x="113343" y="297836"/>
                  </a:lnTo>
                  <a:lnTo>
                    <a:pt x="112656" y="308248"/>
                  </a:lnTo>
                  <a:lnTo>
                    <a:pt x="128652" y="308248"/>
                  </a:lnTo>
                  <a:lnTo>
                    <a:pt x="128063" y="297836"/>
                  </a:lnTo>
                  <a:close/>
                </a:path>
                <a:path extrusionOk="0" h="342900" w="363854">
                  <a:moveTo>
                    <a:pt x="129045" y="314731"/>
                  </a:moveTo>
                  <a:lnTo>
                    <a:pt x="112264" y="314731"/>
                  </a:lnTo>
                  <a:lnTo>
                    <a:pt x="111577" y="325144"/>
                  </a:lnTo>
                  <a:lnTo>
                    <a:pt x="129731" y="325144"/>
                  </a:lnTo>
                  <a:lnTo>
                    <a:pt x="129045" y="314731"/>
                  </a:lnTo>
                  <a:close/>
                </a:path>
                <a:path extrusionOk="0" h="342900" w="363854">
                  <a:moveTo>
                    <a:pt x="105493" y="297836"/>
                  </a:moveTo>
                  <a:lnTo>
                    <a:pt x="90773" y="297836"/>
                  </a:lnTo>
                  <a:lnTo>
                    <a:pt x="88025" y="308248"/>
                  </a:lnTo>
                  <a:lnTo>
                    <a:pt x="104021" y="308248"/>
                  </a:lnTo>
                  <a:lnTo>
                    <a:pt x="105493" y="297836"/>
                  </a:lnTo>
                  <a:close/>
                </a:path>
                <a:path extrusionOk="0" h="342900" w="363854">
                  <a:moveTo>
                    <a:pt x="103236" y="314731"/>
                  </a:moveTo>
                  <a:lnTo>
                    <a:pt x="86357" y="314731"/>
                  </a:lnTo>
                  <a:lnTo>
                    <a:pt x="83609" y="325144"/>
                  </a:lnTo>
                  <a:lnTo>
                    <a:pt x="101764" y="325144"/>
                  </a:lnTo>
                  <a:lnTo>
                    <a:pt x="103236" y="314731"/>
                  </a:lnTo>
                  <a:close/>
                </a:path>
                <a:path extrusionOk="0" h="342900" w="363854">
                  <a:moveTo>
                    <a:pt x="195481" y="331922"/>
                  </a:moveTo>
                  <a:lnTo>
                    <a:pt x="76740" y="331922"/>
                  </a:lnTo>
                  <a:lnTo>
                    <a:pt x="73697" y="342334"/>
                  </a:lnTo>
                  <a:lnTo>
                    <a:pt x="200584" y="342334"/>
                  </a:lnTo>
                  <a:lnTo>
                    <a:pt x="195481" y="331922"/>
                  </a:lnTo>
                  <a:close/>
                </a:path>
                <a:path extrusionOk="0" h="342900" w="363854">
                  <a:moveTo>
                    <a:pt x="82824" y="297836"/>
                  </a:moveTo>
                  <a:lnTo>
                    <a:pt x="68104" y="297836"/>
                  </a:lnTo>
                  <a:lnTo>
                    <a:pt x="63393" y="308248"/>
                  </a:lnTo>
                  <a:lnTo>
                    <a:pt x="79389" y="308248"/>
                  </a:lnTo>
                  <a:lnTo>
                    <a:pt x="82824" y="297836"/>
                  </a:lnTo>
                  <a:close/>
                </a:path>
                <a:path extrusionOk="0" h="342900" w="363854">
                  <a:moveTo>
                    <a:pt x="77328" y="314731"/>
                  </a:moveTo>
                  <a:lnTo>
                    <a:pt x="60449" y="314731"/>
                  </a:lnTo>
                  <a:lnTo>
                    <a:pt x="55739" y="325144"/>
                  </a:lnTo>
                  <a:lnTo>
                    <a:pt x="73894" y="325144"/>
                  </a:lnTo>
                  <a:lnTo>
                    <a:pt x="77328" y="314731"/>
                  </a:lnTo>
                  <a:close/>
                </a:path>
                <a:path extrusionOk="0" h="342900" w="363854">
                  <a:moveTo>
                    <a:pt x="60253" y="297836"/>
                  </a:moveTo>
                  <a:lnTo>
                    <a:pt x="45533" y="297836"/>
                  </a:lnTo>
                  <a:lnTo>
                    <a:pt x="38762" y="308248"/>
                  </a:lnTo>
                  <a:lnTo>
                    <a:pt x="54758" y="308248"/>
                  </a:lnTo>
                  <a:lnTo>
                    <a:pt x="60253" y="297836"/>
                  </a:lnTo>
                  <a:close/>
                </a:path>
                <a:path extrusionOk="0" h="342900" w="363854">
                  <a:moveTo>
                    <a:pt x="51421" y="314731"/>
                  </a:moveTo>
                  <a:lnTo>
                    <a:pt x="34640" y="314731"/>
                  </a:lnTo>
                  <a:lnTo>
                    <a:pt x="27869" y="325144"/>
                  </a:lnTo>
                  <a:lnTo>
                    <a:pt x="46024" y="325144"/>
                  </a:lnTo>
                  <a:lnTo>
                    <a:pt x="51421" y="314731"/>
                  </a:lnTo>
                  <a:close/>
                </a:path>
                <a:path extrusionOk="0" h="342900" w="363854">
                  <a:moveTo>
                    <a:pt x="37584" y="297836"/>
                  </a:moveTo>
                  <a:lnTo>
                    <a:pt x="22963" y="297836"/>
                  </a:lnTo>
                  <a:lnTo>
                    <a:pt x="14131" y="308248"/>
                  </a:lnTo>
                  <a:lnTo>
                    <a:pt x="30126" y="308248"/>
                  </a:lnTo>
                  <a:lnTo>
                    <a:pt x="37584" y="297836"/>
                  </a:lnTo>
                  <a:close/>
                </a:path>
                <a:path extrusionOk="0" h="342900" w="363854">
                  <a:moveTo>
                    <a:pt x="25612" y="314731"/>
                  </a:moveTo>
                  <a:lnTo>
                    <a:pt x="8733" y="314731"/>
                  </a:lnTo>
                  <a:lnTo>
                    <a:pt x="0" y="325144"/>
                  </a:lnTo>
                  <a:lnTo>
                    <a:pt x="18154" y="325144"/>
                  </a:lnTo>
                  <a:lnTo>
                    <a:pt x="25612" y="31473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9" name="Google Shape;4739;p176"/>
            <p:cNvSpPr/>
            <p:nvPr/>
          </p:nvSpPr>
          <p:spPr>
            <a:xfrm>
              <a:off x="4293462" y="1419456"/>
              <a:ext cx="375285" cy="1027430"/>
            </a:xfrm>
            <a:custGeom>
              <a:rect b="b" l="l" r="r" t="t"/>
              <a:pathLst>
                <a:path extrusionOk="0" h="1027430" w="375285">
                  <a:moveTo>
                    <a:pt x="375260" y="0"/>
                  </a:moveTo>
                  <a:lnTo>
                    <a:pt x="0" y="0"/>
                  </a:lnTo>
                  <a:lnTo>
                    <a:pt x="0" y="1026807"/>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0" name="Google Shape;4740;p176"/>
            <p:cNvSpPr/>
            <p:nvPr/>
          </p:nvSpPr>
          <p:spPr>
            <a:xfrm>
              <a:off x="4261372" y="2438208"/>
              <a:ext cx="64769" cy="64769"/>
            </a:xfrm>
            <a:custGeom>
              <a:rect b="b" l="l" r="r" t="t"/>
              <a:pathLst>
                <a:path extrusionOk="0" h="64769" w="64770">
                  <a:moveTo>
                    <a:pt x="64179" y="0"/>
                  </a:moveTo>
                  <a:lnTo>
                    <a:pt x="0" y="0"/>
                  </a:lnTo>
                  <a:lnTo>
                    <a:pt x="32089" y="64242"/>
                  </a:lnTo>
                  <a:lnTo>
                    <a:pt x="64179"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1" name="Google Shape;4741;p176"/>
            <p:cNvSpPr/>
            <p:nvPr/>
          </p:nvSpPr>
          <p:spPr>
            <a:xfrm>
              <a:off x="4823380" y="2502451"/>
              <a:ext cx="606425" cy="0"/>
            </a:xfrm>
            <a:custGeom>
              <a:rect b="b" l="l" r="r" t="t"/>
              <a:pathLst>
                <a:path extrusionOk="0" h="120000" w="606425">
                  <a:moveTo>
                    <a:pt x="0" y="0"/>
                  </a:moveTo>
                  <a:lnTo>
                    <a:pt x="606266" y="0"/>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2" name="Google Shape;4742;p176"/>
            <p:cNvSpPr/>
            <p:nvPr/>
          </p:nvSpPr>
          <p:spPr>
            <a:xfrm>
              <a:off x="5421600" y="2470330"/>
              <a:ext cx="64769" cy="64769"/>
            </a:xfrm>
            <a:custGeom>
              <a:rect b="b" l="l" r="r" t="t"/>
              <a:pathLst>
                <a:path extrusionOk="0" h="64769" w="64770">
                  <a:moveTo>
                    <a:pt x="0" y="0"/>
                  </a:moveTo>
                  <a:lnTo>
                    <a:pt x="0" y="64242"/>
                  </a:lnTo>
                  <a:lnTo>
                    <a:pt x="64179" y="32121"/>
                  </a:lnTo>
                  <a:lnTo>
                    <a:pt x="0"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3" name="Google Shape;4743;p176"/>
            <p:cNvSpPr/>
            <p:nvPr/>
          </p:nvSpPr>
          <p:spPr>
            <a:xfrm>
              <a:off x="5088340" y="2317581"/>
              <a:ext cx="795020" cy="370205"/>
            </a:xfrm>
            <a:custGeom>
              <a:rect b="b" l="l" r="r" t="t"/>
              <a:pathLst>
                <a:path extrusionOk="0" h="370205" w="795020">
                  <a:moveTo>
                    <a:pt x="749442" y="337914"/>
                  </a:moveTo>
                  <a:lnTo>
                    <a:pt x="45337" y="337914"/>
                  </a:lnTo>
                  <a:lnTo>
                    <a:pt x="61235" y="369741"/>
                  </a:lnTo>
                  <a:lnTo>
                    <a:pt x="733544" y="369741"/>
                  </a:lnTo>
                  <a:lnTo>
                    <a:pt x="749442" y="337914"/>
                  </a:lnTo>
                  <a:close/>
                </a:path>
                <a:path extrusionOk="0" h="370205" w="795020">
                  <a:moveTo>
                    <a:pt x="794878" y="0"/>
                  </a:moveTo>
                  <a:lnTo>
                    <a:pt x="0" y="0"/>
                  </a:lnTo>
                  <a:lnTo>
                    <a:pt x="0" y="319053"/>
                  </a:lnTo>
                  <a:lnTo>
                    <a:pt x="794878" y="319053"/>
                  </a:lnTo>
                  <a:lnTo>
                    <a:pt x="794878"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4" name="Google Shape;4744;p176"/>
            <p:cNvSpPr/>
            <p:nvPr/>
          </p:nvSpPr>
          <p:spPr>
            <a:xfrm>
              <a:off x="5088340" y="2317581"/>
              <a:ext cx="795020" cy="370205"/>
            </a:xfrm>
            <a:custGeom>
              <a:rect b="b" l="l" r="r" t="t"/>
              <a:pathLst>
                <a:path extrusionOk="0" h="370205" w="795020">
                  <a:moveTo>
                    <a:pt x="733544" y="369741"/>
                  </a:moveTo>
                  <a:lnTo>
                    <a:pt x="749442" y="337914"/>
                  </a:lnTo>
                  <a:lnTo>
                    <a:pt x="45337" y="337914"/>
                  </a:lnTo>
                  <a:lnTo>
                    <a:pt x="61235" y="369741"/>
                  </a:lnTo>
                  <a:lnTo>
                    <a:pt x="733544" y="369741"/>
                  </a:lnTo>
                  <a:close/>
                </a:path>
                <a:path extrusionOk="0" h="370205" w="795020">
                  <a:moveTo>
                    <a:pt x="0" y="319053"/>
                  </a:moveTo>
                  <a:lnTo>
                    <a:pt x="794878" y="319053"/>
                  </a:lnTo>
                  <a:lnTo>
                    <a:pt x="794878" y="0"/>
                  </a:lnTo>
                  <a:lnTo>
                    <a:pt x="0" y="0"/>
                  </a:lnTo>
                  <a:lnTo>
                    <a:pt x="0" y="319053"/>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5" name="Google Shape;4745;p176"/>
            <p:cNvSpPr/>
            <p:nvPr/>
          </p:nvSpPr>
          <p:spPr>
            <a:xfrm>
              <a:off x="5231516" y="2436269"/>
              <a:ext cx="346075" cy="53340"/>
            </a:xfrm>
            <a:custGeom>
              <a:rect b="b" l="l" r="r" t="t"/>
              <a:pathLst>
                <a:path extrusionOk="0" h="53339" w="346075">
                  <a:moveTo>
                    <a:pt x="345487" y="0"/>
                  </a:moveTo>
                  <a:lnTo>
                    <a:pt x="0" y="0"/>
                  </a:lnTo>
                  <a:lnTo>
                    <a:pt x="0" y="53215"/>
                  </a:lnTo>
                  <a:lnTo>
                    <a:pt x="345487" y="53215"/>
                  </a:lnTo>
                  <a:lnTo>
                    <a:pt x="345487"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6" name="Google Shape;4746;p176"/>
            <p:cNvSpPr/>
            <p:nvPr/>
          </p:nvSpPr>
          <p:spPr>
            <a:xfrm>
              <a:off x="5156150" y="2376618"/>
              <a:ext cx="683260" cy="199390"/>
            </a:xfrm>
            <a:custGeom>
              <a:rect b="b" l="l" r="r" t="t"/>
              <a:pathLst>
                <a:path extrusionOk="0" h="199389" w="683260">
                  <a:moveTo>
                    <a:pt x="22865" y="63358"/>
                  </a:moveTo>
                  <a:lnTo>
                    <a:pt x="13951" y="65153"/>
                  </a:lnTo>
                  <a:lnTo>
                    <a:pt x="6685" y="70050"/>
                  </a:lnTo>
                  <a:lnTo>
                    <a:pt x="1792" y="77324"/>
                  </a:lnTo>
                  <a:lnTo>
                    <a:pt x="0" y="86246"/>
                  </a:lnTo>
                  <a:lnTo>
                    <a:pt x="1792" y="95112"/>
                  </a:lnTo>
                  <a:lnTo>
                    <a:pt x="6685" y="102356"/>
                  </a:lnTo>
                  <a:lnTo>
                    <a:pt x="13951" y="107243"/>
                  </a:lnTo>
                  <a:lnTo>
                    <a:pt x="22865" y="109036"/>
                  </a:lnTo>
                  <a:lnTo>
                    <a:pt x="31721" y="107243"/>
                  </a:lnTo>
                  <a:lnTo>
                    <a:pt x="38958" y="102356"/>
                  </a:lnTo>
                  <a:lnTo>
                    <a:pt x="43840" y="95112"/>
                  </a:lnTo>
                  <a:lnTo>
                    <a:pt x="45631" y="86246"/>
                  </a:lnTo>
                  <a:lnTo>
                    <a:pt x="43840" y="77324"/>
                  </a:lnTo>
                  <a:lnTo>
                    <a:pt x="38958" y="70050"/>
                  </a:lnTo>
                  <a:lnTo>
                    <a:pt x="31721" y="65153"/>
                  </a:lnTo>
                  <a:lnTo>
                    <a:pt x="22865" y="63358"/>
                  </a:lnTo>
                  <a:close/>
                </a:path>
                <a:path extrusionOk="0" h="199389" w="683260">
                  <a:moveTo>
                    <a:pt x="402738" y="82219"/>
                  </a:moveTo>
                  <a:lnTo>
                    <a:pt x="90969" y="82219"/>
                  </a:lnTo>
                  <a:lnTo>
                    <a:pt x="90969" y="90175"/>
                  </a:lnTo>
                  <a:lnTo>
                    <a:pt x="402738" y="90175"/>
                  </a:lnTo>
                  <a:lnTo>
                    <a:pt x="402738" y="82219"/>
                  </a:lnTo>
                  <a:close/>
                </a:path>
                <a:path extrusionOk="0" h="199389" w="683260">
                  <a:moveTo>
                    <a:pt x="682908" y="0"/>
                  </a:moveTo>
                  <a:lnTo>
                    <a:pt x="473197" y="0"/>
                  </a:lnTo>
                  <a:lnTo>
                    <a:pt x="473197" y="199212"/>
                  </a:lnTo>
                  <a:lnTo>
                    <a:pt x="682908" y="199212"/>
                  </a:lnTo>
                  <a:lnTo>
                    <a:pt x="682908" y="0"/>
                  </a:lnTo>
                  <a:close/>
                </a:path>
              </a:pathLst>
            </a:custGeom>
            <a:solidFill>
              <a:srgbClr val="AAD28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7" name="Google Shape;4747;p176"/>
            <p:cNvSpPr/>
            <p:nvPr/>
          </p:nvSpPr>
          <p:spPr>
            <a:xfrm>
              <a:off x="5156150" y="2376618"/>
              <a:ext cx="683260" cy="199390"/>
            </a:xfrm>
            <a:custGeom>
              <a:rect b="b" l="l" r="r" t="t"/>
              <a:pathLst>
                <a:path extrusionOk="0" h="199389" w="683260">
                  <a:moveTo>
                    <a:pt x="45631" y="86246"/>
                  </a:moveTo>
                  <a:lnTo>
                    <a:pt x="43840" y="77324"/>
                  </a:lnTo>
                  <a:lnTo>
                    <a:pt x="38958" y="70050"/>
                  </a:lnTo>
                  <a:lnTo>
                    <a:pt x="31721" y="65153"/>
                  </a:lnTo>
                  <a:lnTo>
                    <a:pt x="22865" y="63358"/>
                  </a:lnTo>
                  <a:lnTo>
                    <a:pt x="13951" y="65153"/>
                  </a:lnTo>
                  <a:lnTo>
                    <a:pt x="6685" y="70050"/>
                  </a:lnTo>
                  <a:lnTo>
                    <a:pt x="1792" y="77324"/>
                  </a:lnTo>
                  <a:lnTo>
                    <a:pt x="0" y="86246"/>
                  </a:lnTo>
                  <a:lnTo>
                    <a:pt x="1792" y="95112"/>
                  </a:lnTo>
                  <a:lnTo>
                    <a:pt x="6685" y="102356"/>
                  </a:lnTo>
                  <a:lnTo>
                    <a:pt x="13951" y="107243"/>
                  </a:lnTo>
                  <a:lnTo>
                    <a:pt x="22865" y="109036"/>
                  </a:lnTo>
                  <a:lnTo>
                    <a:pt x="31721" y="107243"/>
                  </a:lnTo>
                  <a:lnTo>
                    <a:pt x="38958" y="102356"/>
                  </a:lnTo>
                  <a:lnTo>
                    <a:pt x="43840" y="95112"/>
                  </a:lnTo>
                  <a:lnTo>
                    <a:pt x="45631" y="86246"/>
                  </a:lnTo>
                  <a:close/>
                </a:path>
                <a:path extrusionOk="0" h="199389" w="683260">
                  <a:moveTo>
                    <a:pt x="473197" y="199212"/>
                  </a:moveTo>
                  <a:lnTo>
                    <a:pt x="682908" y="199212"/>
                  </a:lnTo>
                  <a:lnTo>
                    <a:pt x="682908" y="0"/>
                  </a:lnTo>
                  <a:lnTo>
                    <a:pt x="473197" y="0"/>
                  </a:lnTo>
                  <a:lnTo>
                    <a:pt x="473197" y="19921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8" name="Google Shape;4748;p176"/>
            <p:cNvSpPr/>
            <p:nvPr/>
          </p:nvSpPr>
          <p:spPr>
            <a:xfrm>
              <a:off x="5644460" y="2386441"/>
              <a:ext cx="179705" cy="179705"/>
            </a:xfrm>
            <a:custGeom>
              <a:rect b="b" l="l" r="r" t="t"/>
              <a:pathLst>
                <a:path extrusionOk="0" h="179705" w="179704">
                  <a:moveTo>
                    <a:pt x="89693" y="0"/>
                  </a:moveTo>
                  <a:lnTo>
                    <a:pt x="54772" y="7052"/>
                  </a:lnTo>
                  <a:lnTo>
                    <a:pt x="26262" y="26289"/>
                  </a:lnTo>
                  <a:lnTo>
                    <a:pt x="7045" y="54826"/>
                  </a:lnTo>
                  <a:lnTo>
                    <a:pt x="0" y="89783"/>
                  </a:lnTo>
                  <a:lnTo>
                    <a:pt x="7045" y="124739"/>
                  </a:lnTo>
                  <a:lnTo>
                    <a:pt x="26262" y="153277"/>
                  </a:lnTo>
                  <a:lnTo>
                    <a:pt x="54772" y="172513"/>
                  </a:lnTo>
                  <a:lnTo>
                    <a:pt x="89693" y="179566"/>
                  </a:lnTo>
                  <a:lnTo>
                    <a:pt x="124630" y="172513"/>
                  </a:lnTo>
                  <a:lnTo>
                    <a:pt x="137778" y="163652"/>
                  </a:lnTo>
                  <a:lnTo>
                    <a:pt x="89693" y="163652"/>
                  </a:lnTo>
                  <a:lnTo>
                    <a:pt x="61023" y="157829"/>
                  </a:lnTo>
                  <a:lnTo>
                    <a:pt x="37560" y="141968"/>
                  </a:lnTo>
                  <a:lnTo>
                    <a:pt x="21715" y="118481"/>
                  </a:lnTo>
                  <a:lnTo>
                    <a:pt x="15897" y="89783"/>
                  </a:lnTo>
                  <a:lnTo>
                    <a:pt x="21715" y="61042"/>
                  </a:lnTo>
                  <a:lnTo>
                    <a:pt x="37560" y="37561"/>
                  </a:lnTo>
                  <a:lnTo>
                    <a:pt x="61023" y="21722"/>
                  </a:lnTo>
                  <a:lnTo>
                    <a:pt x="89693" y="15913"/>
                  </a:lnTo>
                  <a:lnTo>
                    <a:pt x="137778" y="15913"/>
                  </a:lnTo>
                  <a:lnTo>
                    <a:pt x="124630" y="7052"/>
                  </a:lnTo>
                  <a:lnTo>
                    <a:pt x="89693" y="0"/>
                  </a:lnTo>
                  <a:close/>
                </a:path>
                <a:path extrusionOk="0" h="179705" w="179704">
                  <a:moveTo>
                    <a:pt x="137778" y="15913"/>
                  </a:moveTo>
                  <a:lnTo>
                    <a:pt x="89693" y="15913"/>
                  </a:lnTo>
                  <a:lnTo>
                    <a:pt x="118420" y="21722"/>
                  </a:lnTo>
                  <a:lnTo>
                    <a:pt x="141912" y="37561"/>
                  </a:lnTo>
                  <a:lnTo>
                    <a:pt x="157768" y="61042"/>
                  </a:lnTo>
                  <a:lnTo>
                    <a:pt x="163587" y="89783"/>
                  </a:lnTo>
                  <a:lnTo>
                    <a:pt x="157768" y="118481"/>
                  </a:lnTo>
                  <a:lnTo>
                    <a:pt x="141912" y="141968"/>
                  </a:lnTo>
                  <a:lnTo>
                    <a:pt x="118420" y="157829"/>
                  </a:lnTo>
                  <a:lnTo>
                    <a:pt x="89693" y="163652"/>
                  </a:lnTo>
                  <a:lnTo>
                    <a:pt x="137778" y="163652"/>
                  </a:lnTo>
                  <a:lnTo>
                    <a:pt x="153173" y="153277"/>
                  </a:lnTo>
                  <a:lnTo>
                    <a:pt x="172424" y="124739"/>
                  </a:lnTo>
                  <a:lnTo>
                    <a:pt x="179485" y="89783"/>
                  </a:lnTo>
                  <a:lnTo>
                    <a:pt x="172424" y="54826"/>
                  </a:lnTo>
                  <a:lnTo>
                    <a:pt x="153173" y="26289"/>
                  </a:lnTo>
                  <a:lnTo>
                    <a:pt x="137778" y="15913"/>
                  </a:lnTo>
                  <a:close/>
                </a:path>
                <a:path extrusionOk="0" h="179705" w="179704">
                  <a:moveTo>
                    <a:pt x="47202" y="39390"/>
                  </a:moveTo>
                  <a:lnTo>
                    <a:pt x="25494" y="75029"/>
                  </a:lnTo>
                  <a:lnTo>
                    <a:pt x="23857" y="89783"/>
                  </a:lnTo>
                  <a:lnTo>
                    <a:pt x="25496" y="104396"/>
                  </a:lnTo>
                  <a:lnTo>
                    <a:pt x="30200" y="117938"/>
                  </a:lnTo>
                  <a:lnTo>
                    <a:pt x="37591" y="129951"/>
                  </a:lnTo>
                  <a:lnTo>
                    <a:pt x="47300" y="140077"/>
                  </a:lnTo>
                  <a:lnTo>
                    <a:pt x="67515" y="116108"/>
                  </a:lnTo>
                  <a:lnTo>
                    <a:pt x="62204" y="110498"/>
                  </a:lnTo>
                  <a:lnTo>
                    <a:pt x="58364" y="103793"/>
                  </a:lnTo>
                  <a:lnTo>
                    <a:pt x="56034" y="96590"/>
                  </a:lnTo>
                  <a:lnTo>
                    <a:pt x="55248" y="89488"/>
                  </a:lnTo>
                  <a:lnTo>
                    <a:pt x="55975" y="81350"/>
                  </a:lnTo>
                  <a:lnTo>
                    <a:pt x="58192" y="74630"/>
                  </a:lnTo>
                  <a:lnTo>
                    <a:pt x="61955" y="68684"/>
                  </a:lnTo>
                  <a:lnTo>
                    <a:pt x="67319" y="62867"/>
                  </a:lnTo>
                  <a:lnTo>
                    <a:pt x="47202" y="39390"/>
                  </a:lnTo>
                  <a:close/>
                </a:path>
                <a:path extrusionOk="0" h="179705" w="179704">
                  <a:moveTo>
                    <a:pt x="132185" y="39390"/>
                  </a:moveTo>
                  <a:lnTo>
                    <a:pt x="112166" y="62867"/>
                  </a:lnTo>
                  <a:lnTo>
                    <a:pt x="117529" y="68684"/>
                  </a:lnTo>
                  <a:lnTo>
                    <a:pt x="121292" y="74630"/>
                  </a:lnTo>
                  <a:lnTo>
                    <a:pt x="123509" y="81350"/>
                  </a:lnTo>
                  <a:lnTo>
                    <a:pt x="124236" y="89488"/>
                  </a:lnTo>
                  <a:lnTo>
                    <a:pt x="123437" y="96590"/>
                  </a:lnTo>
                  <a:lnTo>
                    <a:pt x="121083" y="103793"/>
                  </a:lnTo>
                  <a:lnTo>
                    <a:pt x="117239" y="110498"/>
                  </a:lnTo>
                  <a:lnTo>
                    <a:pt x="111969" y="116108"/>
                  </a:lnTo>
                  <a:lnTo>
                    <a:pt x="132185" y="140077"/>
                  </a:lnTo>
                  <a:lnTo>
                    <a:pt x="141894" y="129951"/>
                  </a:lnTo>
                  <a:lnTo>
                    <a:pt x="149284" y="117938"/>
                  </a:lnTo>
                  <a:lnTo>
                    <a:pt x="153989" y="104396"/>
                  </a:lnTo>
                  <a:lnTo>
                    <a:pt x="155628" y="89783"/>
                  </a:lnTo>
                  <a:lnTo>
                    <a:pt x="155616" y="89488"/>
                  </a:lnTo>
                  <a:lnTo>
                    <a:pt x="153989" y="75029"/>
                  </a:lnTo>
                  <a:lnTo>
                    <a:pt x="149284" y="61517"/>
                  </a:lnTo>
                  <a:lnTo>
                    <a:pt x="141894" y="49514"/>
                  </a:lnTo>
                  <a:lnTo>
                    <a:pt x="132185" y="39390"/>
                  </a:lnTo>
                  <a:close/>
                </a:path>
                <a:path extrusionOk="0" h="179705" w="179704">
                  <a:moveTo>
                    <a:pt x="89693" y="70333"/>
                  </a:moveTo>
                  <a:lnTo>
                    <a:pt x="82145" y="71852"/>
                  </a:lnTo>
                  <a:lnTo>
                    <a:pt x="75967" y="76006"/>
                  </a:lnTo>
                  <a:lnTo>
                    <a:pt x="71795" y="82185"/>
                  </a:lnTo>
                  <a:lnTo>
                    <a:pt x="70263" y="89783"/>
                  </a:lnTo>
                  <a:lnTo>
                    <a:pt x="71795" y="97339"/>
                  </a:lnTo>
                  <a:lnTo>
                    <a:pt x="75967" y="103523"/>
                  </a:lnTo>
                  <a:lnTo>
                    <a:pt x="82145" y="107699"/>
                  </a:lnTo>
                  <a:lnTo>
                    <a:pt x="89693" y="109232"/>
                  </a:lnTo>
                  <a:lnTo>
                    <a:pt x="97283" y="107699"/>
                  </a:lnTo>
                  <a:lnTo>
                    <a:pt x="103456" y="103523"/>
                  </a:lnTo>
                  <a:lnTo>
                    <a:pt x="107606" y="97339"/>
                  </a:lnTo>
                  <a:lnTo>
                    <a:pt x="109124" y="89783"/>
                  </a:lnTo>
                  <a:lnTo>
                    <a:pt x="107606" y="82185"/>
                  </a:lnTo>
                  <a:lnTo>
                    <a:pt x="103456" y="76006"/>
                  </a:lnTo>
                  <a:lnTo>
                    <a:pt x="97283" y="71852"/>
                  </a:lnTo>
                  <a:lnTo>
                    <a:pt x="89693" y="7033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749" name="Google Shape;4749;p176"/>
          <p:cNvSpPr/>
          <p:nvPr/>
        </p:nvSpPr>
        <p:spPr>
          <a:xfrm>
            <a:off x="4001608" y="3843036"/>
            <a:ext cx="82354" cy="8241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0" name="Google Shape;4750;p176"/>
          <p:cNvSpPr/>
          <p:nvPr/>
        </p:nvSpPr>
        <p:spPr>
          <a:xfrm>
            <a:off x="4929015" y="3843036"/>
            <a:ext cx="82344" cy="8241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751" name="Google Shape;4751;p176"/>
          <p:cNvGrpSpPr/>
          <p:nvPr/>
        </p:nvGrpSpPr>
        <p:grpSpPr>
          <a:xfrm>
            <a:off x="370603" y="1443550"/>
            <a:ext cx="2708351" cy="2308917"/>
            <a:chOff x="370603" y="1443550"/>
            <a:chExt cx="2708351" cy="2308917"/>
          </a:xfrm>
        </p:grpSpPr>
        <p:sp>
          <p:nvSpPr>
            <p:cNvPr id="4752" name="Google Shape;4752;p176"/>
            <p:cNvSpPr/>
            <p:nvPr/>
          </p:nvSpPr>
          <p:spPr>
            <a:xfrm>
              <a:off x="1142206" y="1443550"/>
              <a:ext cx="328295" cy="284480"/>
            </a:xfrm>
            <a:custGeom>
              <a:rect b="b" l="l" r="r" t="t"/>
              <a:pathLst>
                <a:path extrusionOk="0" h="284480" w="328294">
                  <a:moveTo>
                    <a:pt x="239065" y="231562"/>
                  </a:moveTo>
                  <a:lnTo>
                    <a:pt x="42153" y="231562"/>
                  </a:lnTo>
                  <a:lnTo>
                    <a:pt x="0" y="284438"/>
                  </a:lnTo>
                  <a:lnTo>
                    <a:pt x="281292" y="284438"/>
                  </a:lnTo>
                  <a:lnTo>
                    <a:pt x="254907" y="251400"/>
                  </a:lnTo>
                  <a:lnTo>
                    <a:pt x="239065" y="231562"/>
                  </a:lnTo>
                  <a:close/>
                </a:path>
                <a:path extrusionOk="0" h="284480" w="328294">
                  <a:moveTo>
                    <a:pt x="328186" y="0"/>
                  </a:moveTo>
                  <a:lnTo>
                    <a:pt x="222291" y="0"/>
                  </a:lnTo>
                  <a:lnTo>
                    <a:pt x="222291" y="36028"/>
                  </a:lnTo>
                  <a:lnTo>
                    <a:pt x="267727" y="36028"/>
                  </a:lnTo>
                  <a:lnTo>
                    <a:pt x="267727" y="203847"/>
                  </a:lnTo>
                  <a:lnTo>
                    <a:pt x="222291" y="203847"/>
                  </a:lnTo>
                  <a:lnTo>
                    <a:pt x="222291" y="231562"/>
                  </a:lnTo>
                  <a:lnTo>
                    <a:pt x="239065" y="231562"/>
                  </a:lnTo>
                  <a:lnTo>
                    <a:pt x="254907" y="251400"/>
                  </a:lnTo>
                  <a:lnTo>
                    <a:pt x="328186" y="251400"/>
                  </a:lnTo>
                  <a:lnTo>
                    <a:pt x="328186" y="0"/>
                  </a:lnTo>
                  <a:close/>
                </a:path>
                <a:path extrusionOk="0" h="284480" w="328294">
                  <a:moveTo>
                    <a:pt x="162707" y="203847"/>
                  </a:moveTo>
                  <a:lnTo>
                    <a:pt x="118511" y="203847"/>
                  </a:lnTo>
                  <a:lnTo>
                    <a:pt x="118511" y="231562"/>
                  </a:lnTo>
                  <a:lnTo>
                    <a:pt x="162707" y="231562"/>
                  </a:lnTo>
                  <a:lnTo>
                    <a:pt x="162707" y="203847"/>
                  </a:lnTo>
                  <a:close/>
                </a:path>
                <a:path extrusionOk="0" h="284480" w="328294">
                  <a:moveTo>
                    <a:pt x="267727" y="36028"/>
                  </a:moveTo>
                  <a:lnTo>
                    <a:pt x="16336" y="36028"/>
                  </a:lnTo>
                  <a:lnTo>
                    <a:pt x="16336" y="203847"/>
                  </a:lnTo>
                  <a:lnTo>
                    <a:pt x="267727" y="203847"/>
                  </a:lnTo>
                  <a:lnTo>
                    <a:pt x="267727" y="36028"/>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3" name="Google Shape;4753;p176"/>
            <p:cNvSpPr/>
            <p:nvPr/>
          </p:nvSpPr>
          <p:spPr>
            <a:xfrm>
              <a:off x="1142206" y="1443550"/>
              <a:ext cx="328295" cy="284480"/>
            </a:xfrm>
            <a:custGeom>
              <a:rect b="b" l="l" r="r" t="t"/>
              <a:pathLst>
                <a:path extrusionOk="0" h="284480" w="328294">
                  <a:moveTo>
                    <a:pt x="222291" y="203847"/>
                  </a:moveTo>
                  <a:lnTo>
                    <a:pt x="222291" y="231562"/>
                  </a:lnTo>
                  <a:lnTo>
                    <a:pt x="239065" y="231562"/>
                  </a:lnTo>
                  <a:lnTo>
                    <a:pt x="254891" y="251400"/>
                  </a:lnTo>
                  <a:lnTo>
                    <a:pt x="328186" y="251400"/>
                  </a:lnTo>
                  <a:lnTo>
                    <a:pt x="328186" y="0"/>
                  </a:lnTo>
                  <a:lnTo>
                    <a:pt x="222291" y="0"/>
                  </a:lnTo>
                  <a:lnTo>
                    <a:pt x="222291" y="36028"/>
                  </a:lnTo>
                  <a:lnTo>
                    <a:pt x="267727" y="36028"/>
                  </a:lnTo>
                  <a:lnTo>
                    <a:pt x="267727" y="203847"/>
                  </a:lnTo>
                  <a:lnTo>
                    <a:pt x="222291" y="203847"/>
                  </a:lnTo>
                  <a:close/>
                </a:path>
                <a:path extrusionOk="0" h="284480" w="328294">
                  <a:moveTo>
                    <a:pt x="267727" y="36028"/>
                  </a:moveTo>
                  <a:lnTo>
                    <a:pt x="16336" y="36028"/>
                  </a:lnTo>
                  <a:lnTo>
                    <a:pt x="16336" y="203847"/>
                  </a:lnTo>
                  <a:lnTo>
                    <a:pt x="267727" y="203847"/>
                  </a:lnTo>
                  <a:lnTo>
                    <a:pt x="267727" y="36028"/>
                  </a:lnTo>
                  <a:close/>
                </a:path>
                <a:path extrusionOk="0" h="284480" w="328294">
                  <a:moveTo>
                    <a:pt x="281292" y="284438"/>
                  </a:moveTo>
                  <a:lnTo>
                    <a:pt x="239065" y="231562"/>
                  </a:lnTo>
                  <a:lnTo>
                    <a:pt x="42153" y="231562"/>
                  </a:lnTo>
                  <a:lnTo>
                    <a:pt x="0" y="284438"/>
                  </a:lnTo>
                  <a:lnTo>
                    <a:pt x="281292" y="284438"/>
                  </a:lnTo>
                  <a:close/>
                </a:path>
                <a:path extrusionOk="0" h="284480" w="328294">
                  <a:moveTo>
                    <a:pt x="162707" y="203847"/>
                  </a:moveTo>
                  <a:lnTo>
                    <a:pt x="118511" y="203847"/>
                  </a:lnTo>
                  <a:lnTo>
                    <a:pt x="118511" y="231562"/>
                  </a:lnTo>
                  <a:lnTo>
                    <a:pt x="162707" y="231562"/>
                  </a:lnTo>
                  <a:lnTo>
                    <a:pt x="162707" y="203847"/>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4" name="Google Shape;4754;p176"/>
            <p:cNvSpPr/>
            <p:nvPr/>
          </p:nvSpPr>
          <p:spPr>
            <a:xfrm>
              <a:off x="1174878" y="1496215"/>
              <a:ext cx="219710" cy="136525"/>
            </a:xfrm>
            <a:custGeom>
              <a:rect b="b" l="l" r="r" t="t"/>
              <a:pathLst>
                <a:path extrusionOk="0" h="136525" w="219709">
                  <a:moveTo>
                    <a:pt x="219126" y="0"/>
                  </a:moveTo>
                  <a:lnTo>
                    <a:pt x="0" y="0"/>
                  </a:lnTo>
                  <a:lnTo>
                    <a:pt x="0" y="136012"/>
                  </a:lnTo>
                  <a:lnTo>
                    <a:pt x="219126" y="136012"/>
                  </a:lnTo>
                  <a:lnTo>
                    <a:pt x="219126" y="0"/>
                  </a:lnTo>
                  <a:close/>
                </a:path>
              </a:pathLst>
            </a:custGeom>
            <a:solidFill>
              <a:srgbClr val="A4A4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5" name="Google Shape;4755;p176"/>
            <p:cNvSpPr/>
            <p:nvPr/>
          </p:nvSpPr>
          <p:spPr>
            <a:xfrm>
              <a:off x="1174878" y="1496215"/>
              <a:ext cx="219710" cy="136525"/>
            </a:xfrm>
            <a:custGeom>
              <a:rect b="b" l="l" r="r" t="t"/>
              <a:pathLst>
                <a:path extrusionOk="0" h="136525" w="219709">
                  <a:moveTo>
                    <a:pt x="0" y="136012"/>
                  </a:moveTo>
                  <a:lnTo>
                    <a:pt x="219126" y="136012"/>
                  </a:lnTo>
                  <a:lnTo>
                    <a:pt x="219126" y="0"/>
                  </a:lnTo>
                  <a:lnTo>
                    <a:pt x="0" y="0"/>
                  </a:lnTo>
                  <a:lnTo>
                    <a:pt x="0" y="13601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6" name="Google Shape;4756;p176"/>
            <p:cNvSpPr/>
            <p:nvPr/>
          </p:nvSpPr>
          <p:spPr>
            <a:xfrm>
              <a:off x="1180494" y="1462877"/>
              <a:ext cx="270510" cy="254635"/>
            </a:xfrm>
            <a:custGeom>
              <a:rect b="b" l="l" r="r" t="t"/>
              <a:pathLst>
                <a:path extrusionOk="0" h="254635" w="270509">
                  <a:moveTo>
                    <a:pt x="270133" y="0"/>
                  </a:moveTo>
                  <a:lnTo>
                    <a:pt x="247525" y="0"/>
                  </a:lnTo>
                  <a:lnTo>
                    <a:pt x="247525" y="8824"/>
                  </a:lnTo>
                  <a:lnTo>
                    <a:pt x="270133" y="8824"/>
                  </a:lnTo>
                  <a:lnTo>
                    <a:pt x="270133" y="0"/>
                  </a:lnTo>
                  <a:close/>
                </a:path>
                <a:path extrusionOk="0" h="254635" w="270509">
                  <a:moveTo>
                    <a:pt x="270133" y="15753"/>
                  </a:moveTo>
                  <a:lnTo>
                    <a:pt x="247525" y="15753"/>
                  </a:lnTo>
                  <a:lnTo>
                    <a:pt x="247525" y="24578"/>
                  </a:lnTo>
                  <a:lnTo>
                    <a:pt x="270133" y="24578"/>
                  </a:lnTo>
                  <a:lnTo>
                    <a:pt x="270133" y="15753"/>
                  </a:lnTo>
                  <a:close/>
                </a:path>
                <a:path extrusionOk="0" h="254635" w="270509">
                  <a:moveTo>
                    <a:pt x="192025" y="233677"/>
                  </a:moveTo>
                  <a:lnTo>
                    <a:pt x="179554" y="233677"/>
                  </a:lnTo>
                  <a:lnTo>
                    <a:pt x="186555" y="241408"/>
                  </a:lnTo>
                  <a:lnTo>
                    <a:pt x="200047" y="241408"/>
                  </a:lnTo>
                  <a:lnTo>
                    <a:pt x="192025" y="233677"/>
                  </a:lnTo>
                  <a:close/>
                </a:path>
                <a:path extrusionOk="0" h="254635" w="270509">
                  <a:moveTo>
                    <a:pt x="161321" y="219893"/>
                  </a:moveTo>
                  <a:lnTo>
                    <a:pt x="150601" y="219893"/>
                  </a:lnTo>
                  <a:lnTo>
                    <a:pt x="156508" y="228207"/>
                  </a:lnTo>
                  <a:lnTo>
                    <a:pt x="168323" y="228207"/>
                  </a:lnTo>
                  <a:lnTo>
                    <a:pt x="161321" y="219893"/>
                  </a:lnTo>
                  <a:close/>
                </a:path>
                <a:path extrusionOk="0" h="254635" w="270509">
                  <a:moveTo>
                    <a:pt x="177949" y="219893"/>
                  </a:moveTo>
                  <a:lnTo>
                    <a:pt x="167156" y="219893"/>
                  </a:lnTo>
                  <a:lnTo>
                    <a:pt x="174668" y="228207"/>
                  </a:lnTo>
                  <a:lnTo>
                    <a:pt x="186482" y="228207"/>
                  </a:lnTo>
                  <a:lnTo>
                    <a:pt x="177949" y="219893"/>
                  </a:lnTo>
                  <a:close/>
                </a:path>
                <a:path extrusionOk="0" h="254635" w="270509">
                  <a:moveTo>
                    <a:pt x="172844" y="233677"/>
                  </a:moveTo>
                  <a:lnTo>
                    <a:pt x="160300" y="233677"/>
                  </a:lnTo>
                  <a:lnTo>
                    <a:pt x="165843" y="241408"/>
                  </a:lnTo>
                  <a:lnTo>
                    <a:pt x="179262" y="241408"/>
                  </a:lnTo>
                  <a:lnTo>
                    <a:pt x="172844" y="233677"/>
                  </a:lnTo>
                  <a:close/>
                </a:path>
                <a:path extrusionOk="0" h="254635" w="270509">
                  <a:moveTo>
                    <a:pt x="153591" y="233677"/>
                  </a:moveTo>
                  <a:lnTo>
                    <a:pt x="141120" y="233677"/>
                  </a:lnTo>
                  <a:lnTo>
                    <a:pt x="145058" y="241408"/>
                  </a:lnTo>
                  <a:lnTo>
                    <a:pt x="158550" y="241408"/>
                  </a:lnTo>
                  <a:lnTo>
                    <a:pt x="153591" y="233677"/>
                  </a:lnTo>
                  <a:close/>
                </a:path>
                <a:path extrusionOk="0" h="254635" w="270509">
                  <a:moveTo>
                    <a:pt x="144839" y="219893"/>
                  </a:moveTo>
                  <a:lnTo>
                    <a:pt x="134045" y="219893"/>
                  </a:lnTo>
                  <a:lnTo>
                    <a:pt x="138348" y="228426"/>
                  </a:lnTo>
                  <a:lnTo>
                    <a:pt x="150236" y="228426"/>
                  </a:lnTo>
                  <a:lnTo>
                    <a:pt x="144839" y="219893"/>
                  </a:lnTo>
                  <a:close/>
                </a:path>
                <a:path extrusionOk="0" h="254635" w="270509">
                  <a:moveTo>
                    <a:pt x="134337" y="233677"/>
                  </a:moveTo>
                  <a:lnTo>
                    <a:pt x="121866" y="233677"/>
                  </a:lnTo>
                  <a:lnTo>
                    <a:pt x="124346" y="241408"/>
                  </a:lnTo>
                  <a:lnTo>
                    <a:pt x="137838" y="241408"/>
                  </a:lnTo>
                  <a:lnTo>
                    <a:pt x="134337" y="233677"/>
                  </a:lnTo>
                  <a:close/>
                </a:path>
                <a:path extrusionOk="0" h="254635" w="270509">
                  <a:moveTo>
                    <a:pt x="128503" y="220476"/>
                  </a:moveTo>
                  <a:lnTo>
                    <a:pt x="117636" y="220476"/>
                  </a:lnTo>
                  <a:lnTo>
                    <a:pt x="120189" y="228426"/>
                  </a:lnTo>
                  <a:lnTo>
                    <a:pt x="132003" y="228426"/>
                  </a:lnTo>
                  <a:lnTo>
                    <a:pt x="128503" y="220476"/>
                  </a:lnTo>
                  <a:close/>
                </a:path>
                <a:path extrusionOk="0" h="254635" w="270509">
                  <a:moveTo>
                    <a:pt x="115156" y="233677"/>
                  </a:moveTo>
                  <a:lnTo>
                    <a:pt x="102612" y="233677"/>
                  </a:lnTo>
                  <a:lnTo>
                    <a:pt x="103633" y="241408"/>
                  </a:lnTo>
                  <a:lnTo>
                    <a:pt x="117126" y="241408"/>
                  </a:lnTo>
                  <a:lnTo>
                    <a:pt x="115156" y="233677"/>
                  </a:lnTo>
                  <a:close/>
                </a:path>
                <a:path extrusionOk="0" h="254635" w="270509">
                  <a:moveTo>
                    <a:pt x="111948" y="221133"/>
                  </a:moveTo>
                  <a:lnTo>
                    <a:pt x="101081" y="221133"/>
                  </a:lnTo>
                  <a:lnTo>
                    <a:pt x="102029" y="228863"/>
                  </a:lnTo>
                  <a:lnTo>
                    <a:pt x="113917" y="228863"/>
                  </a:lnTo>
                  <a:lnTo>
                    <a:pt x="111948" y="221133"/>
                  </a:lnTo>
                  <a:close/>
                </a:path>
                <a:path extrusionOk="0" h="254635" w="270509">
                  <a:moveTo>
                    <a:pt x="95174" y="221133"/>
                  </a:moveTo>
                  <a:lnTo>
                    <a:pt x="84234" y="221133"/>
                  </a:lnTo>
                  <a:lnTo>
                    <a:pt x="83723" y="228863"/>
                  </a:lnTo>
                  <a:lnTo>
                    <a:pt x="95611" y="228863"/>
                  </a:lnTo>
                  <a:lnTo>
                    <a:pt x="95174" y="221133"/>
                  </a:lnTo>
                  <a:close/>
                </a:path>
                <a:path extrusionOk="0" h="254635" w="270509">
                  <a:moveTo>
                    <a:pt x="95903" y="233677"/>
                  </a:moveTo>
                  <a:lnTo>
                    <a:pt x="83432" y="233677"/>
                  </a:lnTo>
                  <a:lnTo>
                    <a:pt x="82921" y="241408"/>
                  </a:lnTo>
                  <a:lnTo>
                    <a:pt x="96413" y="241408"/>
                  </a:lnTo>
                  <a:lnTo>
                    <a:pt x="95903" y="233677"/>
                  </a:lnTo>
                  <a:close/>
                </a:path>
                <a:path extrusionOk="0" h="254635" w="270509">
                  <a:moveTo>
                    <a:pt x="78400" y="221133"/>
                  </a:moveTo>
                  <a:lnTo>
                    <a:pt x="67460" y="221133"/>
                  </a:lnTo>
                  <a:lnTo>
                    <a:pt x="65418" y="228863"/>
                  </a:lnTo>
                  <a:lnTo>
                    <a:pt x="77306" y="228863"/>
                  </a:lnTo>
                  <a:lnTo>
                    <a:pt x="78400" y="221133"/>
                  </a:lnTo>
                  <a:close/>
                </a:path>
                <a:path extrusionOk="0" h="254635" w="270509">
                  <a:moveTo>
                    <a:pt x="76722" y="233677"/>
                  </a:moveTo>
                  <a:lnTo>
                    <a:pt x="64178" y="233677"/>
                  </a:lnTo>
                  <a:lnTo>
                    <a:pt x="62136" y="241408"/>
                  </a:lnTo>
                  <a:lnTo>
                    <a:pt x="75628" y="241408"/>
                  </a:lnTo>
                  <a:lnTo>
                    <a:pt x="76722" y="233677"/>
                  </a:lnTo>
                  <a:close/>
                </a:path>
                <a:path extrusionOk="0" h="254635" w="270509">
                  <a:moveTo>
                    <a:pt x="145277" y="246440"/>
                  </a:moveTo>
                  <a:lnTo>
                    <a:pt x="57031" y="246440"/>
                  </a:lnTo>
                  <a:lnTo>
                    <a:pt x="54770" y="254171"/>
                  </a:lnTo>
                  <a:lnTo>
                    <a:pt x="149069" y="254171"/>
                  </a:lnTo>
                  <a:lnTo>
                    <a:pt x="145277" y="246440"/>
                  </a:lnTo>
                  <a:close/>
                </a:path>
                <a:path extrusionOk="0" h="254635" w="270509">
                  <a:moveTo>
                    <a:pt x="61553" y="221133"/>
                  </a:moveTo>
                  <a:lnTo>
                    <a:pt x="50613" y="221133"/>
                  </a:lnTo>
                  <a:lnTo>
                    <a:pt x="47112" y="228863"/>
                  </a:lnTo>
                  <a:lnTo>
                    <a:pt x="59000" y="228863"/>
                  </a:lnTo>
                  <a:lnTo>
                    <a:pt x="61553" y="221133"/>
                  </a:lnTo>
                  <a:close/>
                </a:path>
                <a:path extrusionOk="0" h="254635" w="270509">
                  <a:moveTo>
                    <a:pt x="57469" y="233677"/>
                  </a:moveTo>
                  <a:lnTo>
                    <a:pt x="44925" y="233677"/>
                  </a:lnTo>
                  <a:lnTo>
                    <a:pt x="41424" y="241408"/>
                  </a:lnTo>
                  <a:lnTo>
                    <a:pt x="54916" y="241408"/>
                  </a:lnTo>
                  <a:lnTo>
                    <a:pt x="57469" y="233677"/>
                  </a:lnTo>
                  <a:close/>
                </a:path>
                <a:path extrusionOk="0" h="254635" w="270509">
                  <a:moveTo>
                    <a:pt x="44779" y="221133"/>
                  </a:moveTo>
                  <a:lnTo>
                    <a:pt x="33839" y="221133"/>
                  </a:lnTo>
                  <a:lnTo>
                    <a:pt x="28807" y="228863"/>
                  </a:lnTo>
                  <a:lnTo>
                    <a:pt x="40695" y="228863"/>
                  </a:lnTo>
                  <a:lnTo>
                    <a:pt x="44779" y="221133"/>
                  </a:lnTo>
                  <a:close/>
                </a:path>
                <a:path extrusionOk="0" h="254635" w="270509">
                  <a:moveTo>
                    <a:pt x="38215" y="233677"/>
                  </a:moveTo>
                  <a:lnTo>
                    <a:pt x="25744" y="233677"/>
                  </a:lnTo>
                  <a:lnTo>
                    <a:pt x="20712" y="241408"/>
                  </a:lnTo>
                  <a:lnTo>
                    <a:pt x="34204" y="241408"/>
                  </a:lnTo>
                  <a:lnTo>
                    <a:pt x="38215" y="233677"/>
                  </a:lnTo>
                  <a:close/>
                </a:path>
                <a:path extrusionOk="0" h="254635" w="270509">
                  <a:moveTo>
                    <a:pt x="27932" y="221133"/>
                  </a:moveTo>
                  <a:lnTo>
                    <a:pt x="17065" y="221133"/>
                  </a:lnTo>
                  <a:lnTo>
                    <a:pt x="10501" y="228863"/>
                  </a:lnTo>
                  <a:lnTo>
                    <a:pt x="22389" y="228863"/>
                  </a:lnTo>
                  <a:lnTo>
                    <a:pt x="27932" y="221133"/>
                  </a:lnTo>
                  <a:close/>
                </a:path>
                <a:path extrusionOk="0" h="254635" w="270509">
                  <a:moveTo>
                    <a:pt x="19034" y="233677"/>
                  </a:moveTo>
                  <a:lnTo>
                    <a:pt x="6490" y="233677"/>
                  </a:lnTo>
                  <a:lnTo>
                    <a:pt x="0" y="241408"/>
                  </a:lnTo>
                  <a:lnTo>
                    <a:pt x="13492" y="241408"/>
                  </a:lnTo>
                  <a:lnTo>
                    <a:pt x="19034" y="23367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7" name="Google Shape;4757;p176"/>
            <p:cNvSpPr/>
            <p:nvPr/>
          </p:nvSpPr>
          <p:spPr>
            <a:xfrm>
              <a:off x="1470392" y="2192937"/>
              <a:ext cx="394335" cy="394335"/>
            </a:xfrm>
            <a:custGeom>
              <a:rect b="b" l="l" r="r" t="t"/>
              <a:pathLst>
                <a:path extrusionOk="0" h="394335" w="394335">
                  <a:moveTo>
                    <a:pt x="0" y="0"/>
                  </a:moveTo>
                  <a:lnTo>
                    <a:pt x="0" y="196919"/>
                  </a:lnTo>
                  <a:lnTo>
                    <a:pt x="262549" y="196919"/>
                  </a:lnTo>
                </a:path>
                <a:path extrusionOk="0" h="394335" w="394335">
                  <a:moveTo>
                    <a:pt x="131274" y="393838"/>
                  </a:moveTo>
                  <a:lnTo>
                    <a:pt x="131274" y="196919"/>
                  </a:lnTo>
                  <a:lnTo>
                    <a:pt x="262549" y="196919"/>
                  </a:lnTo>
                </a:path>
                <a:path extrusionOk="0" h="394335" w="394335">
                  <a:moveTo>
                    <a:pt x="393823" y="393838"/>
                  </a:moveTo>
                  <a:lnTo>
                    <a:pt x="393823" y="196919"/>
                  </a:lnTo>
                  <a:lnTo>
                    <a:pt x="262549" y="196919"/>
                  </a:lnTo>
                </a:path>
              </a:pathLst>
            </a:custGeom>
            <a:noFill/>
            <a:ln cap="flat" cmpd="sng" w="9525">
              <a:solidFill>
                <a:srgbClr val="73AD4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8" name="Google Shape;4758;p176"/>
            <p:cNvSpPr/>
            <p:nvPr/>
          </p:nvSpPr>
          <p:spPr>
            <a:xfrm>
              <a:off x="1732941" y="2192937"/>
              <a:ext cx="0" cy="131445"/>
            </a:xfrm>
            <a:custGeom>
              <a:rect b="b" l="l" r="r" t="t"/>
              <a:pathLst>
                <a:path extrusionOk="0" h="131444" w="120000">
                  <a:moveTo>
                    <a:pt x="0" y="0"/>
                  </a:moveTo>
                  <a:lnTo>
                    <a:pt x="0" y="131279"/>
                  </a:lnTo>
                </a:path>
              </a:pathLst>
            </a:custGeom>
            <a:noFill/>
            <a:ln cap="flat" cmpd="sng" w="9525">
              <a:solidFill>
                <a:srgbClr val="73AD4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9" name="Google Shape;4759;p176"/>
            <p:cNvSpPr/>
            <p:nvPr/>
          </p:nvSpPr>
          <p:spPr>
            <a:xfrm>
              <a:off x="1732941" y="2192937"/>
              <a:ext cx="262890" cy="197485"/>
            </a:xfrm>
            <a:custGeom>
              <a:rect b="b" l="l" r="r" t="t"/>
              <a:pathLst>
                <a:path extrusionOk="0" h="197485" w="262889">
                  <a:moveTo>
                    <a:pt x="262549" y="0"/>
                  </a:moveTo>
                  <a:lnTo>
                    <a:pt x="262549" y="196919"/>
                  </a:lnTo>
                  <a:lnTo>
                    <a:pt x="0" y="196919"/>
                  </a:lnTo>
                </a:path>
              </a:pathLst>
            </a:custGeom>
            <a:noFill/>
            <a:ln cap="flat" cmpd="sng" w="9525">
              <a:solidFill>
                <a:srgbClr val="73AD4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0" name="Google Shape;4760;p176"/>
            <p:cNvSpPr/>
            <p:nvPr/>
          </p:nvSpPr>
          <p:spPr>
            <a:xfrm>
              <a:off x="1339113" y="2166683"/>
              <a:ext cx="788035" cy="446405"/>
            </a:xfrm>
            <a:custGeom>
              <a:rect b="b" l="l" r="r" t="t"/>
              <a:pathLst>
                <a:path extrusionOk="0" h="446405" w="788035">
                  <a:moveTo>
                    <a:pt x="157530" y="26263"/>
                  </a:moveTo>
                  <a:lnTo>
                    <a:pt x="155460" y="16040"/>
                  </a:lnTo>
                  <a:lnTo>
                    <a:pt x="149847" y="7683"/>
                  </a:lnTo>
                  <a:lnTo>
                    <a:pt x="141503" y="2070"/>
                  </a:lnTo>
                  <a:lnTo>
                    <a:pt x="131267" y="0"/>
                  </a:lnTo>
                  <a:lnTo>
                    <a:pt x="121081" y="2070"/>
                  </a:lnTo>
                  <a:lnTo>
                    <a:pt x="112725" y="7683"/>
                  </a:lnTo>
                  <a:lnTo>
                    <a:pt x="107086" y="16040"/>
                  </a:lnTo>
                  <a:lnTo>
                    <a:pt x="105016" y="26263"/>
                  </a:lnTo>
                  <a:lnTo>
                    <a:pt x="107086" y="36487"/>
                  </a:lnTo>
                  <a:lnTo>
                    <a:pt x="112725" y="44831"/>
                  </a:lnTo>
                  <a:lnTo>
                    <a:pt x="121081" y="50457"/>
                  </a:lnTo>
                  <a:lnTo>
                    <a:pt x="131267" y="52514"/>
                  </a:lnTo>
                  <a:lnTo>
                    <a:pt x="141503" y="50457"/>
                  </a:lnTo>
                  <a:lnTo>
                    <a:pt x="149847" y="44831"/>
                  </a:lnTo>
                  <a:lnTo>
                    <a:pt x="155460" y="36487"/>
                  </a:lnTo>
                  <a:lnTo>
                    <a:pt x="157530" y="26263"/>
                  </a:lnTo>
                  <a:close/>
                </a:path>
                <a:path extrusionOk="0" h="446405" w="788035">
                  <a:moveTo>
                    <a:pt x="288798" y="420103"/>
                  </a:moveTo>
                  <a:lnTo>
                    <a:pt x="286727" y="409867"/>
                  </a:lnTo>
                  <a:lnTo>
                    <a:pt x="281089" y="401523"/>
                  </a:lnTo>
                  <a:lnTo>
                    <a:pt x="272745" y="395909"/>
                  </a:lnTo>
                  <a:lnTo>
                    <a:pt x="262547" y="393839"/>
                  </a:lnTo>
                  <a:lnTo>
                    <a:pt x="252323" y="395909"/>
                  </a:lnTo>
                  <a:lnTo>
                    <a:pt x="243979" y="401523"/>
                  </a:lnTo>
                  <a:lnTo>
                    <a:pt x="238353" y="409867"/>
                  </a:lnTo>
                  <a:lnTo>
                    <a:pt x="236296" y="420103"/>
                  </a:lnTo>
                  <a:lnTo>
                    <a:pt x="238353" y="430326"/>
                  </a:lnTo>
                  <a:lnTo>
                    <a:pt x="243979" y="438670"/>
                  </a:lnTo>
                  <a:lnTo>
                    <a:pt x="252323" y="444296"/>
                  </a:lnTo>
                  <a:lnTo>
                    <a:pt x="262547" y="446354"/>
                  </a:lnTo>
                  <a:lnTo>
                    <a:pt x="272745" y="444296"/>
                  </a:lnTo>
                  <a:lnTo>
                    <a:pt x="281089" y="438670"/>
                  </a:lnTo>
                  <a:lnTo>
                    <a:pt x="286727" y="430326"/>
                  </a:lnTo>
                  <a:lnTo>
                    <a:pt x="288798" y="420103"/>
                  </a:lnTo>
                  <a:close/>
                </a:path>
                <a:path extrusionOk="0" h="446405" w="788035">
                  <a:moveTo>
                    <a:pt x="420077" y="26263"/>
                  </a:moveTo>
                  <a:lnTo>
                    <a:pt x="418020" y="16040"/>
                  </a:lnTo>
                  <a:lnTo>
                    <a:pt x="412394" y="7683"/>
                  </a:lnTo>
                  <a:lnTo>
                    <a:pt x="404050" y="2070"/>
                  </a:lnTo>
                  <a:lnTo>
                    <a:pt x="393827" y="0"/>
                  </a:lnTo>
                  <a:lnTo>
                    <a:pt x="383590" y="2070"/>
                  </a:lnTo>
                  <a:lnTo>
                    <a:pt x="375246" y="7683"/>
                  </a:lnTo>
                  <a:lnTo>
                    <a:pt x="369633" y="16040"/>
                  </a:lnTo>
                  <a:lnTo>
                    <a:pt x="367563" y="26263"/>
                  </a:lnTo>
                  <a:lnTo>
                    <a:pt x="369633" y="36487"/>
                  </a:lnTo>
                  <a:lnTo>
                    <a:pt x="375246" y="44831"/>
                  </a:lnTo>
                  <a:lnTo>
                    <a:pt x="383590" y="50457"/>
                  </a:lnTo>
                  <a:lnTo>
                    <a:pt x="393827" y="52514"/>
                  </a:lnTo>
                  <a:lnTo>
                    <a:pt x="404050" y="50457"/>
                  </a:lnTo>
                  <a:lnTo>
                    <a:pt x="412394" y="44831"/>
                  </a:lnTo>
                  <a:lnTo>
                    <a:pt x="418020" y="36487"/>
                  </a:lnTo>
                  <a:lnTo>
                    <a:pt x="420077" y="26263"/>
                  </a:lnTo>
                  <a:close/>
                </a:path>
                <a:path extrusionOk="0" h="446405" w="788035">
                  <a:moveTo>
                    <a:pt x="551345" y="420103"/>
                  </a:moveTo>
                  <a:lnTo>
                    <a:pt x="549287" y="409867"/>
                  </a:lnTo>
                  <a:lnTo>
                    <a:pt x="543661" y="401523"/>
                  </a:lnTo>
                  <a:lnTo>
                    <a:pt x="535317" y="395909"/>
                  </a:lnTo>
                  <a:lnTo>
                    <a:pt x="525094" y="393839"/>
                  </a:lnTo>
                  <a:lnTo>
                    <a:pt x="514896" y="395909"/>
                  </a:lnTo>
                  <a:lnTo>
                    <a:pt x="506552" y="401523"/>
                  </a:lnTo>
                  <a:lnTo>
                    <a:pt x="500913" y="409867"/>
                  </a:lnTo>
                  <a:lnTo>
                    <a:pt x="498843" y="420103"/>
                  </a:lnTo>
                  <a:lnTo>
                    <a:pt x="500913" y="430326"/>
                  </a:lnTo>
                  <a:lnTo>
                    <a:pt x="506552" y="438670"/>
                  </a:lnTo>
                  <a:lnTo>
                    <a:pt x="514896" y="444296"/>
                  </a:lnTo>
                  <a:lnTo>
                    <a:pt x="525094" y="446354"/>
                  </a:lnTo>
                  <a:lnTo>
                    <a:pt x="535317" y="444296"/>
                  </a:lnTo>
                  <a:lnTo>
                    <a:pt x="543661" y="438670"/>
                  </a:lnTo>
                  <a:lnTo>
                    <a:pt x="549287" y="430326"/>
                  </a:lnTo>
                  <a:lnTo>
                    <a:pt x="551345" y="420103"/>
                  </a:lnTo>
                  <a:close/>
                </a:path>
                <a:path extrusionOk="0" h="446405" w="788035">
                  <a:moveTo>
                    <a:pt x="682625" y="26263"/>
                  </a:moveTo>
                  <a:lnTo>
                    <a:pt x="680567" y="16040"/>
                  </a:lnTo>
                  <a:lnTo>
                    <a:pt x="674941" y="7683"/>
                  </a:lnTo>
                  <a:lnTo>
                    <a:pt x="666597" y="2070"/>
                  </a:lnTo>
                  <a:lnTo>
                    <a:pt x="656374" y="0"/>
                  </a:lnTo>
                  <a:lnTo>
                    <a:pt x="646150" y="2070"/>
                  </a:lnTo>
                  <a:lnTo>
                    <a:pt x="637806" y="7683"/>
                  </a:lnTo>
                  <a:lnTo>
                    <a:pt x="632180" y="16040"/>
                  </a:lnTo>
                  <a:lnTo>
                    <a:pt x="630110" y="26263"/>
                  </a:lnTo>
                  <a:lnTo>
                    <a:pt x="632180" y="36487"/>
                  </a:lnTo>
                  <a:lnTo>
                    <a:pt x="637806" y="44831"/>
                  </a:lnTo>
                  <a:lnTo>
                    <a:pt x="646150" y="50457"/>
                  </a:lnTo>
                  <a:lnTo>
                    <a:pt x="656374" y="52514"/>
                  </a:lnTo>
                  <a:lnTo>
                    <a:pt x="666597" y="50457"/>
                  </a:lnTo>
                  <a:lnTo>
                    <a:pt x="674941" y="44831"/>
                  </a:lnTo>
                  <a:lnTo>
                    <a:pt x="680567" y="36487"/>
                  </a:lnTo>
                  <a:lnTo>
                    <a:pt x="682625" y="26263"/>
                  </a:lnTo>
                  <a:close/>
                </a:path>
                <a:path extrusionOk="0" h="446405" w="788035">
                  <a:moveTo>
                    <a:pt x="787641" y="157543"/>
                  </a:moveTo>
                  <a:lnTo>
                    <a:pt x="0" y="157543"/>
                  </a:lnTo>
                  <a:lnTo>
                    <a:pt x="0" y="288823"/>
                  </a:lnTo>
                  <a:lnTo>
                    <a:pt x="787641" y="288823"/>
                  </a:lnTo>
                  <a:lnTo>
                    <a:pt x="787641" y="157543"/>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1" name="Google Shape;4761;p176"/>
            <p:cNvSpPr/>
            <p:nvPr/>
          </p:nvSpPr>
          <p:spPr>
            <a:xfrm>
              <a:off x="1339117" y="2324216"/>
              <a:ext cx="788035" cy="131445"/>
            </a:xfrm>
            <a:custGeom>
              <a:rect b="b" l="l" r="r" t="t"/>
              <a:pathLst>
                <a:path extrusionOk="0" h="131444" w="788035">
                  <a:moveTo>
                    <a:pt x="0" y="131279"/>
                  </a:moveTo>
                  <a:lnTo>
                    <a:pt x="787647" y="131279"/>
                  </a:lnTo>
                  <a:lnTo>
                    <a:pt x="787647" y="0"/>
                  </a:lnTo>
                  <a:lnTo>
                    <a:pt x="0" y="0"/>
                  </a:lnTo>
                  <a:lnTo>
                    <a:pt x="0" y="13127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2" name="Google Shape;4762;p176"/>
            <p:cNvSpPr/>
            <p:nvPr/>
          </p:nvSpPr>
          <p:spPr>
            <a:xfrm>
              <a:off x="1503332" y="2500714"/>
              <a:ext cx="459105" cy="50800"/>
            </a:xfrm>
            <a:custGeom>
              <a:rect b="b" l="l" r="r" t="t"/>
              <a:pathLst>
                <a:path extrusionOk="0" h="50800" w="459105">
                  <a:moveTo>
                    <a:pt x="24310" y="3500"/>
                  </a:moveTo>
                  <a:lnTo>
                    <a:pt x="1701" y="3500"/>
                  </a:lnTo>
                  <a:lnTo>
                    <a:pt x="1191" y="3719"/>
                  </a:lnTo>
                  <a:lnTo>
                    <a:pt x="170" y="4448"/>
                  </a:lnTo>
                  <a:lnTo>
                    <a:pt x="121" y="4594"/>
                  </a:lnTo>
                  <a:lnTo>
                    <a:pt x="0" y="48208"/>
                  </a:lnTo>
                  <a:lnTo>
                    <a:pt x="170" y="48719"/>
                  </a:lnTo>
                  <a:lnTo>
                    <a:pt x="1191" y="49448"/>
                  </a:lnTo>
                  <a:lnTo>
                    <a:pt x="1701" y="49594"/>
                  </a:lnTo>
                  <a:lnTo>
                    <a:pt x="24528" y="49594"/>
                  </a:lnTo>
                  <a:lnTo>
                    <a:pt x="24674" y="49521"/>
                  </a:lnTo>
                  <a:lnTo>
                    <a:pt x="24893" y="49448"/>
                  </a:lnTo>
                  <a:lnTo>
                    <a:pt x="25039" y="49375"/>
                  </a:lnTo>
                  <a:lnTo>
                    <a:pt x="25185" y="49229"/>
                  </a:lnTo>
                  <a:lnTo>
                    <a:pt x="25258" y="49011"/>
                  </a:lnTo>
                  <a:lnTo>
                    <a:pt x="25404" y="48792"/>
                  </a:lnTo>
                  <a:lnTo>
                    <a:pt x="25549" y="48208"/>
                  </a:lnTo>
                  <a:lnTo>
                    <a:pt x="25549" y="45874"/>
                  </a:lnTo>
                  <a:lnTo>
                    <a:pt x="25404" y="45291"/>
                  </a:lnTo>
                  <a:lnTo>
                    <a:pt x="25185" y="44926"/>
                  </a:lnTo>
                  <a:lnTo>
                    <a:pt x="24893" y="44635"/>
                  </a:lnTo>
                  <a:lnTo>
                    <a:pt x="24674" y="44562"/>
                  </a:lnTo>
                  <a:lnTo>
                    <a:pt x="24528" y="44489"/>
                  </a:lnTo>
                  <a:lnTo>
                    <a:pt x="6077" y="44489"/>
                  </a:lnTo>
                  <a:lnTo>
                    <a:pt x="6077" y="28006"/>
                  </a:lnTo>
                  <a:lnTo>
                    <a:pt x="21903" y="28006"/>
                  </a:lnTo>
                  <a:lnTo>
                    <a:pt x="22049" y="27933"/>
                  </a:lnTo>
                  <a:lnTo>
                    <a:pt x="22195" y="27787"/>
                  </a:lnTo>
                  <a:lnTo>
                    <a:pt x="22340" y="27714"/>
                  </a:lnTo>
                  <a:lnTo>
                    <a:pt x="22413" y="27495"/>
                  </a:lnTo>
                  <a:lnTo>
                    <a:pt x="22559" y="27276"/>
                  </a:lnTo>
                  <a:lnTo>
                    <a:pt x="22705" y="26766"/>
                  </a:lnTo>
                  <a:lnTo>
                    <a:pt x="22705" y="24432"/>
                  </a:lnTo>
                  <a:lnTo>
                    <a:pt x="22559" y="23849"/>
                  </a:lnTo>
                  <a:lnTo>
                    <a:pt x="22413" y="23703"/>
                  </a:lnTo>
                  <a:lnTo>
                    <a:pt x="22340" y="23484"/>
                  </a:lnTo>
                  <a:lnTo>
                    <a:pt x="22195" y="23338"/>
                  </a:lnTo>
                  <a:lnTo>
                    <a:pt x="22049" y="23265"/>
                  </a:lnTo>
                  <a:lnTo>
                    <a:pt x="21903" y="23119"/>
                  </a:lnTo>
                  <a:lnTo>
                    <a:pt x="21757" y="23046"/>
                  </a:lnTo>
                  <a:lnTo>
                    <a:pt x="6077" y="23046"/>
                  </a:lnTo>
                  <a:lnTo>
                    <a:pt x="6077" y="8606"/>
                  </a:lnTo>
                  <a:lnTo>
                    <a:pt x="24310" y="8606"/>
                  </a:lnTo>
                  <a:lnTo>
                    <a:pt x="24747" y="8387"/>
                  </a:lnTo>
                  <a:lnTo>
                    <a:pt x="24893" y="8241"/>
                  </a:lnTo>
                  <a:lnTo>
                    <a:pt x="24966" y="8022"/>
                  </a:lnTo>
                  <a:lnTo>
                    <a:pt x="25112" y="7803"/>
                  </a:lnTo>
                  <a:lnTo>
                    <a:pt x="25185" y="7220"/>
                  </a:lnTo>
                  <a:lnTo>
                    <a:pt x="25331" y="6563"/>
                  </a:lnTo>
                  <a:lnTo>
                    <a:pt x="25217" y="5105"/>
                  </a:lnTo>
                  <a:lnTo>
                    <a:pt x="25112" y="4375"/>
                  </a:lnTo>
                  <a:lnTo>
                    <a:pt x="24966" y="4157"/>
                  </a:lnTo>
                  <a:lnTo>
                    <a:pt x="24893" y="3938"/>
                  </a:lnTo>
                  <a:lnTo>
                    <a:pt x="24601" y="3646"/>
                  </a:lnTo>
                  <a:lnTo>
                    <a:pt x="24310" y="3500"/>
                  </a:lnTo>
                  <a:close/>
                </a:path>
                <a:path extrusionOk="0" h="50800" w="459105">
                  <a:moveTo>
                    <a:pt x="44803" y="20640"/>
                  </a:moveTo>
                  <a:lnTo>
                    <a:pt x="38969" y="20640"/>
                  </a:lnTo>
                  <a:lnTo>
                    <a:pt x="39075" y="42374"/>
                  </a:lnTo>
                  <a:lnTo>
                    <a:pt x="39114" y="42811"/>
                  </a:lnTo>
                  <a:lnTo>
                    <a:pt x="39876" y="45583"/>
                  </a:lnTo>
                  <a:lnTo>
                    <a:pt x="40354" y="46677"/>
                  </a:lnTo>
                  <a:lnTo>
                    <a:pt x="41217" y="47625"/>
                  </a:lnTo>
                  <a:lnTo>
                    <a:pt x="41886" y="48427"/>
                  </a:lnTo>
                  <a:lnTo>
                    <a:pt x="42834" y="49083"/>
                  </a:lnTo>
                  <a:lnTo>
                    <a:pt x="45241" y="49959"/>
                  </a:lnTo>
                  <a:lnTo>
                    <a:pt x="46626" y="50177"/>
                  </a:lnTo>
                  <a:lnTo>
                    <a:pt x="49398" y="50177"/>
                  </a:lnTo>
                  <a:lnTo>
                    <a:pt x="51002" y="49959"/>
                  </a:lnTo>
                  <a:lnTo>
                    <a:pt x="51513" y="49813"/>
                  </a:lnTo>
                  <a:lnTo>
                    <a:pt x="52023" y="49740"/>
                  </a:lnTo>
                  <a:lnTo>
                    <a:pt x="52825" y="49448"/>
                  </a:lnTo>
                  <a:lnTo>
                    <a:pt x="53190" y="49229"/>
                  </a:lnTo>
                  <a:lnTo>
                    <a:pt x="53482" y="49083"/>
                  </a:lnTo>
                  <a:lnTo>
                    <a:pt x="53628" y="48865"/>
                  </a:lnTo>
                  <a:lnTo>
                    <a:pt x="53846" y="48719"/>
                  </a:lnTo>
                  <a:lnTo>
                    <a:pt x="53992" y="48427"/>
                  </a:lnTo>
                  <a:lnTo>
                    <a:pt x="54065" y="47989"/>
                  </a:lnTo>
                  <a:lnTo>
                    <a:pt x="54211" y="47625"/>
                  </a:lnTo>
                  <a:lnTo>
                    <a:pt x="54138" y="45218"/>
                  </a:lnTo>
                  <a:lnTo>
                    <a:pt x="47647" y="45218"/>
                  </a:lnTo>
                  <a:lnTo>
                    <a:pt x="46480" y="44635"/>
                  </a:lnTo>
                  <a:lnTo>
                    <a:pt x="45824" y="43468"/>
                  </a:lnTo>
                  <a:lnTo>
                    <a:pt x="45168" y="42374"/>
                  </a:lnTo>
                  <a:lnTo>
                    <a:pt x="44914" y="41207"/>
                  </a:lnTo>
                  <a:lnTo>
                    <a:pt x="44803" y="20640"/>
                  </a:lnTo>
                  <a:close/>
                </a:path>
                <a:path extrusionOk="0" h="50800" w="459105">
                  <a:moveTo>
                    <a:pt x="53628" y="44197"/>
                  </a:moveTo>
                  <a:lnTo>
                    <a:pt x="53190" y="44197"/>
                  </a:lnTo>
                  <a:lnTo>
                    <a:pt x="53044" y="44270"/>
                  </a:lnTo>
                  <a:lnTo>
                    <a:pt x="52752" y="44343"/>
                  </a:lnTo>
                  <a:lnTo>
                    <a:pt x="52534" y="44489"/>
                  </a:lnTo>
                  <a:lnTo>
                    <a:pt x="52242" y="44562"/>
                  </a:lnTo>
                  <a:lnTo>
                    <a:pt x="51950" y="44707"/>
                  </a:lnTo>
                  <a:lnTo>
                    <a:pt x="51586" y="44780"/>
                  </a:lnTo>
                  <a:lnTo>
                    <a:pt x="51221" y="44926"/>
                  </a:lnTo>
                  <a:lnTo>
                    <a:pt x="50783" y="44999"/>
                  </a:lnTo>
                  <a:lnTo>
                    <a:pt x="50346" y="45145"/>
                  </a:lnTo>
                  <a:lnTo>
                    <a:pt x="49835" y="45218"/>
                  </a:lnTo>
                  <a:lnTo>
                    <a:pt x="54138" y="45218"/>
                  </a:lnTo>
                  <a:lnTo>
                    <a:pt x="54029" y="44707"/>
                  </a:lnTo>
                  <a:lnTo>
                    <a:pt x="53846" y="44343"/>
                  </a:lnTo>
                  <a:lnTo>
                    <a:pt x="53628" y="44197"/>
                  </a:lnTo>
                  <a:close/>
                </a:path>
                <a:path extrusionOk="0" h="50800" w="459105">
                  <a:moveTo>
                    <a:pt x="53409" y="15753"/>
                  </a:moveTo>
                  <a:lnTo>
                    <a:pt x="34155" y="15753"/>
                  </a:lnTo>
                  <a:lnTo>
                    <a:pt x="34009" y="15899"/>
                  </a:lnTo>
                  <a:lnTo>
                    <a:pt x="33863" y="15972"/>
                  </a:lnTo>
                  <a:lnTo>
                    <a:pt x="33718" y="16118"/>
                  </a:lnTo>
                  <a:lnTo>
                    <a:pt x="33499" y="16482"/>
                  </a:lnTo>
                  <a:lnTo>
                    <a:pt x="33353" y="17066"/>
                  </a:lnTo>
                  <a:lnTo>
                    <a:pt x="33280" y="19035"/>
                  </a:lnTo>
                  <a:lnTo>
                    <a:pt x="33426" y="19691"/>
                  </a:lnTo>
                  <a:lnTo>
                    <a:pt x="33645" y="20056"/>
                  </a:lnTo>
                  <a:lnTo>
                    <a:pt x="33791" y="20421"/>
                  </a:lnTo>
                  <a:lnTo>
                    <a:pt x="34082" y="20640"/>
                  </a:lnTo>
                  <a:lnTo>
                    <a:pt x="53409" y="20640"/>
                  </a:lnTo>
                  <a:lnTo>
                    <a:pt x="53701" y="20421"/>
                  </a:lnTo>
                  <a:lnTo>
                    <a:pt x="54138" y="19691"/>
                  </a:lnTo>
                  <a:lnTo>
                    <a:pt x="54065" y="16482"/>
                  </a:lnTo>
                  <a:lnTo>
                    <a:pt x="53846" y="16118"/>
                  </a:lnTo>
                  <a:lnTo>
                    <a:pt x="53701" y="15972"/>
                  </a:lnTo>
                  <a:lnTo>
                    <a:pt x="53555" y="15899"/>
                  </a:lnTo>
                  <a:lnTo>
                    <a:pt x="53409" y="15753"/>
                  </a:lnTo>
                  <a:close/>
                </a:path>
                <a:path extrusionOk="0" h="50800" w="459105">
                  <a:moveTo>
                    <a:pt x="43709" y="7074"/>
                  </a:moveTo>
                  <a:lnTo>
                    <a:pt x="40063" y="7074"/>
                  </a:lnTo>
                  <a:lnTo>
                    <a:pt x="39771" y="7147"/>
                  </a:lnTo>
                  <a:lnTo>
                    <a:pt x="39552" y="7293"/>
                  </a:lnTo>
                  <a:lnTo>
                    <a:pt x="39333" y="7366"/>
                  </a:lnTo>
                  <a:lnTo>
                    <a:pt x="39187" y="7512"/>
                  </a:lnTo>
                  <a:lnTo>
                    <a:pt x="39114" y="7657"/>
                  </a:lnTo>
                  <a:lnTo>
                    <a:pt x="38969" y="7803"/>
                  </a:lnTo>
                  <a:lnTo>
                    <a:pt x="38969" y="15753"/>
                  </a:lnTo>
                  <a:lnTo>
                    <a:pt x="44803" y="15753"/>
                  </a:lnTo>
                  <a:lnTo>
                    <a:pt x="44803" y="7803"/>
                  </a:lnTo>
                  <a:lnTo>
                    <a:pt x="44657" y="7657"/>
                  </a:lnTo>
                  <a:lnTo>
                    <a:pt x="44584" y="7512"/>
                  </a:lnTo>
                  <a:lnTo>
                    <a:pt x="44438" y="7366"/>
                  </a:lnTo>
                  <a:lnTo>
                    <a:pt x="44220" y="7293"/>
                  </a:lnTo>
                  <a:lnTo>
                    <a:pt x="44001" y="7147"/>
                  </a:lnTo>
                  <a:lnTo>
                    <a:pt x="43709" y="7074"/>
                  </a:lnTo>
                  <a:close/>
                </a:path>
                <a:path extrusionOk="0" h="50800" w="459105">
                  <a:moveTo>
                    <a:pt x="42980" y="7001"/>
                  </a:moveTo>
                  <a:lnTo>
                    <a:pt x="40865" y="7001"/>
                  </a:lnTo>
                  <a:lnTo>
                    <a:pt x="40427" y="7074"/>
                  </a:lnTo>
                  <a:lnTo>
                    <a:pt x="43344" y="7074"/>
                  </a:lnTo>
                  <a:lnTo>
                    <a:pt x="42980" y="7001"/>
                  </a:lnTo>
                  <a:close/>
                </a:path>
                <a:path extrusionOk="0" h="50800" w="459105">
                  <a:moveTo>
                    <a:pt x="63473" y="0"/>
                  </a:moveTo>
                  <a:lnTo>
                    <a:pt x="61285" y="0"/>
                  </a:lnTo>
                  <a:lnTo>
                    <a:pt x="60264" y="218"/>
                  </a:lnTo>
                  <a:lnTo>
                    <a:pt x="59827" y="364"/>
                  </a:lnTo>
                  <a:lnTo>
                    <a:pt x="59535" y="656"/>
                  </a:lnTo>
                  <a:lnTo>
                    <a:pt x="59535" y="49229"/>
                  </a:lnTo>
                  <a:lnTo>
                    <a:pt x="59681" y="49302"/>
                  </a:lnTo>
                  <a:lnTo>
                    <a:pt x="59827" y="49448"/>
                  </a:lnTo>
                  <a:lnTo>
                    <a:pt x="60264" y="49594"/>
                  </a:lnTo>
                  <a:lnTo>
                    <a:pt x="61285" y="49813"/>
                  </a:lnTo>
                  <a:lnTo>
                    <a:pt x="63473" y="49813"/>
                  </a:lnTo>
                  <a:lnTo>
                    <a:pt x="64494" y="49594"/>
                  </a:lnTo>
                  <a:lnTo>
                    <a:pt x="64932" y="49448"/>
                  </a:lnTo>
                  <a:lnTo>
                    <a:pt x="65296" y="49083"/>
                  </a:lnTo>
                  <a:lnTo>
                    <a:pt x="65296" y="26328"/>
                  </a:lnTo>
                  <a:lnTo>
                    <a:pt x="66901" y="24286"/>
                  </a:lnTo>
                  <a:lnTo>
                    <a:pt x="68505" y="22755"/>
                  </a:lnTo>
                  <a:lnTo>
                    <a:pt x="71423" y="20712"/>
                  </a:lnTo>
                  <a:lnTo>
                    <a:pt x="72334" y="20348"/>
                  </a:lnTo>
                  <a:lnTo>
                    <a:pt x="65296" y="20348"/>
                  </a:lnTo>
                  <a:lnTo>
                    <a:pt x="65296" y="802"/>
                  </a:lnTo>
                  <a:lnTo>
                    <a:pt x="65151" y="656"/>
                  </a:lnTo>
                  <a:lnTo>
                    <a:pt x="65078" y="510"/>
                  </a:lnTo>
                  <a:lnTo>
                    <a:pt x="64932" y="364"/>
                  </a:lnTo>
                  <a:lnTo>
                    <a:pt x="64494" y="218"/>
                  </a:lnTo>
                  <a:lnTo>
                    <a:pt x="63473" y="0"/>
                  </a:lnTo>
                  <a:close/>
                </a:path>
                <a:path extrusionOk="0" h="50800" w="459105">
                  <a:moveTo>
                    <a:pt x="85322" y="20129"/>
                  </a:moveTo>
                  <a:lnTo>
                    <a:pt x="75507" y="20129"/>
                  </a:lnTo>
                  <a:lnTo>
                    <a:pt x="76528" y="20348"/>
                  </a:lnTo>
                  <a:lnTo>
                    <a:pt x="77403" y="20785"/>
                  </a:lnTo>
                  <a:lnTo>
                    <a:pt x="81195" y="49083"/>
                  </a:lnTo>
                  <a:lnTo>
                    <a:pt x="81560" y="49448"/>
                  </a:lnTo>
                  <a:lnTo>
                    <a:pt x="81997" y="49594"/>
                  </a:lnTo>
                  <a:lnTo>
                    <a:pt x="83018" y="49813"/>
                  </a:lnTo>
                  <a:lnTo>
                    <a:pt x="85133" y="49813"/>
                  </a:lnTo>
                  <a:lnTo>
                    <a:pt x="85571" y="49740"/>
                  </a:lnTo>
                  <a:lnTo>
                    <a:pt x="86227" y="49594"/>
                  </a:lnTo>
                  <a:lnTo>
                    <a:pt x="86665" y="49448"/>
                  </a:lnTo>
                  <a:lnTo>
                    <a:pt x="87030" y="49083"/>
                  </a:lnTo>
                  <a:lnTo>
                    <a:pt x="86965" y="26328"/>
                  </a:lnTo>
                  <a:lnTo>
                    <a:pt x="86811" y="24943"/>
                  </a:lnTo>
                  <a:lnTo>
                    <a:pt x="86082" y="21661"/>
                  </a:lnTo>
                  <a:lnTo>
                    <a:pt x="85425" y="20275"/>
                  </a:lnTo>
                  <a:lnTo>
                    <a:pt x="85322" y="20129"/>
                  </a:lnTo>
                  <a:close/>
                </a:path>
                <a:path extrusionOk="0" h="50800" w="459105">
                  <a:moveTo>
                    <a:pt x="77695" y="15097"/>
                  </a:moveTo>
                  <a:lnTo>
                    <a:pt x="73829" y="15097"/>
                  </a:lnTo>
                  <a:lnTo>
                    <a:pt x="72152" y="15461"/>
                  </a:lnTo>
                  <a:lnTo>
                    <a:pt x="70402" y="16337"/>
                  </a:lnTo>
                  <a:lnTo>
                    <a:pt x="68724" y="17212"/>
                  </a:lnTo>
                  <a:lnTo>
                    <a:pt x="66974" y="18524"/>
                  </a:lnTo>
                  <a:lnTo>
                    <a:pt x="65296" y="20348"/>
                  </a:lnTo>
                  <a:lnTo>
                    <a:pt x="72334" y="20348"/>
                  </a:lnTo>
                  <a:lnTo>
                    <a:pt x="72881" y="20129"/>
                  </a:lnTo>
                  <a:lnTo>
                    <a:pt x="85322" y="20129"/>
                  </a:lnTo>
                  <a:lnTo>
                    <a:pt x="84550" y="19035"/>
                  </a:lnTo>
                  <a:lnTo>
                    <a:pt x="83602" y="17868"/>
                  </a:lnTo>
                  <a:lnTo>
                    <a:pt x="82435" y="16847"/>
                  </a:lnTo>
                  <a:lnTo>
                    <a:pt x="79518" y="15388"/>
                  </a:lnTo>
                  <a:lnTo>
                    <a:pt x="77695" y="15097"/>
                  </a:lnTo>
                  <a:close/>
                </a:path>
                <a:path extrusionOk="0" h="50800" w="459105">
                  <a:moveTo>
                    <a:pt x="113503" y="15097"/>
                  </a:moveTo>
                  <a:lnTo>
                    <a:pt x="108617" y="15097"/>
                  </a:lnTo>
                  <a:lnTo>
                    <a:pt x="106502" y="15461"/>
                  </a:lnTo>
                  <a:lnTo>
                    <a:pt x="95562" y="35737"/>
                  </a:lnTo>
                  <a:lnTo>
                    <a:pt x="95927" y="38289"/>
                  </a:lnTo>
                  <a:lnTo>
                    <a:pt x="96656" y="40477"/>
                  </a:lnTo>
                  <a:lnTo>
                    <a:pt x="97313" y="42665"/>
                  </a:lnTo>
                  <a:lnTo>
                    <a:pt x="98334" y="44489"/>
                  </a:lnTo>
                  <a:lnTo>
                    <a:pt x="99720" y="45874"/>
                  </a:lnTo>
                  <a:lnTo>
                    <a:pt x="101032" y="47333"/>
                  </a:lnTo>
                  <a:lnTo>
                    <a:pt x="102710" y="48427"/>
                  </a:lnTo>
                  <a:lnTo>
                    <a:pt x="106648" y="49886"/>
                  </a:lnTo>
                  <a:lnTo>
                    <a:pt x="108982" y="50250"/>
                  </a:lnTo>
                  <a:lnTo>
                    <a:pt x="113139" y="50250"/>
                  </a:lnTo>
                  <a:lnTo>
                    <a:pt x="123203" y="47552"/>
                  </a:lnTo>
                  <a:lnTo>
                    <a:pt x="123349" y="47406"/>
                  </a:lnTo>
                  <a:lnTo>
                    <a:pt x="123568" y="46968"/>
                  </a:lnTo>
                  <a:lnTo>
                    <a:pt x="123641" y="46385"/>
                  </a:lnTo>
                  <a:lnTo>
                    <a:pt x="123714" y="45510"/>
                  </a:lnTo>
                  <a:lnTo>
                    <a:pt x="110221" y="45510"/>
                  </a:lnTo>
                  <a:lnTo>
                    <a:pt x="108617" y="45218"/>
                  </a:lnTo>
                  <a:lnTo>
                    <a:pt x="107231" y="44707"/>
                  </a:lnTo>
                  <a:lnTo>
                    <a:pt x="105919" y="44124"/>
                  </a:lnTo>
                  <a:lnTo>
                    <a:pt x="104825" y="43395"/>
                  </a:lnTo>
                  <a:lnTo>
                    <a:pt x="104022" y="42374"/>
                  </a:lnTo>
                  <a:lnTo>
                    <a:pt x="103147" y="41353"/>
                  </a:lnTo>
                  <a:lnTo>
                    <a:pt x="102564" y="40113"/>
                  </a:lnTo>
                  <a:lnTo>
                    <a:pt x="101835" y="37268"/>
                  </a:lnTo>
                  <a:lnTo>
                    <a:pt x="101695" y="35737"/>
                  </a:lnTo>
                  <a:lnTo>
                    <a:pt x="101689" y="33840"/>
                  </a:lnTo>
                  <a:lnTo>
                    <a:pt x="123422" y="33840"/>
                  </a:lnTo>
                  <a:lnTo>
                    <a:pt x="123932" y="33695"/>
                  </a:lnTo>
                  <a:lnTo>
                    <a:pt x="124370" y="33257"/>
                  </a:lnTo>
                  <a:lnTo>
                    <a:pt x="124880" y="32892"/>
                  </a:lnTo>
                  <a:lnTo>
                    <a:pt x="125099" y="32236"/>
                  </a:lnTo>
                  <a:lnTo>
                    <a:pt x="125099" y="29537"/>
                  </a:lnTo>
                  <a:lnTo>
                    <a:pt x="101689" y="29537"/>
                  </a:lnTo>
                  <a:lnTo>
                    <a:pt x="101774" y="28152"/>
                  </a:lnTo>
                  <a:lnTo>
                    <a:pt x="104376" y="22317"/>
                  </a:lnTo>
                  <a:lnTo>
                    <a:pt x="104825" y="21734"/>
                  </a:lnTo>
                  <a:lnTo>
                    <a:pt x="105773" y="21004"/>
                  </a:lnTo>
                  <a:lnTo>
                    <a:pt x="106867" y="20494"/>
                  </a:lnTo>
                  <a:lnTo>
                    <a:pt x="107961" y="19910"/>
                  </a:lnTo>
                  <a:lnTo>
                    <a:pt x="109200" y="19691"/>
                  </a:lnTo>
                  <a:lnTo>
                    <a:pt x="121867" y="19691"/>
                  </a:lnTo>
                  <a:lnTo>
                    <a:pt x="120651" y="18160"/>
                  </a:lnTo>
                  <a:lnTo>
                    <a:pt x="119192" y="17066"/>
                  </a:lnTo>
                  <a:lnTo>
                    <a:pt x="117442" y="16264"/>
                  </a:lnTo>
                  <a:lnTo>
                    <a:pt x="115618" y="15461"/>
                  </a:lnTo>
                  <a:lnTo>
                    <a:pt x="113503" y="15097"/>
                  </a:lnTo>
                  <a:close/>
                </a:path>
                <a:path extrusionOk="0" h="50800" w="459105">
                  <a:moveTo>
                    <a:pt x="123057" y="43103"/>
                  </a:moveTo>
                  <a:lnTo>
                    <a:pt x="122474" y="43103"/>
                  </a:lnTo>
                  <a:lnTo>
                    <a:pt x="122036" y="43249"/>
                  </a:lnTo>
                  <a:lnTo>
                    <a:pt x="121526" y="43468"/>
                  </a:lnTo>
                  <a:lnTo>
                    <a:pt x="120213" y="43978"/>
                  </a:lnTo>
                  <a:lnTo>
                    <a:pt x="119338" y="44270"/>
                  </a:lnTo>
                  <a:lnTo>
                    <a:pt x="118463" y="44635"/>
                  </a:lnTo>
                  <a:lnTo>
                    <a:pt x="117442" y="44853"/>
                  </a:lnTo>
                  <a:lnTo>
                    <a:pt x="116275" y="45145"/>
                  </a:lnTo>
                  <a:lnTo>
                    <a:pt x="115035" y="45364"/>
                  </a:lnTo>
                  <a:lnTo>
                    <a:pt x="113722" y="45510"/>
                  </a:lnTo>
                  <a:lnTo>
                    <a:pt x="123714" y="45510"/>
                  </a:lnTo>
                  <a:lnTo>
                    <a:pt x="123641" y="43978"/>
                  </a:lnTo>
                  <a:lnTo>
                    <a:pt x="123446" y="43468"/>
                  </a:lnTo>
                  <a:lnTo>
                    <a:pt x="123349" y="43322"/>
                  </a:lnTo>
                  <a:lnTo>
                    <a:pt x="123203" y="43249"/>
                  </a:lnTo>
                  <a:lnTo>
                    <a:pt x="123057" y="43103"/>
                  </a:lnTo>
                  <a:close/>
                </a:path>
                <a:path extrusionOk="0" h="50800" w="459105">
                  <a:moveTo>
                    <a:pt x="121867" y="19691"/>
                  </a:moveTo>
                  <a:lnTo>
                    <a:pt x="113503" y="19691"/>
                  </a:lnTo>
                  <a:lnTo>
                    <a:pt x="115691" y="20567"/>
                  </a:lnTo>
                  <a:lnTo>
                    <a:pt x="117198" y="22463"/>
                  </a:lnTo>
                  <a:lnTo>
                    <a:pt x="118536" y="24067"/>
                  </a:lnTo>
                  <a:lnTo>
                    <a:pt x="119066" y="25818"/>
                  </a:lnTo>
                  <a:lnTo>
                    <a:pt x="119192" y="29537"/>
                  </a:lnTo>
                  <a:lnTo>
                    <a:pt x="125099" y="29537"/>
                  </a:lnTo>
                  <a:lnTo>
                    <a:pt x="125013" y="27568"/>
                  </a:lnTo>
                  <a:lnTo>
                    <a:pt x="124808" y="26182"/>
                  </a:lnTo>
                  <a:lnTo>
                    <a:pt x="123714" y="22463"/>
                  </a:lnTo>
                  <a:lnTo>
                    <a:pt x="122911" y="20931"/>
                  </a:lnTo>
                  <a:lnTo>
                    <a:pt x="121867" y="19691"/>
                  </a:lnTo>
                  <a:close/>
                </a:path>
                <a:path extrusionOk="0" h="50800" w="459105">
                  <a:moveTo>
                    <a:pt x="139977" y="15607"/>
                  </a:moveTo>
                  <a:lnTo>
                    <a:pt x="137352" y="15607"/>
                  </a:lnTo>
                  <a:lnTo>
                    <a:pt x="136768" y="15753"/>
                  </a:lnTo>
                  <a:lnTo>
                    <a:pt x="136331" y="15899"/>
                  </a:lnTo>
                  <a:lnTo>
                    <a:pt x="136185" y="16045"/>
                  </a:lnTo>
                  <a:lnTo>
                    <a:pt x="136112" y="49229"/>
                  </a:lnTo>
                  <a:lnTo>
                    <a:pt x="136258" y="49302"/>
                  </a:lnTo>
                  <a:lnTo>
                    <a:pt x="136403" y="49448"/>
                  </a:lnTo>
                  <a:lnTo>
                    <a:pt x="136841" y="49594"/>
                  </a:lnTo>
                  <a:lnTo>
                    <a:pt x="137862" y="49813"/>
                  </a:lnTo>
                  <a:lnTo>
                    <a:pt x="140050" y="49813"/>
                  </a:lnTo>
                  <a:lnTo>
                    <a:pt x="141071" y="49594"/>
                  </a:lnTo>
                  <a:lnTo>
                    <a:pt x="141509" y="49448"/>
                  </a:lnTo>
                  <a:lnTo>
                    <a:pt x="141873" y="49083"/>
                  </a:lnTo>
                  <a:lnTo>
                    <a:pt x="141873" y="27641"/>
                  </a:lnTo>
                  <a:lnTo>
                    <a:pt x="143478" y="25234"/>
                  </a:lnTo>
                  <a:lnTo>
                    <a:pt x="144863" y="23411"/>
                  </a:lnTo>
                  <a:lnTo>
                    <a:pt x="145520" y="22682"/>
                  </a:lnTo>
                  <a:lnTo>
                    <a:pt x="146176" y="22171"/>
                  </a:lnTo>
                  <a:lnTo>
                    <a:pt x="146760" y="21588"/>
                  </a:lnTo>
                  <a:lnTo>
                    <a:pt x="147285" y="21296"/>
                  </a:lnTo>
                  <a:lnTo>
                    <a:pt x="141363" y="21296"/>
                  </a:lnTo>
                  <a:lnTo>
                    <a:pt x="141253" y="16264"/>
                  </a:lnTo>
                  <a:lnTo>
                    <a:pt x="141144" y="16045"/>
                  </a:lnTo>
                  <a:lnTo>
                    <a:pt x="140998" y="15899"/>
                  </a:lnTo>
                  <a:lnTo>
                    <a:pt x="140779" y="15826"/>
                  </a:lnTo>
                  <a:lnTo>
                    <a:pt x="140633" y="15753"/>
                  </a:lnTo>
                  <a:lnTo>
                    <a:pt x="139977" y="15607"/>
                  </a:lnTo>
                  <a:close/>
                </a:path>
                <a:path extrusionOk="0" h="50800" w="459105">
                  <a:moveTo>
                    <a:pt x="154643" y="20640"/>
                  </a:moveTo>
                  <a:lnTo>
                    <a:pt x="150625" y="20640"/>
                  </a:lnTo>
                  <a:lnTo>
                    <a:pt x="151062" y="20785"/>
                  </a:lnTo>
                  <a:lnTo>
                    <a:pt x="151865" y="20931"/>
                  </a:lnTo>
                  <a:lnTo>
                    <a:pt x="152229" y="21077"/>
                  </a:lnTo>
                  <a:lnTo>
                    <a:pt x="152594" y="21150"/>
                  </a:lnTo>
                  <a:lnTo>
                    <a:pt x="152886" y="21296"/>
                  </a:lnTo>
                  <a:lnTo>
                    <a:pt x="153177" y="21369"/>
                  </a:lnTo>
                  <a:lnTo>
                    <a:pt x="153469" y="21515"/>
                  </a:lnTo>
                  <a:lnTo>
                    <a:pt x="154198" y="21515"/>
                  </a:lnTo>
                  <a:lnTo>
                    <a:pt x="154271" y="21369"/>
                  </a:lnTo>
                  <a:lnTo>
                    <a:pt x="154417" y="21296"/>
                  </a:lnTo>
                  <a:lnTo>
                    <a:pt x="154534" y="21004"/>
                  </a:lnTo>
                  <a:lnTo>
                    <a:pt x="154643" y="20640"/>
                  </a:lnTo>
                  <a:close/>
                </a:path>
                <a:path extrusionOk="0" h="50800" w="459105">
                  <a:moveTo>
                    <a:pt x="151135" y="15097"/>
                  </a:moveTo>
                  <a:lnTo>
                    <a:pt x="149385" y="15097"/>
                  </a:lnTo>
                  <a:lnTo>
                    <a:pt x="148729" y="15170"/>
                  </a:lnTo>
                  <a:lnTo>
                    <a:pt x="141363" y="21296"/>
                  </a:lnTo>
                  <a:lnTo>
                    <a:pt x="147285" y="21296"/>
                  </a:lnTo>
                  <a:lnTo>
                    <a:pt x="148510" y="20712"/>
                  </a:lnTo>
                  <a:lnTo>
                    <a:pt x="149093" y="20640"/>
                  </a:lnTo>
                  <a:lnTo>
                    <a:pt x="154643" y="20640"/>
                  </a:lnTo>
                  <a:lnTo>
                    <a:pt x="154709" y="19691"/>
                  </a:lnTo>
                  <a:lnTo>
                    <a:pt x="153177" y="15534"/>
                  </a:lnTo>
                  <a:lnTo>
                    <a:pt x="152813" y="15388"/>
                  </a:lnTo>
                  <a:lnTo>
                    <a:pt x="151135" y="15097"/>
                  </a:lnTo>
                  <a:close/>
                </a:path>
                <a:path extrusionOk="0" h="50800" w="459105">
                  <a:moveTo>
                    <a:pt x="139248" y="15534"/>
                  </a:moveTo>
                  <a:lnTo>
                    <a:pt x="138154" y="15534"/>
                  </a:lnTo>
                  <a:lnTo>
                    <a:pt x="137716" y="15607"/>
                  </a:lnTo>
                  <a:lnTo>
                    <a:pt x="139612" y="15607"/>
                  </a:lnTo>
                  <a:lnTo>
                    <a:pt x="139248" y="15534"/>
                  </a:lnTo>
                  <a:close/>
                </a:path>
                <a:path extrusionOk="0" h="50800" w="459105">
                  <a:moveTo>
                    <a:pt x="161856" y="15607"/>
                  </a:moveTo>
                  <a:lnTo>
                    <a:pt x="159231" y="15607"/>
                  </a:lnTo>
                  <a:lnTo>
                    <a:pt x="158647" y="15753"/>
                  </a:lnTo>
                  <a:lnTo>
                    <a:pt x="158210" y="15899"/>
                  </a:lnTo>
                  <a:lnTo>
                    <a:pt x="158064" y="16045"/>
                  </a:lnTo>
                  <a:lnTo>
                    <a:pt x="157991" y="49229"/>
                  </a:lnTo>
                  <a:lnTo>
                    <a:pt x="158137" y="49302"/>
                  </a:lnTo>
                  <a:lnTo>
                    <a:pt x="158283" y="49448"/>
                  </a:lnTo>
                  <a:lnTo>
                    <a:pt x="158720" y="49594"/>
                  </a:lnTo>
                  <a:lnTo>
                    <a:pt x="159741" y="49813"/>
                  </a:lnTo>
                  <a:lnTo>
                    <a:pt x="161929" y="49813"/>
                  </a:lnTo>
                  <a:lnTo>
                    <a:pt x="162950" y="49594"/>
                  </a:lnTo>
                  <a:lnTo>
                    <a:pt x="163388" y="49448"/>
                  </a:lnTo>
                  <a:lnTo>
                    <a:pt x="163752" y="49083"/>
                  </a:lnTo>
                  <a:lnTo>
                    <a:pt x="163752" y="26328"/>
                  </a:lnTo>
                  <a:lnTo>
                    <a:pt x="165357" y="24286"/>
                  </a:lnTo>
                  <a:lnTo>
                    <a:pt x="166961" y="22755"/>
                  </a:lnTo>
                  <a:lnTo>
                    <a:pt x="169566" y="20931"/>
                  </a:lnTo>
                  <a:lnTo>
                    <a:pt x="163242" y="20931"/>
                  </a:lnTo>
                  <a:lnTo>
                    <a:pt x="163169" y="16337"/>
                  </a:lnTo>
                  <a:lnTo>
                    <a:pt x="163023" y="16045"/>
                  </a:lnTo>
                  <a:lnTo>
                    <a:pt x="162877" y="15899"/>
                  </a:lnTo>
                  <a:lnTo>
                    <a:pt x="162658" y="15826"/>
                  </a:lnTo>
                  <a:lnTo>
                    <a:pt x="162513" y="15753"/>
                  </a:lnTo>
                  <a:lnTo>
                    <a:pt x="161856" y="15607"/>
                  </a:lnTo>
                  <a:close/>
                </a:path>
                <a:path extrusionOk="0" h="50800" w="459105">
                  <a:moveTo>
                    <a:pt x="183778" y="20129"/>
                  </a:moveTo>
                  <a:lnTo>
                    <a:pt x="173963" y="20129"/>
                  </a:lnTo>
                  <a:lnTo>
                    <a:pt x="174984" y="20348"/>
                  </a:lnTo>
                  <a:lnTo>
                    <a:pt x="175859" y="20785"/>
                  </a:lnTo>
                  <a:lnTo>
                    <a:pt x="179651" y="49083"/>
                  </a:lnTo>
                  <a:lnTo>
                    <a:pt x="180016" y="49448"/>
                  </a:lnTo>
                  <a:lnTo>
                    <a:pt x="180453" y="49594"/>
                  </a:lnTo>
                  <a:lnTo>
                    <a:pt x="181474" y="49813"/>
                  </a:lnTo>
                  <a:lnTo>
                    <a:pt x="183589" y="49813"/>
                  </a:lnTo>
                  <a:lnTo>
                    <a:pt x="184027" y="49740"/>
                  </a:lnTo>
                  <a:lnTo>
                    <a:pt x="184683" y="49594"/>
                  </a:lnTo>
                  <a:lnTo>
                    <a:pt x="185121" y="49448"/>
                  </a:lnTo>
                  <a:lnTo>
                    <a:pt x="185486" y="49083"/>
                  </a:lnTo>
                  <a:lnTo>
                    <a:pt x="185421" y="26328"/>
                  </a:lnTo>
                  <a:lnTo>
                    <a:pt x="185267" y="24943"/>
                  </a:lnTo>
                  <a:lnTo>
                    <a:pt x="184537" y="21661"/>
                  </a:lnTo>
                  <a:lnTo>
                    <a:pt x="183881" y="20275"/>
                  </a:lnTo>
                  <a:lnTo>
                    <a:pt x="183778" y="20129"/>
                  </a:lnTo>
                  <a:close/>
                </a:path>
                <a:path extrusionOk="0" h="50800" w="459105">
                  <a:moveTo>
                    <a:pt x="176150" y="15097"/>
                  </a:moveTo>
                  <a:lnTo>
                    <a:pt x="172212" y="15097"/>
                  </a:lnTo>
                  <a:lnTo>
                    <a:pt x="170389" y="15534"/>
                  </a:lnTo>
                  <a:lnTo>
                    <a:pt x="168566" y="16482"/>
                  </a:lnTo>
                  <a:lnTo>
                    <a:pt x="166815" y="17431"/>
                  </a:lnTo>
                  <a:lnTo>
                    <a:pt x="164992" y="18889"/>
                  </a:lnTo>
                  <a:lnTo>
                    <a:pt x="163242" y="20931"/>
                  </a:lnTo>
                  <a:lnTo>
                    <a:pt x="169566" y="20931"/>
                  </a:lnTo>
                  <a:lnTo>
                    <a:pt x="169878" y="20712"/>
                  </a:lnTo>
                  <a:lnTo>
                    <a:pt x="171337" y="20129"/>
                  </a:lnTo>
                  <a:lnTo>
                    <a:pt x="183778" y="20129"/>
                  </a:lnTo>
                  <a:lnTo>
                    <a:pt x="182887" y="18889"/>
                  </a:lnTo>
                  <a:lnTo>
                    <a:pt x="182058" y="17868"/>
                  </a:lnTo>
                  <a:lnTo>
                    <a:pt x="180891" y="16847"/>
                  </a:lnTo>
                  <a:lnTo>
                    <a:pt x="177974" y="15388"/>
                  </a:lnTo>
                  <a:lnTo>
                    <a:pt x="176150" y="15097"/>
                  </a:lnTo>
                  <a:close/>
                </a:path>
                <a:path extrusionOk="0" h="50800" w="459105">
                  <a:moveTo>
                    <a:pt x="161127" y="15534"/>
                  </a:moveTo>
                  <a:lnTo>
                    <a:pt x="160033" y="15534"/>
                  </a:lnTo>
                  <a:lnTo>
                    <a:pt x="159595" y="15607"/>
                  </a:lnTo>
                  <a:lnTo>
                    <a:pt x="161491" y="15607"/>
                  </a:lnTo>
                  <a:lnTo>
                    <a:pt x="161127" y="15534"/>
                  </a:lnTo>
                  <a:close/>
                </a:path>
                <a:path extrusionOk="0" h="50800" w="459105">
                  <a:moveTo>
                    <a:pt x="211959" y="15097"/>
                  </a:moveTo>
                  <a:lnTo>
                    <a:pt x="207073" y="15097"/>
                  </a:lnTo>
                  <a:lnTo>
                    <a:pt x="204958" y="15461"/>
                  </a:lnTo>
                  <a:lnTo>
                    <a:pt x="194018" y="35737"/>
                  </a:lnTo>
                  <a:lnTo>
                    <a:pt x="194383" y="38289"/>
                  </a:lnTo>
                  <a:lnTo>
                    <a:pt x="195112" y="40477"/>
                  </a:lnTo>
                  <a:lnTo>
                    <a:pt x="195769" y="42665"/>
                  </a:lnTo>
                  <a:lnTo>
                    <a:pt x="196790" y="44489"/>
                  </a:lnTo>
                  <a:lnTo>
                    <a:pt x="198175" y="45874"/>
                  </a:lnTo>
                  <a:lnTo>
                    <a:pt x="199488" y="47333"/>
                  </a:lnTo>
                  <a:lnTo>
                    <a:pt x="201166" y="48427"/>
                  </a:lnTo>
                  <a:lnTo>
                    <a:pt x="205104" y="49886"/>
                  </a:lnTo>
                  <a:lnTo>
                    <a:pt x="207438" y="50250"/>
                  </a:lnTo>
                  <a:lnTo>
                    <a:pt x="211595" y="50250"/>
                  </a:lnTo>
                  <a:lnTo>
                    <a:pt x="221659" y="47552"/>
                  </a:lnTo>
                  <a:lnTo>
                    <a:pt x="221805" y="47406"/>
                  </a:lnTo>
                  <a:lnTo>
                    <a:pt x="222024" y="46968"/>
                  </a:lnTo>
                  <a:lnTo>
                    <a:pt x="222097" y="46385"/>
                  </a:lnTo>
                  <a:lnTo>
                    <a:pt x="222169" y="45510"/>
                  </a:lnTo>
                  <a:lnTo>
                    <a:pt x="208677" y="45510"/>
                  </a:lnTo>
                  <a:lnTo>
                    <a:pt x="207073" y="45218"/>
                  </a:lnTo>
                  <a:lnTo>
                    <a:pt x="205687" y="44707"/>
                  </a:lnTo>
                  <a:lnTo>
                    <a:pt x="204374" y="44124"/>
                  </a:lnTo>
                  <a:lnTo>
                    <a:pt x="203281" y="43395"/>
                  </a:lnTo>
                  <a:lnTo>
                    <a:pt x="202478" y="42374"/>
                  </a:lnTo>
                  <a:lnTo>
                    <a:pt x="201603" y="41353"/>
                  </a:lnTo>
                  <a:lnTo>
                    <a:pt x="201020" y="40113"/>
                  </a:lnTo>
                  <a:lnTo>
                    <a:pt x="200290" y="37268"/>
                  </a:lnTo>
                  <a:lnTo>
                    <a:pt x="200151" y="35737"/>
                  </a:lnTo>
                  <a:lnTo>
                    <a:pt x="200145" y="33840"/>
                  </a:lnTo>
                  <a:lnTo>
                    <a:pt x="221878" y="33840"/>
                  </a:lnTo>
                  <a:lnTo>
                    <a:pt x="222388" y="33695"/>
                  </a:lnTo>
                  <a:lnTo>
                    <a:pt x="222826" y="33257"/>
                  </a:lnTo>
                  <a:lnTo>
                    <a:pt x="223336" y="32892"/>
                  </a:lnTo>
                  <a:lnTo>
                    <a:pt x="223555" y="32236"/>
                  </a:lnTo>
                  <a:lnTo>
                    <a:pt x="223555" y="29537"/>
                  </a:lnTo>
                  <a:lnTo>
                    <a:pt x="200145" y="29537"/>
                  </a:lnTo>
                  <a:lnTo>
                    <a:pt x="200230" y="28152"/>
                  </a:lnTo>
                  <a:lnTo>
                    <a:pt x="202832" y="22317"/>
                  </a:lnTo>
                  <a:lnTo>
                    <a:pt x="203281" y="21734"/>
                  </a:lnTo>
                  <a:lnTo>
                    <a:pt x="204229" y="21004"/>
                  </a:lnTo>
                  <a:lnTo>
                    <a:pt x="205323" y="20494"/>
                  </a:lnTo>
                  <a:lnTo>
                    <a:pt x="206417" y="19910"/>
                  </a:lnTo>
                  <a:lnTo>
                    <a:pt x="207656" y="19691"/>
                  </a:lnTo>
                  <a:lnTo>
                    <a:pt x="220323" y="19691"/>
                  </a:lnTo>
                  <a:lnTo>
                    <a:pt x="219106" y="18160"/>
                  </a:lnTo>
                  <a:lnTo>
                    <a:pt x="217648" y="17066"/>
                  </a:lnTo>
                  <a:lnTo>
                    <a:pt x="215897" y="16264"/>
                  </a:lnTo>
                  <a:lnTo>
                    <a:pt x="214074" y="15461"/>
                  </a:lnTo>
                  <a:lnTo>
                    <a:pt x="211959" y="15097"/>
                  </a:lnTo>
                  <a:close/>
                </a:path>
                <a:path extrusionOk="0" h="50800" w="459105">
                  <a:moveTo>
                    <a:pt x="221513" y="43103"/>
                  </a:moveTo>
                  <a:lnTo>
                    <a:pt x="220930" y="43103"/>
                  </a:lnTo>
                  <a:lnTo>
                    <a:pt x="220492" y="43249"/>
                  </a:lnTo>
                  <a:lnTo>
                    <a:pt x="219982" y="43468"/>
                  </a:lnTo>
                  <a:lnTo>
                    <a:pt x="218669" y="43978"/>
                  </a:lnTo>
                  <a:lnTo>
                    <a:pt x="217794" y="44270"/>
                  </a:lnTo>
                  <a:lnTo>
                    <a:pt x="216919" y="44635"/>
                  </a:lnTo>
                  <a:lnTo>
                    <a:pt x="215897" y="44853"/>
                  </a:lnTo>
                  <a:lnTo>
                    <a:pt x="214731" y="45145"/>
                  </a:lnTo>
                  <a:lnTo>
                    <a:pt x="213491" y="45364"/>
                  </a:lnTo>
                  <a:lnTo>
                    <a:pt x="212178" y="45510"/>
                  </a:lnTo>
                  <a:lnTo>
                    <a:pt x="222169" y="45510"/>
                  </a:lnTo>
                  <a:lnTo>
                    <a:pt x="222097" y="43978"/>
                  </a:lnTo>
                  <a:lnTo>
                    <a:pt x="221902" y="43468"/>
                  </a:lnTo>
                  <a:lnTo>
                    <a:pt x="221805" y="43322"/>
                  </a:lnTo>
                  <a:lnTo>
                    <a:pt x="221659" y="43249"/>
                  </a:lnTo>
                  <a:lnTo>
                    <a:pt x="221513" y="43103"/>
                  </a:lnTo>
                  <a:close/>
                </a:path>
                <a:path extrusionOk="0" h="50800" w="459105">
                  <a:moveTo>
                    <a:pt x="220323" y="19691"/>
                  </a:moveTo>
                  <a:lnTo>
                    <a:pt x="211959" y="19691"/>
                  </a:lnTo>
                  <a:lnTo>
                    <a:pt x="214147" y="20567"/>
                  </a:lnTo>
                  <a:lnTo>
                    <a:pt x="215654" y="22463"/>
                  </a:lnTo>
                  <a:lnTo>
                    <a:pt x="216991" y="24067"/>
                  </a:lnTo>
                  <a:lnTo>
                    <a:pt x="217522" y="25818"/>
                  </a:lnTo>
                  <a:lnTo>
                    <a:pt x="217648" y="29537"/>
                  </a:lnTo>
                  <a:lnTo>
                    <a:pt x="223555" y="29537"/>
                  </a:lnTo>
                  <a:lnTo>
                    <a:pt x="223469" y="27568"/>
                  </a:lnTo>
                  <a:lnTo>
                    <a:pt x="223263" y="26182"/>
                  </a:lnTo>
                  <a:lnTo>
                    <a:pt x="222169" y="22463"/>
                  </a:lnTo>
                  <a:lnTo>
                    <a:pt x="221367" y="20931"/>
                  </a:lnTo>
                  <a:lnTo>
                    <a:pt x="220323" y="19691"/>
                  </a:lnTo>
                  <a:close/>
                </a:path>
                <a:path extrusionOk="0" h="50800" w="459105">
                  <a:moveTo>
                    <a:pt x="241715" y="20640"/>
                  </a:moveTo>
                  <a:lnTo>
                    <a:pt x="235880" y="20640"/>
                  </a:lnTo>
                  <a:lnTo>
                    <a:pt x="235986" y="42374"/>
                  </a:lnTo>
                  <a:lnTo>
                    <a:pt x="236026" y="42811"/>
                  </a:lnTo>
                  <a:lnTo>
                    <a:pt x="236787" y="45583"/>
                  </a:lnTo>
                  <a:lnTo>
                    <a:pt x="237266" y="46677"/>
                  </a:lnTo>
                  <a:lnTo>
                    <a:pt x="238129" y="47625"/>
                  </a:lnTo>
                  <a:lnTo>
                    <a:pt x="238798" y="48427"/>
                  </a:lnTo>
                  <a:lnTo>
                    <a:pt x="239746" y="49083"/>
                  </a:lnTo>
                  <a:lnTo>
                    <a:pt x="242152" y="49959"/>
                  </a:lnTo>
                  <a:lnTo>
                    <a:pt x="243538" y="50177"/>
                  </a:lnTo>
                  <a:lnTo>
                    <a:pt x="246309" y="50177"/>
                  </a:lnTo>
                  <a:lnTo>
                    <a:pt x="247914" y="49959"/>
                  </a:lnTo>
                  <a:lnTo>
                    <a:pt x="248424" y="49813"/>
                  </a:lnTo>
                  <a:lnTo>
                    <a:pt x="248935" y="49740"/>
                  </a:lnTo>
                  <a:lnTo>
                    <a:pt x="249737" y="49448"/>
                  </a:lnTo>
                  <a:lnTo>
                    <a:pt x="250102" y="49229"/>
                  </a:lnTo>
                  <a:lnTo>
                    <a:pt x="250394" y="49083"/>
                  </a:lnTo>
                  <a:lnTo>
                    <a:pt x="250539" y="48865"/>
                  </a:lnTo>
                  <a:lnTo>
                    <a:pt x="250758" y="48719"/>
                  </a:lnTo>
                  <a:lnTo>
                    <a:pt x="250904" y="48427"/>
                  </a:lnTo>
                  <a:lnTo>
                    <a:pt x="250977" y="47989"/>
                  </a:lnTo>
                  <a:lnTo>
                    <a:pt x="251123" y="47625"/>
                  </a:lnTo>
                  <a:lnTo>
                    <a:pt x="251050" y="45218"/>
                  </a:lnTo>
                  <a:lnTo>
                    <a:pt x="244559" y="45218"/>
                  </a:lnTo>
                  <a:lnTo>
                    <a:pt x="243392" y="44635"/>
                  </a:lnTo>
                  <a:lnTo>
                    <a:pt x="242736" y="43468"/>
                  </a:lnTo>
                  <a:lnTo>
                    <a:pt x="242079" y="42374"/>
                  </a:lnTo>
                  <a:lnTo>
                    <a:pt x="241826" y="41207"/>
                  </a:lnTo>
                  <a:lnTo>
                    <a:pt x="241715" y="20640"/>
                  </a:lnTo>
                  <a:close/>
                </a:path>
                <a:path extrusionOk="0" h="50800" w="459105">
                  <a:moveTo>
                    <a:pt x="250539" y="44197"/>
                  </a:moveTo>
                  <a:lnTo>
                    <a:pt x="250102" y="44197"/>
                  </a:lnTo>
                  <a:lnTo>
                    <a:pt x="249956" y="44270"/>
                  </a:lnTo>
                  <a:lnTo>
                    <a:pt x="249664" y="44343"/>
                  </a:lnTo>
                  <a:lnTo>
                    <a:pt x="249445" y="44489"/>
                  </a:lnTo>
                  <a:lnTo>
                    <a:pt x="249154" y="44562"/>
                  </a:lnTo>
                  <a:lnTo>
                    <a:pt x="248862" y="44707"/>
                  </a:lnTo>
                  <a:lnTo>
                    <a:pt x="248497" y="44780"/>
                  </a:lnTo>
                  <a:lnTo>
                    <a:pt x="248133" y="44926"/>
                  </a:lnTo>
                  <a:lnTo>
                    <a:pt x="247695" y="44999"/>
                  </a:lnTo>
                  <a:lnTo>
                    <a:pt x="247258" y="45145"/>
                  </a:lnTo>
                  <a:lnTo>
                    <a:pt x="246747" y="45218"/>
                  </a:lnTo>
                  <a:lnTo>
                    <a:pt x="251050" y="45218"/>
                  </a:lnTo>
                  <a:lnTo>
                    <a:pt x="250940" y="44707"/>
                  </a:lnTo>
                  <a:lnTo>
                    <a:pt x="250758" y="44343"/>
                  </a:lnTo>
                  <a:lnTo>
                    <a:pt x="250539" y="44197"/>
                  </a:lnTo>
                  <a:close/>
                </a:path>
                <a:path extrusionOk="0" h="50800" w="459105">
                  <a:moveTo>
                    <a:pt x="250321" y="15753"/>
                  </a:moveTo>
                  <a:lnTo>
                    <a:pt x="231067" y="15753"/>
                  </a:lnTo>
                  <a:lnTo>
                    <a:pt x="230921" y="15899"/>
                  </a:lnTo>
                  <a:lnTo>
                    <a:pt x="230775" y="15972"/>
                  </a:lnTo>
                  <a:lnTo>
                    <a:pt x="230629" y="16118"/>
                  </a:lnTo>
                  <a:lnTo>
                    <a:pt x="230411" y="16482"/>
                  </a:lnTo>
                  <a:lnTo>
                    <a:pt x="230265" y="17066"/>
                  </a:lnTo>
                  <a:lnTo>
                    <a:pt x="230192" y="19035"/>
                  </a:lnTo>
                  <a:lnTo>
                    <a:pt x="230338" y="19691"/>
                  </a:lnTo>
                  <a:lnTo>
                    <a:pt x="230556" y="20056"/>
                  </a:lnTo>
                  <a:lnTo>
                    <a:pt x="230702" y="20421"/>
                  </a:lnTo>
                  <a:lnTo>
                    <a:pt x="230994" y="20640"/>
                  </a:lnTo>
                  <a:lnTo>
                    <a:pt x="250321" y="20640"/>
                  </a:lnTo>
                  <a:lnTo>
                    <a:pt x="250612" y="20421"/>
                  </a:lnTo>
                  <a:lnTo>
                    <a:pt x="251050" y="19691"/>
                  </a:lnTo>
                  <a:lnTo>
                    <a:pt x="250977" y="16482"/>
                  </a:lnTo>
                  <a:lnTo>
                    <a:pt x="250758" y="16118"/>
                  </a:lnTo>
                  <a:lnTo>
                    <a:pt x="250612" y="15972"/>
                  </a:lnTo>
                  <a:lnTo>
                    <a:pt x="250466" y="15899"/>
                  </a:lnTo>
                  <a:lnTo>
                    <a:pt x="250321" y="15753"/>
                  </a:lnTo>
                  <a:close/>
                </a:path>
                <a:path extrusionOk="0" h="50800" w="459105">
                  <a:moveTo>
                    <a:pt x="240621" y="7074"/>
                  </a:moveTo>
                  <a:lnTo>
                    <a:pt x="236974" y="7074"/>
                  </a:lnTo>
                  <a:lnTo>
                    <a:pt x="236683" y="7147"/>
                  </a:lnTo>
                  <a:lnTo>
                    <a:pt x="236464" y="7293"/>
                  </a:lnTo>
                  <a:lnTo>
                    <a:pt x="236245" y="7366"/>
                  </a:lnTo>
                  <a:lnTo>
                    <a:pt x="236099" y="7512"/>
                  </a:lnTo>
                  <a:lnTo>
                    <a:pt x="236026" y="7657"/>
                  </a:lnTo>
                  <a:lnTo>
                    <a:pt x="235880" y="7803"/>
                  </a:lnTo>
                  <a:lnTo>
                    <a:pt x="235880" y="15753"/>
                  </a:lnTo>
                  <a:lnTo>
                    <a:pt x="241715" y="15753"/>
                  </a:lnTo>
                  <a:lnTo>
                    <a:pt x="241715" y="7803"/>
                  </a:lnTo>
                  <a:lnTo>
                    <a:pt x="241569" y="7657"/>
                  </a:lnTo>
                  <a:lnTo>
                    <a:pt x="241496" y="7512"/>
                  </a:lnTo>
                  <a:lnTo>
                    <a:pt x="241350" y="7366"/>
                  </a:lnTo>
                  <a:lnTo>
                    <a:pt x="241131" y="7293"/>
                  </a:lnTo>
                  <a:lnTo>
                    <a:pt x="240913" y="7147"/>
                  </a:lnTo>
                  <a:lnTo>
                    <a:pt x="240621" y="7074"/>
                  </a:lnTo>
                  <a:close/>
                </a:path>
                <a:path extrusionOk="0" h="50800" w="459105">
                  <a:moveTo>
                    <a:pt x="239892" y="7001"/>
                  </a:moveTo>
                  <a:lnTo>
                    <a:pt x="237777" y="7001"/>
                  </a:lnTo>
                  <a:lnTo>
                    <a:pt x="237339" y="7074"/>
                  </a:lnTo>
                  <a:lnTo>
                    <a:pt x="240256" y="7074"/>
                  </a:lnTo>
                  <a:lnTo>
                    <a:pt x="239892" y="7001"/>
                  </a:lnTo>
                  <a:close/>
                </a:path>
                <a:path extrusionOk="0" h="50800" w="459105">
                  <a:moveTo>
                    <a:pt x="271325" y="41134"/>
                  </a:moveTo>
                  <a:lnTo>
                    <a:pt x="270814" y="41134"/>
                  </a:lnTo>
                  <a:lnTo>
                    <a:pt x="270595" y="41207"/>
                  </a:lnTo>
                  <a:lnTo>
                    <a:pt x="270449" y="41280"/>
                  </a:lnTo>
                  <a:lnTo>
                    <a:pt x="270231" y="41498"/>
                  </a:lnTo>
                  <a:lnTo>
                    <a:pt x="270158" y="41717"/>
                  </a:lnTo>
                  <a:lnTo>
                    <a:pt x="270012" y="41936"/>
                  </a:lnTo>
                  <a:lnTo>
                    <a:pt x="269897" y="44853"/>
                  </a:lnTo>
                  <a:lnTo>
                    <a:pt x="270012" y="45656"/>
                  </a:lnTo>
                  <a:lnTo>
                    <a:pt x="270158" y="46093"/>
                  </a:lnTo>
                  <a:lnTo>
                    <a:pt x="270376" y="46458"/>
                  </a:lnTo>
                  <a:lnTo>
                    <a:pt x="270668" y="46750"/>
                  </a:lnTo>
                  <a:lnTo>
                    <a:pt x="270887" y="47041"/>
                  </a:lnTo>
                  <a:lnTo>
                    <a:pt x="280951" y="50250"/>
                  </a:lnTo>
                  <a:lnTo>
                    <a:pt x="284744" y="50250"/>
                  </a:lnTo>
                  <a:lnTo>
                    <a:pt x="295483" y="45072"/>
                  </a:lnTo>
                  <a:lnTo>
                    <a:pt x="281024" y="45072"/>
                  </a:lnTo>
                  <a:lnTo>
                    <a:pt x="279493" y="44853"/>
                  </a:lnTo>
                  <a:lnTo>
                    <a:pt x="271762" y="41353"/>
                  </a:lnTo>
                  <a:lnTo>
                    <a:pt x="271325" y="41134"/>
                  </a:lnTo>
                  <a:close/>
                </a:path>
                <a:path extrusionOk="0" h="50800" w="459105">
                  <a:moveTo>
                    <a:pt x="285983" y="2844"/>
                  </a:moveTo>
                  <a:lnTo>
                    <a:pt x="282993" y="2844"/>
                  </a:lnTo>
                  <a:lnTo>
                    <a:pt x="281097" y="3136"/>
                  </a:lnTo>
                  <a:lnTo>
                    <a:pt x="270960" y="16774"/>
                  </a:lnTo>
                  <a:lnTo>
                    <a:pt x="271252" y="18379"/>
                  </a:lnTo>
                  <a:lnTo>
                    <a:pt x="271908" y="19764"/>
                  </a:lnTo>
                  <a:lnTo>
                    <a:pt x="272491" y="21077"/>
                  </a:lnTo>
                  <a:lnTo>
                    <a:pt x="277597" y="25818"/>
                  </a:lnTo>
                  <a:lnTo>
                    <a:pt x="278836" y="26620"/>
                  </a:lnTo>
                  <a:lnTo>
                    <a:pt x="280076" y="27276"/>
                  </a:lnTo>
                  <a:lnTo>
                    <a:pt x="282702" y="28443"/>
                  </a:lnTo>
                  <a:lnTo>
                    <a:pt x="286421" y="30194"/>
                  </a:lnTo>
                  <a:lnTo>
                    <a:pt x="287588" y="30850"/>
                  </a:lnTo>
                  <a:lnTo>
                    <a:pt x="288536" y="31580"/>
                  </a:lnTo>
                  <a:lnTo>
                    <a:pt x="289484" y="32236"/>
                  </a:lnTo>
                  <a:lnTo>
                    <a:pt x="290286" y="33111"/>
                  </a:lnTo>
                  <a:lnTo>
                    <a:pt x="290870" y="33986"/>
                  </a:lnTo>
                  <a:lnTo>
                    <a:pt x="291453" y="34934"/>
                  </a:lnTo>
                  <a:lnTo>
                    <a:pt x="291745" y="36028"/>
                  </a:lnTo>
                  <a:lnTo>
                    <a:pt x="291706" y="38873"/>
                  </a:lnTo>
                  <a:lnTo>
                    <a:pt x="284160" y="45072"/>
                  </a:lnTo>
                  <a:lnTo>
                    <a:pt x="295483" y="45072"/>
                  </a:lnTo>
                  <a:lnTo>
                    <a:pt x="296194" y="44124"/>
                  </a:lnTo>
                  <a:lnTo>
                    <a:pt x="297798" y="40769"/>
                  </a:lnTo>
                  <a:lnTo>
                    <a:pt x="298163" y="38873"/>
                  </a:lnTo>
                  <a:lnTo>
                    <a:pt x="298163" y="34862"/>
                  </a:lnTo>
                  <a:lnTo>
                    <a:pt x="297871" y="33257"/>
                  </a:lnTo>
                  <a:lnTo>
                    <a:pt x="297288" y="31944"/>
                  </a:lnTo>
                  <a:lnTo>
                    <a:pt x="296704" y="30558"/>
                  </a:lnTo>
                  <a:lnTo>
                    <a:pt x="295902" y="29392"/>
                  </a:lnTo>
                  <a:lnTo>
                    <a:pt x="294881" y="28443"/>
                  </a:lnTo>
                  <a:lnTo>
                    <a:pt x="293933" y="27422"/>
                  </a:lnTo>
                  <a:lnTo>
                    <a:pt x="292766" y="26620"/>
                  </a:lnTo>
                  <a:lnTo>
                    <a:pt x="290286" y="25161"/>
                  </a:lnTo>
                  <a:lnTo>
                    <a:pt x="287661" y="23849"/>
                  </a:lnTo>
                  <a:lnTo>
                    <a:pt x="286348" y="23265"/>
                  </a:lnTo>
                  <a:lnTo>
                    <a:pt x="283869" y="22098"/>
                  </a:lnTo>
                  <a:lnTo>
                    <a:pt x="277232" y="15607"/>
                  </a:lnTo>
                  <a:lnTo>
                    <a:pt x="277317" y="12982"/>
                  </a:lnTo>
                  <a:lnTo>
                    <a:pt x="283504" y="7949"/>
                  </a:lnTo>
                  <a:lnTo>
                    <a:pt x="295610" y="7949"/>
                  </a:lnTo>
                  <a:lnTo>
                    <a:pt x="295537" y="7220"/>
                  </a:lnTo>
                  <a:lnTo>
                    <a:pt x="295464" y="6782"/>
                  </a:lnTo>
                  <a:lnTo>
                    <a:pt x="295319" y="6345"/>
                  </a:lnTo>
                  <a:lnTo>
                    <a:pt x="295027" y="5907"/>
                  </a:lnTo>
                  <a:lnTo>
                    <a:pt x="294589" y="5469"/>
                  </a:lnTo>
                  <a:lnTo>
                    <a:pt x="294152" y="5178"/>
                  </a:lnTo>
                  <a:lnTo>
                    <a:pt x="292693" y="4448"/>
                  </a:lnTo>
                  <a:lnTo>
                    <a:pt x="291891" y="4157"/>
                  </a:lnTo>
                  <a:lnTo>
                    <a:pt x="291016" y="3792"/>
                  </a:lnTo>
                  <a:lnTo>
                    <a:pt x="290068" y="3500"/>
                  </a:lnTo>
                  <a:lnTo>
                    <a:pt x="289119" y="3281"/>
                  </a:lnTo>
                  <a:lnTo>
                    <a:pt x="288026" y="3136"/>
                  </a:lnTo>
                  <a:lnTo>
                    <a:pt x="287005" y="2917"/>
                  </a:lnTo>
                  <a:lnTo>
                    <a:pt x="285983" y="2844"/>
                  </a:lnTo>
                  <a:close/>
                </a:path>
                <a:path extrusionOk="0" h="50800" w="459105">
                  <a:moveTo>
                    <a:pt x="295610" y="7949"/>
                  </a:moveTo>
                  <a:lnTo>
                    <a:pt x="286129" y="7949"/>
                  </a:lnTo>
                  <a:lnTo>
                    <a:pt x="287369" y="8095"/>
                  </a:lnTo>
                  <a:lnTo>
                    <a:pt x="290578" y="9189"/>
                  </a:lnTo>
                  <a:lnTo>
                    <a:pt x="291380" y="9627"/>
                  </a:lnTo>
                  <a:lnTo>
                    <a:pt x="292183" y="9991"/>
                  </a:lnTo>
                  <a:lnTo>
                    <a:pt x="292956" y="10429"/>
                  </a:lnTo>
                  <a:lnTo>
                    <a:pt x="293524" y="10794"/>
                  </a:lnTo>
                  <a:lnTo>
                    <a:pt x="293933" y="11085"/>
                  </a:lnTo>
                  <a:lnTo>
                    <a:pt x="294370" y="11231"/>
                  </a:lnTo>
                  <a:lnTo>
                    <a:pt x="294808" y="11231"/>
                  </a:lnTo>
                  <a:lnTo>
                    <a:pt x="295100" y="11085"/>
                  </a:lnTo>
                  <a:lnTo>
                    <a:pt x="295173" y="10939"/>
                  </a:lnTo>
                  <a:lnTo>
                    <a:pt x="295319" y="10794"/>
                  </a:lnTo>
                  <a:lnTo>
                    <a:pt x="295428" y="10429"/>
                  </a:lnTo>
                  <a:lnTo>
                    <a:pt x="295537" y="9408"/>
                  </a:lnTo>
                  <a:lnTo>
                    <a:pt x="295610" y="7949"/>
                  </a:lnTo>
                  <a:close/>
                </a:path>
                <a:path extrusionOk="0" h="50800" w="459105">
                  <a:moveTo>
                    <a:pt x="312020" y="15607"/>
                  </a:moveTo>
                  <a:lnTo>
                    <a:pt x="308665" y="15607"/>
                  </a:lnTo>
                  <a:lnTo>
                    <a:pt x="307863" y="15826"/>
                  </a:lnTo>
                  <a:lnTo>
                    <a:pt x="307644" y="16045"/>
                  </a:lnTo>
                  <a:lnTo>
                    <a:pt x="307571" y="17212"/>
                  </a:lnTo>
                  <a:lnTo>
                    <a:pt x="307644" y="17431"/>
                  </a:lnTo>
                  <a:lnTo>
                    <a:pt x="307790" y="18087"/>
                  </a:lnTo>
                  <a:lnTo>
                    <a:pt x="319750" y="49813"/>
                  </a:lnTo>
                  <a:lnTo>
                    <a:pt x="322376" y="49813"/>
                  </a:lnTo>
                  <a:lnTo>
                    <a:pt x="322886" y="49740"/>
                  </a:lnTo>
                  <a:lnTo>
                    <a:pt x="323397" y="49740"/>
                  </a:lnTo>
                  <a:lnTo>
                    <a:pt x="324053" y="49594"/>
                  </a:lnTo>
                  <a:lnTo>
                    <a:pt x="324637" y="49375"/>
                  </a:lnTo>
                  <a:lnTo>
                    <a:pt x="324782" y="49156"/>
                  </a:lnTo>
                  <a:lnTo>
                    <a:pt x="324928" y="49011"/>
                  </a:lnTo>
                  <a:lnTo>
                    <a:pt x="325074" y="48792"/>
                  </a:lnTo>
                  <a:lnTo>
                    <a:pt x="325147" y="48573"/>
                  </a:lnTo>
                  <a:lnTo>
                    <a:pt x="326507" y="43468"/>
                  </a:lnTo>
                  <a:lnTo>
                    <a:pt x="321428" y="43468"/>
                  </a:lnTo>
                  <a:lnTo>
                    <a:pt x="321355" y="43103"/>
                  </a:lnTo>
                  <a:lnTo>
                    <a:pt x="313594" y="16628"/>
                  </a:lnTo>
                  <a:lnTo>
                    <a:pt x="313332" y="15972"/>
                  </a:lnTo>
                  <a:lnTo>
                    <a:pt x="313186" y="15899"/>
                  </a:lnTo>
                  <a:lnTo>
                    <a:pt x="312968" y="15826"/>
                  </a:lnTo>
                  <a:lnTo>
                    <a:pt x="312749" y="15680"/>
                  </a:lnTo>
                  <a:lnTo>
                    <a:pt x="312384" y="15680"/>
                  </a:lnTo>
                  <a:lnTo>
                    <a:pt x="312020" y="15607"/>
                  </a:lnTo>
                  <a:close/>
                </a:path>
                <a:path extrusionOk="0" h="50800" w="459105">
                  <a:moveTo>
                    <a:pt x="337003" y="24943"/>
                  </a:moveTo>
                  <a:lnTo>
                    <a:pt x="331419" y="24943"/>
                  </a:lnTo>
                  <a:lnTo>
                    <a:pt x="331492" y="25307"/>
                  </a:lnTo>
                  <a:lnTo>
                    <a:pt x="340900" y="49813"/>
                  </a:lnTo>
                  <a:lnTo>
                    <a:pt x="343525" y="49813"/>
                  </a:lnTo>
                  <a:lnTo>
                    <a:pt x="344036" y="49740"/>
                  </a:lnTo>
                  <a:lnTo>
                    <a:pt x="344474" y="49740"/>
                  </a:lnTo>
                  <a:lnTo>
                    <a:pt x="344911" y="49667"/>
                  </a:lnTo>
                  <a:lnTo>
                    <a:pt x="345130" y="49594"/>
                  </a:lnTo>
                  <a:lnTo>
                    <a:pt x="345422" y="49448"/>
                  </a:lnTo>
                  <a:lnTo>
                    <a:pt x="345640" y="49375"/>
                  </a:lnTo>
                  <a:lnTo>
                    <a:pt x="345786" y="49156"/>
                  </a:lnTo>
                  <a:lnTo>
                    <a:pt x="345932" y="49011"/>
                  </a:lnTo>
                  <a:lnTo>
                    <a:pt x="346078" y="48792"/>
                  </a:lnTo>
                  <a:lnTo>
                    <a:pt x="347722" y="43468"/>
                  </a:lnTo>
                  <a:lnTo>
                    <a:pt x="342286" y="43468"/>
                  </a:lnTo>
                  <a:lnTo>
                    <a:pt x="342213" y="43103"/>
                  </a:lnTo>
                  <a:lnTo>
                    <a:pt x="337003" y="24943"/>
                  </a:lnTo>
                  <a:close/>
                </a:path>
                <a:path extrusionOk="0" h="50800" w="459105">
                  <a:moveTo>
                    <a:pt x="333680" y="15680"/>
                  </a:moveTo>
                  <a:lnTo>
                    <a:pt x="329523" y="15680"/>
                  </a:lnTo>
                  <a:lnTo>
                    <a:pt x="329304" y="15826"/>
                  </a:lnTo>
                  <a:lnTo>
                    <a:pt x="329085" y="15899"/>
                  </a:lnTo>
                  <a:lnTo>
                    <a:pt x="321428" y="43468"/>
                  </a:lnTo>
                  <a:lnTo>
                    <a:pt x="326507" y="43468"/>
                  </a:lnTo>
                  <a:lnTo>
                    <a:pt x="331346" y="25307"/>
                  </a:lnTo>
                  <a:lnTo>
                    <a:pt x="331419" y="24943"/>
                  </a:lnTo>
                  <a:lnTo>
                    <a:pt x="337003" y="24943"/>
                  </a:lnTo>
                  <a:lnTo>
                    <a:pt x="333899" y="15826"/>
                  </a:lnTo>
                  <a:lnTo>
                    <a:pt x="333680" y="15680"/>
                  </a:lnTo>
                  <a:close/>
                </a:path>
                <a:path extrusionOk="0" h="50800" w="459105">
                  <a:moveTo>
                    <a:pt x="354830" y="15607"/>
                  </a:moveTo>
                  <a:lnTo>
                    <a:pt x="351621" y="15607"/>
                  </a:lnTo>
                  <a:lnTo>
                    <a:pt x="351256" y="15680"/>
                  </a:lnTo>
                  <a:lnTo>
                    <a:pt x="350964" y="15680"/>
                  </a:lnTo>
                  <a:lnTo>
                    <a:pt x="350673" y="15826"/>
                  </a:lnTo>
                  <a:lnTo>
                    <a:pt x="350454" y="15899"/>
                  </a:lnTo>
                  <a:lnTo>
                    <a:pt x="350308" y="15972"/>
                  </a:lnTo>
                  <a:lnTo>
                    <a:pt x="350100" y="16337"/>
                  </a:lnTo>
                  <a:lnTo>
                    <a:pt x="349974" y="16628"/>
                  </a:lnTo>
                  <a:lnTo>
                    <a:pt x="342359" y="43103"/>
                  </a:lnTo>
                  <a:lnTo>
                    <a:pt x="342286" y="43468"/>
                  </a:lnTo>
                  <a:lnTo>
                    <a:pt x="347722" y="43468"/>
                  </a:lnTo>
                  <a:lnTo>
                    <a:pt x="355559" y="18087"/>
                  </a:lnTo>
                  <a:lnTo>
                    <a:pt x="355705" y="17722"/>
                  </a:lnTo>
                  <a:lnTo>
                    <a:pt x="355788" y="17431"/>
                  </a:lnTo>
                  <a:lnTo>
                    <a:pt x="355705" y="15972"/>
                  </a:lnTo>
                  <a:lnTo>
                    <a:pt x="355340" y="15753"/>
                  </a:lnTo>
                  <a:lnTo>
                    <a:pt x="354830" y="15607"/>
                  </a:lnTo>
                  <a:close/>
                </a:path>
                <a:path extrusionOk="0" h="50800" w="459105">
                  <a:moveTo>
                    <a:pt x="333024" y="15607"/>
                  </a:moveTo>
                  <a:lnTo>
                    <a:pt x="330179" y="15607"/>
                  </a:lnTo>
                  <a:lnTo>
                    <a:pt x="329815" y="15680"/>
                  </a:lnTo>
                  <a:lnTo>
                    <a:pt x="333388" y="15680"/>
                  </a:lnTo>
                  <a:lnTo>
                    <a:pt x="333024" y="15607"/>
                  </a:lnTo>
                  <a:close/>
                </a:path>
                <a:path extrusionOk="0" h="50800" w="459105">
                  <a:moveTo>
                    <a:pt x="311072" y="15534"/>
                  </a:moveTo>
                  <a:lnTo>
                    <a:pt x="309832" y="15534"/>
                  </a:lnTo>
                  <a:lnTo>
                    <a:pt x="309394" y="15607"/>
                  </a:lnTo>
                  <a:lnTo>
                    <a:pt x="311582" y="15607"/>
                  </a:lnTo>
                  <a:lnTo>
                    <a:pt x="311072" y="15534"/>
                  </a:lnTo>
                  <a:close/>
                </a:path>
                <a:path extrusionOk="0" h="50800" w="459105">
                  <a:moveTo>
                    <a:pt x="332221" y="15534"/>
                  </a:moveTo>
                  <a:lnTo>
                    <a:pt x="331054" y="15534"/>
                  </a:lnTo>
                  <a:lnTo>
                    <a:pt x="330544" y="15607"/>
                  </a:lnTo>
                  <a:lnTo>
                    <a:pt x="332659" y="15607"/>
                  </a:lnTo>
                  <a:lnTo>
                    <a:pt x="332221" y="15534"/>
                  </a:lnTo>
                  <a:close/>
                </a:path>
                <a:path extrusionOk="0" h="50800" w="459105">
                  <a:moveTo>
                    <a:pt x="353736" y="15534"/>
                  </a:moveTo>
                  <a:lnTo>
                    <a:pt x="352496" y="15534"/>
                  </a:lnTo>
                  <a:lnTo>
                    <a:pt x="352058" y="15607"/>
                  </a:lnTo>
                  <a:lnTo>
                    <a:pt x="354173" y="15607"/>
                  </a:lnTo>
                  <a:lnTo>
                    <a:pt x="353736" y="15534"/>
                  </a:lnTo>
                  <a:close/>
                </a:path>
                <a:path extrusionOk="0" h="50800" w="459105">
                  <a:moveTo>
                    <a:pt x="364675" y="15607"/>
                  </a:moveTo>
                  <a:lnTo>
                    <a:pt x="361758" y="15607"/>
                  </a:lnTo>
                  <a:lnTo>
                    <a:pt x="361393" y="15680"/>
                  </a:lnTo>
                  <a:lnTo>
                    <a:pt x="360883" y="15826"/>
                  </a:lnTo>
                  <a:lnTo>
                    <a:pt x="360518" y="16045"/>
                  </a:lnTo>
                  <a:lnTo>
                    <a:pt x="360372" y="16191"/>
                  </a:lnTo>
                  <a:lnTo>
                    <a:pt x="360372" y="49229"/>
                  </a:lnTo>
                  <a:lnTo>
                    <a:pt x="360518" y="49302"/>
                  </a:lnTo>
                  <a:lnTo>
                    <a:pt x="360664" y="49448"/>
                  </a:lnTo>
                  <a:lnTo>
                    <a:pt x="361102" y="49594"/>
                  </a:lnTo>
                  <a:lnTo>
                    <a:pt x="362123" y="49813"/>
                  </a:lnTo>
                  <a:lnTo>
                    <a:pt x="364311" y="49813"/>
                  </a:lnTo>
                  <a:lnTo>
                    <a:pt x="365332" y="49594"/>
                  </a:lnTo>
                  <a:lnTo>
                    <a:pt x="365769" y="49448"/>
                  </a:lnTo>
                  <a:lnTo>
                    <a:pt x="366134" y="49083"/>
                  </a:lnTo>
                  <a:lnTo>
                    <a:pt x="366134" y="16337"/>
                  </a:lnTo>
                  <a:lnTo>
                    <a:pt x="365988" y="16191"/>
                  </a:lnTo>
                  <a:lnTo>
                    <a:pt x="365915" y="16045"/>
                  </a:lnTo>
                  <a:lnTo>
                    <a:pt x="365550" y="15826"/>
                  </a:lnTo>
                  <a:lnTo>
                    <a:pt x="365332" y="15753"/>
                  </a:lnTo>
                  <a:lnTo>
                    <a:pt x="364675" y="15607"/>
                  </a:lnTo>
                  <a:close/>
                </a:path>
                <a:path extrusionOk="0" h="50800" w="459105">
                  <a:moveTo>
                    <a:pt x="363800" y="15534"/>
                  </a:moveTo>
                  <a:lnTo>
                    <a:pt x="362633" y="15534"/>
                  </a:lnTo>
                  <a:lnTo>
                    <a:pt x="362123" y="15607"/>
                  </a:lnTo>
                  <a:lnTo>
                    <a:pt x="364311" y="15607"/>
                  </a:lnTo>
                  <a:lnTo>
                    <a:pt x="363800" y="15534"/>
                  </a:lnTo>
                  <a:close/>
                </a:path>
                <a:path extrusionOk="0" h="50800" w="459105">
                  <a:moveTo>
                    <a:pt x="364602" y="2333"/>
                  </a:moveTo>
                  <a:lnTo>
                    <a:pt x="361831" y="2333"/>
                  </a:lnTo>
                  <a:lnTo>
                    <a:pt x="360883" y="2625"/>
                  </a:lnTo>
                  <a:lnTo>
                    <a:pt x="360372" y="3063"/>
                  </a:lnTo>
                  <a:lnTo>
                    <a:pt x="359862" y="3573"/>
                  </a:lnTo>
                  <a:lnTo>
                    <a:pt x="359593" y="4448"/>
                  </a:lnTo>
                  <a:lnTo>
                    <a:pt x="359570" y="7293"/>
                  </a:lnTo>
                  <a:lnTo>
                    <a:pt x="359789" y="8168"/>
                  </a:lnTo>
                  <a:lnTo>
                    <a:pt x="360810" y="9189"/>
                  </a:lnTo>
                  <a:lnTo>
                    <a:pt x="361758" y="9408"/>
                  </a:lnTo>
                  <a:lnTo>
                    <a:pt x="364602" y="9408"/>
                  </a:lnTo>
                  <a:lnTo>
                    <a:pt x="366863" y="4448"/>
                  </a:lnTo>
                  <a:lnTo>
                    <a:pt x="366571" y="3573"/>
                  </a:lnTo>
                  <a:lnTo>
                    <a:pt x="366061" y="3063"/>
                  </a:lnTo>
                  <a:lnTo>
                    <a:pt x="365550" y="2625"/>
                  </a:lnTo>
                  <a:lnTo>
                    <a:pt x="364602" y="2333"/>
                  </a:lnTo>
                  <a:close/>
                </a:path>
                <a:path extrusionOk="0" h="50800" w="459105">
                  <a:moveTo>
                    <a:pt x="383929" y="20640"/>
                  </a:moveTo>
                  <a:lnTo>
                    <a:pt x="378094" y="20640"/>
                  </a:lnTo>
                  <a:lnTo>
                    <a:pt x="378201" y="42374"/>
                  </a:lnTo>
                  <a:lnTo>
                    <a:pt x="378240" y="42811"/>
                  </a:lnTo>
                  <a:lnTo>
                    <a:pt x="379002" y="45583"/>
                  </a:lnTo>
                  <a:lnTo>
                    <a:pt x="379480" y="46677"/>
                  </a:lnTo>
                  <a:lnTo>
                    <a:pt x="380343" y="47625"/>
                  </a:lnTo>
                  <a:lnTo>
                    <a:pt x="381012" y="48427"/>
                  </a:lnTo>
                  <a:lnTo>
                    <a:pt x="381960" y="49083"/>
                  </a:lnTo>
                  <a:lnTo>
                    <a:pt x="384366" y="49959"/>
                  </a:lnTo>
                  <a:lnTo>
                    <a:pt x="385752" y="50177"/>
                  </a:lnTo>
                  <a:lnTo>
                    <a:pt x="388523" y="50177"/>
                  </a:lnTo>
                  <a:lnTo>
                    <a:pt x="390128" y="49959"/>
                  </a:lnTo>
                  <a:lnTo>
                    <a:pt x="390638" y="49813"/>
                  </a:lnTo>
                  <a:lnTo>
                    <a:pt x="391149" y="49740"/>
                  </a:lnTo>
                  <a:lnTo>
                    <a:pt x="391951" y="49448"/>
                  </a:lnTo>
                  <a:lnTo>
                    <a:pt x="392316" y="49229"/>
                  </a:lnTo>
                  <a:lnTo>
                    <a:pt x="392608" y="49083"/>
                  </a:lnTo>
                  <a:lnTo>
                    <a:pt x="392753" y="48865"/>
                  </a:lnTo>
                  <a:lnTo>
                    <a:pt x="392972" y="48719"/>
                  </a:lnTo>
                  <a:lnTo>
                    <a:pt x="393118" y="48427"/>
                  </a:lnTo>
                  <a:lnTo>
                    <a:pt x="393191" y="47989"/>
                  </a:lnTo>
                  <a:lnTo>
                    <a:pt x="393337" y="47625"/>
                  </a:lnTo>
                  <a:lnTo>
                    <a:pt x="393264" y="45218"/>
                  </a:lnTo>
                  <a:lnTo>
                    <a:pt x="386773" y="45218"/>
                  </a:lnTo>
                  <a:lnTo>
                    <a:pt x="385606" y="44635"/>
                  </a:lnTo>
                  <a:lnTo>
                    <a:pt x="384950" y="43468"/>
                  </a:lnTo>
                  <a:lnTo>
                    <a:pt x="384294" y="42374"/>
                  </a:lnTo>
                  <a:lnTo>
                    <a:pt x="384040" y="41207"/>
                  </a:lnTo>
                  <a:lnTo>
                    <a:pt x="383929" y="20640"/>
                  </a:lnTo>
                  <a:close/>
                </a:path>
                <a:path extrusionOk="0" h="50800" w="459105">
                  <a:moveTo>
                    <a:pt x="392753" y="44197"/>
                  </a:moveTo>
                  <a:lnTo>
                    <a:pt x="392316" y="44197"/>
                  </a:lnTo>
                  <a:lnTo>
                    <a:pt x="392170" y="44270"/>
                  </a:lnTo>
                  <a:lnTo>
                    <a:pt x="391878" y="44343"/>
                  </a:lnTo>
                  <a:lnTo>
                    <a:pt x="391659" y="44489"/>
                  </a:lnTo>
                  <a:lnTo>
                    <a:pt x="391368" y="44562"/>
                  </a:lnTo>
                  <a:lnTo>
                    <a:pt x="391076" y="44707"/>
                  </a:lnTo>
                  <a:lnTo>
                    <a:pt x="390711" y="44780"/>
                  </a:lnTo>
                  <a:lnTo>
                    <a:pt x="390347" y="44926"/>
                  </a:lnTo>
                  <a:lnTo>
                    <a:pt x="389909" y="44999"/>
                  </a:lnTo>
                  <a:lnTo>
                    <a:pt x="389472" y="45145"/>
                  </a:lnTo>
                  <a:lnTo>
                    <a:pt x="388961" y="45218"/>
                  </a:lnTo>
                  <a:lnTo>
                    <a:pt x="393264" y="45218"/>
                  </a:lnTo>
                  <a:lnTo>
                    <a:pt x="393155" y="44707"/>
                  </a:lnTo>
                  <a:lnTo>
                    <a:pt x="392972" y="44343"/>
                  </a:lnTo>
                  <a:lnTo>
                    <a:pt x="392753" y="44197"/>
                  </a:lnTo>
                  <a:close/>
                </a:path>
                <a:path extrusionOk="0" h="50800" w="459105">
                  <a:moveTo>
                    <a:pt x="392535" y="15753"/>
                  </a:moveTo>
                  <a:lnTo>
                    <a:pt x="373281" y="15753"/>
                  </a:lnTo>
                  <a:lnTo>
                    <a:pt x="373135" y="15899"/>
                  </a:lnTo>
                  <a:lnTo>
                    <a:pt x="372989" y="15972"/>
                  </a:lnTo>
                  <a:lnTo>
                    <a:pt x="372843" y="16118"/>
                  </a:lnTo>
                  <a:lnTo>
                    <a:pt x="372625" y="16482"/>
                  </a:lnTo>
                  <a:lnTo>
                    <a:pt x="372479" y="17066"/>
                  </a:lnTo>
                  <a:lnTo>
                    <a:pt x="372406" y="19035"/>
                  </a:lnTo>
                  <a:lnTo>
                    <a:pt x="372552" y="19691"/>
                  </a:lnTo>
                  <a:lnTo>
                    <a:pt x="372771" y="20056"/>
                  </a:lnTo>
                  <a:lnTo>
                    <a:pt x="372916" y="20421"/>
                  </a:lnTo>
                  <a:lnTo>
                    <a:pt x="373208" y="20640"/>
                  </a:lnTo>
                  <a:lnTo>
                    <a:pt x="392535" y="20640"/>
                  </a:lnTo>
                  <a:lnTo>
                    <a:pt x="392826" y="20421"/>
                  </a:lnTo>
                  <a:lnTo>
                    <a:pt x="393264" y="19691"/>
                  </a:lnTo>
                  <a:lnTo>
                    <a:pt x="393191" y="16482"/>
                  </a:lnTo>
                  <a:lnTo>
                    <a:pt x="392972" y="16118"/>
                  </a:lnTo>
                  <a:lnTo>
                    <a:pt x="392826" y="15972"/>
                  </a:lnTo>
                  <a:lnTo>
                    <a:pt x="392681" y="15899"/>
                  </a:lnTo>
                  <a:lnTo>
                    <a:pt x="392535" y="15753"/>
                  </a:lnTo>
                  <a:close/>
                </a:path>
                <a:path extrusionOk="0" h="50800" w="459105">
                  <a:moveTo>
                    <a:pt x="382835" y="7074"/>
                  </a:moveTo>
                  <a:lnTo>
                    <a:pt x="379188" y="7074"/>
                  </a:lnTo>
                  <a:lnTo>
                    <a:pt x="378897" y="7147"/>
                  </a:lnTo>
                  <a:lnTo>
                    <a:pt x="378678" y="7293"/>
                  </a:lnTo>
                  <a:lnTo>
                    <a:pt x="378459" y="7366"/>
                  </a:lnTo>
                  <a:lnTo>
                    <a:pt x="378313" y="7512"/>
                  </a:lnTo>
                  <a:lnTo>
                    <a:pt x="378240" y="7657"/>
                  </a:lnTo>
                  <a:lnTo>
                    <a:pt x="378094" y="7803"/>
                  </a:lnTo>
                  <a:lnTo>
                    <a:pt x="378094" y="15753"/>
                  </a:lnTo>
                  <a:lnTo>
                    <a:pt x="383929" y="15753"/>
                  </a:lnTo>
                  <a:lnTo>
                    <a:pt x="383929" y="7803"/>
                  </a:lnTo>
                  <a:lnTo>
                    <a:pt x="383783" y="7657"/>
                  </a:lnTo>
                  <a:lnTo>
                    <a:pt x="383710" y="7512"/>
                  </a:lnTo>
                  <a:lnTo>
                    <a:pt x="383564" y="7366"/>
                  </a:lnTo>
                  <a:lnTo>
                    <a:pt x="383345" y="7293"/>
                  </a:lnTo>
                  <a:lnTo>
                    <a:pt x="383127" y="7147"/>
                  </a:lnTo>
                  <a:lnTo>
                    <a:pt x="382835" y="7074"/>
                  </a:lnTo>
                  <a:close/>
                </a:path>
                <a:path extrusionOk="0" h="50800" w="459105">
                  <a:moveTo>
                    <a:pt x="382106" y="7001"/>
                  </a:moveTo>
                  <a:lnTo>
                    <a:pt x="379991" y="7001"/>
                  </a:lnTo>
                  <a:lnTo>
                    <a:pt x="379553" y="7074"/>
                  </a:lnTo>
                  <a:lnTo>
                    <a:pt x="382470" y="7074"/>
                  </a:lnTo>
                  <a:lnTo>
                    <a:pt x="382106" y="7001"/>
                  </a:lnTo>
                  <a:close/>
                </a:path>
                <a:path extrusionOk="0" h="50800" w="459105">
                  <a:moveTo>
                    <a:pt x="417769" y="15097"/>
                  </a:moveTo>
                  <a:lnTo>
                    <a:pt x="414633" y="15097"/>
                  </a:lnTo>
                  <a:lnTo>
                    <a:pt x="412663" y="15461"/>
                  </a:lnTo>
                  <a:lnTo>
                    <a:pt x="402964" y="24943"/>
                  </a:lnTo>
                  <a:lnTo>
                    <a:pt x="402161" y="27204"/>
                  </a:lnTo>
                  <a:lnTo>
                    <a:pt x="401964" y="28662"/>
                  </a:lnTo>
                  <a:lnTo>
                    <a:pt x="401885" y="36612"/>
                  </a:lnTo>
                  <a:lnTo>
                    <a:pt x="402089" y="38289"/>
                  </a:lnTo>
                  <a:lnTo>
                    <a:pt x="403401" y="42592"/>
                  </a:lnTo>
                  <a:lnTo>
                    <a:pt x="404276" y="44343"/>
                  </a:lnTo>
                  <a:lnTo>
                    <a:pt x="405925" y="46312"/>
                  </a:lnTo>
                  <a:lnTo>
                    <a:pt x="406683" y="47260"/>
                  </a:lnTo>
                  <a:lnTo>
                    <a:pt x="408142" y="48354"/>
                  </a:lnTo>
                  <a:lnTo>
                    <a:pt x="409965" y="49156"/>
                  </a:lnTo>
                  <a:lnTo>
                    <a:pt x="411715" y="49886"/>
                  </a:lnTo>
                  <a:lnTo>
                    <a:pt x="413757" y="50250"/>
                  </a:lnTo>
                  <a:lnTo>
                    <a:pt x="417185" y="50250"/>
                  </a:lnTo>
                  <a:lnTo>
                    <a:pt x="426593" y="46312"/>
                  </a:lnTo>
                  <a:lnTo>
                    <a:pt x="426739" y="46166"/>
                  </a:lnTo>
                  <a:lnTo>
                    <a:pt x="426812" y="46020"/>
                  </a:lnTo>
                  <a:lnTo>
                    <a:pt x="426885" y="45656"/>
                  </a:lnTo>
                  <a:lnTo>
                    <a:pt x="427031" y="45218"/>
                  </a:lnTo>
                  <a:lnTo>
                    <a:pt x="415435" y="45218"/>
                  </a:lnTo>
                  <a:lnTo>
                    <a:pt x="414122" y="44926"/>
                  </a:lnTo>
                  <a:lnTo>
                    <a:pt x="411934" y="43905"/>
                  </a:lnTo>
                  <a:lnTo>
                    <a:pt x="410986" y="43103"/>
                  </a:lnTo>
                  <a:lnTo>
                    <a:pt x="410199" y="42009"/>
                  </a:lnTo>
                  <a:lnTo>
                    <a:pt x="409454" y="41061"/>
                  </a:lnTo>
                  <a:lnTo>
                    <a:pt x="408871" y="39748"/>
                  </a:lnTo>
                  <a:lnTo>
                    <a:pt x="408142" y="36612"/>
                  </a:lnTo>
                  <a:lnTo>
                    <a:pt x="407923" y="34862"/>
                  </a:lnTo>
                  <a:lnTo>
                    <a:pt x="407923" y="28662"/>
                  </a:lnTo>
                  <a:lnTo>
                    <a:pt x="408652" y="25453"/>
                  </a:lnTo>
                  <a:lnTo>
                    <a:pt x="411715" y="21150"/>
                  </a:lnTo>
                  <a:lnTo>
                    <a:pt x="413830" y="20056"/>
                  </a:lnTo>
                  <a:lnTo>
                    <a:pt x="426885" y="20056"/>
                  </a:lnTo>
                  <a:lnTo>
                    <a:pt x="426812" y="19691"/>
                  </a:lnTo>
                  <a:lnTo>
                    <a:pt x="426666" y="19254"/>
                  </a:lnTo>
                  <a:lnTo>
                    <a:pt x="426593" y="19108"/>
                  </a:lnTo>
                  <a:lnTo>
                    <a:pt x="426520" y="18889"/>
                  </a:lnTo>
                  <a:lnTo>
                    <a:pt x="426156" y="18524"/>
                  </a:lnTo>
                  <a:lnTo>
                    <a:pt x="425937" y="18233"/>
                  </a:lnTo>
                  <a:lnTo>
                    <a:pt x="425645" y="17941"/>
                  </a:lnTo>
                  <a:lnTo>
                    <a:pt x="418790" y="15170"/>
                  </a:lnTo>
                  <a:lnTo>
                    <a:pt x="417769" y="15097"/>
                  </a:lnTo>
                  <a:close/>
                </a:path>
                <a:path extrusionOk="0" h="50800" w="459105">
                  <a:moveTo>
                    <a:pt x="426301" y="41134"/>
                  </a:moveTo>
                  <a:lnTo>
                    <a:pt x="425864" y="41134"/>
                  </a:lnTo>
                  <a:lnTo>
                    <a:pt x="425426" y="41353"/>
                  </a:lnTo>
                  <a:lnTo>
                    <a:pt x="424916" y="41717"/>
                  </a:lnTo>
                  <a:lnTo>
                    <a:pt x="423822" y="42665"/>
                  </a:lnTo>
                  <a:lnTo>
                    <a:pt x="423020" y="43176"/>
                  </a:lnTo>
                  <a:lnTo>
                    <a:pt x="422290" y="43686"/>
                  </a:lnTo>
                  <a:lnTo>
                    <a:pt x="421415" y="44124"/>
                  </a:lnTo>
                  <a:lnTo>
                    <a:pt x="419373" y="44999"/>
                  </a:lnTo>
                  <a:lnTo>
                    <a:pt x="418206" y="45218"/>
                  </a:lnTo>
                  <a:lnTo>
                    <a:pt x="427031" y="45218"/>
                  </a:lnTo>
                  <a:lnTo>
                    <a:pt x="426958" y="42009"/>
                  </a:lnTo>
                  <a:lnTo>
                    <a:pt x="426812" y="41717"/>
                  </a:lnTo>
                  <a:lnTo>
                    <a:pt x="426739" y="41498"/>
                  </a:lnTo>
                  <a:lnTo>
                    <a:pt x="426666" y="41353"/>
                  </a:lnTo>
                  <a:lnTo>
                    <a:pt x="426520" y="41280"/>
                  </a:lnTo>
                  <a:lnTo>
                    <a:pt x="426301" y="41134"/>
                  </a:lnTo>
                  <a:close/>
                </a:path>
                <a:path extrusionOk="0" h="50800" w="459105">
                  <a:moveTo>
                    <a:pt x="426885" y="20056"/>
                  </a:moveTo>
                  <a:lnTo>
                    <a:pt x="418060" y="20056"/>
                  </a:lnTo>
                  <a:lnTo>
                    <a:pt x="419227" y="20275"/>
                  </a:lnTo>
                  <a:lnTo>
                    <a:pt x="421269" y="21004"/>
                  </a:lnTo>
                  <a:lnTo>
                    <a:pt x="422144" y="21442"/>
                  </a:lnTo>
                  <a:lnTo>
                    <a:pt x="423530" y="22390"/>
                  </a:lnTo>
                  <a:lnTo>
                    <a:pt x="424200" y="22900"/>
                  </a:lnTo>
                  <a:lnTo>
                    <a:pt x="425062" y="23630"/>
                  </a:lnTo>
                  <a:lnTo>
                    <a:pt x="425499" y="23849"/>
                  </a:lnTo>
                  <a:lnTo>
                    <a:pt x="426156" y="23849"/>
                  </a:lnTo>
                  <a:lnTo>
                    <a:pt x="426374" y="23630"/>
                  </a:lnTo>
                  <a:lnTo>
                    <a:pt x="426812" y="22900"/>
                  </a:lnTo>
                  <a:lnTo>
                    <a:pt x="426925" y="22390"/>
                  </a:lnTo>
                  <a:lnTo>
                    <a:pt x="426885" y="20056"/>
                  </a:lnTo>
                  <a:close/>
                </a:path>
                <a:path extrusionOk="0" h="50800" w="459105">
                  <a:moveTo>
                    <a:pt x="435418" y="0"/>
                  </a:moveTo>
                  <a:lnTo>
                    <a:pt x="433230" y="0"/>
                  </a:lnTo>
                  <a:lnTo>
                    <a:pt x="432209" y="218"/>
                  </a:lnTo>
                  <a:lnTo>
                    <a:pt x="431771" y="364"/>
                  </a:lnTo>
                  <a:lnTo>
                    <a:pt x="431479" y="656"/>
                  </a:lnTo>
                  <a:lnTo>
                    <a:pt x="431479" y="49229"/>
                  </a:lnTo>
                  <a:lnTo>
                    <a:pt x="431625" y="49302"/>
                  </a:lnTo>
                  <a:lnTo>
                    <a:pt x="431771" y="49448"/>
                  </a:lnTo>
                  <a:lnTo>
                    <a:pt x="432209" y="49594"/>
                  </a:lnTo>
                  <a:lnTo>
                    <a:pt x="433230" y="49813"/>
                  </a:lnTo>
                  <a:lnTo>
                    <a:pt x="435418" y="49813"/>
                  </a:lnTo>
                  <a:lnTo>
                    <a:pt x="436439" y="49594"/>
                  </a:lnTo>
                  <a:lnTo>
                    <a:pt x="436876" y="49448"/>
                  </a:lnTo>
                  <a:lnTo>
                    <a:pt x="437241" y="49083"/>
                  </a:lnTo>
                  <a:lnTo>
                    <a:pt x="437241" y="26328"/>
                  </a:lnTo>
                  <a:lnTo>
                    <a:pt x="438845" y="24286"/>
                  </a:lnTo>
                  <a:lnTo>
                    <a:pt x="440450" y="22755"/>
                  </a:lnTo>
                  <a:lnTo>
                    <a:pt x="443367" y="20712"/>
                  </a:lnTo>
                  <a:lnTo>
                    <a:pt x="444279" y="20348"/>
                  </a:lnTo>
                  <a:lnTo>
                    <a:pt x="437241" y="20348"/>
                  </a:lnTo>
                  <a:lnTo>
                    <a:pt x="437241" y="802"/>
                  </a:lnTo>
                  <a:lnTo>
                    <a:pt x="437095" y="656"/>
                  </a:lnTo>
                  <a:lnTo>
                    <a:pt x="437022" y="510"/>
                  </a:lnTo>
                  <a:lnTo>
                    <a:pt x="436876" y="364"/>
                  </a:lnTo>
                  <a:lnTo>
                    <a:pt x="436439" y="218"/>
                  </a:lnTo>
                  <a:lnTo>
                    <a:pt x="435418" y="0"/>
                  </a:lnTo>
                  <a:close/>
                </a:path>
                <a:path extrusionOk="0" h="50800" w="459105">
                  <a:moveTo>
                    <a:pt x="457267" y="20129"/>
                  </a:moveTo>
                  <a:lnTo>
                    <a:pt x="447451" y="20129"/>
                  </a:lnTo>
                  <a:lnTo>
                    <a:pt x="448472" y="20348"/>
                  </a:lnTo>
                  <a:lnTo>
                    <a:pt x="449347" y="20785"/>
                  </a:lnTo>
                  <a:lnTo>
                    <a:pt x="453140" y="49083"/>
                  </a:lnTo>
                  <a:lnTo>
                    <a:pt x="453504" y="49448"/>
                  </a:lnTo>
                  <a:lnTo>
                    <a:pt x="453942" y="49594"/>
                  </a:lnTo>
                  <a:lnTo>
                    <a:pt x="454963" y="49813"/>
                  </a:lnTo>
                  <a:lnTo>
                    <a:pt x="457078" y="49813"/>
                  </a:lnTo>
                  <a:lnTo>
                    <a:pt x="457516" y="49740"/>
                  </a:lnTo>
                  <a:lnTo>
                    <a:pt x="458172" y="49594"/>
                  </a:lnTo>
                  <a:lnTo>
                    <a:pt x="458610" y="49448"/>
                  </a:lnTo>
                  <a:lnTo>
                    <a:pt x="458974" y="49083"/>
                  </a:lnTo>
                  <a:lnTo>
                    <a:pt x="458909" y="26328"/>
                  </a:lnTo>
                  <a:lnTo>
                    <a:pt x="458755" y="24943"/>
                  </a:lnTo>
                  <a:lnTo>
                    <a:pt x="458026" y="21661"/>
                  </a:lnTo>
                  <a:lnTo>
                    <a:pt x="457370" y="20275"/>
                  </a:lnTo>
                  <a:lnTo>
                    <a:pt x="457267" y="20129"/>
                  </a:lnTo>
                  <a:close/>
                </a:path>
                <a:path extrusionOk="0" h="50800" w="459105">
                  <a:moveTo>
                    <a:pt x="449639" y="15097"/>
                  </a:moveTo>
                  <a:lnTo>
                    <a:pt x="445774" y="15097"/>
                  </a:lnTo>
                  <a:lnTo>
                    <a:pt x="444096" y="15461"/>
                  </a:lnTo>
                  <a:lnTo>
                    <a:pt x="442346" y="16337"/>
                  </a:lnTo>
                  <a:lnTo>
                    <a:pt x="440669" y="17212"/>
                  </a:lnTo>
                  <a:lnTo>
                    <a:pt x="438918" y="18524"/>
                  </a:lnTo>
                  <a:lnTo>
                    <a:pt x="437241" y="20348"/>
                  </a:lnTo>
                  <a:lnTo>
                    <a:pt x="444279" y="20348"/>
                  </a:lnTo>
                  <a:lnTo>
                    <a:pt x="444826" y="20129"/>
                  </a:lnTo>
                  <a:lnTo>
                    <a:pt x="457267" y="20129"/>
                  </a:lnTo>
                  <a:lnTo>
                    <a:pt x="456495" y="19035"/>
                  </a:lnTo>
                  <a:lnTo>
                    <a:pt x="455546" y="17868"/>
                  </a:lnTo>
                  <a:lnTo>
                    <a:pt x="454380" y="16847"/>
                  </a:lnTo>
                  <a:lnTo>
                    <a:pt x="451462" y="15388"/>
                  </a:lnTo>
                  <a:lnTo>
                    <a:pt x="449639" y="15097"/>
                  </a:lnTo>
                  <a:close/>
                </a:path>
              </a:pathLst>
            </a:custGeom>
            <a:solidFill>
              <a:srgbClr val="1E49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3" name="Google Shape;4763;p176"/>
            <p:cNvSpPr/>
            <p:nvPr/>
          </p:nvSpPr>
          <p:spPr>
            <a:xfrm>
              <a:off x="1470392" y="1585769"/>
              <a:ext cx="262890" cy="762635"/>
            </a:xfrm>
            <a:custGeom>
              <a:rect b="b" l="l" r="r" t="t"/>
              <a:pathLst>
                <a:path extrusionOk="0" h="762635" w="262889">
                  <a:moveTo>
                    <a:pt x="0" y="0"/>
                  </a:moveTo>
                  <a:lnTo>
                    <a:pt x="262549" y="0"/>
                  </a:lnTo>
                  <a:lnTo>
                    <a:pt x="262549" y="762369"/>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4" name="Google Shape;4764;p176"/>
            <p:cNvSpPr/>
            <p:nvPr/>
          </p:nvSpPr>
          <p:spPr>
            <a:xfrm>
              <a:off x="1709093" y="2342158"/>
              <a:ext cx="48260" cy="48260"/>
            </a:xfrm>
            <a:custGeom>
              <a:rect b="b" l="l" r="r" t="t"/>
              <a:pathLst>
                <a:path extrusionOk="0" h="48260" w="48260">
                  <a:moveTo>
                    <a:pt x="47696" y="0"/>
                  </a:moveTo>
                  <a:lnTo>
                    <a:pt x="0" y="0"/>
                  </a:lnTo>
                  <a:lnTo>
                    <a:pt x="23848" y="47698"/>
                  </a:lnTo>
                  <a:lnTo>
                    <a:pt x="47696"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5" name="Google Shape;4765;p176"/>
            <p:cNvSpPr/>
            <p:nvPr/>
          </p:nvSpPr>
          <p:spPr>
            <a:xfrm>
              <a:off x="1552438" y="2455496"/>
              <a:ext cx="0" cy="532765"/>
            </a:xfrm>
            <a:custGeom>
              <a:rect b="b" l="l" r="r" t="t"/>
              <a:pathLst>
                <a:path extrusionOk="0" h="532764" w="120000">
                  <a:moveTo>
                    <a:pt x="0" y="0"/>
                  </a:moveTo>
                  <a:lnTo>
                    <a:pt x="0" y="532630"/>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6" name="Google Shape;4766;p176"/>
            <p:cNvSpPr/>
            <p:nvPr/>
          </p:nvSpPr>
          <p:spPr>
            <a:xfrm>
              <a:off x="1528590" y="2982146"/>
              <a:ext cx="48260" cy="48260"/>
            </a:xfrm>
            <a:custGeom>
              <a:rect b="b" l="l" r="r" t="t"/>
              <a:pathLst>
                <a:path extrusionOk="0" h="48260" w="48259">
                  <a:moveTo>
                    <a:pt x="47696" y="0"/>
                  </a:moveTo>
                  <a:lnTo>
                    <a:pt x="0" y="0"/>
                  </a:lnTo>
                  <a:lnTo>
                    <a:pt x="23848" y="47698"/>
                  </a:lnTo>
                  <a:lnTo>
                    <a:pt x="47696"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7" name="Google Shape;4767;p176"/>
            <p:cNvSpPr/>
            <p:nvPr/>
          </p:nvSpPr>
          <p:spPr>
            <a:xfrm>
              <a:off x="1863486" y="3029837"/>
              <a:ext cx="461009" cy="722630"/>
            </a:xfrm>
            <a:custGeom>
              <a:rect b="b" l="l" r="r" t="t"/>
              <a:pathLst>
                <a:path extrusionOk="0" h="722629" w="461010">
                  <a:moveTo>
                    <a:pt x="460919" y="0"/>
                  </a:moveTo>
                  <a:lnTo>
                    <a:pt x="0" y="0"/>
                  </a:lnTo>
                  <a:lnTo>
                    <a:pt x="0" y="722037"/>
                  </a:lnTo>
                  <a:lnTo>
                    <a:pt x="460919" y="722037"/>
                  </a:lnTo>
                  <a:lnTo>
                    <a:pt x="460919"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8" name="Google Shape;4768;p176"/>
            <p:cNvSpPr/>
            <p:nvPr/>
          </p:nvSpPr>
          <p:spPr>
            <a:xfrm>
              <a:off x="2207936" y="3387931"/>
              <a:ext cx="55880" cy="55880"/>
            </a:xfrm>
            <a:custGeom>
              <a:rect b="b" l="l" r="r" t="t"/>
              <a:pathLst>
                <a:path extrusionOk="0" h="55879" w="55880">
                  <a:moveTo>
                    <a:pt x="27932" y="0"/>
                  </a:moveTo>
                  <a:lnTo>
                    <a:pt x="17075" y="2189"/>
                  </a:lnTo>
                  <a:lnTo>
                    <a:pt x="8195" y="8159"/>
                  </a:lnTo>
                  <a:lnTo>
                    <a:pt x="2200" y="17015"/>
                  </a:lnTo>
                  <a:lnTo>
                    <a:pt x="0" y="27860"/>
                  </a:lnTo>
                  <a:lnTo>
                    <a:pt x="2200" y="38705"/>
                  </a:lnTo>
                  <a:lnTo>
                    <a:pt x="8195" y="47561"/>
                  </a:lnTo>
                  <a:lnTo>
                    <a:pt x="17075" y="53531"/>
                  </a:lnTo>
                  <a:lnTo>
                    <a:pt x="27932" y="55720"/>
                  </a:lnTo>
                  <a:lnTo>
                    <a:pt x="38777" y="53531"/>
                  </a:lnTo>
                  <a:lnTo>
                    <a:pt x="47632" y="47561"/>
                  </a:lnTo>
                  <a:lnTo>
                    <a:pt x="53602" y="38705"/>
                  </a:lnTo>
                  <a:lnTo>
                    <a:pt x="55791" y="27860"/>
                  </a:lnTo>
                  <a:lnTo>
                    <a:pt x="53602" y="17015"/>
                  </a:lnTo>
                  <a:lnTo>
                    <a:pt x="47632" y="8159"/>
                  </a:lnTo>
                  <a:lnTo>
                    <a:pt x="38777" y="2189"/>
                  </a:lnTo>
                  <a:lnTo>
                    <a:pt x="27932" y="0"/>
                  </a:lnTo>
                  <a:close/>
                </a:path>
              </a:pathLst>
            </a:custGeom>
            <a:solidFill>
              <a:srgbClr val="AAD28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9" name="Google Shape;4769;p176"/>
            <p:cNvSpPr/>
            <p:nvPr/>
          </p:nvSpPr>
          <p:spPr>
            <a:xfrm>
              <a:off x="2207936" y="3387931"/>
              <a:ext cx="55880" cy="55880"/>
            </a:xfrm>
            <a:custGeom>
              <a:rect b="b" l="l" r="r" t="t"/>
              <a:pathLst>
                <a:path extrusionOk="0" h="55879" w="55880">
                  <a:moveTo>
                    <a:pt x="55791" y="27860"/>
                  </a:moveTo>
                  <a:lnTo>
                    <a:pt x="53602" y="17015"/>
                  </a:lnTo>
                  <a:lnTo>
                    <a:pt x="47632" y="8159"/>
                  </a:lnTo>
                  <a:lnTo>
                    <a:pt x="38777" y="2189"/>
                  </a:lnTo>
                  <a:lnTo>
                    <a:pt x="27932" y="0"/>
                  </a:lnTo>
                  <a:lnTo>
                    <a:pt x="17075" y="2189"/>
                  </a:lnTo>
                  <a:lnTo>
                    <a:pt x="8195" y="8159"/>
                  </a:lnTo>
                  <a:lnTo>
                    <a:pt x="2200" y="17015"/>
                  </a:lnTo>
                  <a:lnTo>
                    <a:pt x="0" y="27860"/>
                  </a:lnTo>
                  <a:lnTo>
                    <a:pt x="2200" y="38705"/>
                  </a:lnTo>
                  <a:lnTo>
                    <a:pt x="8195" y="47561"/>
                  </a:lnTo>
                  <a:lnTo>
                    <a:pt x="17075" y="53531"/>
                  </a:lnTo>
                  <a:lnTo>
                    <a:pt x="27932" y="55720"/>
                  </a:lnTo>
                  <a:lnTo>
                    <a:pt x="38777" y="53531"/>
                  </a:lnTo>
                  <a:lnTo>
                    <a:pt x="47632" y="47561"/>
                  </a:lnTo>
                  <a:lnTo>
                    <a:pt x="53602" y="38705"/>
                  </a:lnTo>
                  <a:lnTo>
                    <a:pt x="55791" y="27860"/>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0" name="Google Shape;4770;p176"/>
            <p:cNvSpPr/>
            <p:nvPr/>
          </p:nvSpPr>
          <p:spPr>
            <a:xfrm>
              <a:off x="2038883" y="3505961"/>
              <a:ext cx="224790" cy="127635"/>
            </a:xfrm>
            <a:custGeom>
              <a:rect b="b" l="l" r="r" t="t"/>
              <a:pathLst>
                <a:path extrusionOk="0" h="127635" w="224789">
                  <a:moveTo>
                    <a:pt x="224764" y="109512"/>
                  </a:moveTo>
                  <a:lnTo>
                    <a:pt x="0" y="109512"/>
                  </a:lnTo>
                  <a:lnTo>
                    <a:pt x="0" y="127558"/>
                  </a:lnTo>
                  <a:lnTo>
                    <a:pt x="224764" y="127558"/>
                  </a:lnTo>
                  <a:lnTo>
                    <a:pt x="224764" y="109512"/>
                  </a:lnTo>
                  <a:close/>
                </a:path>
                <a:path extrusionOk="0" h="127635" w="224789">
                  <a:moveTo>
                    <a:pt x="224764" y="54762"/>
                  </a:moveTo>
                  <a:lnTo>
                    <a:pt x="0" y="54762"/>
                  </a:lnTo>
                  <a:lnTo>
                    <a:pt x="0" y="72821"/>
                  </a:lnTo>
                  <a:lnTo>
                    <a:pt x="224764" y="72821"/>
                  </a:lnTo>
                  <a:lnTo>
                    <a:pt x="224764" y="54762"/>
                  </a:lnTo>
                  <a:close/>
                </a:path>
                <a:path extrusionOk="0" h="127635" w="224789">
                  <a:moveTo>
                    <a:pt x="224764" y="0"/>
                  </a:moveTo>
                  <a:lnTo>
                    <a:pt x="0" y="0"/>
                  </a:lnTo>
                  <a:lnTo>
                    <a:pt x="0" y="18072"/>
                  </a:lnTo>
                  <a:lnTo>
                    <a:pt x="224764" y="18072"/>
                  </a:lnTo>
                  <a:lnTo>
                    <a:pt x="22476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1" name="Google Shape;4771;p176"/>
            <p:cNvSpPr/>
            <p:nvPr/>
          </p:nvSpPr>
          <p:spPr>
            <a:xfrm>
              <a:off x="1929853" y="2455496"/>
              <a:ext cx="0" cy="532765"/>
            </a:xfrm>
            <a:custGeom>
              <a:rect b="b" l="l" r="r" t="t"/>
              <a:pathLst>
                <a:path extrusionOk="0" h="532764" w="120000">
                  <a:moveTo>
                    <a:pt x="0" y="0"/>
                  </a:moveTo>
                  <a:lnTo>
                    <a:pt x="0" y="532630"/>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2" name="Google Shape;4772;p176"/>
            <p:cNvSpPr/>
            <p:nvPr/>
          </p:nvSpPr>
          <p:spPr>
            <a:xfrm>
              <a:off x="1906005" y="2982146"/>
              <a:ext cx="48260" cy="48260"/>
            </a:xfrm>
            <a:custGeom>
              <a:rect b="b" l="l" r="r" t="t"/>
              <a:pathLst>
                <a:path extrusionOk="0" h="48260" w="48260">
                  <a:moveTo>
                    <a:pt x="47696" y="0"/>
                  </a:moveTo>
                  <a:lnTo>
                    <a:pt x="0" y="0"/>
                  </a:lnTo>
                  <a:lnTo>
                    <a:pt x="23848" y="47698"/>
                  </a:lnTo>
                  <a:lnTo>
                    <a:pt x="47696"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3" name="Google Shape;4773;p176"/>
            <p:cNvSpPr/>
            <p:nvPr/>
          </p:nvSpPr>
          <p:spPr>
            <a:xfrm>
              <a:off x="1995490" y="1443550"/>
              <a:ext cx="328295" cy="284480"/>
            </a:xfrm>
            <a:custGeom>
              <a:rect b="b" l="l" r="r" t="t"/>
              <a:pathLst>
                <a:path extrusionOk="0" h="284480" w="328294">
                  <a:moveTo>
                    <a:pt x="239065" y="231562"/>
                  </a:moveTo>
                  <a:lnTo>
                    <a:pt x="42153" y="231562"/>
                  </a:lnTo>
                  <a:lnTo>
                    <a:pt x="0" y="284438"/>
                  </a:lnTo>
                  <a:lnTo>
                    <a:pt x="281292" y="284438"/>
                  </a:lnTo>
                  <a:lnTo>
                    <a:pt x="254907" y="251400"/>
                  </a:lnTo>
                  <a:lnTo>
                    <a:pt x="239065" y="231562"/>
                  </a:lnTo>
                  <a:close/>
                </a:path>
                <a:path extrusionOk="0" h="284480" w="328294">
                  <a:moveTo>
                    <a:pt x="328186" y="0"/>
                  </a:moveTo>
                  <a:lnTo>
                    <a:pt x="222291" y="0"/>
                  </a:lnTo>
                  <a:lnTo>
                    <a:pt x="222291" y="36028"/>
                  </a:lnTo>
                  <a:lnTo>
                    <a:pt x="267727" y="36028"/>
                  </a:lnTo>
                  <a:lnTo>
                    <a:pt x="267727" y="203847"/>
                  </a:lnTo>
                  <a:lnTo>
                    <a:pt x="222291" y="203847"/>
                  </a:lnTo>
                  <a:lnTo>
                    <a:pt x="222291" y="231562"/>
                  </a:lnTo>
                  <a:lnTo>
                    <a:pt x="239065" y="231562"/>
                  </a:lnTo>
                  <a:lnTo>
                    <a:pt x="254907" y="251400"/>
                  </a:lnTo>
                  <a:lnTo>
                    <a:pt x="328186" y="251400"/>
                  </a:lnTo>
                  <a:lnTo>
                    <a:pt x="328186" y="0"/>
                  </a:lnTo>
                  <a:close/>
                </a:path>
                <a:path extrusionOk="0" h="284480" w="328294">
                  <a:moveTo>
                    <a:pt x="162707" y="203847"/>
                  </a:moveTo>
                  <a:lnTo>
                    <a:pt x="118511" y="203847"/>
                  </a:lnTo>
                  <a:lnTo>
                    <a:pt x="118511" y="231562"/>
                  </a:lnTo>
                  <a:lnTo>
                    <a:pt x="162707" y="231562"/>
                  </a:lnTo>
                  <a:lnTo>
                    <a:pt x="162707" y="203847"/>
                  </a:lnTo>
                  <a:close/>
                </a:path>
                <a:path extrusionOk="0" h="284480" w="328294">
                  <a:moveTo>
                    <a:pt x="267727" y="36028"/>
                  </a:moveTo>
                  <a:lnTo>
                    <a:pt x="16336" y="36028"/>
                  </a:lnTo>
                  <a:lnTo>
                    <a:pt x="16336" y="203847"/>
                  </a:lnTo>
                  <a:lnTo>
                    <a:pt x="267727" y="203847"/>
                  </a:lnTo>
                  <a:lnTo>
                    <a:pt x="267727" y="36028"/>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4" name="Google Shape;4774;p176"/>
            <p:cNvSpPr/>
            <p:nvPr/>
          </p:nvSpPr>
          <p:spPr>
            <a:xfrm>
              <a:off x="1995490" y="1443550"/>
              <a:ext cx="328295" cy="284480"/>
            </a:xfrm>
            <a:custGeom>
              <a:rect b="b" l="l" r="r" t="t"/>
              <a:pathLst>
                <a:path extrusionOk="0" h="284480" w="328294">
                  <a:moveTo>
                    <a:pt x="222291" y="203847"/>
                  </a:moveTo>
                  <a:lnTo>
                    <a:pt x="222291" y="231562"/>
                  </a:lnTo>
                  <a:lnTo>
                    <a:pt x="239065" y="231562"/>
                  </a:lnTo>
                  <a:lnTo>
                    <a:pt x="254891" y="251400"/>
                  </a:lnTo>
                  <a:lnTo>
                    <a:pt x="328186" y="251400"/>
                  </a:lnTo>
                  <a:lnTo>
                    <a:pt x="328186" y="0"/>
                  </a:lnTo>
                  <a:lnTo>
                    <a:pt x="222291" y="0"/>
                  </a:lnTo>
                  <a:lnTo>
                    <a:pt x="222291" y="36028"/>
                  </a:lnTo>
                  <a:lnTo>
                    <a:pt x="267727" y="36028"/>
                  </a:lnTo>
                  <a:lnTo>
                    <a:pt x="267727" y="203847"/>
                  </a:lnTo>
                  <a:lnTo>
                    <a:pt x="222291" y="203847"/>
                  </a:lnTo>
                  <a:close/>
                </a:path>
                <a:path extrusionOk="0" h="284480" w="328294">
                  <a:moveTo>
                    <a:pt x="267727" y="36028"/>
                  </a:moveTo>
                  <a:lnTo>
                    <a:pt x="16336" y="36028"/>
                  </a:lnTo>
                  <a:lnTo>
                    <a:pt x="16336" y="203847"/>
                  </a:lnTo>
                  <a:lnTo>
                    <a:pt x="267727" y="203847"/>
                  </a:lnTo>
                  <a:lnTo>
                    <a:pt x="267727" y="36028"/>
                  </a:lnTo>
                  <a:close/>
                </a:path>
                <a:path extrusionOk="0" h="284480" w="328294">
                  <a:moveTo>
                    <a:pt x="281292" y="284438"/>
                  </a:moveTo>
                  <a:lnTo>
                    <a:pt x="239065" y="231562"/>
                  </a:lnTo>
                  <a:lnTo>
                    <a:pt x="42153" y="231562"/>
                  </a:lnTo>
                  <a:lnTo>
                    <a:pt x="0" y="284438"/>
                  </a:lnTo>
                  <a:lnTo>
                    <a:pt x="281292" y="284438"/>
                  </a:lnTo>
                  <a:close/>
                </a:path>
                <a:path extrusionOk="0" h="284480" w="328294">
                  <a:moveTo>
                    <a:pt x="162707" y="203847"/>
                  </a:moveTo>
                  <a:lnTo>
                    <a:pt x="118511" y="203847"/>
                  </a:lnTo>
                  <a:lnTo>
                    <a:pt x="118511" y="231562"/>
                  </a:lnTo>
                  <a:lnTo>
                    <a:pt x="162707" y="231562"/>
                  </a:lnTo>
                  <a:lnTo>
                    <a:pt x="162707" y="203847"/>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5" name="Google Shape;4775;p176"/>
            <p:cNvSpPr/>
            <p:nvPr/>
          </p:nvSpPr>
          <p:spPr>
            <a:xfrm>
              <a:off x="2028163" y="1496215"/>
              <a:ext cx="219710" cy="136525"/>
            </a:xfrm>
            <a:custGeom>
              <a:rect b="b" l="l" r="r" t="t"/>
              <a:pathLst>
                <a:path extrusionOk="0" h="136525" w="219710">
                  <a:moveTo>
                    <a:pt x="219126" y="0"/>
                  </a:moveTo>
                  <a:lnTo>
                    <a:pt x="0" y="0"/>
                  </a:lnTo>
                  <a:lnTo>
                    <a:pt x="0" y="136012"/>
                  </a:lnTo>
                  <a:lnTo>
                    <a:pt x="219126" y="136012"/>
                  </a:lnTo>
                  <a:lnTo>
                    <a:pt x="219126" y="0"/>
                  </a:lnTo>
                  <a:close/>
                </a:path>
              </a:pathLst>
            </a:custGeom>
            <a:solidFill>
              <a:srgbClr val="A4A4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6" name="Google Shape;4776;p176"/>
            <p:cNvSpPr/>
            <p:nvPr/>
          </p:nvSpPr>
          <p:spPr>
            <a:xfrm>
              <a:off x="2028163" y="1496215"/>
              <a:ext cx="219710" cy="136525"/>
            </a:xfrm>
            <a:custGeom>
              <a:rect b="b" l="l" r="r" t="t"/>
              <a:pathLst>
                <a:path extrusionOk="0" h="136525" w="219710">
                  <a:moveTo>
                    <a:pt x="0" y="136012"/>
                  </a:moveTo>
                  <a:lnTo>
                    <a:pt x="219126" y="136012"/>
                  </a:lnTo>
                  <a:lnTo>
                    <a:pt x="219126" y="0"/>
                  </a:lnTo>
                  <a:lnTo>
                    <a:pt x="0" y="0"/>
                  </a:lnTo>
                  <a:lnTo>
                    <a:pt x="0" y="13601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7" name="Google Shape;4777;p176"/>
            <p:cNvSpPr/>
            <p:nvPr/>
          </p:nvSpPr>
          <p:spPr>
            <a:xfrm>
              <a:off x="2033778" y="1462877"/>
              <a:ext cx="270510" cy="254635"/>
            </a:xfrm>
            <a:custGeom>
              <a:rect b="b" l="l" r="r" t="t"/>
              <a:pathLst>
                <a:path extrusionOk="0" h="254635" w="270510">
                  <a:moveTo>
                    <a:pt x="270133" y="0"/>
                  </a:moveTo>
                  <a:lnTo>
                    <a:pt x="247525" y="0"/>
                  </a:lnTo>
                  <a:lnTo>
                    <a:pt x="247525" y="8824"/>
                  </a:lnTo>
                  <a:lnTo>
                    <a:pt x="270133" y="8824"/>
                  </a:lnTo>
                  <a:lnTo>
                    <a:pt x="270133" y="0"/>
                  </a:lnTo>
                  <a:close/>
                </a:path>
                <a:path extrusionOk="0" h="254635" w="270510">
                  <a:moveTo>
                    <a:pt x="270133" y="15753"/>
                  </a:moveTo>
                  <a:lnTo>
                    <a:pt x="247525" y="15753"/>
                  </a:lnTo>
                  <a:lnTo>
                    <a:pt x="247525" y="24578"/>
                  </a:lnTo>
                  <a:lnTo>
                    <a:pt x="270133" y="24578"/>
                  </a:lnTo>
                  <a:lnTo>
                    <a:pt x="270133" y="15753"/>
                  </a:lnTo>
                  <a:close/>
                </a:path>
                <a:path extrusionOk="0" h="254635" w="270510">
                  <a:moveTo>
                    <a:pt x="192025" y="233677"/>
                  </a:moveTo>
                  <a:lnTo>
                    <a:pt x="179554" y="233677"/>
                  </a:lnTo>
                  <a:lnTo>
                    <a:pt x="186555" y="241408"/>
                  </a:lnTo>
                  <a:lnTo>
                    <a:pt x="200047" y="241408"/>
                  </a:lnTo>
                  <a:lnTo>
                    <a:pt x="192025" y="233677"/>
                  </a:lnTo>
                  <a:close/>
                </a:path>
                <a:path extrusionOk="0" h="254635" w="270510">
                  <a:moveTo>
                    <a:pt x="161321" y="219893"/>
                  </a:moveTo>
                  <a:lnTo>
                    <a:pt x="150601" y="219893"/>
                  </a:lnTo>
                  <a:lnTo>
                    <a:pt x="156508" y="228207"/>
                  </a:lnTo>
                  <a:lnTo>
                    <a:pt x="168323" y="228207"/>
                  </a:lnTo>
                  <a:lnTo>
                    <a:pt x="161321" y="219893"/>
                  </a:lnTo>
                  <a:close/>
                </a:path>
                <a:path extrusionOk="0" h="254635" w="270510">
                  <a:moveTo>
                    <a:pt x="177949" y="219893"/>
                  </a:moveTo>
                  <a:lnTo>
                    <a:pt x="167156" y="219893"/>
                  </a:lnTo>
                  <a:lnTo>
                    <a:pt x="174668" y="228207"/>
                  </a:lnTo>
                  <a:lnTo>
                    <a:pt x="186482" y="228207"/>
                  </a:lnTo>
                  <a:lnTo>
                    <a:pt x="177949" y="219893"/>
                  </a:lnTo>
                  <a:close/>
                </a:path>
                <a:path extrusionOk="0" h="254635" w="270510">
                  <a:moveTo>
                    <a:pt x="172844" y="233677"/>
                  </a:moveTo>
                  <a:lnTo>
                    <a:pt x="160300" y="233677"/>
                  </a:lnTo>
                  <a:lnTo>
                    <a:pt x="165843" y="241408"/>
                  </a:lnTo>
                  <a:lnTo>
                    <a:pt x="179262" y="241408"/>
                  </a:lnTo>
                  <a:lnTo>
                    <a:pt x="172844" y="233677"/>
                  </a:lnTo>
                  <a:close/>
                </a:path>
                <a:path extrusionOk="0" h="254635" w="270510">
                  <a:moveTo>
                    <a:pt x="153591" y="233677"/>
                  </a:moveTo>
                  <a:lnTo>
                    <a:pt x="141120" y="233677"/>
                  </a:lnTo>
                  <a:lnTo>
                    <a:pt x="145058" y="241408"/>
                  </a:lnTo>
                  <a:lnTo>
                    <a:pt x="158550" y="241408"/>
                  </a:lnTo>
                  <a:lnTo>
                    <a:pt x="153591" y="233677"/>
                  </a:lnTo>
                  <a:close/>
                </a:path>
                <a:path extrusionOk="0" h="254635" w="270510">
                  <a:moveTo>
                    <a:pt x="144839" y="219893"/>
                  </a:moveTo>
                  <a:lnTo>
                    <a:pt x="134045" y="219893"/>
                  </a:lnTo>
                  <a:lnTo>
                    <a:pt x="138348" y="228426"/>
                  </a:lnTo>
                  <a:lnTo>
                    <a:pt x="150236" y="228426"/>
                  </a:lnTo>
                  <a:lnTo>
                    <a:pt x="144839" y="219893"/>
                  </a:lnTo>
                  <a:close/>
                </a:path>
                <a:path extrusionOk="0" h="254635" w="270510">
                  <a:moveTo>
                    <a:pt x="134337" y="233677"/>
                  </a:moveTo>
                  <a:lnTo>
                    <a:pt x="121866" y="233677"/>
                  </a:lnTo>
                  <a:lnTo>
                    <a:pt x="124346" y="241408"/>
                  </a:lnTo>
                  <a:lnTo>
                    <a:pt x="137838" y="241408"/>
                  </a:lnTo>
                  <a:lnTo>
                    <a:pt x="134337" y="233677"/>
                  </a:lnTo>
                  <a:close/>
                </a:path>
                <a:path extrusionOk="0" h="254635" w="270510">
                  <a:moveTo>
                    <a:pt x="128503" y="220476"/>
                  </a:moveTo>
                  <a:lnTo>
                    <a:pt x="117636" y="220476"/>
                  </a:lnTo>
                  <a:lnTo>
                    <a:pt x="120189" y="228426"/>
                  </a:lnTo>
                  <a:lnTo>
                    <a:pt x="132003" y="228426"/>
                  </a:lnTo>
                  <a:lnTo>
                    <a:pt x="128503" y="220476"/>
                  </a:lnTo>
                  <a:close/>
                </a:path>
                <a:path extrusionOk="0" h="254635" w="270510">
                  <a:moveTo>
                    <a:pt x="115156" y="233677"/>
                  </a:moveTo>
                  <a:lnTo>
                    <a:pt x="102612" y="233677"/>
                  </a:lnTo>
                  <a:lnTo>
                    <a:pt x="103633" y="241408"/>
                  </a:lnTo>
                  <a:lnTo>
                    <a:pt x="117126" y="241408"/>
                  </a:lnTo>
                  <a:lnTo>
                    <a:pt x="115156" y="233677"/>
                  </a:lnTo>
                  <a:close/>
                </a:path>
                <a:path extrusionOk="0" h="254635" w="270510">
                  <a:moveTo>
                    <a:pt x="111948" y="221133"/>
                  </a:moveTo>
                  <a:lnTo>
                    <a:pt x="101081" y="221133"/>
                  </a:lnTo>
                  <a:lnTo>
                    <a:pt x="102029" y="228863"/>
                  </a:lnTo>
                  <a:lnTo>
                    <a:pt x="113917" y="228863"/>
                  </a:lnTo>
                  <a:lnTo>
                    <a:pt x="111948" y="221133"/>
                  </a:lnTo>
                  <a:close/>
                </a:path>
                <a:path extrusionOk="0" h="254635" w="270510">
                  <a:moveTo>
                    <a:pt x="95174" y="221133"/>
                  </a:moveTo>
                  <a:lnTo>
                    <a:pt x="84234" y="221133"/>
                  </a:lnTo>
                  <a:lnTo>
                    <a:pt x="83723" y="228863"/>
                  </a:lnTo>
                  <a:lnTo>
                    <a:pt x="95611" y="228863"/>
                  </a:lnTo>
                  <a:lnTo>
                    <a:pt x="95174" y="221133"/>
                  </a:lnTo>
                  <a:close/>
                </a:path>
                <a:path extrusionOk="0" h="254635" w="270510">
                  <a:moveTo>
                    <a:pt x="95903" y="233677"/>
                  </a:moveTo>
                  <a:lnTo>
                    <a:pt x="83432" y="233677"/>
                  </a:lnTo>
                  <a:lnTo>
                    <a:pt x="82921" y="241408"/>
                  </a:lnTo>
                  <a:lnTo>
                    <a:pt x="96413" y="241408"/>
                  </a:lnTo>
                  <a:lnTo>
                    <a:pt x="95903" y="233677"/>
                  </a:lnTo>
                  <a:close/>
                </a:path>
                <a:path extrusionOk="0" h="254635" w="270510">
                  <a:moveTo>
                    <a:pt x="78400" y="221133"/>
                  </a:moveTo>
                  <a:lnTo>
                    <a:pt x="67460" y="221133"/>
                  </a:lnTo>
                  <a:lnTo>
                    <a:pt x="65418" y="228863"/>
                  </a:lnTo>
                  <a:lnTo>
                    <a:pt x="77306" y="228863"/>
                  </a:lnTo>
                  <a:lnTo>
                    <a:pt x="78400" y="221133"/>
                  </a:lnTo>
                  <a:close/>
                </a:path>
                <a:path extrusionOk="0" h="254635" w="270510">
                  <a:moveTo>
                    <a:pt x="76722" y="233677"/>
                  </a:moveTo>
                  <a:lnTo>
                    <a:pt x="64178" y="233677"/>
                  </a:lnTo>
                  <a:lnTo>
                    <a:pt x="62136" y="241408"/>
                  </a:lnTo>
                  <a:lnTo>
                    <a:pt x="75628" y="241408"/>
                  </a:lnTo>
                  <a:lnTo>
                    <a:pt x="76722" y="233677"/>
                  </a:lnTo>
                  <a:close/>
                </a:path>
                <a:path extrusionOk="0" h="254635" w="270510">
                  <a:moveTo>
                    <a:pt x="145277" y="246440"/>
                  </a:moveTo>
                  <a:lnTo>
                    <a:pt x="57031" y="246440"/>
                  </a:lnTo>
                  <a:lnTo>
                    <a:pt x="54770" y="254171"/>
                  </a:lnTo>
                  <a:lnTo>
                    <a:pt x="149069" y="254171"/>
                  </a:lnTo>
                  <a:lnTo>
                    <a:pt x="145277" y="246440"/>
                  </a:lnTo>
                  <a:close/>
                </a:path>
                <a:path extrusionOk="0" h="254635" w="270510">
                  <a:moveTo>
                    <a:pt x="61553" y="221133"/>
                  </a:moveTo>
                  <a:lnTo>
                    <a:pt x="50613" y="221133"/>
                  </a:lnTo>
                  <a:lnTo>
                    <a:pt x="47112" y="228863"/>
                  </a:lnTo>
                  <a:lnTo>
                    <a:pt x="59000" y="228863"/>
                  </a:lnTo>
                  <a:lnTo>
                    <a:pt x="61553" y="221133"/>
                  </a:lnTo>
                  <a:close/>
                </a:path>
                <a:path extrusionOk="0" h="254635" w="270510">
                  <a:moveTo>
                    <a:pt x="57469" y="233677"/>
                  </a:moveTo>
                  <a:lnTo>
                    <a:pt x="44925" y="233677"/>
                  </a:lnTo>
                  <a:lnTo>
                    <a:pt x="41424" y="241408"/>
                  </a:lnTo>
                  <a:lnTo>
                    <a:pt x="54916" y="241408"/>
                  </a:lnTo>
                  <a:lnTo>
                    <a:pt x="57469" y="233677"/>
                  </a:lnTo>
                  <a:close/>
                </a:path>
                <a:path extrusionOk="0" h="254635" w="270510">
                  <a:moveTo>
                    <a:pt x="44779" y="221133"/>
                  </a:moveTo>
                  <a:lnTo>
                    <a:pt x="33839" y="221133"/>
                  </a:lnTo>
                  <a:lnTo>
                    <a:pt x="28807" y="228863"/>
                  </a:lnTo>
                  <a:lnTo>
                    <a:pt x="40695" y="228863"/>
                  </a:lnTo>
                  <a:lnTo>
                    <a:pt x="44779" y="221133"/>
                  </a:lnTo>
                  <a:close/>
                </a:path>
                <a:path extrusionOk="0" h="254635" w="270510">
                  <a:moveTo>
                    <a:pt x="38215" y="233677"/>
                  </a:moveTo>
                  <a:lnTo>
                    <a:pt x="25744" y="233677"/>
                  </a:lnTo>
                  <a:lnTo>
                    <a:pt x="20712" y="241408"/>
                  </a:lnTo>
                  <a:lnTo>
                    <a:pt x="34204" y="241408"/>
                  </a:lnTo>
                  <a:lnTo>
                    <a:pt x="38215" y="233677"/>
                  </a:lnTo>
                  <a:close/>
                </a:path>
                <a:path extrusionOk="0" h="254635" w="270510">
                  <a:moveTo>
                    <a:pt x="27932" y="221133"/>
                  </a:moveTo>
                  <a:lnTo>
                    <a:pt x="17065" y="221133"/>
                  </a:lnTo>
                  <a:lnTo>
                    <a:pt x="10501" y="228863"/>
                  </a:lnTo>
                  <a:lnTo>
                    <a:pt x="22389" y="228863"/>
                  </a:lnTo>
                  <a:lnTo>
                    <a:pt x="27932" y="221133"/>
                  </a:lnTo>
                  <a:close/>
                </a:path>
                <a:path extrusionOk="0" h="254635" w="270510">
                  <a:moveTo>
                    <a:pt x="19034" y="233677"/>
                  </a:moveTo>
                  <a:lnTo>
                    <a:pt x="6490" y="233677"/>
                  </a:lnTo>
                  <a:lnTo>
                    <a:pt x="0" y="241408"/>
                  </a:lnTo>
                  <a:lnTo>
                    <a:pt x="13492" y="241408"/>
                  </a:lnTo>
                  <a:lnTo>
                    <a:pt x="19034" y="23367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8" name="Google Shape;4778;p176"/>
            <p:cNvSpPr/>
            <p:nvPr/>
          </p:nvSpPr>
          <p:spPr>
            <a:xfrm>
              <a:off x="1732941" y="1585769"/>
              <a:ext cx="279400" cy="762635"/>
            </a:xfrm>
            <a:custGeom>
              <a:rect b="b" l="l" r="r" t="t"/>
              <a:pathLst>
                <a:path extrusionOk="0" h="762635" w="279400">
                  <a:moveTo>
                    <a:pt x="278885" y="0"/>
                  </a:moveTo>
                  <a:lnTo>
                    <a:pt x="0" y="0"/>
                  </a:lnTo>
                  <a:lnTo>
                    <a:pt x="0" y="762369"/>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9" name="Google Shape;4779;p176"/>
            <p:cNvSpPr/>
            <p:nvPr/>
          </p:nvSpPr>
          <p:spPr>
            <a:xfrm>
              <a:off x="1709093" y="2342158"/>
              <a:ext cx="48260" cy="48260"/>
            </a:xfrm>
            <a:custGeom>
              <a:rect b="b" l="l" r="r" t="t"/>
              <a:pathLst>
                <a:path extrusionOk="0" h="48260" w="48260">
                  <a:moveTo>
                    <a:pt x="47696" y="0"/>
                  </a:moveTo>
                  <a:lnTo>
                    <a:pt x="0" y="0"/>
                  </a:lnTo>
                  <a:lnTo>
                    <a:pt x="23848" y="47698"/>
                  </a:lnTo>
                  <a:lnTo>
                    <a:pt x="47696"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0" name="Google Shape;4780;p176"/>
            <p:cNvSpPr/>
            <p:nvPr/>
          </p:nvSpPr>
          <p:spPr>
            <a:xfrm>
              <a:off x="2324406" y="3390855"/>
              <a:ext cx="417195" cy="0"/>
            </a:xfrm>
            <a:custGeom>
              <a:rect b="b" l="l" r="r" t="t"/>
              <a:pathLst>
                <a:path extrusionOk="0" h="120000" w="417194">
                  <a:moveTo>
                    <a:pt x="0" y="0"/>
                  </a:moveTo>
                  <a:lnTo>
                    <a:pt x="417015" y="0"/>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1" name="Google Shape;4781;p176"/>
            <p:cNvSpPr/>
            <p:nvPr/>
          </p:nvSpPr>
          <p:spPr>
            <a:xfrm>
              <a:off x="2735441" y="3367006"/>
              <a:ext cx="48260" cy="48260"/>
            </a:xfrm>
            <a:custGeom>
              <a:rect b="b" l="l" r="r" t="t"/>
              <a:pathLst>
                <a:path extrusionOk="0" h="48260" w="48260">
                  <a:moveTo>
                    <a:pt x="0" y="0"/>
                  </a:moveTo>
                  <a:lnTo>
                    <a:pt x="0" y="47698"/>
                  </a:lnTo>
                  <a:lnTo>
                    <a:pt x="47696" y="23849"/>
                  </a:lnTo>
                  <a:lnTo>
                    <a:pt x="0"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2" name="Google Shape;4782;p176"/>
            <p:cNvSpPr/>
            <p:nvPr/>
          </p:nvSpPr>
          <p:spPr>
            <a:xfrm>
              <a:off x="2487769" y="3253573"/>
              <a:ext cx="591185" cy="274955"/>
            </a:xfrm>
            <a:custGeom>
              <a:rect b="b" l="l" r="r" t="t"/>
              <a:pathLst>
                <a:path extrusionOk="0" h="274954" w="591185">
                  <a:moveTo>
                    <a:pt x="556968" y="250940"/>
                  </a:moveTo>
                  <a:lnTo>
                    <a:pt x="33693" y="250940"/>
                  </a:lnTo>
                  <a:lnTo>
                    <a:pt x="45508" y="274571"/>
                  </a:lnTo>
                  <a:lnTo>
                    <a:pt x="545153" y="274571"/>
                  </a:lnTo>
                  <a:lnTo>
                    <a:pt x="556968" y="250940"/>
                  </a:lnTo>
                  <a:close/>
                </a:path>
                <a:path extrusionOk="0" h="274954" w="591185">
                  <a:moveTo>
                    <a:pt x="590735" y="0"/>
                  </a:moveTo>
                  <a:lnTo>
                    <a:pt x="0" y="0"/>
                  </a:lnTo>
                  <a:lnTo>
                    <a:pt x="0" y="236908"/>
                  </a:lnTo>
                  <a:lnTo>
                    <a:pt x="590735" y="236908"/>
                  </a:lnTo>
                  <a:lnTo>
                    <a:pt x="590735"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3" name="Google Shape;4783;p176"/>
            <p:cNvSpPr/>
            <p:nvPr/>
          </p:nvSpPr>
          <p:spPr>
            <a:xfrm>
              <a:off x="2487769" y="3253573"/>
              <a:ext cx="591185" cy="274955"/>
            </a:xfrm>
            <a:custGeom>
              <a:rect b="b" l="l" r="r" t="t"/>
              <a:pathLst>
                <a:path extrusionOk="0" h="274954" w="591185">
                  <a:moveTo>
                    <a:pt x="545153" y="274571"/>
                  </a:moveTo>
                  <a:lnTo>
                    <a:pt x="556968" y="250940"/>
                  </a:lnTo>
                  <a:lnTo>
                    <a:pt x="33693" y="250940"/>
                  </a:lnTo>
                  <a:lnTo>
                    <a:pt x="45508" y="274571"/>
                  </a:lnTo>
                  <a:lnTo>
                    <a:pt x="545153" y="274571"/>
                  </a:lnTo>
                  <a:close/>
                </a:path>
                <a:path extrusionOk="0" h="274954" w="591185">
                  <a:moveTo>
                    <a:pt x="0" y="236908"/>
                  </a:moveTo>
                  <a:lnTo>
                    <a:pt x="590735" y="236908"/>
                  </a:lnTo>
                  <a:lnTo>
                    <a:pt x="590735" y="0"/>
                  </a:lnTo>
                  <a:lnTo>
                    <a:pt x="0" y="0"/>
                  </a:lnTo>
                  <a:lnTo>
                    <a:pt x="0" y="23690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4" name="Google Shape;4784;p176"/>
            <p:cNvSpPr/>
            <p:nvPr/>
          </p:nvSpPr>
          <p:spPr>
            <a:xfrm>
              <a:off x="2594175" y="3341695"/>
              <a:ext cx="257175" cy="40005"/>
            </a:xfrm>
            <a:custGeom>
              <a:rect b="b" l="l" r="r" t="t"/>
              <a:pathLst>
                <a:path extrusionOk="0" h="40004" w="257175">
                  <a:moveTo>
                    <a:pt x="256758" y="0"/>
                  </a:moveTo>
                  <a:lnTo>
                    <a:pt x="0" y="0"/>
                  </a:lnTo>
                  <a:lnTo>
                    <a:pt x="0" y="39511"/>
                  </a:lnTo>
                  <a:lnTo>
                    <a:pt x="256758" y="39511"/>
                  </a:lnTo>
                  <a:lnTo>
                    <a:pt x="25675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5" name="Google Shape;4785;p176"/>
            <p:cNvSpPr/>
            <p:nvPr/>
          </p:nvSpPr>
          <p:spPr>
            <a:xfrm>
              <a:off x="2538164" y="3297413"/>
              <a:ext cx="508000" cy="147955"/>
            </a:xfrm>
            <a:custGeom>
              <a:rect b="b" l="l" r="r" t="t"/>
              <a:pathLst>
                <a:path extrusionOk="0" h="147954" w="508000">
                  <a:moveTo>
                    <a:pt x="26327" y="47078"/>
                  </a:moveTo>
                  <a:lnTo>
                    <a:pt x="7584" y="47078"/>
                  </a:lnTo>
                  <a:lnTo>
                    <a:pt x="0" y="54670"/>
                  </a:lnTo>
                  <a:lnTo>
                    <a:pt x="0" y="73407"/>
                  </a:lnTo>
                  <a:lnTo>
                    <a:pt x="7584" y="80999"/>
                  </a:lnTo>
                  <a:lnTo>
                    <a:pt x="26327" y="80999"/>
                  </a:lnTo>
                  <a:lnTo>
                    <a:pt x="33912" y="73407"/>
                  </a:lnTo>
                  <a:lnTo>
                    <a:pt x="33912" y="54670"/>
                  </a:lnTo>
                  <a:lnTo>
                    <a:pt x="26327" y="47078"/>
                  </a:lnTo>
                  <a:close/>
                </a:path>
                <a:path extrusionOk="0" h="147954" w="508000">
                  <a:moveTo>
                    <a:pt x="299305" y="61081"/>
                  </a:moveTo>
                  <a:lnTo>
                    <a:pt x="67606" y="61081"/>
                  </a:lnTo>
                  <a:lnTo>
                    <a:pt x="67606" y="66996"/>
                  </a:lnTo>
                  <a:lnTo>
                    <a:pt x="299305" y="66996"/>
                  </a:lnTo>
                  <a:lnTo>
                    <a:pt x="299305" y="61081"/>
                  </a:lnTo>
                  <a:close/>
                </a:path>
                <a:path extrusionOk="0" h="147954" w="508000">
                  <a:moveTo>
                    <a:pt x="507521" y="0"/>
                  </a:moveTo>
                  <a:lnTo>
                    <a:pt x="351669" y="0"/>
                  </a:lnTo>
                  <a:lnTo>
                    <a:pt x="351669" y="147908"/>
                  </a:lnTo>
                  <a:lnTo>
                    <a:pt x="507521" y="147908"/>
                  </a:lnTo>
                  <a:lnTo>
                    <a:pt x="507521" y="0"/>
                  </a:lnTo>
                  <a:close/>
                </a:path>
              </a:pathLst>
            </a:custGeom>
            <a:solidFill>
              <a:srgbClr val="AAD28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6" name="Google Shape;4786;p176"/>
            <p:cNvSpPr/>
            <p:nvPr/>
          </p:nvSpPr>
          <p:spPr>
            <a:xfrm>
              <a:off x="2538164" y="3297413"/>
              <a:ext cx="508000" cy="147955"/>
            </a:xfrm>
            <a:custGeom>
              <a:rect b="b" l="l" r="r" t="t"/>
              <a:pathLst>
                <a:path extrusionOk="0" h="147954" w="508000">
                  <a:moveTo>
                    <a:pt x="33912" y="64042"/>
                  </a:moveTo>
                  <a:lnTo>
                    <a:pt x="33912" y="54670"/>
                  </a:lnTo>
                  <a:lnTo>
                    <a:pt x="26327" y="47078"/>
                  </a:lnTo>
                  <a:lnTo>
                    <a:pt x="16992" y="47078"/>
                  </a:lnTo>
                  <a:lnTo>
                    <a:pt x="7584" y="47078"/>
                  </a:lnTo>
                  <a:lnTo>
                    <a:pt x="0" y="54670"/>
                  </a:lnTo>
                  <a:lnTo>
                    <a:pt x="0" y="64042"/>
                  </a:lnTo>
                  <a:lnTo>
                    <a:pt x="0" y="73407"/>
                  </a:lnTo>
                  <a:lnTo>
                    <a:pt x="7584" y="80999"/>
                  </a:lnTo>
                  <a:lnTo>
                    <a:pt x="16992" y="80999"/>
                  </a:lnTo>
                  <a:lnTo>
                    <a:pt x="26327" y="80999"/>
                  </a:lnTo>
                  <a:lnTo>
                    <a:pt x="33912" y="73407"/>
                  </a:lnTo>
                  <a:lnTo>
                    <a:pt x="33912" y="64042"/>
                  </a:lnTo>
                  <a:close/>
                </a:path>
                <a:path extrusionOk="0" h="147954" w="508000">
                  <a:moveTo>
                    <a:pt x="351669" y="147908"/>
                  </a:moveTo>
                  <a:lnTo>
                    <a:pt x="507521" y="147908"/>
                  </a:lnTo>
                  <a:lnTo>
                    <a:pt x="507521" y="0"/>
                  </a:lnTo>
                  <a:lnTo>
                    <a:pt x="351669" y="0"/>
                  </a:lnTo>
                  <a:lnTo>
                    <a:pt x="351669" y="14790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7" name="Google Shape;4787;p176"/>
            <p:cNvSpPr/>
            <p:nvPr/>
          </p:nvSpPr>
          <p:spPr>
            <a:xfrm>
              <a:off x="2901066" y="3304692"/>
              <a:ext cx="133985" cy="133350"/>
            </a:xfrm>
            <a:custGeom>
              <a:rect b="b" l="l" r="r" t="t"/>
              <a:pathLst>
                <a:path extrusionOk="0" h="133350" w="133985">
                  <a:moveTo>
                    <a:pt x="66658" y="0"/>
                  </a:moveTo>
                  <a:lnTo>
                    <a:pt x="40705" y="5238"/>
                  </a:lnTo>
                  <a:lnTo>
                    <a:pt x="19517" y="19526"/>
                  </a:lnTo>
                  <a:lnTo>
                    <a:pt x="5236" y="40719"/>
                  </a:lnTo>
                  <a:lnTo>
                    <a:pt x="0" y="66675"/>
                  </a:lnTo>
                  <a:lnTo>
                    <a:pt x="5236" y="92628"/>
                  </a:lnTo>
                  <a:lnTo>
                    <a:pt x="19517" y="113822"/>
                  </a:lnTo>
                  <a:lnTo>
                    <a:pt x="40705" y="128111"/>
                  </a:lnTo>
                  <a:lnTo>
                    <a:pt x="66658" y="133350"/>
                  </a:lnTo>
                  <a:lnTo>
                    <a:pt x="92622" y="128110"/>
                  </a:lnTo>
                  <a:lnTo>
                    <a:pt x="102370" y="121542"/>
                  </a:lnTo>
                  <a:lnTo>
                    <a:pt x="66658" y="121542"/>
                  </a:lnTo>
                  <a:lnTo>
                    <a:pt x="45351" y="117223"/>
                  </a:lnTo>
                  <a:lnTo>
                    <a:pt x="27914" y="105451"/>
                  </a:lnTo>
                  <a:lnTo>
                    <a:pt x="16140" y="88011"/>
                  </a:lnTo>
                  <a:lnTo>
                    <a:pt x="11814" y="66675"/>
                  </a:lnTo>
                  <a:lnTo>
                    <a:pt x="16138" y="45343"/>
                  </a:lnTo>
                  <a:lnTo>
                    <a:pt x="27914" y="27903"/>
                  </a:lnTo>
                  <a:lnTo>
                    <a:pt x="45351" y="16133"/>
                  </a:lnTo>
                  <a:lnTo>
                    <a:pt x="66658" y="11815"/>
                  </a:lnTo>
                  <a:lnTo>
                    <a:pt x="102386" y="11815"/>
                  </a:lnTo>
                  <a:lnTo>
                    <a:pt x="92622" y="5238"/>
                  </a:lnTo>
                  <a:lnTo>
                    <a:pt x="66658" y="0"/>
                  </a:lnTo>
                  <a:close/>
                </a:path>
                <a:path extrusionOk="0" h="133350" w="133985">
                  <a:moveTo>
                    <a:pt x="102386" y="11815"/>
                  </a:moveTo>
                  <a:lnTo>
                    <a:pt x="66658" y="11815"/>
                  </a:lnTo>
                  <a:lnTo>
                    <a:pt x="88007" y="16133"/>
                  </a:lnTo>
                  <a:lnTo>
                    <a:pt x="105466" y="27903"/>
                  </a:lnTo>
                  <a:lnTo>
                    <a:pt x="117250" y="45343"/>
                  </a:lnTo>
                  <a:lnTo>
                    <a:pt x="121574" y="66675"/>
                  </a:lnTo>
                  <a:lnTo>
                    <a:pt x="117250" y="88011"/>
                  </a:lnTo>
                  <a:lnTo>
                    <a:pt x="105466" y="105453"/>
                  </a:lnTo>
                  <a:lnTo>
                    <a:pt x="88007" y="117224"/>
                  </a:lnTo>
                  <a:lnTo>
                    <a:pt x="66658" y="121542"/>
                  </a:lnTo>
                  <a:lnTo>
                    <a:pt x="102370" y="121542"/>
                  </a:lnTo>
                  <a:lnTo>
                    <a:pt x="113835" y="113819"/>
                  </a:lnTo>
                  <a:lnTo>
                    <a:pt x="128141" y="92625"/>
                  </a:lnTo>
                  <a:lnTo>
                    <a:pt x="133389" y="66675"/>
                  </a:lnTo>
                  <a:lnTo>
                    <a:pt x="128141" y="40719"/>
                  </a:lnTo>
                  <a:lnTo>
                    <a:pt x="113835" y="19526"/>
                  </a:lnTo>
                  <a:lnTo>
                    <a:pt x="102386" y="11815"/>
                  </a:lnTo>
                  <a:close/>
                </a:path>
                <a:path extrusionOk="0" h="133350" w="133985">
                  <a:moveTo>
                    <a:pt x="35079" y="29268"/>
                  </a:moveTo>
                  <a:lnTo>
                    <a:pt x="27906" y="36785"/>
                  </a:lnTo>
                  <a:lnTo>
                    <a:pt x="22435" y="45701"/>
                  </a:lnTo>
                  <a:lnTo>
                    <a:pt x="18947" y="55747"/>
                  </a:lnTo>
                  <a:lnTo>
                    <a:pt x="17724" y="66675"/>
                  </a:lnTo>
                  <a:lnTo>
                    <a:pt x="18948" y="77558"/>
                  </a:lnTo>
                  <a:lnTo>
                    <a:pt x="22444" y="87611"/>
                  </a:lnTo>
                  <a:lnTo>
                    <a:pt x="27936" y="96539"/>
                  </a:lnTo>
                  <a:lnTo>
                    <a:pt x="35152" y="104068"/>
                  </a:lnTo>
                  <a:lnTo>
                    <a:pt x="50176" y="86257"/>
                  </a:lnTo>
                  <a:lnTo>
                    <a:pt x="44195" y="81400"/>
                  </a:lnTo>
                  <a:lnTo>
                    <a:pt x="41059" y="73275"/>
                  </a:lnTo>
                  <a:lnTo>
                    <a:pt x="41059" y="57485"/>
                  </a:lnTo>
                  <a:lnTo>
                    <a:pt x="43904" y="52599"/>
                  </a:lnTo>
                  <a:lnTo>
                    <a:pt x="50030" y="46742"/>
                  </a:lnTo>
                  <a:lnTo>
                    <a:pt x="35079" y="29268"/>
                  </a:lnTo>
                  <a:close/>
                </a:path>
                <a:path extrusionOk="0" h="133350" w="133985">
                  <a:moveTo>
                    <a:pt x="98237" y="29268"/>
                  </a:moveTo>
                  <a:lnTo>
                    <a:pt x="83359" y="46742"/>
                  </a:lnTo>
                  <a:lnTo>
                    <a:pt x="89485" y="52599"/>
                  </a:lnTo>
                  <a:lnTo>
                    <a:pt x="92329" y="57485"/>
                  </a:lnTo>
                  <a:lnTo>
                    <a:pt x="92329" y="73275"/>
                  </a:lnTo>
                  <a:lnTo>
                    <a:pt x="89120" y="81400"/>
                  </a:lnTo>
                  <a:lnTo>
                    <a:pt x="83213" y="86257"/>
                  </a:lnTo>
                  <a:lnTo>
                    <a:pt x="98237" y="104068"/>
                  </a:lnTo>
                  <a:lnTo>
                    <a:pt x="105452" y="96539"/>
                  </a:lnTo>
                  <a:lnTo>
                    <a:pt x="110945" y="87611"/>
                  </a:lnTo>
                  <a:lnTo>
                    <a:pt x="114441" y="77558"/>
                  </a:lnTo>
                  <a:lnTo>
                    <a:pt x="115664" y="66675"/>
                  </a:lnTo>
                  <a:lnTo>
                    <a:pt x="114441" y="55747"/>
                  </a:lnTo>
                  <a:lnTo>
                    <a:pt x="110945" y="45701"/>
                  </a:lnTo>
                  <a:lnTo>
                    <a:pt x="105452" y="36785"/>
                  </a:lnTo>
                  <a:lnTo>
                    <a:pt x="98237" y="29268"/>
                  </a:lnTo>
                  <a:close/>
                </a:path>
                <a:path extrusionOk="0" h="133350" w="133985">
                  <a:moveTo>
                    <a:pt x="74680" y="52227"/>
                  </a:moveTo>
                  <a:lnTo>
                    <a:pt x="58708" y="52227"/>
                  </a:lnTo>
                  <a:lnTo>
                    <a:pt x="52218" y="58696"/>
                  </a:lnTo>
                  <a:lnTo>
                    <a:pt x="52218" y="74654"/>
                  </a:lnTo>
                  <a:lnTo>
                    <a:pt x="58708" y="81116"/>
                  </a:lnTo>
                  <a:lnTo>
                    <a:pt x="74680" y="81116"/>
                  </a:lnTo>
                  <a:lnTo>
                    <a:pt x="81098" y="74654"/>
                  </a:lnTo>
                  <a:lnTo>
                    <a:pt x="81098" y="58696"/>
                  </a:lnTo>
                  <a:lnTo>
                    <a:pt x="74680" y="5222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8" name="Google Shape;4788;p176"/>
            <p:cNvSpPr/>
            <p:nvPr/>
          </p:nvSpPr>
          <p:spPr>
            <a:xfrm>
              <a:off x="961338" y="3390855"/>
              <a:ext cx="401955" cy="0"/>
            </a:xfrm>
            <a:custGeom>
              <a:rect b="b" l="l" r="r" t="t"/>
              <a:pathLst>
                <a:path extrusionOk="0" h="120000" w="401955">
                  <a:moveTo>
                    <a:pt x="0" y="0"/>
                  </a:moveTo>
                  <a:lnTo>
                    <a:pt x="401700" y="0"/>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9" name="Google Shape;4789;p176"/>
            <p:cNvSpPr/>
            <p:nvPr/>
          </p:nvSpPr>
          <p:spPr>
            <a:xfrm>
              <a:off x="1357058" y="3367006"/>
              <a:ext cx="48260" cy="48260"/>
            </a:xfrm>
            <a:custGeom>
              <a:rect b="b" l="l" r="r" t="t"/>
              <a:pathLst>
                <a:path extrusionOk="0" h="48260" w="48259">
                  <a:moveTo>
                    <a:pt x="0" y="0"/>
                  </a:moveTo>
                  <a:lnTo>
                    <a:pt x="0" y="47698"/>
                  </a:lnTo>
                  <a:lnTo>
                    <a:pt x="47696" y="23849"/>
                  </a:lnTo>
                  <a:lnTo>
                    <a:pt x="0"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0" name="Google Shape;4790;p176"/>
            <p:cNvSpPr/>
            <p:nvPr/>
          </p:nvSpPr>
          <p:spPr>
            <a:xfrm>
              <a:off x="370603" y="3286393"/>
              <a:ext cx="591185" cy="274955"/>
            </a:xfrm>
            <a:custGeom>
              <a:rect b="b" l="l" r="r" t="t"/>
              <a:pathLst>
                <a:path extrusionOk="0" h="274954" w="591185">
                  <a:moveTo>
                    <a:pt x="556990" y="250940"/>
                  </a:moveTo>
                  <a:lnTo>
                    <a:pt x="33723" y="250940"/>
                  </a:lnTo>
                  <a:lnTo>
                    <a:pt x="45544" y="274571"/>
                  </a:lnTo>
                  <a:lnTo>
                    <a:pt x="545168" y="274571"/>
                  </a:lnTo>
                  <a:lnTo>
                    <a:pt x="556990" y="250940"/>
                  </a:lnTo>
                  <a:close/>
                </a:path>
                <a:path extrusionOk="0" h="274954" w="591185">
                  <a:moveTo>
                    <a:pt x="590735" y="0"/>
                  </a:moveTo>
                  <a:lnTo>
                    <a:pt x="0" y="0"/>
                  </a:lnTo>
                  <a:lnTo>
                    <a:pt x="0" y="236908"/>
                  </a:lnTo>
                  <a:lnTo>
                    <a:pt x="590735" y="236908"/>
                  </a:lnTo>
                  <a:lnTo>
                    <a:pt x="590735"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1" name="Google Shape;4791;p176"/>
            <p:cNvSpPr/>
            <p:nvPr/>
          </p:nvSpPr>
          <p:spPr>
            <a:xfrm>
              <a:off x="370603" y="3286393"/>
              <a:ext cx="591185" cy="274955"/>
            </a:xfrm>
            <a:custGeom>
              <a:rect b="b" l="l" r="r" t="t"/>
              <a:pathLst>
                <a:path extrusionOk="0" h="274954" w="591185">
                  <a:moveTo>
                    <a:pt x="545168" y="274571"/>
                  </a:moveTo>
                  <a:lnTo>
                    <a:pt x="556990" y="250940"/>
                  </a:lnTo>
                  <a:lnTo>
                    <a:pt x="33723" y="250940"/>
                  </a:lnTo>
                  <a:lnTo>
                    <a:pt x="45544" y="274571"/>
                  </a:lnTo>
                  <a:lnTo>
                    <a:pt x="545168" y="274571"/>
                  </a:lnTo>
                  <a:close/>
                </a:path>
                <a:path extrusionOk="0" h="274954" w="591185">
                  <a:moveTo>
                    <a:pt x="0" y="236908"/>
                  </a:moveTo>
                  <a:lnTo>
                    <a:pt x="590735" y="236908"/>
                  </a:lnTo>
                  <a:lnTo>
                    <a:pt x="590735" y="0"/>
                  </a:lnTo>
                  <a:lnTo>
                    <a:pt x="0" y="0"/>
                  </a:lnTo>
                  <a:lnTo>
                    <a:pt x="0" y="23690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2" name="Google Shape;4792;p176"/>
            <p:cNvSpPr/>
            <p:nvPr/>
          </p:nvSpPr>
          <p:spPr>
            <a:xfrm>
              <a:off x="477023" y="3374515"/>
              <a:ext cx="257175" cy="40005"/>
            </a:xfrm>
            <a:custGeom>
              <a:rect b="b" l="l" r="r" t="t"/>
              <a:pathLst>
                <a:path extrusionOk="0" h="40004" w="257175">
                  <a:moveTo>
                    <a:pt x="256758" y="0"/>
                  </a:moveTo>
                  <a:lnTo>
                    <a:pt x="0" y="0"/>
                  </a:lnTo>
                  <a:lnTo>
                    <a:pt x="0" y="39511"/>
                  </a:lnTo>
                  <a:lnTo>
                    <a:pt x="256758" y="39511"/>
                  </a:lnTo>
                  <a:lnTo>
                    <a:pt x="25675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3" name="Google Shape;4793;p176"/>
            <p:cNvSpPr/>
            <p:nvPr/>
          </p:nvSpPr>
          <p:spPr>
            <a:xfrm>
              <a:off x="421018" y="3330233"/>
              <a:ext cx="508000" cy="147955"/>
            </a:xfrm>
            <a:custGeom>
              <a:rect b="b" l="l" r="r" t="t"/>
              <a:pathLst>
                <a:path extrusionOk="0" h="147954" w="508000">
                  <a:moveTo>
                    <a:pt x="26322" y="47078"/>
                  </a:moveTo>
                  <a:lnTo>
                    <a:pt x="7592" y="47078"/>
                  </a:lnTo>
                  <a:lnTo>
                    <a:pt x="0" y="54670"/>
                  </a:lnTo>
                  <a:lnTo>
                    <a:pt x="0" y="73407"/>
                  </a:lnTo>
                  <a:lnTo>
                    <a:pt x="7592" y="80999"/>
                  </a:lnTo>
                  <a:lnTo>
                    <a:pt x="26322" y="80999"/>
                  </a:lnTo>
                  <a:lnTo>
                    <a:pt x="33914" y="73407"/>
                  </a:lnTo>
                  <a:lnTo>
                    <a:pt x="33914" y="54670"/>
                  </a:lnTo>
                  <a:lnTo>
                    <a:pt x="26322" y="47078"/>
                  </a:lnTo>
                  <a:close/>
                </a:path>
                <a:path extrusionOk="0" h="147954" w="508000">
                  <a:moveTo>
                    <a:pt x="299285" y="61081"/>
                  </a:moveTo>
                  <a:lnTo>
                    <a:pt x="67571" y="61081"/>
                  </a:lnTo>
                  <a:lnTo>
                    <a:pt x="67571" y="66996"/>
                  </a:lnTo>
                  <a:lnTo>
                    <a:pt x="299285" y="66996"/>
                  </a:lnTo>
                  <a:lnTo>
                    <a:pt x="299285" y="61081"/>
                  </a:lnTo>
                  <a:close/>
                </a:path>
                <a:path extrusionOk="0" h="147954" w="508000">
                  <a:moveTo>
                    <a:pt x="507486" y="0"/>
                  </a:moveTo>
                  <a:lnTo>
                    <a:pt x="351634" y="0"/>
                  </a:lnTo>
                  <a:lnTo>
                    <a:pt x="351634" y="147908"/>
                  </a:lnTo>
                  <a:lnTo>
                    <a:pt x="507486" y="147908"/>
                  </a:lnTo>
                  <a:lnTo>
                    <a:pt x="507486" y="0"/>
                  </a:lnTo>
                  <a:close/>
                </a:path>
              </a:pathLst>
            </a:custGeom>
            <a:solidFill>
              <a:srgbClr val="AAD28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4" name="Google Shape;4794;p176"/>
            <p:cNvSpPr/>
            <p:nvPr/>
          </p:nvSpPr>
          <p:spPr>
            <a:xfrm>
              <a:off x="421018" y="3330233"/>
              <a:ext cx="508000" cy="147955"/>
            </a:xfrm>
            <a:custGeom>
              <a:rect b="b" l="l" r="r" t="t"/>
              <a:pathLst>
                <a:path extrusionOk="0" h="147954" w="508000">
                  <a:moveTo>
                    <a:pt x="33914" y="64042"/>
                  </a:moveTo>
                  <a:lnTo>
                    <a:pt x="33914" y="54670"/>
                  </a:lnTo>
                  <a:lnTo>
                    <a:pt x="26322" y="47078"/>
                  </a:lnTo>
                  <a:lnTo>
                    <a:pt x="16957" y="47078"/>
                  </a:lnTo>
                  <a:lnTo>
                    <a:pt x="7592" y="47078"/>
                  </a:lnTo>
                  <a:lnTo>
                    <a:pt x="0" y="54670"/>
                  </a:lnTo>
                  <a:lnTo>
                    <a:pt x="0" y="64042"/>
                  </a:lnTo>
                  <a:lnTo>
                    <a:pt x="0" y="73407"/>
                  </a:lnTo>
                  <a:lnTo>
                    <a:pt x="7592" y="80999"/>
                  </a:lnTo>
                  <a:lnTo>
                    <a:pt x="16957" y="80999"/>
                  </a:lnTo>
                  <a:lnTo>
                    <a:pt x="26322" y="80999"/>
                  </a:lnTo>
                  <a:lnTo>
                    <a:pt x="33914" y="73407"/>
                  </a:lnTo>
                  <a:lnTo>
                    <a:pt x="33914" y="64042"/>
                  </a:lnTo>
                  <a:close/>
                </a:path>
                <a:path extrusionOk="0" h="147954" w="508000">
                  <a:moveTo>
                    <a:pt x="351634" y="147908"/>
                  </a:moveTo>
                  <a:lnTo>
                    <a:pt x="507486" y="147908"/>
                  </a:lnTo>
                  <a:lnTo>
                    <a:pt x="507486" y="0"/>
                  </a:lnTo>
                  <a:lnTo>
                    <a:pt x="351634" y="0"/>
                  </a:lnTo>
                  <a:lnTo>
                    <a:pt x="351634" y="14790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5" name="Google Shape;4795;p176"/>
            <p:cNvSpPr/>
            <p:nvPr/>
          </p:nvSpPr>
          <p:spPr>
            <a:xfrm>
              <a:off x="783906" y="3337512"/>
              <a:ext cx="133350" cy="133985"/>
            </a:xfrm>
            <a:custGeom>
              <a:rect b="b" l="l" r="r" t="t"/>
              <a:pathLst>
                <a:path extrusionOk="0" h="133985" w="133350">
                  <a:moveTo>
                    <a:pt x="66680" y="0"/>
                  </a:moveTo>
                  <a:lnTo>
                    <a:pt x="40726" y="5238"/>
                  </a:lnTo>
                  <a:lnTo>
                    <a:pt x="19531" y="19526"/>
                  </a:lnTo>
                  <a:lnTo>
                    <a:pt x="5240" y="40719"/>
                  </a:lnTo>
                  <a:lnTo>
                    <a:pt x="0" y="66675"/>
                  </a:lnTo>
                  <a:lnTo>
                    <a:pt x="5240" y="92629"/>
                  </a:lnTo>
                  <a:lnTo>
                    <a:pt x="19531" y="113825"/>
                  </a:lnTo>
                  <a:lnTo>
                    <a:pt x="40726" y="128117"/>
                  </a:lnTo>
                  <a:lnTo>
                    <a:pt x="66680" y="133358"/>
                  </a:lnTo>
                  <a:lnTo>
                    <a:pt x="92631" y="128116"/>
                  </a:lnTo>
                  <a:lnTo>
                    <a:pt x="102376" y="121542"/>
                  </a:lnTo>
                  <a:lnTo>
                    <a:pt x="66680" y="121542"/>
                  </a:lnTo>
                  <a:lnTo>
                    <a:pt x="45345" y="117223"/>
                  </a:lnTo>
                  <a:lnTo>
                    <a:pt x="27903" y="105451"/>
                  </a:lnTo>
                  <a:lnTo>
                    <a:pt x="16135" y="88011"/>
                  </a:lnTo>
                  <a:lnTo>
                    <a:pt x="11814" y="66675"/>
                  </a:lnTo>
                  <a:lnTo>
                    <a:pt x="16133" y="45343"/>
                  </a:lnTo>
                  <a:lnTo>
                    <a:pt x="27903" y="27903"/>
                  </a:lnTo>
                  <a:lnTo>
                    <a:pt x="45345" y="16133"/>
                  </a:lnTo>
                  <a:lnTo>
                    <a:pt x="66680" y="11815"/>
                  </a:lnTo>
                  <a:lnTo>
                    <a:pt x="102385" y="11815"/>
                  </a:lnTo>
                  <a:lnTo>
                    <a:pt x="92631" y="5238"/>
                  </a:lnTo>
                  <a:lnTo>
                    <a:pt x="66680" y="0"/>
                  </a:lnTo>
                  <a:close/>
                </a:path>
                <a:path extrusionOk="0" h="133985" w="133350">
                  <a:moveTo>
                    <a:pt x="102385" y="11815"/>
                  </a:moveTo>
                  <a:lnTo>
                    <a:pt x="66680" y="11815"/>
                  </a:lnTo>
                  <a:lnTo>
                    <a:pt x="88009" y="16133"/>
                  </a:lnTo>
                  <a:lnTo>
                    <a:pt x="105447" y="27903"/>
                  </a:lnTo>
                  <a:lnTo>
                    <a:pt x="117213" y="45343"/>
                  </a:lnTo>
                  <a:lnTo>
                    <a:pt x="121531" y="66675"/>
                  </a:lnTo>
                  <a:lnTo>
                    <a:pt x="117213" y="88011"/>
                  </a:lnTo>
                  <a:lnTo>
                    <a:pt x="105447" y="105453"/>
                  </a:lnTo>
                  <a:lnTo>
                    <a:pt x="88009" y="117224"/>
                  </a:lnTo>
                  <a:lnTo>
                    <a:pt x="66680" y="121542"/>
                  </a:lnTo>
                  <a:lnTo>
                    <a:pt x="102376" y="121542"/>
                  </a:lnTo>
                  <a:lnTo>
                    <a:pt x="113821" y="113822"/>
                  </a:lnTo>
                  <a:lnTo>
                    <a:pt x="128107" y="92626"/>
                  </a:lnTo>
                  <a:lnTo>
                    <a:pt x="133345" y="66675"/>
                  </a:lnTo>
                  <a:lnTo>
                    <a:pt x="128107" y="40719"/>
                  </a:lnTo>
                  <a:lnTo>
                    <a:pt x="113821" y="19526"/>
                  </a:lnTo>
                  <a:lnTo>
                    <a:pt x="102385" y="11815"/>
                  </a:lnTo>
                  <a:close/>
                </a:path>
                <a:path extrusionOk="0" h="133985" w="133350">
                  <a:moveTo>
                    <a:pt x="35101" y="29268"/>
                  </a:moveTo>
                  <a:lnTo>
                    <a:pt x="27894" y="36785"/>
                  </a:lnTo>
                  <a:lnTo>
                    <a:pt x="22406" y="45701"/>
                  </a:lnTo>
                  <a:lnTo>
                    <a:pt x="18911" y="55747"/>
                  </a:lnTo>
                  <a:lnTo>
                    <a:pt x="17688" y="66675"/>
                  </a:lnTo>
                  <a:lnTo>
                    <a:pt x="18912" y="77558"/>
                  </a:lnTo>
                  <a:lnTo>
                    <a:pt x="22412" y="87611"/>
                  </a:lnTo>
                  <a:lnTo>
                    <a:pt x="27909" y="96539"/>
                  </a:lnTo>
                  <a:lnTo>
                    <a:pt x="35130" y="104068"/>
                  </a:lnTo>
                  <a:lnTo>
                    <a:pt x="50139" y="86257"/>
                  </a:lnTo>
                  <a:lnTo>
                    <a:pt x="44203" y="81400"/>
                  </a:lnTo>
                  <a:lnTo>
                    <a:pt x="41023" y="73275"/>
                  </a:lnTo>
                  <a:lnTo>
                    <a:pt x="41023" y="57485"/>
                  </a:lnTo>
                  <a:lnTo>
                    <a:pt x="43874" y="52599"/>
                  </a:lnTo>
                  <a:lnTo>
                    <a:pt x="50008" y="46742"/>
                  </a:lnTo>
                  <a:lnTo>
                    <a:pt x="35101" y="29268"/>
                  </a:lnTo>
                  <a:close/>
                </a:path>
                <a:path extrusionOk="0" h="133985" w="133350">
                  <a:moveTo>
                    <a:pt x="98244" y="29268"/>
                  </a:moveTo>
                  <a:lnTo>
                    <a:pt x="83330" y="46742"/>
                  </a:lnTo>
                  <a:lnTo>
                    <a:pt x="89478" y="52599"/>
                  </a:lnTo>
                  <a:lnTo>
                    <a:pt x="92322" y="57485"/>
                  </a:lnTo>
                  <a:lnTo>
                    <a:pt x="92322" y="73275"/>
                  </a:lnTo>
                  <a:lnTo>
                    <a:pt x="89142" y="81400"/>
                  </a:lnTo>
                  <a:lnTo>
                    <a:pt x="83206" y="86257"/>
                  </a:lnTo>
                  <a:lnTo>
                    <a:pt x="98222" y="104068"/>
                  </a:lnTo>
                  <a:lnTo>
                    <a:pt x="105434" y="96539"/>
                  </a:lnTo>
                  <a:lnTo>
                    <a:pt x="110927" y="87611"/>
                  </a:lnTo>
                  <a:lnTo>
                    <a:pt x="114425" y="77558"/>
                  </a:lnTo>
                  <a:lnTo>
                    <a:pt x="115650" y="66675"/>
                  </a:lnTo>
                  <a:lnTo>
                    <a:pt x="114427" y="55747"/>
                  </a:lnTo>
                  <a:lnTo>
                    <a:pt x="110933" y="45701"/>
                  </a:lnTo>
                  <a:lnTo>
                    <a:pt x="105447" y="36785"/>
                  </a:lnTo>
                  <a:lnTo>
                    <a:pt x="98244" y="29268"/>
                  </a:lnTo>
                  <a:close/>
                </a:path>
                <a:path extrusionOk="0" h="133985" w="133350">
                  <a:moveTo>
                    <a:pt x="74651" y="52227"/>
                  </a:moveTo>
                  <a:lnTo>
                    <a:pt x="58701" y="52227"/>
                  </a:lnTo>
                  <a:lnTo>
                    <a:pt x="52232" y="58696"/>
                  </a:lnTo>
                  <a:lnTo>
                    <a:pt x="52232" y="74654"/>
                  </a:lnTo>
                  <a:lnTo>
                    <a:pt x="58701" y="81116"/>
                  </a:lnTo>
                  <a:lnTo>
                    <a:pt x="74651" y="81116"/>
                  </a:lnTo>
                  <a:lnTo>
                    <a:pt x="81120" y="74654"/>
                  </a:lnTo>
                  <a:lnTo>
                    <a:pt x="81120" y="58696"/>
                  </a:lnTo>
                  <a:lnTo>
                    <a:pt x="74651" y="5222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6" name="Google Shape;4796;p176"/>
            <p:cNvSpPr/>
            <p:nvPr/>
          </p:nvSpPr>
          <p:spPr>
            <a:xfrm>
              <a:off x="1174295" y="3029837"/>
              <a:ext cx="461009" cy="722630"/>
            </a:xfrm>
            <a:custGeom>
              <a:rect b="b" l="l" r="r" t="t"/>
              <a:pathLst>
                <a:path extrusionOk="0" h="722629" w="461010">
                  <a:moveTo>
                    <a:pt x="460919" y="0"/>
                  </a:moveTo>
                  <a:lnTo>
                    <a:pt x="0" y="0"/>
                  </a:lnTo>
                  <a:lnTo>
                    <a:pt x="0" y="722037"/>
                  </a:lnTo>
                  <a:lnTo>
                    <a:pt x="460919" y="722037"/>
                  </a:lnTo>
                  <a:lnTo>
                    <a:pt x="460919"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7" name="Google Shape;4797;p176"/>
            <p:cNvSpPr/>
            <p:nvPr/>
          </p:nvSpPr>
          <p:spPr>
            <a:xfrm>
              <a:off x="1174295" y="3029837"/>
              <a:ext cx="461009" cy="722630"/>
            </a:xfrm>
            <a:custGeom>
              <a:rect b="b" l="l" r="r" t="t"/>
              <a:pathLst>
                <a:path extrusionOk="0" h="722629" w="461010">
                  <a:moveTo>
                    <a:pt x="0" y="722037"/>
                  </a:moveTo>
                  <a:lnTo>
                    <a:pt x="460919" y="722037"/>
                  </a:lnTo>
                  <a:lnTo>
                    <a:pt x="460919" y="0"/>
                  </a:lnTo>
                  <a:lnTo>
                    <a:pt x="0" y="0"/>
                  </a:lnTo>
                  <a:lnTo>
                    <a:pt x="0" y="722037"/>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8" name="Google Shape;4798;p176"/>
            <p:cNvSpPr/>
            <p:nvPr/>
          </p:nvSpPr>
          <p:spPr>
            <a:xfrm>
              <a:off x="1518745" y="3387931"/>
              <a:ext cx="55880" cy="55880"/>
            </a:xfrm>
            <a:custGeom>
              <a:rect b="b" l="l" r="r" t="t"/>
              <a:pathLst>
                <a:path extrusionOk="0" h="55879" w="55880">
                  <a:moveTo>
                    <a:pt x="27932" y="0"/>
                  </a:moveTo>
                  <a:lnTo>
                    <a:pt x="17075" y="2189"/>
                  </a:lnTo>
                  <a:lnTo>
                    <a:pt x="8195" y="8159"/>
                  </a:lnTo>
                  <a:lnTo>
                    <a:pt x="2200" y="17015"/>
                  </a:lnTo>
                  <a:lnTo>
                    <a:pt x="0" y="27860"/>
                  </a:lnTo>
                  <a:lnTo>
                    <a:pt x="2200" y="38705"/>
                  </a:lnTo>
                  <a:lnTo>
                    <a:pt x="8195" y="47561"/>
                  </a:lnTo>
                  <a:lnTo>
                    <a:pt x="17075" y="53531"/>
                  </a:lnTo>
                  <a:lnTo>
                    <a:pt x="27932" y="55720"/>
                  </a:lnTo>
                  <a:lnTo>
                    <a:pt x="38777" y="53531"/>
                  </a:lnTo>
                  <a:lnTo>
                    <a:pt x="47632" y="47561"/>
                  </a:lnTo>
                  <a:lnTo>
                    <a:pt x="53602" y="38705"/>
                  </a:lnTo>
                  <a:lnTo>
                    <a:pt x="55791" y="27860"/>
                  </a:lnTo>
                  <a:lnTo>
                    <a:pt x="53602" y="17015"/>
                  </a:lnTo>
                  <a:lnTo>
                    <a:pt x="47632" y="8159"/>
                  </a:lnTo>
                  <a:lnTo>
                    <a:pt x="38777" y="2189"/>
                  </a:lnTo>
                  <a:lnTo>
                    <a:pt x="27932" y="0"/>
                  </a:lnTo>
                  <a:close/>
                </a:path>
              </a:pathLst>
            </a:custGeom>
            <a:solidFill>
              <a:srgbClr val="AAD28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9" name="Google Shape;4799;p176"/>
            <p:cNvSpPr/>
            <p:nvPr/>
          </p:nvSpPr>
          <p:spPr>
            <a:xfrm>
              <a:off x="1518745" y="3387931"/>
              <a:ext cx="55880" cy="55880"/>
            </a:xfrm>
            <a:custGeom>
              <a:rect b="b" l="l" r="r" t="t"/>
              <a:pathLst>
                <a:path extrusionOk="0" h="55879" w="55880">
                  <a:moveTo>
                    <a:pt x="55791" y="27860"/>
                  </a:moveTo>
                  <a:lnTo>
                    <a:pt x="53602" y="17015"/>
                  </a:lnTo>
                  <a:lnTo>
                    <a:pt x="47632" y="8159"/>
                  </a:lnTo>
                  <a:lnTo>
                    <a:pt x="38777" y="2189"/>
                  </a:lnTo>
                  <a:lnTo>
                    <a:pt x="27932" y="0"/>
                  </a:lnTo>
                  <a:lnTo>
                    <a:pt x="17075" y="2189"/>
                  </a:lnTo>
                  <a:lnTo>
                    <a:pt x="8195" y="8159"/>
                  </a:lnTo>
                  <a:lnTo>
                    <a:pt x="2200" y="17015"/>
                  </a:lnTo>
                  <a:lnTo>
                    <a:pt x="0" y="27860"/>
                  </a:lnTo>
                  <a:lnTo>
                    <a:pt x="2200" y="38705"/>
                  </a:lnTo>
                  <a:lnTo>
                    <a:pt x="8195" y="47561"/>
                  </a:lnTo>
                  <a:lnTo>
                    <a:pt x="17075" y="53531"/>
                  </a:lnTo>
                  <a:lnTo>
                    <a:pt x="27932" y="55720"/>
                  </a:lnTo>
                  <a:lnTo>
                    <a:pt x="38777" y="53531"/>
                  </a:lnTo>
                  <a:lnTo>
                    <a:pt x="47632" y="47561"/>
                  </a:lnTo>
                  <a:lnTo>
                    <a:pt x="53602" y="38705"/>
                  </a:lnTo>
                  <a:lnTo>
                    <a:pt x="55791" y="27860"/>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00" name="Google Shape;4800;p176"/>
            <p:cNvSpPr/>
            <p:nvPr/>
          </p:nvSpPr>
          <p:spPr>
            <a:xfrm>
              <a:off x="1349692" y="3505961"/>
              <a:ext cx="224790" cy="127635"/>
            </a:xfrm>
            <a:custGeom>
              <a:rect b="b" l="l" r="r" t="t"/>
              <a:pathLst>
                <a:path extrusionOk="0" h="127635" w="224790">
                  <a:moveTo>
                    <a:pt x="224764" y="109512"/>
                  </a:moveTo>
                  <a:lnTo>
                    <a:pt x="0" y="109512"/>
                  </a:lnTo>
                  <a:lnTo>
                    <a:pt x="0" y="127558"/>
                  </a:lnTo>
                  <a:lnTo>
                    <a:pt x="224764" y="127558"/>
                  </a:lnTo>
                  <a:lnTo>
                    <a:pt x="224764" y="109512"/>
                  </a:lnTo>
                  <a:close/>
                </a:path>
                <a:path extrusionOk="0" h="127635" w="224790">
                  <a:moveTo>
                    <a:pt x="224764" y="54762"/>
                  </a:moveTo>
                  <a:lnTo>
                    <a:pt x="0" y="54762"/>
                  </a:lnTo>
                  <a:lnTo>
                    <a:pt x="0" y="72821"/>
                  </a:lnTo>
                  <a:lnTo>
                    <a:pt x="224764" y="72821"/>
                  </a:lnTo>
                  <a:lnTo>
                    <a:pt x="224764" y="54762"/>
                  </a:lnTo>
                  <a:close/>
                </a:path>
                <a:path extrusionOk="0" h="127635" w="224790">
                  <a:moveTo>
                    <a:pt x="224764" y="0"/>
                  </a:moveTo>
                  <a:lnTo>
                    <a:pt x="0" y="0"/>
                  </a:lnTo>
                  <a:lnTo>
                    <a:pt x="0" y="18072"/>
                  </a:lnTo>
                  <a:lnTo>
                    <a:pt x="224764" y="18072"/>
                  </a:lnTo>
                  <a:lnTo>
                    <a:pt x="22476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801" name="Google Shape;4801;p176"/>
          <p:cNvGrpSpPr/>
          <p:nvPr/>
        </p:nvGrpSpPr>
        <p:grpSpPr>
          <a:xfrm>
            <a:off x="6792296" y="1117447"/>
            <a:ext cx="1354674" cy="3467081"/>
            <a:chOff x="6792296" y="1117447"/>
            <a:chExt cx="1354674" cy="3467081"/>
          </a:xfrm>
        </p:grpSpPr>
        <p:sp>
          <p:nvSpPr>
            <p:cNvPr id="4802" name="Google Shape;4802;p176"/>
            <p:cNvSpPr/>
            <p:nvPr/>
          </p:nvSpPr>
          <p:spPr>
            <a:xfrm>
              <a:off x="6884581" y="2459162"/>
              <a:ext cx="267335" cy="419100"/>
            </a:xfrm>
            <a:custGeom>
              <a:rect b="b" l="l" r="r" t="t"/>
              <a:pathLst>
                <a:path extrusionOk="0" h="419100" w="267334">
                  <a:moveTo>
                    <a:pt x="266814" y="0"/>
                  </a:moveTo>
                  <a:lnTo>
                    <a:pt x="0" y="0"/>
                  </a:lnTo>
                  <a:lnTo>
                    <a:pt x="0" y="419024"/>
                  </a:lnTo>
                  <a:lnTo>
                    <a:pt x="266814" y="419024"/>
                  </a:lnTo>
                  <a:lnTo>
                    <a:pt x="266814"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03" name="Google Shape;4803;p176"/>
            <p:cNvSpPr/>
            <p:nvPr/>
          </p:nvSpPr>
          <p:spPr>
            <a:xfrm>
              <a:off x="7084004" y="2666998"/>
              <a:ext cx="32384" cy="32384"/>
            </a:xfrm>
            <a:custGeom>
              <a:rect b="b" l="l" r="r" t="t"/>
              <a:pathLst>
                <a:path extrusionOk="0" h="32385" w="32384">
                  <a:moveTo>
                    <a:pt x="25035" y="0"/>
                  </a:moveTo>
                  <a:lnTo>
                    <a:pt x="7213" y="0"/>
                  </a:lnTo>
                  <a:lnTo>
                    <a:pt x="0" y="7207"/>
                  </a:lnTo>
                  <a:lnTo>
                    <a:pt x="0" y="25057"/>
                  </a:lnTo>
                  <a:lnTo>
                    <a:pt x="7213" y="32348"/>
                  </a:lnTo>
                  <a:lnTo>
                    <a:pt x="25035" y="32348"/>
                  </a:lnTo>
                  <a:lnTo>
                    <a:pt x="32257" y="25057"/>
                  </a:lnTo>
                  <a:lnTo>
                    <a:pt x="32257" y="7207"/>
                  </a:lnTo>
                  <a:close/>
                </a:path>
              </a:pathLst>
            </a:custGeom>
            <a:solidFill>
              <a:srgbClr val="AAD28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04" name="Google Shape;4804;p176"/>
            <p:cNvSpPr/>
            <p:nvPr/>
          </p:nvSpPr>
          <p:spPr>
            <a:xfrm>
              <a:off x="7084004" y="2666998"/>
              <a:ext cx="32384" cy="32384"/>
            </a:xfrm>
            <a:custGeom>
              <a:rect b="b" l="l" r="r" t="t"/>
              <a:pathLst>
                <a:path extrusionOk="0" h="32385" w="32384">
                  <a:moveTo>
                    <a:pt x="32257" y="16174"/>
                  </a:moveTo>
                  <a:lnTo>
                    <a:pt x="32257" y="7207"/>
                  </a:lnTo>
                  <a:lnTo>
                    <a:pt x="25035" y="0"/>
                  </a:lnTo>
                  <a:lnTo>
                    <a:pt x="16124" y="0"/>
                  </a:lnTo>
                  <a:lnTo>
                    <a:pt x="7213" y="0"/>
                  </a:lnTo>
                  <a:lnTo>
                    <a:pt x="0" y="7207"/>
                  </a:lnTo>
                  <a:lnTo>
                    <a:pt x="0" y="16174"/>
                  </a:lnTo>
                  <a:lnTo>
                    <a:pt x="0" y="25057"/>
                  </a:lnTo>
                  <a:lnTo>
                    <a:pt x="7213" y="32348"/>
                  </a:lnTo>
                  <a:lnTo>
                    <a:pt x="16124" y="32348"/>
                  </a:lnTo>
                  <a:lnTo>
                    <a:pt x="25035" y="32348"/>
                  </a:lnTo>
                  <a:lnTo>
                    <a:pt x="32257" y="25057"/>
                  </a:lnTo>
                  <a:lnTo>
                    <a:pt x="32257" y="16174"/>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05" name="Google Shape;4805;p176"/>
            <p:cNvSpPr/>
            <p:nvPr/>
          </p:nvSpPr>
          <p:spPr>
            <a:xfrm>
              <a:off x="6986117" y="2735478"/>
              <a:ext cx="130175" cy="74295"/>
            </a:xfrm>
            <a:custGeom>
              <a:rect b="b" l="l" r="r" t="t"/>
              <a:pathLst>
                <a:path extrusionOk="0" h="74294" w="130175">
                  <a:moveTo>
                    <a:pt x="130124" y="63601"/>
                  </a:moveTo>
                  <a:lnTo>
                    <a:pt x="0" y="63601"/>
                  </a:lnTo>
                  <a:lnTo>
                    <a:pt x="0" y="74079"/>
                  </a:lnTo>
                  <a:lnTo>
                    <a:pt x="130124" y="74079"/>
                  </a:lnTo>
                  <a:lnTo>
                    <a:pt x="130124" y="63601"/>
                  </a:lnTo>
                  <a:close/>
                </a:path>
                <a:path extrusionOk="0" h="74294" w="130175">
                  <a:moveTo>
                    <a:pt x="130124" y="31762"/>
                  </a:moveTo>
                  <a:lnTo>
                    <a:pt x="0" y="31762"/>
                  </a:lnTo>
                  <a:lnTo>
                    <a:pt x="0" y="42316"/>
                  </a:lnTo>
                  <a:lnTo>
                    <a:pt x="130124" y="42316"/>
                  </a:lnTo>
                  <a:lnTo>
                    <a:pt x="130124" y="31762"/>
                  </a:lnTo>
                  <a:close/>
                </a:path>
                <a:path extrusionOk="0" h="74294" w="130175">
                  <a:moveTo>
                    <a:pt x="130124" y="0"/>
                  </a:moveTo>
                  <a:lnTo>
                    <a:pt x="0" y="0"/>
                  </a:lnTo>
                  <a:lnTo>
                    <a:pt x="0" y="10464"/>
                  </a:lnTo>
                  <a:lnTo>
                    <a:pt x="130124" y="10464"/>
                  </a:lnTo>
                  <a:lnTo>
                    <a:pt x="13012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06" name="Google Shape;4806;p176"/>
            <p:cNvSpPr/>
            <p:nvPr/>
          </p:nvSpPr>
          <p:spPr>
            <a:xfrm>
              <a:off x="6980376" y="1117447"/>
              <a:ext cx="300990" cy="261620"/>
            </a:xfrm>
            <a:custGeom>
              <a:rect b="b" l="l" r="r" t="t"/>
              <a:pathLst>
                <a:path extrusionOk="0" h="261619" w="300990">
                  <a:moveTo>
                    <a:pt x="219217" y="212864"/>
                  </a:moveTo>
                  <a:lnTo>
                    <a:pt x="38685" y="212864"/>
                  </a:lnTo>
                  <a:lnTo>
                    <a:pt x="0" y="261471"/>
                  </a:lnTo>
                  <a:lnTo>
                    <a:pt x="257903" y="261471"/>
                  </a:lnTo>
                  <a:lnTo>
                    <a:pt x="233757" y="231133"/>
                  </a:lnTo>
                  <a:lnTo>
                    <a:pt x="219217" y="212864"/>
                  </a:lnTo>
                  <a:close/>
                </a:path>
                <a:path extrusionOk="0" h="261619" w="300990">
                  <a:moveTo>
                    <a:pt x="300927" y="0"/>
                  </a:moveTo>
                  <a:lnTo>
                    <a:pt x="203853" y="0"/>
                  </a:lnTo>
                  <a:lnTo>
                    <a:pt x="203853" y="33186"/>
                  </a:lnTo>
                  <a:lnTo>
                    <a:pt x="245490" y="33186"/>
                  </a:lnTo>
                  <a:lnTo>
                    <a:pt x="245490" y="187387"/>
                  </a:lnTo>
                  <a:lnTo>
                    <a:pt x="203853" y="187387"/>
                  </a:lnTo>
                  <a:lnTo>
                    <a:pt x="203853" y="212864"/>
                  </a:lnTo>
                  <a:lnTo>
                    <a:pt x="219217" y="212864"/>
                  </a:lnTo>
                  <a:lnTo>
                    <a:pt x="233757" y="231133"/>
                  </a:lnTo>
                  <a:lnTo>
                    <a:pt x="300927" y="231133"/>
                  </a:lnTo>
                  <a:lnTo>
                    <a:pt x="300927" y="0"/>
                  </a:lnTo>
                  <a:close/>
                </a:path>
                <a:path extrusionOk="0" h="261619" w="300990">
                  <a:moveTo>
                    <a:pt x="149209" y="187387"/>
                  </a:moveTo>
                  <a:lnTo>
                    <a:pt x="108685" y="187387"/>
                  </a:lnTo>
                  <a:lnTo>
                    <a:pt x="108685" y="212864"/>
                  </a:lnTo>
                  <a:lnTo>
                    <a:pt x="149209" y="212864"/>
                  </a:lnTo>
                  <a:lnTo>
                    <a:pt x="149209" y="187387"/>
                  </a:lnTo>
                  <a:close/>
                </a:path>
                <a:path extrusionOk="0" h="261619" w="300990">
                  <a:moveTo>
                    <a:pt x="245490" y="33186"/>
                  </a:moveTo>
                  <a:lnTo>
                    <a:pt x="15004" y="33186"/>
                  </a:lnTo>
                  <a:lnTo>
                    <a:pt x="15004" y="187387"/>
                  </a:lnTo>
                  <a:lnTo>
                    <a:pt x="245490" y="187387"/>
                  </a:lnTo>
                  <a:lnTo>
                    <a:pt x="245490" y="33186"/>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07" name="Google Shape;4807;p176"/>
            <p:cNvSpPr/>
            <p:nvPr/>
          </p:nvSpPr>
          <p:spPr>
            <a:xfrm>
              <a:off x="6980376" y="1117447"/>
              <a:ext cx="300990" cy="261620"/>
            </a:xfrm>
            <a:custGeom>
              <a:rect b="b" l="l" r="r" t="t"/>
              <a:pathLst>
                <a:path extrusionOk="0" h="261619" w="300990">
                  <a:moveTo>
                    <a:pt x="203853" y="187387"/>
                  </a:moveTo>
                  <a:lnTo>
                    <a:pt x="203853" y="212864"/>
                  </a:lnTo>
                  <a:lnTo>
                    <a:pt x="219217" y="212864"/>
                  </a:lnTo>
                  <a:lnTo>
                    <a:pt x="233728" y="231133"/>
                  </a:lnTo>
                  <a:lnTo>
                    <a:pt x="300927" y="231133"/>
                  </a:lnTo>
                  <a:lnTo>
                    <a:pt x="300927" y="0"/>
                  </a:lnTo>
                  <a:lnTo>
                    <a:pt x="203853" y="0"/>
                  </a:lnTo>
                  <a:lnTo>
                    <a:pt x="203853" y="33186"/>
                  </a:lnTo>
                  <a:lnTo>
                    <a:pt x="245490" y="33186"/>
                  </a:lnTo>
                  <a:lnTo>
                    <a:pt x="245490" y="187387"/>
                  </a:lnTo>
                  <a:lnTo>
                    <a:pt x="203853" y="187387"/>
                  </a:lnTo>
                  <a:close/>
                </a:path>
                <a:path extrusionOk="0" h="261619" w="300990">
                  <a:moveTo>
                    <a:pt x="245490" y="33186"/>
                  </a:moveTo>
                  <a:lnTo>
                    <a:pt x="15004" y="33186"/>
                  </a:lnTo>
                  <a:lnTo>
                    <a:pt x="15004" y="187387"/>
                  </a:lnTo>
                  <a:lnTo>
                    <a:pt x="245490" y="187387"/>
                  </a:lnTo>
                  <a:lnTo>
                    <a:pt x="245490" y="33186"/>
                  </a:lnTo>
                  <a:close/>
                </a:path>
                <a:path extrusionOk="0" h="261619" w="300990">
                  <a:moveTo>
                    <a:pt x="257903" y="261471"/>
                  </a:moveTo>
                  <a:lnTo>
                    <a:pt x="219217" y="212864"/>
                  </a:lnTo>
                  <a:lnTo>
                    <a:pt x="38685" y="212864"/>
                  </a:lnTo>
                  <a:lnTo>
                    <a:pt x="0" y="261471"/>
                  </a:lnTo>
                  <a:lnTo>
                    <a:pt x="257903" y="261471"/>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08" name="Google Shape;4808;p176"/>
            <p:cNvSpPr/>
            <p:nvPr/>
          </p:nvSpPr>
          <p:spPr>
            <a:xfrm>
              <a:off x="7007183" y="1135213"/>
              <a:ext cx="256031" cy="23364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09" name="Google Shape;4809;p176"/>
            <p:cNvSpPr/>
            <p:nvPr/>
          </p:nvSpPr>
          <p:spPr>
            <a:xfrm>
              <a:off x="7130840" y="1378918"/>
              <a:ext cx="0" cy="237490"/>
            </a:xfrm>
            <a:custGeom>
              <a:rect b="b" l="l" r="r" t="t"/>
              <a:pathLst>
                <a:path extrusionOk="0" h="237490" w="120000">
                  <a:moveTo>
                    <a:pt x="0" y="0"/>
                  </a:moveTo>
                  <a:lnTo>
                    <a:pt x="0" y="237419"/>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10" name="Google Shape;4810;p176"/>
            <p:cNvSpPr/>
            <p:nvPr/>
          </p:nvSpPr>
          <p:spPr>
            <a:xfrm>
              <a:off x="7130873" y="1694443"/>
              <a:ext cx="451484" cy="452755"/>
            </a:xfrm>
            <a:custGeom>
              <a:rect b="b" l="l" r="r" t="t"/>
              <a:pathLst>
                <a:path extrusionOk="0" h="452755" w="451484">
                  <a:moveTo>
                    <a:pt x="0" y="0"/>
                  </a:moveTo>
                  <a:lnTo>
                    <a:pt x="0" y="226273"/>
                  </a:lnTo>
                  <a:lnTo>
                    <a:pt x="300852" y="226273"/>
                  </a:lnTo>
                </a:path>
                <a:path extrusionOk="0" h="452755" w="451484">
                  <a:moveTo>
                    <a:pt x="150396" y="452546"/>
                  </a:moveTo>
                  <a:lnTo>
                    <a:pt x="150396" y="226273"/>
                  </a:lnTo>
                  <a:lnTo>
                    <a:pt x="300852" y="226273"/>
                  </a:lnTo>
                </a:path>
                <a:path extrusionOk="0" h="452755" w="451484">
                  <a:moveTo>
                    <a:pt x="451399" y="452546"/>
                  </a:moveTo>
                  <a:lnTo>
                    <a:pt x="451399" y="226273"/>
                  </a:lnTo>
                  <a:lnTo>
                    <a:pt x="300852" y="226273"/>
                  </a:lnTo>
                </a:path>
              </a:pathLst>
            </a:custGeom>
            <a:noFill/>
            <a:ln cap="flat" cmpd="sng" w="9525">
              <a:solidFill>
                <a:srgbClr val="73AD4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11" name="Google Shape;4811;p176"/>
            <p:cNvSpPr/>
            <p:nvPr/>
          </p:nvSpPr>
          <p:spPr>
            <a:xfrm>
              <a:off x="7431726" y="1694443"/>
              <a:ext cx="0" cy="151130"/>
            </a:xfrm>
            <a:custGeom>
              <a:rect b="b" l="l" r="r" t="t"/>
              <a:pathLst>
                <a:path extrusionOk="0" h="151130" w="120000">
                  <a:moveTo>
                    <a:pt x="0" y="0"/>
                  </a:moveTo>
                  <a:lnTo>
                    <a:pt x="0" y="150848"/>
                  </a:lnTo>
                </a:path>
              </a:pathLst>
            </a:custGeom>
            <a:noFill/>
            <a:ln cap="flat" cmpd="sng" w="9525">
              <a:solidFill>
                <a:srgbClr val="73AD4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12" name="Google Shape;4812;p176"/>
            <p:cNvSpPr/>
            <p:nvPr/>
          </p:nvSpPr>
          <p:spPr>
            <a:xfrm>
              <a:off x="7431726" y="1694443"/>
              <a:ext cx="300990" cy="226695"/>
            </a:xfrm>
            <a:custGeom>
              <a:rect b="b" l="l" r="r" t="t"/>
              <a:pathLst>
                <a:path extrusionOk="0" h="226694" w="300990">
                  <a:moveTo>
                    <a:pt x="300927" y="0"/>
                  </a:moveTo>
                  <a:lnTo>
                    <a:pt x="300927" y="226273"/>
                  </a:lnTo>
                  <a:lnTo>
                    <a:pt x="0" y="226273"/>
                  </a:lnTo>
                </a:path>
              </a:pathLst>
            </a:custGeom>
            <a:noFill/>
            <a:ln cap="flat" cmpd="sng" w="9525">
              <a:solidFill>
                <a:srgbClr val="73AD4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13" name="Google Shape;4813;p176"/>
            <p:cNvSpPr/>
            <p:nvPr/>
          </p:nvSpPr>
          <p:spPr>
            <a:xfrm>
              <a:off x="6980364" y="1664284"/>
              <a:ext cx="902969" cy="513080"/>
            </a:xfrm>
            <a:custGeom>
              <a:rect b="b" l="l" r="r" t="t"/>
              <a:pathLst>
                <a:path extrusionOk="0" h="513080" w="902970">
                  <a:moveTo>
                    <a:pt x="180594" y="30162"/>
                  </a:moveTo>
                  <a:lnTo>
                    <a:pt x="178231" y="18415"/>
                  </a:lnTo>
                  <a:lnTo>
                    <a:pt x="171780" y="8826"/>
                  </a:lnTo>
                  <a:lnTo>
                    <a:pt x="162217" y="2362"/>
                  </a:lnTo>
                  <a:lnTo>
                    <a:pt x="150507" y="0"/>
                  </a:lnTo>
                  <a:lnTo>
                    <a:pt x="138785" y="2362"/>
                  </a:lnTo>
                  <a:lnTo>
                    <a:pt x="129222" y="8826"/>
                  </a:lnTo>
                  <a:lnTo>
                    <a:pt x="122770" y="18415"/>
                  </a:lnTo>
                  <a:lnTo>
                    <a:pt x="120408" y="30162"/>
                  </a:lnTo>
                  <a:lnTo>
                    <a:pt x="122770" y="41910"/>
                  </a:lnTo>
                  <a:lnTo>
                    <a:pt x="129222" y="51498"/>
                  </a:lnTo>
                  <a:lnTo>
                    <a:pt x="138785" y="57962"/>
                  </a:lnTo>
                  <a:lnTo>
                    <a:pt x="150507" y="60337"/>
                  </a:lnTo>
                  <a:lnTo>
                    <a:pt x="162217" y="57962"/>
                  </a:lnTo>
                  <a:lnTo>
                    <a:pt x="171780" y="51498"/>
                  </a:lnTo>
                  <a:lnTo>
                    <a:pt x="178231" y="41910"/>
                  </a:lnTo>
                  <a:lnTo>
                    <a:pt x="180594" y="30162"/>
                  </a:lnTo>
                  <a:close/>
                </a:path>
                <a:path extrusionOk="0" h="513080" w="902970">
                  <a:moveTo>
                    <a:pt x="330987" y="482714"/>
                  </a:moveTo>
                  <a:lnTo>
                    <a:pt x="328625" y="470966"/>
                  </a:lnTo>
                  <a:lnTo>
                    <a:pt x="322186" y="461378"/>
                  </a:lnTo>
                  <a:lnTo>
                    <a:pt x="312610" y="454914"/>
                  </a:lnTo>
                  <a:lnTo>
                    <a:pt x="300901" y="452539"/>
                  </a:lnTo>
                  <a:lnTo>
                    <a:pt x="289191" y="454914"/>
                  </a:lnTo>
                  <a:lnTo>
                    <a:pt x="279615" y="461378"/>
                  </a:lnTo>
                  <a:lnTo>
                    <a:pt x="273177" y="470966"/>
                  </a:lnTo>
                  <a:lnTo>
                    <a:pt x="270802" y="482714"/>
                  </a:lnTo>
                  <a:lnTo>
                    <a:pt x="273177" y="494461"/>
                  </a:lnTo>
                  <a:lnTo>
                    <a:pt x="279615" y="504050"/>
                  </a:lnTo>
                  <a:lnTo>
                    <a:pt x="289191" y="510514"/>
                  </a:lnTo>
                  <a:lnTo>
                    <a:pt x="300901" y="512876"/>
                  </a:lnTo>
                  <a:lnTo>
                    <a:pt x="312610" y="510514"/>
                  </a:lnTo>
                  <a:lnTo>
                    <a:pt x="322186" y="504050"/>
                  </a:lnTo>
                  <a:lnTo>
                    <a:pt x="328625" y="494461"/>
                  </a:lnTo>
                  <a:lnTo>
                    <a:pt x="330987" y="482714"/>
                  </a:lnTo>
                  <a:close/>
                </a:path>
                <a:path extrusionOk="0" h="513080" w="902970">
                  <a:moveTo>
                    <a:pt x="481444" y="30162"/>
                  </a:moveTo>
                  <a:lnTo>
                    <a:pt x="479082" y="18415"/>
                  </a:lnTo>
                  <a:lnTo>
                    <a:pt x="472643" y="8826"/>
                  </a:lnTo>
                  <a:lnTo>
                    <a:pt x="463080" y="2362"/>
                  </a:lnTo>
                  <a:lnTo>
                    <a:pt x="451358" y="0"/>
                  </a:lnTo>
                  <a:lnTo>
                    <a:pt x="439674" y="2362"/>
                  </a:lnTo>
                  <a:lnTo>
                    <a:pt x="430098" y="8826"/>
                  </a:lnTo>
                  <a:lnTo>
                    <a:pt x="423633" y="18415"/>
                  </a:lnTo>
                  <a:lnTo>
                    <a:pt x="421259" y="30162"/>
                  </a:lnTo>
                  <a:lnTo>
                    <a:pt x="423633" y="41910"/>
                  </a:lnTo>
                  <a:lnTo>
                    <a:pt x="430098" y="51498"/>
                  </a:lnTo>
                  <a:lnTo>
                    <a:pt x="439674" y="57962"/>
                  </a:lnTo>
                  <a:lnTo>
                    <a:pt x="451358" y="60337"/>
                  </a:lnTo>
                  <a:lnTo>
                    <a:pt x="463080" y="57962"/>
                  </a:lnTo>
                  <a:lnTo>
                    <a:pt x="472643" y="51498"/>
                  </a:lnTo>
                  <a:lnTo>
                    <a:pt x="479082" y="41910"/>
                  </a:lnTo>
                  <a:lnTo>
                    <a:pt x="481444" y="30162"/>
                  </a:lnTo>
                  <a:close/>
                </a:path>
                <a:path extrusionOk="0" h="513080" w="902970">
                  <a:moveTo>
                    <a:pt x="631990" y="482714"/>
                  </a:moveTo>
                  <a:lnTo>
                    <a:pt x="629627" y="470966"/>
                  </a:lnTo>
                  <a:lnTo>
                    <a:pt x="623189" y="461378"/>
                  </a:lnTo>
                  <a:lnTo>
                    <a:pt x="613625" y="454914"/>
                  </a:lnTo>
                  <a:lnTo>
                    <a:pt x="601903" y="452539"/>
                  </a:lnTo>
                  <a:lnTo>
                    <a:pt x="590181" y="454914"/>
                  </a:lnTo>
                  <a:lnTo>
                    <a:pt x="580618" y="461378"/>
                  </a:lnTo>
                  <a:lnTo>
                    <a:pt x="574167" y="470966"/>
                  </a:lnTo>
                  <a:lnTo>
                    <a:pt x="571804" y="482714"/>
                  </a:lnTo>
                  <a:lnTo>
                    <a:pt x="574167" y="494461"/>
                  </a:lnTo>
                  <a:lnTo>
                    <a:pt x="580618" y="504050"/>
                  </a:lnTo>
                  <a:lnTo>
                    <a:pt x="590181" y="510514"/>
                  </a:lnTo>
                  <a:lnTo>
                    <a:pt x="601903" y="512876"/>
                  </a:lnTo>
                  <a:lnTo>
                    <a:pt x="613625" y="510514"/>
                  </a:lnTo>
                  <a:lnTo>
                    <a:pt x="623189" y="504050"/>
                  </a:lnTo>
                  <a:lnTo>
                    <a:pt x="629627" y="494461"/>
                  </a:lnTo>
                  <a:lnTo>
                    <a:pt x="631990" y="482714"/>
                  </a:lnTo>
                  <a:close/>
                </a:path>
                <a:path extrusionOk="0" h="513080" w="902970">
                  <a:moveTo>
                    <a:pt x="782370" y="30162"/>
                  </a:moveTo>
                  <a:lnTo>
                    <a:pt x="780008" y="18415"/>
                  </a:lnTo>
                  <a:lnTo>
                    <a:pt x="773569" y="8826"/>
                  </a:lnTo>
                  <a:lnTo>
                    <a:pt x="764006" y="2362"/>
                  </a:lnTo>
                  <a:lnTo>
                    <a:pt x="752284" y="0"/>
                  </a:lnTo>
                  <a:lnTo>
                    <a:pt x="740600" y="2362"/>
                  </a:lnTo>
                  <a:lnTo>
                    <a:pt x="731024" y="8826"/>
                  </a:lnTo>
                  <a:lnTo>
                    <a:pt x="724560" y="18415"/>
                  </a:lnTo>
                  <a:lnTo>
                    <a:pt x="722185" y="30162"/>
                  </a:lnTo>
                  <a:lnTo>
                    <a:pt x="724560" y="41910"/>
                  </a:lnTo>
                  <a:lnTo>
                    <a:pt x="731024" y="51498"/>
                  </a:lnTo>
                  <a:lnTo>
                    <a:pt x="740600" y="57962"/>
                  </a:lnTo>
                  <a:lnTo>
                    <a:pt x="752284" y="60337"/>
                  </a:lnTo>
                  <a:lnTo>
                    <a:pt x="764006" y="57962"/>
                  </a:lnTo>
                  <a:lnTo>
                    <a:pt x="773569" y="51498"/>
                  </a:lnTo>
                  <a:lnTo>
                    <a:pt x="780008" y="41910"/>
                  </a:lnTo>
                  <a:lnTo>
                    <a:pt x="782370" y="30162"/>
                  </a:lnTo>
                  <a:close/>
                </a:path>
                <a:path extrusionOk="0" h="513080" w="902970">
                  <a:moveTo>
                    <a:pt x="902792" y="181013"/>
                  </a:moveTo>
                  <a:lnTo>
                    <a:pt x="0" y="181013"/>
                  </a:lnTo>
                  <a:lnTo>
                    <a:pt x="0" y="331863"/>
                  </a:lnTo>
                  <a:lnTo>
                    <a:pt x="902792" y="331863"/>
                  </a:lnTo>
                  <a:lnTo>
                    <a:pt x="902792" y="181013"/>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14" name="Google Shape;4814;p176"/>
            <p:cNvSpPr/>
            <p:nvPr/>
          </p:nvSpPr>
          <p:spPr>
            <a:xfrm>
              <a:off x="6980376" y="1845291"/>
              <a:ext cx="902969" cy="151130"/>
            </a:xfrm>
            <a:custGeom>
              <a:rect b="b" l="l" r="r" t="t"/>
              <a:pathLst>
                <a:path extrusionOk="0" h="151130" w="902970">
                  <a:moveTo>
                    <a:pt x="0" y="150848"/>
                  </a:moveTo>
                  <a:lnTo>
                    <a:pt x="902782" y="150848"/>
                  </a:lnTo>
                  <a:lnTo>
                    <a:pt x="902782" y="0"/>
                  </a:lnTo>
                  <a:lnTo>
                    <a:pt x="0" y="0"/>
                  </a:lnTo>
                  <a:lnTo>
                    <a:pt x="0" y="15084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15" name="Google Shape;4815;p176"/>
            <p:cNvSpPr/>
            <p:nvPr/>
          </p:nvSpPr>
          <p:spPr>
            <a:xfrm>
              <a:off x="7168539" y="2048099"/>
              <a:ext cx="526415" cy="58419"/>
            </a:xfrm>
            <a:custGeom>
              <a:rect b="b" l="l" r="r" t="t"/>
              <a:pathLst>
                <a:path extrusionOk="0" h="58419" w="526415">
                  <a:moveTo>
                    <a:pt x="28094" y="4106"/>
                  </a:moveTo>
                  <a:lnTo>
                    <a:pt x="1989" y="4106"/>
                  </a:lnTo>
                  <a:lnTo>
                    <a:pt x="1395" y="4274"/>
                  </a:lnTo>
                  <a:lnTo>
                    <a:pt x="284" y="5112"/>
                  </a:lnTo>
                  <a:lnTo>
                    <a:pt x="0" y="5866"/>
                  </a:lnTo>
                  <a:lnTo>
                    <a:pt x="0" y="55227"/>
                  </a:lnTo>
                  <a:lnTo>
                    <a:pt x="284" y="55981"/>
                  </a:lnTo>
                  <a:lnTo>
                    <a:pt x="1395" y="56819"/>
                  </a:lnTo>
                  <a:lnTo>
                    <a:pt x="1989" y="56987"/>
                  </a:lnTo>
                  <a:lnTo>
                    <a:pt x="28379" y="56987"/>
                  </a:lnTo>
                  <a:lnTo>
                    <a:pt x="28554" y="56819"/>
                  </a:lnTo>
                  <a:lnTo>
                    <a:pt x="28730" y="56735"/>
                  </a:lnTo>
                  <a:lnTo>
                    <a:pt x="28889" y="56568"/>
                  </a:lnTo>
                  <a:lnTo>
                    <a:pt x="29156" y="56065"/>
                  </a:lnTo>
                  <a:lnTo>
                    <a:pt x="29256" y="55814"/>
                  </a:lnTo>
                  <a:lnTo>
                    <a:pt x="29365" y="55059"/>
                  </a:lnTo>
                  <a:lnTo>
                    <a:pt x="29256" y="52378"/>
                  </a:lnTo>
                  <a:lnTo>
                    <a:pt x="29156" y="52042"/>
                  </a:lnTo>
                  <a:lnTo>
                    <a:pt x="29022" y="51875"/>
                  </a:lnTo>
                  <a:lnTo>
                    <a:pt x="28889" y="51623"/>
                  </a:lnTo>
                  <a:lnTo>
                    <a:pt x="28730" y="51456"/>
                  </a:lnTo>
                  <a:lnTo>
                    <a:pt x="28554" y="51372"/>
                  </a:lnTo>
                  <a:lnTo>
                    <a:pt x="28379" y="51204"/>
                  </a:lnTo>
                  <a:lnTo>
                    <a:pt x="7021" y="51204"/>
                  </a:lnTo>
                  <a:lnTo>
                    <a:pt x="7021" y="32264"/>
                  </a:lnTo>
                  <a:lnTo>
                    <a:pt x="24951" y="32264"/>
                  </a:lnTo>
                  <a:lnTo>
                    <a:pt x="25503" y="32013"/>
                  </a:lnTo>
                  <a:lnTo>
                    <a:pt x="25654" y="31845"/>
                  </a:lnTo>
                  <a:lnTo>
                    <a:pt x="25779" y="31594"/>
                  </a:lnTo>
                  <a:lnTo>
                    <a:pt x="25904" y="31426"/>
                  </a:lnTo>
                  <a:lnTo>
                    <a:pt x="25988" y="31091"/>
                  </a:lnTo>
                  <a:lnTo>
                    <a:pt x="26097" y="30421"/>
                  </a:lnTo>
                  <a:lnTo>
                    <a:pt x="25988" y="27739"/>
                  </a:lnTo>
                  <a:lnTo>
                    <a:pt x="25904" y="27487"/>
                  </a:lnTo>
                  <a:lnTo>
                    <a:pt x="25654" y="26985"/>
                  </a:lnTo>
                  <a:lnTo>
                    <a:pt x="25503" y="26817"/>
                  </a:lnTo>
                  <a:lnTo>
                    <a:pt x="25328" y="26733"/>
                  </a:lnTo>
                  <a:lnTo>
                    <a:pt x="25152" y="26566"/>
                  </a:lnTo>
                  <a:lnTo>
                    <a:pt x="7021" y="26566"/>
                  </a:lnTo>
                  <a:lnTo>
                    <a:pt x="7021" y="9888"/>
                  </a:lnTo>
                  <a:lnTo>
                    <a:pt x="28094" y="9888"/>
                  </a:lnTo>
                  <a:lnTo>
                    <a:pt x="28270" y="9721"/>
                  </a:lnTo>
                  <a:lnTo>
                    <a:pt x="28446" y="9637"/>
                  </a:lnTo>
                  <a:lnTo>
                    <a:pt x="28588" y="9469"/>
                  </a:lnTo>
                  <a:lnTo>
                    <a:pt x="28696" y="9218"/>
                  </a:lnTo>
                  <a:lnTo>
                    <a:pt x="28805" y="9050"/>
                  </a:lnTo>
                  <a:lnTo>
                    <a:pt x="28897" y="8715"/>
                  </a:lnTo>
                  <a:lnTo>
                    <a:pt x="29031" y="7961"/>
                  </a:lnTo>
                  <a:lnTo>
                    <a:pt x="29001" y="5866"/>
                  </a:lnTo>
                  <a:lnTo>
                    <a:pt x="28897" y="5279"/>
                  </a:lnTo>
                  <a:lnTo>
                    <a:pt x="28588" y="4525"/>
                  </a:lnTo>
                  <a:lnTo>
                    <a:pt x="28446" y="4357"/>
                  </a:lnTo>
                  <a:lnTo>
                    <a:pt x="28270" y="4274"/>
                  </a:lnTo>
                  <a:lnTo>
                    <a:pt x="28094" y="4106"/>
                  </a:lnTo>
                  <a:close/>
                </a:path>
                <a:path extrusionOk="0" h="58419" w="526415">
                  <a:moveTo>
                    <a:pt x="51441" y="23716"/>
                  </a:moveTo>
                  <a:lnTo>
                    <a:pt x="44704" y="23716"/>
                  </a:lnTo>
                  <a:lnTo>
                    <a:pt x="44704" y="47349"/>
                  </a:lnTo>
                  <a:lnTo>
                    <a:pt x="44905" y="49193"/>
                  </a:lnTo>
                  <a:lnTo>
                    <a:pt x="45690" y="52378"/>
                  </a:lnTo>
                  <a:lnTo>
                    <a:pt x="46326" y="53635"/>
                  </a:lnTo>
                  <a:lnTo>
                    <a:pt x="47262" y="54724"/>
                  </a:lnTo>
                  <a:lnTo>
                    <a:pt x="48064" y="55730"/>
                  </a:lnTo>
                  <a:lnTo>
                    <a:pt x="49176" y="56484"/>
                  </a:lnTo>
                  <a:lnTo>
                    <a:pt x="51901" y="57490"/>
                  </a:lnTo>
                  <a:lnTo>
                    <a:pt x="53531" y="57741"/>
                  </a:lnTo>
                  <a:lnTo>
                    <a:pt x="56064" y="57741"/>
                  </a:lnTo>
                  <a:lnTo>
                    <a:pt x="62158" y="54724"/>
                  </a:lnTo>
                  <a:lnTo>
                    <a:pt x="62107" y="51958"/>
                  </a:lnTo>
                  <a:lnTo>
                    <a:pt x="54651" y="51958"/>
                  </a:lnTo>
                  <a:lnTo>
                    <a:pt x="53305" y="51288"/>
                  </a:lnTo>
                  <a:lnTo>
                    <a:pt x="52562" y="50031"/>
                  </a:lnTo>
                  <a:lnTo>
                    <a:pt x="51809" y="48690"/>
                  </a:lnTo>
                  <a:lnTo>
                    <a:pt x="51553" y="47349"/>
                  </a:lnTo>
                  <a:lnTo>
                    <a:pt x="51441" y="23716"/>
                  </a:lnTo>
                  <a:close/>
                </a:path>
                <a:path extrusionOk="0" h="58419" w="526415">
                  <a:moveTo>
                    <a:pt x="61414" y="50785"/>
                  </a:moveTo>
                  <a:lnTo>
                    <a:pt x="61054" y="50785"/>
                  </a:lnTo>
                  <a:lnTo>
                    <a:pt x="60544" y="50953"/>
                  </a:lnTo>
                  <a:lnTo>
                    <a:pt x="60269" y="51120"/>
                  </a:lnTo>
                  <a:lnTo>
                    <a:pt x="59943" y="51204"/>
                  </a:lnTo>
                  <a:lnTo>
                    <a:pt x="59182" y="51539"/>
                  </a:lnTo>
                  <a:lnTo>
                    <a:pt x="58747" y="51623"/>
                  </a:lnTo>
                  <a:lnTo>
                    <a:pt x="58254" y="51791"/>
                  </a:lnTo>
                  <a:lnTo>
                    <a:pt x="57209" y="51958"/>
                  </a:lnTo>
                  <a:lnTo>
                    <a:pt x="62107" y="51958"/>
                  </a:lnTo>
                  <a:lnTo>
                    <a:pt x="62016" y="51456"/>
                  </a:lnTo>
                  <a:lnTo>
                    <a:pt x="61882" y="51120"/>
                  </a:lnTo>
                  <a:lnTo>
                    <a:pt x="61782" y="50953"/>
                  </a:lnTo>
                  <a:lnTo>
                    <a:pt x="61539" y="50869"/>
                  </a:lnTo>
                  <a:close/>
                </a:path>
                <a:path extrusionOk="0" h="58419" w="526415">
                  <a:moveTo>
                    <a:pt x="61088" y="18101"/>
                  </a:moveTo>
                  <a:lnTo>
                    <a:pt x="39388" y="18101"/>
                  </a:lnTo>
                  <a:lnTo>
                    <a:pt x="38836" y="18353"/>
                  </a:lnTo>
                  <a:lnTo>
                    <a:pt x="38694" y="18520"/>
                  </a:lnTo>
                  <a:lnTo>
                    <a:pt x="38585" y="18772"/>
                  </a:lnTo>
                  <a:lnTo>
                    <a:pt x="38476" y="18939"/>
                  </a:lnTo>
                  <a:lnTo>
                    <a:pt x="38384" y="19275"/>
                  </a:lnTo>
                  <a:lnTo>
                    <a:pt x="38334" y="22627"/>
                  </a:lnTo>
                  <a:lnTo>
                    <a:pt x="38828" y="23465"/>
                  </a:lnTo>
                  <a:lnTo>
                    <a:pt x="39154" y="23716"/>
                  </a:lnTo>
                  <a:lnTo>
                    <a:pt x="61272" y="23716"/>
                  </a:lnTo>
                  <a:lnTo>
                    <a:pt x="61598" y="23465"/>
                  </a:lnTo>
                  <a:lnTo>
                    <a:pt x="62091" y="22627"/>
                  </a:lnTo>
                  <a:lnTo>
                    <a:pt x="61991" y="18939"/>
                  </a:lnTo>
                  <a:lnTo>
                    <a:pt x="61865" y="18772"/>
                  </a:lnTo>
                  <a:lnTo>
                    <a:pt x="61748" y="18520"/>
                  </a:lnTo>
                  <a:lnTo>
                    <a:pt x="61598" y="18353"/>
                  </a:lnTo>
                  <a:lnTo>
                    <a:pt x="61088" y="18101"/>
                  </a:lnTo>
                  <a:close/>
                </a:path>
                <a:path extrusionOk="0" h="58419" w="526415">
                  <a:moveTo>
                    <a:pt x="49293" y="8045"/>
                  </a:moveTo>
                  <a:lnTo>
                    <a:pt x="46852" y="8045"/>
                  </a:lnTo>
                  <a:lnTo>
                    <a:pt x="45632" y="8296"/>
                  </a:lnTo>
                  <a:lnTo>
                    <a:pt x="45381" y="8380"/>
                  </a:lnTo>
                  <a:lnTo>
                    <a:pt x="45122" y="8548"/>
                  </a:lnTo>
                  <a:lnTo>
                    <a:pt x="44938" y="8631"/>
                  </a:lnTo>
                  <a:lnTo>
                    <a:pt x="44754" y="8967"/>
                  </a:lnTo>
                  <a:lnTo>
                    <a:pt x="44704" y="18101"/>
                  </a:lnTo>
                  <a:lnTo>
                    <a:pt x="51441" y="18101"/>
                  </a:lnTo>
                  <a:lnTo>
                    <a:pt x="51383" y="8967"/>
                  </a:lnTo>
                  <a:lnTo>
                    <a:pt x="51166" y="8631"/>
                  </a:lnTo>
                  <a:lnTo>
                    <a:pt x="50990" y="8548"/>
                  </a:lnTo>
                  <a:lnTo>
                    <a:pt x="50748" y="8380"/>
                  </a:lnTo>
                  <a:lnTo>
                    <a:pt x="50162" y="8212"/>
                  </a:lnTo>
                  <a:lnTo>
                    <a:pt x="49293" y="8045"/>
                  </a:lnTo>
                  <a:close/>
                </a:path>
                <a:path extrusionOk="0" h="58419" w="526415">
                  <a:moveTo>
                    <a:pt x="73208" y="57154"/>
                  </a:moveTo>
                  <a:lnTo>
                    <a:pt x="69907" y="57154"/>
                  </a:lnTo>
                  <a:lnTo>
                    <a:pt x="70341" y="57238"/>
                  </a:lnTo>
                  <a:lnTo>
                    <a:pt x="72774" y="57238"/>
                  </a:lnTo>
                  <a:lnTo>
                    <a:pt x="73208" y="57154"/>
                  </a:lnTo>
                  <a:close/>
                </a:path>
                <a:path extrusionOk="0" h="58419" w="526415">
                  <a:moveTo>
                    <a:pt x="98110" y="57154"/>
                  </a:moveTo>
                  <a:lnTo>
                    <a:pt x="94800" y="57154"/>
                  </a:lnTo>
                  <a:lnTo>
                    <a:pt x="95235" y="57238"/>
                  </a:lnTo>
                  <a:lnTo>
                    <a:pt x="97676" y="57238"/>
                  </a:lnTo>
                  <a:lnTo>
                    <a:pt x="98110" y="57154"/>
                  </a:lnTo>
                  <a:close/>
                </a:path>
                <a:path extrusionOk="0" h="58419" w="526415">
                  <a:moveTo>
                    <a:pt x="73208" y="83"/>
                  </a:moveTo>
                  <a:lnTo>
                    <a:pt x="69907" y="83"/>
                  </a:lnTo>
                  <a:lnTo>
                    <a:pt x="69121" y="251"/>
                  </a:lnTo>
                  <a:lnTo>
                    <a:pt x="68603" y="419"/>
                  </a:lnTo>
                  <a:lnTo>
                    <a:pt x="68427" y="586"/>
                  </a:lnTo>
                  <a:lnTo>
                    <a:pt x="68235" y="921"/>
                  </a:lnTo>
                  <a:lnTo>
                    <a:pt x="68235" y="56400"/>
                  </a:lnTo>
                  <a:lnTo>
                    <a:pt x="68427" y="56735"/>
                  </a:lnTo>
                  <a:lnTo>
                    <a:pt x="68603" y="56819"/>
                  </a:lnTo>
                  <a:lnTo>
                    <a:pt x="68862" y="56903"/>
                  </a:lnTo>
                  <a:lnTo>
                    <a:pt x="69121" y="57071"/>
                  </a:lnTo>
                  <a:lnTo>
                    <a:pt x="69472" y="57154"/>
                  </a:lnTo>
                  <a:lnTo>
                    <a:pt x="73643" y="57154"/>
                  </a:lnTo>
                  <a:lnTo>
                    <a:pt x="73986" y="57071"/>
                  </a:lnTo>
                  <a:lnTo>
                    <a:pt x="74228" y="56903"/>
                  </a:lnTo>
                  <a:lnTo>
                    <a:pt x="74479" y="56819"/>
                  </a:lnTo>
                  <a:lnTo>
                    <a:pt x="74655" y="56735"/>
                  </a:lnTo>
                  <a:lnTo>
                    <a:pt x="74872" y="56400"/>
                  </a:lnTo>
                  <a:lnTo>
                    <a:pt x="74922" y="30253"/>
                  </a:lnTo>
                  <a:lnTo>
                    <a:pt x="76778" y="27907"/>
                  </a:lnTo>
                  <a:lnTo>
                    <a:pt x="78542" y="26147"/>
                  </a:lnTo>
                  <a:lnTo>
                    <a:pt x="81919" y="23800"/>
                  </a:lnTo>
                  <a:lnTo>
                    <a:pt x="83125" y="23381"/>
                  </a:lnTo>
                  <a:lnTo>
                    <a:pt x="74922" y="23381"/>
                  </a:lnTo>
                  <a:lnTo>
                    <a:pt x="74872" y="921"/>
                  </a:lnTo>
                  <a:lnTo>
                    <a:pt x="74655" y="586"/>
                  </a:lnTo>
                  <a:lnTo>
                    <a:pt x="74479" y="419"/>
                  </a:lnTo>
                  <a:lnTo>
                    <a:pt x="73986" y="251"/>
                  </a:lnTo>
                  <a:lnTo>
                    <a:pt x="73208" y="83"/>
                  </a:lnTo>
                  <a:close/>
                </a:path>
                <a:path extrusionOk="0" h="58419" w="526415">
                  <a:moveTo>
                    <a:pt x="97899" y="23213"/>
                  </a:moveTo>
                  <a:lnTo>
                    <a:pt x="86600" y="23213"/>
                  </a:lnTo>
                  <a:lnTo>
                    <a:pt x="87745" y="23465"/>
                  </a:lnTo>
                  <a:lnTo>
                    <a:pt x="88740" y="23884"/>
                  </a:lnTo>
                  <a:lnTo>
                    <a:pt x="93145" y="56400"/>
                  </a:lnTo>
                  <a:lnTo>
                    <a:pt x="93362" y="56735"/>
                  </a:lnTo>
                  <a:lnTo>
                    <a:pt x="93780" y="56903"/>
                  </a:lnTo>
                  <a:lnTo>
                    <a:pt x="94023" y="57071"/>
                  </a:lnTo>
                  <a:lnTo>
                    <a:pt x="94365" y="57154"/>
                  </a:lnTo>
                  <a:lnTo>
                    <a:pt x="98545" y="57154"/>
                  </a:lnTo>
                  <a:lnTo>
                    <a:pt x="98879" y="57071"/>
                  </a:lnTo>
                  <a:lnTo>
                    <a:pt x="99130" y="56903"/>
                  </a:lnTo>
                  <a:lnTo>
                    <a:pt x="99548" y="56735"/>
                  </a:lnTo>
                  <a:lnTo>
                    <a:pt x="99765" y="56400"/>
                  </a:lnTo>
                  <a:lnTo>
                    <a:pt x="99665" y="29331"/>
                  </a:lnTo>
                  <a:lnTo>
                    <a:pt x="99598" y="28661"/>
                  </a:lnTo>
                  <a:lnTo>
                    <a:pt x="98695" y="24973"/>
                  </a:lnTo>
                  <a:lnTo>
                    <a:pt x="97960" y="23297"/>
                  </a:lnTo>
                  <a:close/>
                </a:path>
                <a:path extrusionOk="0" h="58419" w="526415">
                  <a:moveTo>
                    <a:pt x="89124" y="17347"/>
                  </a:moveTo>
                  <a:lnTo>
                    <a:pt x="84694" y="17347"/>
                  </a:lnTo>
                  <a:lnTo>
                    <a:pt x="82721" y="17850"/>
                  </a:lnTo>
                  <a:lnTo>
                    <a:pt x="80757" y="18856"/>
                  </a:lnTo>
                  <a:lnTo>
                    <a:pt x="78801" y="19777"/>
                  </a:lnTo>
                  <a:lnTo>
                    <a:pt x="76853" y="21370"/>
                  </a:lnTo>
                  <a:lnTo>
                    <a:pt x="74922" y="23381"/>
                  </a:lnTo>
                  <a:lnTo>
                    <a:pt x="83125" y="23381"/>
                  </a:lnTo>
                  <a:lnTo>
                    <a:pt x="83607" y="23213"/>
                  </a:lnTo>
                  <a:lnTo>
                    <a:pt x="97899" y="23213"/>
                  </a:lnTo>
                  <a:lnTo>
                    <a:pt x="96923" y="21873"/>
                  </a:lnTo>
                  <a:lnTo>
                    <a:pt x="95887" y="20532"/>
                  </a:lnTo>
                  <a:lnTo>
                    <a:pt x="94533" y="19442"/>
                  </a:lnTo>
                  <a:lnTo>
                    <a:pt x="91189" y="17766"/>
                  </a:lnTo>
                  <a:lnTo>
                    <a:pt x="89124" y="17347"/>
                  </a:lnTo>
                  <a:close/>
                </a:path>
                <a:path extrusionOk="0" h="58419" w="526415">
                  <a:moveTo>
                    <a:pt x="72214" y="0"/>
                  </a:moveTo>
                  <a:lnTo>
                    <a:pt x="70885" y="0"/>
                  </a:lnTo>
                  <a:lnTo>
                    <a:pt x="70341" y="83"/>
                  </a:lnTo>
                  <a:lnTo>
                    <a:pt x="72774" y="83"/>
                  </a:lnTo>
                  <a:lnTo>
                    <a:pt x="72214" y="0"/>
                  </a:lnTo>
                  <a:close/>
                </a:path>
                <a:path extrusionOk="0" h="58419" w="526415">
                  <a:moveTo>
                    <a:pt x="130142" y="17347"/>
                  </a:moveTo>
                  <a:lnTo>
                    <a:pt x="124567" y="17347"/>
                  </a:lnTo>
                  <a:lnTo>
                    <a:pt x="122126" y="17766"/>
                  </a:lnTo>
                  <a:lnTo>
                    <a:pt x="119953" y="18772"/>
                  </a:lnTo>
                  <a:lnTo>
                    <a:pt x="117779" y="19694"/>
                  </a:lnTo>
                  <a:lnTo>
                    <a:pt x="109629" y="41064"/>
                  </a:lnTo>
                  <a:lnTo>
                    <a:pt x="110022" y="43997"/>
                  </a:lnTo>
                  <a:lnTo>
                    <a:pt x="124976" y="57825"/>
                  </a:lnTo>
                  <a:lnTo>
                    <a:pt x="129733" y="57825"/>
                  </a:lnTo>
                  <a:lnTo>
                    <a:pt x="131371" y="57657"/>
                  </a:lnTo>
                  <a:lnTo>
                    <a:pt x="134447" y="57154"/>
                  </a:lnTo>
                  <a:lnTo>
                    <a:pt x="135801" y="56819"/>
                  </a:lnTo>
                  <a:lnTo>
                    <a:pt x="136972" y="56568"/>
                  </a:lnTo>
                  <a:lnTo>
                    <a:pt x="141870" y="52294"/>
                  </a:lnTo>
                  <a:lnTo>
                    <a:pt x="126406" y="52294"/>
                  </a:lnTo>
                  <a:lnTo>
                    <a:pt x="124533" y="52042"/>
                  </a:lnTo>
                  <a:lnTo>
                    <a:pt x="123004" y="51372"/>
                  </a:lnTo>
                  <a:lnTo>
                    <a:pt x="121474" y="50785"/>
                  </a:lnTo>
                  <a:lnTo>
                    <a:pt x="120228" y="49863"/>
                  </a:lnTo>
                  <a:lnTo>
                    <a:pt x="116609" y="38969"/>
                  </a:lnTo>
                  <a:lnTo>
                    <a:pt x="141477" y="38969"/>
                  </a:lnTo>
                  <a:lnTo>
                    <a:pt x="142087" y="38717"/>
                  </a:lnTo>
                  <a:lnTo>
                    <a:pt x="142622" y="38298"/>
                  </a:lnTo>
                  <a:lnTo>
                    <a:pt x="143157" y="37795"/>
                  </a:lnTo>
                  <a:lnTo>
                    <a:pt x="143425" y="37041"/>
                  </a:lnTo>
                  <a:lnTo>
                    <a:pt x="143425" y="34024"/>
                  </a:lnTo>
                  <a:lnTo>
                    <a:pt x="116609" y="34024"/>
                  </a:lnTo>
                  <a:lnTo>
                    <a:pt x="116688" y="32348"/>
                  </a:lnTo>
                  <a:lnTo>
                    <a:pt x="116918" y="31007"/>
                  </a:lnTo>
                  <a:lnTo>
                    <a:pt x="117854" y="28326"/>
                  </a:lnTo>
                  <a:lnTo>
                    <a:pt x="118506" y="27068"/>
                  </a:lnTo>
                  <a:lnTo>
                    <a:pt x="119359" y="26063"/>
                  </a:lnTo>
                  <a:lnTo>
                    <a:pt x="120203" y="24973"/>
                  </a:lnTo>
                  <a:lnTo>
                    <a:pt x="121257" y="24135"/>
                  </a:lnTo>
                  <a:lnTo>
                    <a:pt x="123781" y="22962"/>
                  </a:lnTo>
                  <a:lnTo>
                    <a:pt x="125244" y="22627"/>
                  </a:lnTo>
                  <a:lnTo>
                    <a:pt x="139763" y="22627"/>
                  </a:lnTo>
                  <a:lnTo>
                    <a:pt x="138318" y="20867"/>
                  </a:lnTo>
                  <a:lnTo>
                    <a:pt x="136654" y="19610"/>
                  </a:lnTo>
                  <a:lnTo>
                    <a:pt x="132600" y="17766"/>
                  </a:lnTo>
                  <a:lnTo>
                    <a:pt x="130142" y="17347"/>
                  </a:lnTo>
                  <a:close/>
                </a:path>
                <a:path extrusionOk="0" h="58419" w="526415">
                  <a:moveTo>
                    <a:pt x="140951" y="49528"/>
                  </a:moveTo>
                  <a:lnTo>
                    <a:pt x="140432" y="49528"/>
                  </a:lnTo>
                  <a:lnTo>
                    <a:pt x="139304" y="49947"/>
                  </a:lnTo>
                  <a:lnTo>
                    <a:pt x="138660" y="50282"/>
                  </a:lnTo>
                  <a:lnTo>
                    <a:pt x="137841" y="50534"/>
                  </a:lnTo>
                  <a:lnTo>
                    <a:pt x="136846" y="50953"/>
                  </a:lnTo>
                  <a:lnTo>
                    <a:pt x="135852" y="51288"/>
                  </a:lnTo>
                  <a:lnTo>
                    <a:pt x="134665" y="51623"/>
                  </a:lnTo>
                  <a:lnTo>
                    <a:pt x="133302" y="51875"/>
                  </a:lnTo>
                  <a:lnTo>
                    <a:pt x="131931" y="52210"/>
                  </a:lnTo>
                  <a:lnTo>
                    <a:pt x="130376" y="52294"/>
                  </a:lnTo>
                  <a:lnTo>
                    <a:pt x="141870" y="52294"/>
                  </a:lnTo>
                  <a:lnTo>
                    <a:pt x="141770" y="50534"/>
                  </a:lnTo>
                  <a:lnTo>
                    <a:pt x="141703" y="50282"/>
                  </a:lnTo>
                  <a:lnTo>
                    <a:pt x="141544" y="49947"/>
                  </a:lnTo>
                  <a:lnTo>
                    <a:pt x="141427" y="49780"/>
                  </a:lnTo>
                  <a:lnTo>
                    <a:pt x="140951" y="49528"/>
                  </a:lnTo>
                  <a:close/>
                </a:path>
                <a:path extrusionOk="0" h="58419" w="526415">
                  <a:moveTo>
                    <a:pt x="139763" y="22627"/>
                  </a:moveTo>
                  <a:lnTo>
                    <a:pt x="130167" y="22627"/>
                  </a:lnTo>
                  <a:lnTo>
                    <a:pt x="132625" y="23632"/>
                  </a:lnTo>
                  <a:lnTo>
                    <a:pt x="135944" y="27655"/>
                  </a:lnTo>
                  <a:lnTo>
                    <a:pt x="136634" y="30085"/>
                  </a:lnTo>
                  <a:lnTo>
                    <a:pt x="136646" y="34024"/>
                  </a:lnTo>
                  <a:lnTo>
                    <a:pt x="143425" y="34024"/>
                  </a:lnTo>
                  <a:lnTo>
                    <a:pt x="143345" y="31762"/>
                  </a:lnTo>
                  <a:lnTo>
                    <a:pt x="143116" y="30085"/>
                  </a:lnTo>
                  <a:lnTo>
                    <a:pt x="141887" y="25895"/>
                  </a:lnTo>
                  <a:lnTo>
                    <a:pt x="140934" y="24051"/>
                  </a:lnTo>
                  <a:lnTo>
                    <a:pt x="139763" y="22627"/>
                  </a:lnTo>
                  <a:close/>
                </a:path>
                <a:path extrusionOk="0" h="58419" w="526415">
                  <a:moveTo>
                    <a:pt x="160979" y="57154"/>
                  </a:moveTo>
                  <a:lnTo>
                    <a:pt x="157677" y="57154"/>
                  </a:lnTo>
                  <a:lnTo>
                    <a:pt x="158112" y="57238"/>
                  </a:lnTo>
                  <a:lnTo>
                    <a:pt x="160544" y="57238"/>
                  </a:lnTo>
                  <a:lnTo>
                    <a:pt x="160979" y="57154"/>
                  </a:lnTo>
                  <a:close/>
                </a:path>
                <a:path extrusionOk="0" h="58419" w="526415">
                  <a:moveTo>
                    <a:pt x="160511" y="17934"/>
                  </a:moveTo>
                  <a:lnTo>
                    <a:pt x="157510" y="17934"/>
                  </a:lnTo>
                  <a:lnTo>
                    <a:pt x="157134" y="18018"/>
                  </a:lnTo>
                  <a:lnTo>
                    <a:pt x="156574" y="18185"/>
                  </a:lnTo>
                  <a:lnTo>
                    <a:pt x="156331" y="18353"/>
                  </a:lnTo>
                  <a:lnTo>
                    <a:pt x="156164" y="18437"/>
                  </a:lnTo>
                  <a:lnTo>
                    <a:pt x="156039" y="18688"/>
                  </a:lnTo>
                  <a:lnTo>
                    <a:pt x="156005" y="56400"/>
                  </a:lnTo>
                  <a:lnTo>
                    <a:pt x="156198" y="56735"/>
                  </a:lnTo>
                  <a:lnTo>
                    <a:pt x="156373" y="56819"/>
                  </a:lnTo>
                  <a:lnTo>
                    <a:pt x="156632" y="56903"/>
                  </a:lnTo>
                  <a:lnTo>
                    <a:pt x="156891" y="57071"/>
                  </a:lnTo>
                  <a:lnTo>
                    <a:pt x="157243" y="57154"/>
                  </a:lnTo>
                  <a:lnTo>
                    <a:pt x="161414" y="57154"/>
                  </a:lnTo>
                  <a:lnTo>
                    <a:pt x="161756" y="57071"/>
                  </a:lnTo>
                  <a:lnTo>
                    <a:pt x="161999" y="56903"/>
                  </a:lnTo>
                  <a:lnTo>
                    <a:pt x="162250" y="56819"/>
                  </a:lnTo>
                  <a:lnTo>
                    <a:pt x="162425" y="56735"/>
                  </a:lnTo>
                  <a:lnTo>
                    <a:pt x="162643" y="56400"/>
                  </a:lnTo>
                  <a:lnTo>
                    <a:pt x="162693" y="31762"/>
                  </a:lnTo>
                  <a:lnTo>
                    <a:pt x="163646" y="30253"/>
                  </a:lnTo>
                  <a:lnTo>
                    <a:pt x="164515" y="28996"/>
                  </a:lnTo>
                  <a:lnTo>
                    <a:pt x="165309" y="27990"/>
                  </a:lnTo>
                  <a:lnTo>
                    <a:pt x="166095" y="26901"/>
                  </a:lnTo>
                  <a:lnTo>
                    <a:pt x="166847" y="26063"/>
                  </a:lnTo>
                  <a:lnTo>
                    <a:pt x="167574" y="25476"/>
                  </a:lnTo>
                  <a:lnTo>
                    <a:pt x="168293" y="24806"/>
                  </a:lnTo>
                  <a:lnTo>
                    <a:pt x="168705" y="24554"/>
                  </a:lnTo>
                  <a:lnTo>
                    <a:pt x="162041" y="24554"/>
                  </a:lnTo>
                  <a:lnTo>
                    <a:pt x="161945" y="18688"/>
                  </a:lnTo>
                  <a:lnTo>
                    <a:pt x="161807" y="18437"/>
                  </a:lnTo>
                  <a:lnTo>
                    <a:pt x="161648" y="18353"/>
                  </a:lnTo>
                  <a:lnTo>
                    <a:pt x="161430" y="18185"/>
                  </a:lnTo>
                  <a:lnTo>
                    <a:pt x="161213" y="18101"/>
                  </a:lnTo>
                  <a:lnTo>
                    <a:pt x="160511" y="17934"/>
                  </a:lnTo>
                  <a:close/>
                </a:path>
                <a:path extrusionOk="0" h="58419" w="526415">
                  <a:moveTo>
                    <a:pt x="177338" y="23716"/>
                  </a:moveTo>
                  <a:lnTo>
                    <a:pt x="172205" y="23716"/>
                  </a:lnTo>
                  <a:lnTo>
                    <a:pt x="173743" y="23968"/>
                  </a:lnTo>
                  <a:lnTo>
                    <a:pt x="174161" y="24135"/>
                  </a:lnTo>
                  <a:lnTo>
                    <a:pt x="174579" y="24219"/>
                  </a:lnTo>
                  <a:lnTo>
                    <a:pt x="174914" y="24387"/>
                  </a:lnTo>
                  <a:lnTo>
                    <a:pt x="175332" y="24471"/>
                  </a:lnTo>
                  <a:lnTo>
                    <a:pt x="175582" y="24554"/>
                  </a:lnTo>
                  <a:lnTo>
                    <a:pt x="175917" y="24722"/>
                  </a:lnTo>
                  <a:lnTo>
                    <a:pt x="176168" y="24806"/>
                  </a:lnTo>
                  <a:lnTo>
                    <a:pt x="176585" y="24806"/>
                  </a:lnTo>
                  <a:lnTo>
                    <a:pt x="176836" y="24722"/>
                  </a:lnTo>
                  <a:lnTo>
                    <a:pt x="176920" y="24554"/>
                  </a:lnTo>
                  <a:lnTo>
                    <a:pt x="177087" y="24387"/>
                  </a:lnTo>
                  <a:lnTo>
                    <a:pt x="177198" y="24219"/>
                  </a:lnTo>
                  <a:lnTo>
                    <a:pt x="177310" y="23884"/>
                  </a:lnTo>
                  <a:lnTo>
                    <a:pt x="177338" y="23716"/>
                  </a:lnTo>
                  <a:close/>
                </a:path>
                <a:path extrusionOk="0" h="58419" w="526415">
                  <a:moveTo>
                    <a:pt x="172841" y="17347"/>
                  </a:moveTo>
                  <a:lnTo>
                    <a:pt x="171294" y="17347"/>
                  </a:lnTo>
                  <a:lnTo>
                    <a:pt x="170508" y="17431"/>
                  </a:lnTo>
                  <a:lnTo>
                    <a:pt x="169739" y="17599"/>
                  </a:lnTo>
                  <a:lnTo>
                    <a:pt x="168962" y="17850"/>
                  </a:lnTo>
                  <a:lnTo>
                    <a:pt x="168176" y="18185"/>
                  </a:lnTo>
                  <a:lnTo>
                    <a:pt x="167390" y="18772"/>
                  </a:lnTo>
                  <a:lnTo>
                    <a:pt x="166596" y="19275"/>
                  </a:lnTo>
                  <a:lnTo>
                    <a:pt x="165760" y="20029"/>
                  </a:lnTo>
                  <a:lnTo>
                    <a:pt x="163997" y="21873"/>
                  </a:lnTo>
                  <a:lnTo>
                    <a:pt x="162996" y="23130"/>
                  </a:lnTo>
                  <a:lnTo>
                    <a:pt x="162041" y="24554"/>
                  </a:lnTo>
                  <a:lnTo>
                    <a:pt x="168705" y="24554"/>
                  </a:lnTo>
                  <a:lnTo>
                    <a:pt x="168979" y="24387"/>
                  </a:lnTo>
                  <a:lnTo>
                    <a:pt x="170283" y="23884"/>
                  </a:lnTo>
                  <a:lnTo>
                    <a:pt x="170951" y="23716"/>
                  </a:lnTo>
                  <a:lnTo>
                    <a:pt x="177338" y="23716"/>
                  </a:lnTo>
                  <a:lnTo>
                    <a:pt x="177254" y="18939"/>
                  </a:lnTo>
                  <a:lnTo>
                    <a:pt x="177171" y="18688"/>
                  </a:lnTo>
                  <a:lnTo>
                    <a:pt x="176836" y="18353"/>
                  </a:lnTo>
                  <a:lnTo>
                    <a:pt x="176418" y="18101"/>
                  </a:lnTo>
                  <a:lnTo>
                    <a:pt x="176000" y="18018"/>
                  </a:lnTo>
                  <a:lnTo>
                    <a:pt x="175666" y="17850"/>
                  </a:lnTo>
                  <a:lnTo>
                    <a:pt x="175164" y="17766"/>
                  </a:lnTo>
                  <a:lnTo>
                    <a:pt x="174663" y="17599"/>
                  </a:lnTo>
                  <a:lnTo>
                    <a:pt x="173743" y="17431"/>
                  </a:lnTo>
                  <a:lnTo>
                    <a:pt x="173284" y="17431"/>
                  </a:lnTo>
                  <a:lnTo>
                    <a:pt x="172841" y="17347"/>
                  </a:lnTo>
                  <a:close/>
                </a:path>
                <a:path extrusionOk="0" h="58419" w="526415">
                  <a:moveTo>
                    <a:pt x="186031" y="57154"/>
                  </a:moveTo>
                  <a:lnTo>
                    <a:pt x="182771" y="57154"/>
                  </a:lnTo>
                  <a:lnTo>
                    <a:pt x="183189" y="57238"/>
                  </a:lnTo>
                  <a:lnTo>
                    <a:pt x="185613" y="57238"/>
                  </a:lnTo>
                  <a:lnTo>
                    <a:pt x="186031" y="57154"/>
                  </a:lnTo>
                  <a:close/>
                </a:path>
                <a:path extrusionOk="0" h="58419" w="526415">
                  <a:moveTo>
                    <a:pt x="210941" y="57154"/>
                  </a:moveTo>
                  <a:lnTo>
                    <a:pt x="207681" y="57154"/>
                  </a:lnTo>
                  <a:lnTo>
                    <a:pt x="208099" y="57238"/>
                  </a:lnTo>
                  <a:lnTo>
                    <a:pt x="210523" y="57238"/>
                  </a:lnTo>
                  <a:lnTo>
                    <a:pt x="210941" y="57154"/>
                  </a:lnTo>
                  <a:close/>
                </a:path>
                <a:path extrusionOk="0" h="58419" w="526415">
                  <a:moveTo>
                    <a:pt x="185613" y="17934"/>
                  </a:moveTo>
                  <a:lnTo>
                    <a:pt x="182604" y="17934"/>
                  </a:lnTo>
                  <a:lnTo>
                    <a:pt x="182186" y="18018"/>
                  </a:lnTo>
                  <a:lnTo>
                    <a:pt x="181685" y="18185"/>
                  </a:lnTo>
                  <a:lnTo>
                    <a:pt x="181434" y="18353"/>
                  </a:lnTo>
                  <a:lnTo>
                    <a:pt x="181267" y="18437"/>
                  </a:lnTo>
                  <a:lnTo>
                    <a:pt x="181016" y="18939"/>
                  </a:lnTo>
                  <a:lnTo>
                    <a:pt x="181016" y="56233"/>
                  </a:lnTo>
                  <a:lnTo>
                    <a:pt x="181267" y="56735"/>
                  </a:lnTo>
                  <a:lnTo>
                    <a:pt x="181434" y="56819"/>
                  </a:lnTo>
                  <a:lnTo>
                    <a:pt x="181685" y="56903"/>
                  </a:lnTo>
                  <a:lnTo>
                    <a:pt x="181935" y="57071"/>
                  </a:lnTo>
                  <a:lnTo>
                    <a:pt x="182353" y="57154"/>
                  </a:lnTo>
                  <a:lnTo>
                    <a:pt x="186533" y="57154"/>
                  </a:lnTo>
                  <a:lnTo>
                    <a:pt x="186867" y="57071"/>
                  </a:lnTo>
                  <a:lnTo>
                    <a:pt x="187118" y="56903"/>
                  </a:lnTo>
                  <a:lnTo>
                    <a:pt x="187285" y="56819"/>
                  </a:lnTo>
                  <a:lnTo>
                    <a:pt x="187536" y="56735"/>
                  </a:lnTo>
                  <a:lnTo>
                    <a:pt x="187787" y="56233"/>
                  </a:lnTo>
                  <a:lnTo>
                    <a:pt x="187787" y="30253"/>
                  </a:lnTo>
                  <a:lnTo>
                    <a:pt x="189626" y="27907"/>
                  </a:lnTo>
                  <a:lnTo>
                    <a:pt x="191381" y="26147"/>
                  </a:lnTo>
                  <a:lnTo>
                    <a:pt x="194366" y="24051"/>
                  </a:lnTo>
                  <a:lnTo>
                    <a:pt x="187118" y="24051"/>
                  </a:lnTo>
                  <a:lnTo>
                    <a:pt x="187118" y="18939"/>
                  </a:lnTo>
                  <a:lnTo>
                    <a:pt x="186867" y="18437"/>
                  </a:lnTo>
                  <a:lnTo>
                    <a:pt x="186700" y="18353"/>
                  </a:lnTo>
                  <a:lnTo>
                    <a:pt x="186533" y="18185"/>
                  </a:lnTo>
                  <a:lnTo>
                    <a:pt x="186282" y="18101"/>
                  </a:lnTo>
                  <a:lnTo>
                    <a:pt x="185613" y="17934"/>
                  </a:lnTo>
                  <a:close/>
                </a:path>
                <a:path extrusionOk="0" h="58419" w="526415">
                  <a:moveTo>
                    <a:pt x="210715" y="23213"/>
                  </a:moveTo>
                  <a:lnTo>
                    <a:pt x="199406" y="23213"/>
                  </a:lnTo>
                  <a:lnTo>
                    <a:pt x="200576" y="23465"/>
                  </a:lnTo>
                  <a:lnTo>
                    <a:pt x="201579" y="23884"/>
                  </a:lnTo>
                  <a:lnTo>
                    <a:pt x="202582" y="24387"/>
                  </a:lnTo>
                  <a:lnTo>
                    <a:pt x="203418" y="25141"/>
                  </a:lnTo>
                  <a:lnTo>
                    <a:pt x="204064" y="26147"/>
                  </a:lnTo>
                  <a:lnTo>
                    <a:pt x="204672" y="26985"/>
                  </a:lnTo>
                  <a:lnTo>
                    <a:pt x="205090" y="28074"/>
                  </a:lnTo>
                  <a:lnTo>
                    <a:pt x="205759" y="30672"/>
                  </a:lnTo>
                  <a:lnTo>
                    <a:pt x="205926" y="32348"/>
                  </a:lnTo>
                  <a:lnTo>
                    <a:pt x="205926" y="56233"/>
                  </a:lnTo>
                  <a:lnTo>
                    <a:pt x="206177" y="56735"/>
                  </a:lnTo>
                  <a:lnTo>
                    <a:pt x="206344" y="56819"/>
                  </a:lnTo>
                  <a:lnTo>
                    <a:pt x="206595" y="56903"/>
                  </a:lnTo>
                  <a:lnTo>
                    <a:pt x="206845" y="57071"/>
                  </a:lnTo>
                  <a:lnTo>
                    <a:pt x="207180" y="57154"/>
                  </a:lnTo>
                  <a:lnTo>
                    <a:pt x="211359" y="57154"/>
                  </a:lnTo>
                  <a:lnTo>
                    <a:pt x="211694" y="57071"/>
                  </a:lnTo>
                  <a:lnTo>
                    <a:pt x="211944" y="56903"/>
                  </a:lnTo>
                  <a:lnTo>
                    <a:pt x="212195" y="56819"/>
                  </a:lnTo>
                  <a:lnTo>
                    <a:pt x="212362" y="56735"/>
                  </a:lnTo>
                  <a:lnTo>
                    <a:pt x="212530" y="56568"/>
                  </a:lnTo>
                  <a:lnTo>
                    <a:pt x="212697" y="56233"/>
                  </a:lnTo>
                  <a:lnTo>
                    <a:pt x="212622" y="30253"/>
                  </a:lnTo>
                  <a:lnTo>
                    <a:pt x="212446" y="28661"/>
                  </a:lnTo>
                  <a:lnTo>
                    <a:pt x="212028" y="26817"/>
                  </a:lnTo>
                  <a:lnTo>
                    <a:pt x="211527" y="24973"/>
                  </a:lnTo>
                  <a:lnTo>
                    <a:pt x="210774" y="23297"/>
                  </a:lnTo>
                  <a:close/>
                </a:path>
                <a:path extrusionOk="0" h="58419" w="526415">
                  <a:moveTo>
                    <a:pt x="201997" y="17347"/>
                  </a:moveTo>
                  <a:lnTo>
                    <a:pt x="197400" y="17347"/>
                  </a:lnTo>
                  <a:lnTo>
                    <a:pt x="195393" y="17850"/>
                  </a:lnTo>
                  <a:lnTo>
                    <a:pt x="191214" y="20029"/>
                  </a:lnTo>
                  <a:lnTo>
                    <a:pt x="189208" y="21705"/>
                  </a:lnTo>
                  <a:lnTo>
                    <a:pt x="187118" y="24051"/>
                  </a:lnTo>
                  <a:lnTo>
                    <a:pt x="194366" y="24051"/>
                  </a:lnTo>
                  <a:lnTo>
                    <a:pt x="194725" y="23800"/>
                  </a:lnTo>
                  <a:lnTo>
                    <a:pt x="196480" y="23213"/>
                  </a:lnTo>
                  <a:lnTo>
                    <a:pt x="210715" y="23213"/>
                  </a:lnTo>
                  <a:lnTo>
                    <a:pt x="209646" y="21705"/>
                  </a:lnTo>
                  <a:lnTo>
                    <a:pt x="208768" y="20532"/>
                  </a:lnTo>
                  <a:lnTo>
                    <a:pt x="207347" y="19442"/>
                  </a:lnTo>
                  <a:lnTo>
                    <a:pt x="204003" y="17766"/>
                  </a:lnTo>
                  <a:lnTo>
                    <a:pt x="201997" y="17347"/>
                  </a:lnTo>
                  <a:close/>
                </a:path>
                <a:path extrusionOk="0" h="58419" w="526415">
                  <a:moveTo>
                    <a:pt x="242957" y="17347"/>
                  </a:moveTo>
                  <a:lnTo>
                    <a:pt x="237440" y="17347"/>
                  </a:lnTo>
                  <a:lnTo>
                    <a:pt x="235016" y="17766"/>
                  </a:lnTo>
                  <a:lnTo>
                    <a:pt x="232759" y="18772"/>
                  </a:lnTo>
                  <a:lnTo>
                    <a:pt x="230585" y="19694"/>
                  </a:lnTo>
                  <a:lnTo>
                    <a:pt x="228746" y="21035"/>
                  </a:lnTo>
                  <a:lnTo>
                    <a:pt x="227242" y="22794"/>
                  </a:lnTo>
                  <a:lnTo>
                    <a:pt x="225653" y="24554"/>
                  </a:lnTo>
                  <a:lnTo>
                    <a:pt x="224483" y="26733"/>
                  </a:lnTo>
                  <a:lnTo>
                    <a:pt x="223731" y="29247"/>
                  </a:lnTo>
                  <a:lnTo>
                    <a:pt x="222895" y="31762"/>
                  </a:lnTo>
                  <a:lnTo>
                    <a:pt x="222563" y="34024"/>
                  </a:lnTo>
                  <a:lnTo>
                    <a:pt x="222477" y="41064"/>
                  </a:lnTo>
                  <a:lnTo>
                    <a:pt x="222895" y="43997"/>
                  </a:lnTo>
                  <a:lnTo>
                    <a:pt x="237858" y="57825"/>
                  </a:lnTo>
                  <a:lnTo>
                    <a:pt x="242622" y="57825"/>
                  </a:lnTo>
                  <a:lnTo>
                    <a:pt x="244211" y="57657"/>
                  </a:lnTo>
                  <a:lnTo>
                    <a:pt x="247303" y="57154"/>
                  </a:lnTo>
                  <a:lnTo>
                    <a:pt x="248641" y="56819"/>
                  </a:lnTo>
                  <a:lnTo>
                    <a:pt x="249811" y="56568"/>
                  </a:lnTo>
                  <a:lnTo>
                    <a:pt x="254242" y="54473"/>
                  </a:lnTo>
                  <a:lnTo>
                    <a:pt x="254409" y="54305"/>
                  </a:lnTo>
                  <a:lnTo>
                    <a:pt x="254576" y="53970"/>
                  </a:lnTo>
                  <a:lnTo>
                    <a:pt x="254743" y="52294"/>
                  </a:lnTo>
                  <a:lnTo>
                    <a:pt x="239279" y="52294"/>
                  </a:lnTo>
                  <a:lnTo>
                    <a:pt x="237356" y="52042"/>
                  </a:lnTo>
                  <a:lnTo>
                    <a:pt x="235852" y="51372"/>
                  </a:lnTo>
                  <a:lnTo>
                    <a:pt x="234347" y="50785"/>
                  </a:lnTo>
                  <a:lnTo>
                    <a:pt x="233093" y="49863"/>
                  </a:lnTo>
                  <a:lnTo>
                    <a:pt x="229415" y="38969"/>
                  </a:lnTo>
                  <a:lnTo>
                    <a:pt x="254325" y="38969"/>
                  </a:lnTo>
                  <a:lnTo>
                    <a:pt x="254910" y="38717"/>
                  </a:lnTo>
                  <a:lnTo>
                    <a:pt x="255495" y="38298"/>
                  </a:lnTo>
                  <a:lnTo>
                    <a:pt x="255997" y="37795"/>
                  </a:lnTo>
                  <a:lnTo>
                    <a:pt x="256248" y="37041"/>
                  </a:lnTo>
                  <a:lnTo>
                    <a:pt x="256248" y="34024"/>
                  </a:lnTo>
                  <a:lnTo>
                    <a:pt x="229415" y="34024"/>
                  </a:lnTo>
                  <a:lnTo>
                    <a:pt x="229526" y="32348"/>
                  </a:lnTo>
                  <a:lnTo>
                    <a:pt x="229749" y="31007"/>
                  </a:lnTo>
                  <a:lnTo>
                    <a:pt x="230251" y="29666"/>
                  </a:lnTo>
                  <a:lnTo>
                    <a:pt x="230669" y="28326"/>
                  </a:lnTo>
                  <a:lnTo>
                    <a:pt x="238108" y="22627"/>
                  </a:lnTo>
                  <a:lnTo>
                    <a:pt x="252618" y="22627"/>
                  </a:lnTo>
                  <a:lnTo>
                    <a:pt x="251149" y="20867"/>
                  </a:lnTo>
                  <a:lnTo>
                    <a:pt x="249477" y="19610"/>
                  </a:lnTo>
                  <a:lnTo>
                    <a:pt x="245464" y="17766"/>
                  </a:lnTo>
                  <a:lnTo>
                    <a:pt x="242957" y="17347"/>
                  </a:lnTo>
                  <a:close/>
                </a:path>
                <a:path extrusionOk="0" h="58419" w="526415">
                  <a:moveTo>
                    <a:pt x="253824" y="49528"/>
                  </a:moveTo>
                  <a:lnTo>
                    <a:pt x="253322" y="49528"/>
                  </a:lnTo>
                  <a:lnTo>
                    <a:pt x="252152" y="49947"/>
                  </a:lnTo>
                  <a:lnTo>
                    <a:pt x="251483" y="50282"/>
                  </a:lnTo>
                  <a:lnTo>
                    <a:pt x="250731" y="50534"/>
                  </a:lnTo>
                  <a:lnTo>
                    <a:pt x="249728" y="50953"/>
                  </a:lnTo>
                  <a:lnTo>
                    <a:pt x="248725" y="51288"/>
                  </a:lnTo>
                  <a:lnTo>
                    <a:pt x="247554" y="51623"/>
                  </a:lnTo>
                  <a:lnTo>
                    <a:pt x="246133" y="51875"/>
                  </a:lnTo>
                  <a:lnTo>
                    <a:pt x="244796" y="52210"/>
                  </a:lnTo>
                  <a:lnTo>
                    <a:pt x="243208" y="52294"/>
                  </a:lnTo>
                  <a:lnTo>
                    <a:pt x="254743" y="52294"/>
                  </a:lnTo>
                  <a:lnTo>
                    <a:pt x="254639" y="50785"/>
                  </a:lnTo>
                  <a:lnTo>
                    <a:pt x="254576" y="50282"/>
                  </a:lnTo>
                  <a:lnTo>
                    <a:pt x="254409" y="49947"/>
                  </a:lnTo>
                  <a:lnTo>
                    <a:pt x="254158" y="49696"/>
                  </a:lnTo>
                  <a:lnTo>
                    <a:pt x="253824" y="49528"/>
                  </a:lnTo>
                  <a:close/>
                </a:path>
                <a:path extrusionOk="0" h="58419" w="526415">
                  <a:moveTo>
                    <a:pt x="252618" y="22627"/>
                  </a:moveTo>
                  <a:lnTo>
                    <a:pt x="243040" y="22627"/>
                  </a:lnTo>
                  <a:lnTo>
                    <a:pt x="245464" y="23632"/>
                  </a:lnTo>
                  <a:lnTo>
                    <a:pt x="248808" y="27655"/>
                  </a:lnTo>
                  <a:lnTo>
                    <a:pt x="249355" y="29666"/>
                  </a:lnTo>
                  <a:lnTo>
                    <a:pt x="249477" y="34024"/>
                  </a:lnTo>
                  <a:lnTo>
                    <a:pt x="256248" y="34024"/>
                  </a:lnTo>
                  <a:lnTo>
                    <a:pt x="256183" y="31762"/>
                  </a:lnTo>
                  <a:lnTo>
                    <a:pt x="255997" y="30085"/>
                  </a:lnTo>
                  <a:lnTo>
                    <a:pt x="255235" y="27655"/>
                  </a:lnTo>
                  <a:lnTo>
                    <a:pt x="254743" y="25895"/>
                  </a:lnTo>
                  <a:lnTo>
                    <a:pt x="253740" y="24051"/>
                  </a:lnTo>
                  <a:lnTo>
                    <a:pt x="252618" y="22627"/>
                  </a:lnTo>
                  <a:close/>
                </a:path>
                <a:path extrusionOk="0" h="58419" w="526415">
                  <a:moveTo>
                    <a:pt x="277145" y="23716"/>
                  </a:moveTo>
                  <a:lnTo>
                    <a:pt x="270375" y="23716"/>
                  </a:lnTo>
                  <a:lnTo>
                    <a:pt x="270375" y="47349"/>
                  </a:lnTo>
                  <a:lnTo>
                    <a:pt x="279235" y="57741"/>
                  </a:lnTo>
                  <a:lnTo>
                    <a:pt x="281743" y="57741"/>
                  </a:lnTo>
                  <a:lnTo>
                    <a:pt x="287845" y="54724"/>
                  </a:lnTo>
                  <a:lnTo>
                    <a:pt x="287821" y="51958"/>
                  </a:lnTo>
                  <a:lnTo>
                    <a:pt x="280322" y="51958"/>
                  </a:lnTo>
                  <a:lnTo>
                    <a:pt x="278984" y="51288"/>
                  </a:lnTo>
                  <a:lnTo>
                    <a:pt x="278232" y="50031"/>
                  </a:lnTo>
                  <a:lnTo>
                    <a:pt x="277480" y="48690"/>
                  </a:lnTo>
                  <a:lnTo>
                    <a:pt x="277247" y="47349"/>
                  </a:lnTo>
                  <a:lnTo>
                    <a:pt x="277145" y="23716"/>
                  </a:lnTo>
                  <a:close/>
                </a:path>
                <a:path extrusionOk="0" h="58419" w="526415">
                  <a:moveTo>
                    <a:pt x="287093" y="50785"/>
                  </a:moveTo>
                  <a:lnTo>
                    <a:pt x="286758" y="50785"/>
                  </a:lnTo>
                  <a:lnTo>
                    <a:pt x="286257" y="50953"/>
                  </a:lnTo>
                  <a:lnTo>
                    <a:pt x="285923" y="51120"/>
                  </a:lnTo>
                  <a:lnTo>
                    <a:pt x="284836" y="51539"/>
                  </a:lnTo>
                  <a:lnTo>
                    <a:pt x="284418" y="51623"/>
                  </a:lnTo>
                  <a:lnTo>
                    <a:pt x="283916" y="51791"/>
                  </a:lnTo>
                  <a:lnTo>
                    <a:pt x="283498" y="51875"/>
                  </a:lnTo>
                  <a:lnTo>
                    <a:pt x="282913" y="51958"/>
                  </a:lnTo>
                  <a:lnTo>
                    <a:pt x="287821" y="51958"/>
                  </a:lnTo>
                  <a:lnTo>
                    <a:pt x="287594" y="51120"/>
                  </a:lnTo>
                  <a:lnTo>
                    <a:pt x="287511" y="50953"/>
                  </a:lnTo>
                  <a:lnTo>
                    <a:pt x="287344" y="50869"/>
                  </a:lnTo>
                  <a:lnTo>
                    <a:pt x="287093" y="50785"/>
                  </a:lnTo>
                  <a:close/>
                </a:path>
                <a:path extrusionOk="0" h="58419" w="526415">
                  <a:moveTo>
                    <a:pt x="286758" y="18101"/>
                  </a:moveTo>
                  <a:lnTo>
                    <a:pt x="265108" y="18101"/>
                  </a:lnTo>
                  <a:lnTo>
                    <a:pt x="264858" y="18185"/>
                  </a:lnTo>
                  <a:lnTo>
                    <a:pt x="264523" y="18353"/>
                  </a:lnTo>
                  <a:lnTo>
                    <a:pt x="264356" y="18520"/>
                  </a:lnTo>
                  <a:lnTo>
                    <a:pt x="264272" y="18772"/>
                  </a:lnTo>
                  <a:lnTo>
                    <a:pt x="264189" y="18939"/>
                  </a:lnTo>
                  <a:lnTo>
                    <a:pt x="264022" y="19610"/>
                  </a:lnTo>
                  <a:lnTo>
                    <a:pt x="264022" y="22627"/>
                  </a:lnTo>
                  <a:lnTo>
                    <a:pt x="264523" y="23465"/>
                  </a:lnTo>
                  <a:lnTo>
                    <a:pt x="264858" y="23716"/>
                  </a:lnTo>
                  <a:lnTo>
                    <a:pt x="287009" y="23716"/>
                  </a:lnTo>
                  <a:lnTo>
                    <a:pt x="287260" y="23465"/>
                  </a:lnTo>
                  <a:lnTo>
                    <a:pt x="287762" y="22627"/>
                  </a:lnTo>
                  <a:lnTo>
                    <a:pt x="287929" y="21873"/>
                  </a:lnTo>
                  <a:lnTo>
                    <a:pt x="287845" y="19610"/>
                  </a:lnTo>
                  <a:lnTo>
                    <a:pt x="287093" y="18269"/>
                  </a:lnTo>
                  <a:lnTo>
                    <a:pt x="286758" y="18101"/>
                  </a:lnTo>
                  <a:close/>
                </a:path>
                <a:path extrusionOk="0" h="58419" w="526415">
                  <a:moveTo>
                    <a:pt x="274972" y="8045"/>
                  </a:moveTo>
                  <a:lnTo>
                    <a:pt x="272548" y="8045"/>
                  </a:lnTo>
                  <a:lnTo>
                    <a:pt x="271294" y="8296"/>
                  </a:lnTo>
                  <a:lnTo>
                    <a:pt x="271043" y="8380"/>
                  </a:lnTo>
                  <a:lnTo>
                    <a:pt x="270793" y="8548"/>
                  </a:lnTo>
                  <a:lnTo>
                    <a:pt x="270625" y="8631"/>
                  </a:lnTo>
                  <a:lnTo>
                    <a:pt x="270375" y="9134"/>
                  </a:lnTo>
                  <a:lnTo>
                    <a:pt x="270375" y="18101"/>
                  </a:lnTo>
                  <a:lnTo>
                    <a:pt x="277145" y="18101"/>
                  </a:lnTo>
                  <a:lnTo>
                    <a:pt x="277145" y="9134"/>
                  </a:lnTo>
                  <a:lnTo>
                    <a:pt x="276895" y="8631"/>
                  </a:lnTo>
                  <a:lnTo>
                    <a:pt x="276644" y="8548"/>
                  </a:lnTo>
                  <a:lnTo>
                    <a:pt x="276477" y="8380"/>
                  </a:lnTo>
                  <a:lnTo>
                    <a:pt x="275892" y="8212"/>
                  </a:lnTo>
                  <a:lnTo>
                    <a:pt x="274972" y="8045"/>
                  </a:lnTo>
                  <a:close/>
                </a:path>
                <a:path extrusionOk="0" h="58419" w="526415">
                  <a:moveTo>
                    <a:pt x="311000" y="47349"/>
                  </a:moveTo>
                  <a:lnTo>
                    <a:pt x="310247" y="47349"/>
                  </a:lnTo>
                  <a:lnTo>
                    <a:pt x="310080" y="47433"/>
                  </a:lnTo>
                  <a:lnTo>
                    <a:pt x="309746" y="47768"/>
                  </a:lnTo>
                  <a:lnTo>
                    <a:pt x="309662" y="48020"/>
                  </a:lnTo>
                  <a:lnTo>
                    <a:pt x="309579" y="48187"/>
                  </a:lnTo>
                  <a:lnTo>
                    <a:pt x="309504" y="48522"/>
                  </a:lnTo>
                  <a:lnTo>
                    <a:pt x="309412" y="51958"/>
                  </a:lnTo>
                  <a:lnTo>
                    <a:pt x="309746" y="52964"/>
                  </a:lnTo>
                  <a:lnTo>
                    <a:pt x="309913" y="53383"/>
                  </a:lnTo>
                  <a:lnTo>
                    <a:pt x="310582" y="54054"/>
                  </a:lnTo>
                  <a:lnTo>
                    <a:pt x="311167" y="54389"/>
                  </a:lnTo>
                  <a:lnTo>
                    <a:pt x="311919" y="54892"/>
                  </a:lnTo>
                  <a:lnTo>
                    <a:pt x="318941" y="57322"/>
                  </a:lnTo>
                  <a:lnTo>
                    <a:pt x="320446" y="57657"/>
                  </a:lnTo>
                  <a:lnTo>
                    <a:pt x="322117" y="57825"/>
                  </a:lnTo>
                  <a:lnTo>
                    <a:pt x="326381" y="57825"/>
                  </a:lnTo>
                  <a:lnTo>
                    <a:pt x="328805" y="57490"/>
                  </a:lnTo>
                  <a:lnTo>
                    <a:pt x="330978" y="56735"/>
                  </a:lnTo>
                  <a:lnTo>
                    <a:pt x="333151" y="56065"/>
                  </a:lnTo>
                  <a:lnTo>
                    <a:pt x="335074" y="55059"/>
                  </a:lnTo>
                  <a:lnTo>
                    <a:pt x="338250" y="52378"/>
                  </a:lnTo>
                  <a:lnTo>
                    <a:pt x="338719" y="51791"/>
                  </a:lnTo>
                  <a:lnTo>
                    <a:pt x="322201" y="51791"/>
                  </a:lnTo>
                  <a:lnTo>
                    <a:pt x="320446" y="51539"/>
                  </a:lnTo>
                  <a:lnTo>
                    <a:pt x="318857" y="51037"/>
                  </a:lnTo>
                  <a:lnTo>
                    <a:pt x="317353" y="50618"/>
                  </a:lnTo>
                  <a:lnTo>
                    <a:pt x="316015" y="50115"/>
                  </a:lnTo>
                  <a:lnTo>
                    <a:pt x="314929" y="49528"/>
                  </a:lnTo>
                  <a:lnTo>
                    <a:pt x="313842" y="49025"/>
                  </a:lnTo>
                  <a:lnTo>
                    <a:pt x="312922" y="48522"/>
                  </a:lnTo>
                  <a:lnTo>
                    <a:pt x="311585" y="47517"/>
                  </a:lnTo>
                  <a:lnTo>
                    <a:pt x="311000" y="47349"/>
                  </a:lnTo>
                  <a:close/>
                </a:path>
                <a:path extrusionOk="0" h="58419" w="526415">
                  <a:moveTo>
                    <a:pt x="327885" y="3268"/>
                  </a:moveTo>
                  <a:lnTo>
                    <a:pt x="324374" y="3268"/>
                  </a:lnTo>
                  <a:lnTo>
                    <a:pt x="322285" y="3603"/>
                  </a:lnTo>
                  <a:lnTo>
                    <a:pt x="310665" y="19358"/>
                  </a:lnTo>
                  <a:lnTo>
                    <a:pt x="311000" y="21202"/>
                  </a:lnTo>
                  <a:lnTo>
                    <a:pt x="311669" y="22711"/>
                  </a:lnTo>
                  <a:lnTo>
                    <a:pt x="312421" y="24219"/>
                  </a:lnTo>
                  <a:lnTo>
                    <a:pt x="313257" y="25560"/>
                  </a:lnTo>
                  <a:lnTo>
                    <a:pt x="314427" y="26733"/>
                  </a:lnTo>
                  <a:lnTo>
                    <a:pt x="315514" y="27907"/>
                  </a:lnTo>
                  <a:lnTo>
                    <a:pt x="316768" y="28912"/>
                  </a:lnTo>
                  <a:lnTo>
                    <a:pt x="319610" y="30588"/>
                  </a:lnTo>
                  <a:lnTo>
                    <a:pt x="321114" y="31343"/>
                  </a:lnTo>
                  <a:lnTo>
                    <a:pt x="322535" y="32013"/>
                  </a:lnTo>
                  <a:lnTo>
                    <a:pt x="324040" y="32767"/>
                  </a:lnTo>
                  <a:lnTo>
                    <a:pt x="333486" y="39136"/>
                  </a:lnTo>
                  <a:lnTo>
                    <a:pt x="334155" y="40142"/>
                  </a:lnTo>
                  <a:lnTo>
                    <a:pt x="334489" y="41483"/>
                  </a:lnTo>
                  <a:lnTo>
                    <a:pt x="334422" y="44667"/>
                  </a:lnTo>
                  <a:lnTo>
                    <a:pt x="334238" y="45589"/>
                  </a:lnTo>
                  <a:lnTo>
                    <a:pt x="325712" y="51791"/>
                  </a:lnTo>
                  <a:lnTo>
                    <a:pt x="338719" y="51791"/>
                  </a:lnTo>
                  <a:lnTo>
                    <a:pt x="339521" y="50785"/>
                  </a:lnTo>
                  <a:lnTo>
                    <a:pt x="339628" y="50618"/>
                  </a:lnTo>
                  <a:lnTo>
                    <a:pt x="341343" y="46846"/>
                  </a:lnTo>
                  <a:lnTo>
                    <a:pt x="341845" y="44667"/>
                  </a:lnTo>
                  <a:lnTo>
                    <a:pt x="341845" y="40058"/>
                  </a:lnTo>
                  <a:lnTo>
                    <a:pt x="341511" y="38214"/>
                  </a:lnTo>
                  <a:lnTo>
                    <a:pt x="340758" y="36706"/>
                  </a:lnTo>
                  <a:lnTo>
                    <a:pt x="340089" y="35198"/>
                  </a:lnTo>
                  <a:lnTo>
                    <a:pt x="329808" y="27487"/>
                  </a:lnTo>
                  <a:lnTo>
                    <a:pt x="328303" y="26733"/>
                  </a:lnTo>
                  <a:lnTo>
                    <a:pt x="326799" y="26063"/>
                  </a:lnTo>
                  <a:lnTo>
                    <a:pt x="323956" y="24722"/>
                  </a:lnTo>
                  <a:lnTo>
                    <a:pt x="322619" y="23968"/>
                  </a:lnTo>
                  <a:lnTo>
                    <a:pt x="321532" y="23130"/>
                  </a:lnTo>
                  <a:lnTo>
                    <a:pt x="320362" y="22292"/>
                  </a:lnTo>
                  <a:lnTo>
                    <a:pt x="319526" y="21370"/>
                  </a:lnTo>
                  <a:lnTo>
                    <a:pt x="318105" y="19275"/>
                  </a:lnTo>
                  <a:lnTo>
                    <a:pt x="317771" y="18018"/>
                  </a:lnTo>
                  <a:lnTo>
                    <a:pt x="317877" y="14917"/>
                  </a:lnTo>
                  <a:lnTo>
                    <a:pt x="317938" y="14582"/>
                  </a:lnTo>
                  <a:lnTo>
                    <a:pt x="318356" y="13660"/>
                  </a:lnTo>
                  <a:lnTo>
                    <a:pt x="318690" y="12738"/>
                  </a:lnTo>
                  <a:lnTo>
                    <a:pt x="319192" y="11984"/>
                  </a:lnTo>
                  <a:lnTo>
                    <a:pt x="320028" y="11229"/>
                  </a:lnTo>
                  <a:lnTo>
                    <a:pt x="320613" y="10643"/>
                  </a:lnTo>
                  <a:lnTo>
                    <a:pt x="321532" y="10140"/>
                  </a:lnTo>
                  <a:lnTo>
                    <a:pt x="323706" y="9302"/>
                  </a:lnTo>
                  <a:lnTo>
                    <a:pt x="324960" y="9134"/>
                  </a:lnTo>
                  <a:lnTo>
                    <a:pt x="338836" y="9134"/>
                  </a:lnTo>
                  <a:lnTo>
                    <a:pt x="338752" y="8045"/>
                  </a:lnTo>
                  <a:lnTo>
                    <a:pt x="336328" y="5531"/>
                  </a:lnTo>
                  <a:lnTo>
                    <a:pt x="335576" y="5112"/>
                  </a:lnTo>
                  <a:lnTo>
                    <a:pt x="334656" y="4776"/>
                  </a:lnTo>
                  <a:lnTo>
                    <a:pt x="331396" y="3771"/>
                  </a:lnTo>
                  <a:lnTo>
                    <a:pt x="327885" y="3268"/>
                  </a:lnTo>
                  <a:close/>
                </a:path>
                <a:path extrusionOk="0" h="58419" w="526415">
                  <a:moveTo>
                    <a:pt x="338836" y="9134"/>
                  </a:moveTo>
                  <a:lnTo>
                    <a:pt x="328052" y="9134"/>
                  </a:lnTo>
                  <a:lnTo>
                    <a:pt x="329473" y="9302"/>
                  </a:lnTo>
                  <a:lnTo>
                    <a:pt x="331981" y="10140"/>
                  </a:lnTo>
                  <a:lnTo>
                    <a:pt x="333068" y="10559"/>
                  </a:lnTo>
                  <a:lnTo>
                    <a:pt x="334907" y="11565"/>
                  </a:lnTo>
                  <a:lnTo>
                    <a:pt x="335743" y="11984"/>
                  </a:lnTo>
                  <a:lnTo>
                    <a:pt x="336328" y="12319"/>
                  </a:lnTo>
                  <a:lnTo>
                    <a:pt x="336997" y="12738"/>
                  </a:lnTo>
                  <a:lnTo>
                    <a:pt x="337415" y="12905"/>
                  </a:lnTo>
                  <a:lnTo>
                    <a:pt x="337916" y="12905"/>
                  </a:lnTo>
                  <a:lnTo>
                    <a:pt x="338250" y="12738"/>
                  </a:lnTo>
                  <a:lnTo>
                    <a:pt x="338418" y="12570"/>
                  </a:lnTo>
                  <a:lnTo>
                    <a:pt x="338529" y="12319"/>
                  </a:lnTo>
                  <a:lnTo>
                    <a:pt x="338752" y="11565"/>
                  </a:lnTo>
                  <a:lnTo>
                    <a:pt x="338836" y="9134"/>
                  </a:lnTo>
                  <a:close/>
                </a:path>
                <a:path extrusionOk="0" h="58419" w="526415">
                  <a:moveTo>
                    <a:pt x="357644" y="17934"/>
                  </a:moveTo>
                  <a:lnTo>
                    <a:pt x="353798" y="17934"/>
                  </a:lnTo>
                  <a:lnTo>
                    <a:pt x="353464" y="18018"/>
                  </a:lnTo>
                  <a:lnTo>
                    <a:pt x="352962" y="18185"/>
                  </a:lnTo>
                  <a:lnTo>
                    <a:pt x="352545" y="18604"/>
                  </a:lnTo>
                  <a:lnTo>
                    <a:pt x="352545" y="19526"/>
                  </a:lnTo>
                  <a:lnTo>
                    <a:pt x="352616" y="20029"/>
                  </a:lnTo>
                  <a:lnTo>
                    <a:pt x="352712" y="20364"/>
                  </a:lnTo>
                  <a:lnTo>
                    <a:pt x="352879" y="20783"/>
                  </a:lnTo>
                  <a:lnTo>
                    <a:pt x="363662" y="56065"/>
                  </a:lnTo>
                  <a:lnTo>
                    <a:pt x="363829" y="56316"/>
                  </a:lnTo>
                  <a:lnTo>
                    <a:pt x="364164" y="56652"/>
                  </a:lnTo>
                  <a:lnTo>
                    <a:pt x="364414" y="56819"/>
                  </a:lnTo>
                  <a:lnTo>
                    <a:pt x="364749" y="56903"/>
                  </a:lnTo>
                  <a:lnTo>
                    <a:pt x="365083" y="57071"/>
                  </a:lnTo>
                  <a:lnTo>
                    <a:pt x="365501" y="57154"/>
                  </a:lnTo>
                  <a:lnTo>
                    <a:pt x="366003" y="57154"/>
                  </a:lnTo>
                  <a:lnTo>
                    <a:pt x="366588" y="57238"/>
                  </a:lnTo>
                  <a:lnTo>
                    <a:pt x="370182" y="57238"/>
                  </a:lnTo>
                  <a:lnTo>
                    <a:pt x="371185" y="57071"/>
                  </a:lnTo>
                  <a:lnTo>
                    <a:pt x="374266" y="49947"/>
                  </a:lnTo>
                  <a:lnTo>
                    <a:pt x="368510" y="49947"/>
                  </a:lnTo>
                  <a:lnTo>
                    <a:pt x="368427" y="49612"/>
                  </a:lnTo>
                  <a:lnTo>
                    <a:pt x="359531" y="19107"/>
                  </a:lnTo>
                  <a:lnTo>
                    <a:pt x="359441" y="18856"/>
                  </a:lnTo>
                  <a:lnTo>
                    <a:pt x="359232" y="18604"/>
                  </a:lnTo>
                  <a:lnTo>
                    <a:pt x="359148" y="18437"/>
                  </a:lnTo>
                  <a:lnTo>
                    <a:pt x="358981" y="18269"/>
                  </a:lnTo>
                  <a:lnTo>
                    <a:pt x="358145" y="18018"/>
                  </a:lnTo>
                  <a:lnTo>
                    <a:pt x="357644" y="17934"/>
                  </a:lnTo>
                  <a:close/>
                </a:path>
                <a:path extrusionOk="0" h="58419" w="526415">
                  <a:moveTo>
                    <a:pt x="386326" y="28745"/>
                  </a:moveTo>
                  <a:lnTo>
                    <a:pt x="379962" y="28745"/>
                  </a:lnTo>
                  <a:lnTo>
                    <a:pt x="387904" y="56316"/>
                  </a:lnTo>
                  <a:lnTo>
                    <a:pt x="388238" y="56652"/>
                  </a:lnTo>
                  <a:lnTo>
                    <a:pt x="388489" y="56819"/>
                  </a:lnTo>
                  <a:lnTo>
                    <a:pt x="388823" y="56903"/>
                  </a:lnTo>
                  <a:lnTo>
                    <a:pt x="389157" y="57071"/>
                  </a:lnTo>
                  <a:lnTo>
                    <a:pt x="389659" y="57154"/>
                  </a:lnTo>
                  <a:lnTo>
                    <a:pt x="390244" y="57154"/>
                  </a:lnTo>
                  <a:lnTo>
                    <a:pt x="390746" y="57238"/>
                  </a:lnTo>
                  <a:lnTo>
                    <a:pt x="394340" y="57238"/>
                  </a:lnTo>
                  <a:lnTo>
                    <a:pt x="394925" y="57154"/>
                  </a:lnTo>
                  <a:lnTo>
                    <a:pt x="396012" y="56903"/>
                  </a:lnTo>
                  <a:lnTo>
                    <a:pt x="396179" y="56735"/>
                  </a:lnTo>
                  <a:lnTo>
                    <a:pt x="396430" y="56568"/>
                  </a:lnTo>
                  <a:lnTo>
                    <a:pt x="396597" y="56316"/>
                  </a:lnTo>
                  <a:lnTo>
                    <a:pt x="398575" y="49947"/>
                  </a:lnTo>
                  <a:lnTo>
                    <a:pt x="392417" y="49947"/>
                  </a:lnTo>
                  <a:lnTo>
                    <a:pt x="386326" y="28745"/>
                  </a:lnTo>
                  <a:close/>
                </a:path>
                <a:path extrusionOk="0" h="58419" w="526415">
                  <a:moveTo>
                    <a:pt x="381801" y="17934"/>
                  </a:moveTo>
                  <a:lnTo>
                    <a:pt x="378541" y="17934"/>
                  </a:lnTo>
                  <a:lnTo>
                    <a:pt x="377789" y="18101"/>
                  </a:lnTo>
                  <a:lnTo>
                    <a:pt x="368510" y="49947"/>
                  </a:lnTo>
                  <a:lnTo>
                    <a:pt x="374266" y="49947"/>
                  </a:lnTo>
                  <a:lnTo>
                    <a:pt x="379962" y="28745"/>
                  </a:lnTo>
                  <a:lnTo>
                    <a:pt x="386326" y="28745"/>
                  </a:lnTo>
                  <a:lnTo>
                    <a:pt x="382554" y="18101"/>
                  </a:lnTo>
                  <a:lnTo>
                    <a:pt x="381801" y="17934"/>
                  </a:lnTo>
                  <a:close/>
                </a:path>
                <a:path extrusionOk="0" h="58419" w="526415">
                  <a:moveTo>
                    <a:pt x="406795" y="17934"/>
                  </a:moveTo>
                  <a:lnTo>
                    <a:pt x="403117" y="17934"/>
                  </a:lnTo>
                  <a:lnTo>
                    <a:pt x="402616" y="18018"/>
                  </a:lnTo>
                  <a:lnTo>
                    <a:pt x="392417" y="49612"/>
                  </a:lnTo>
                  <a:lnTo>
                    <a:pt x="392417" y="49947"/>
                  </a:lnTo>
                  <a:lnTo>
                    <a:pt x="398575" y="49947"/>
                  </a:lnTo>
                  <a:lnTo>
                    <a:pt x="407631" y="20783"/>
                  </a:lnTo>
                  <a:lnTo>
                    <a:pt x="407798" y="20029"/>
                  </a:lnTo>
                  <a:lnTo>
                    <a:pt x="407882" y="19777"/>
                  </a:lnTo>
                  <a:lnTo>
                    <a:pt x="407756" y="18437"/>
                  </a:lnTo>
                  <a:lnTo>
                    <a:pt x="407547" y="18269"/>
                  </a:lnTo>
                  <a:lnTo>
                    <a:pt x="407297" y="18185"/>
                  </a:lnTo>
                  <a:lnTo>
                    <a:pt x="407129" y="18018"/>
                  </a:lnTo>
                  <a:lnTo>
                    <a:pt x="406795" y="17934"/>
                  </a:lnTo>
                  <a:close/>
                </a:path>
                <a:path extrusionOk="0" h="58419" w="526415">
                  <a:moveTo>
                    <a:pt x="417996" y="57154"/>
                  </a:moveTo>
                  <a:lnTo>
                    <a:pt x="414736" y="57154"/>
                  </a:lnTo>
                  <a:lnTo>
                    <a:pt x="415154" y="57238"/>
                  </a:lnTo>
                  <a:lnTo>
                    <a:pt x="417578" y="57238"/>
                  </a:lnTo>
                  <a:lnTo>
                    <a:pt x="417996" y="57154"/>
                  </a:lnTo>
                  <a:close/>
                </a:path>
                <a:path extrusionOk="0" h="58419" w="526415">
                  <a:moveTo>
                    <a:pt x="418498" y="18018"/>
                  </a:moveTo>
                  <a:lnTo>
                    <a:pt x="414318" y="18018"/>
                  </a:lnTo>
                  <a:lnTo>
                    <a:pt x="413900" y="18101"/>
                  </a:lnTo>
                  <a:lnTo>
                    <a:pt x="413650" y="18269"/>
                  </a:lnTo>
                  <a:lnTo>
                    <a:pt x="413399" y="18353"/>
                  </a:lnTo>
                  <a:lnTo>
                    <a:pt x="413232" y="18437"/>
                  </a:lnTo>
                  <a:lnTo>
                    <a:pt x="412981" y="18939"/>
                  </a:lnTo>
                  <a:lnTo>
                    <a:pt x="412981" y="56233"/>
                  </a:lnTo>
                  <a:lnTo>
                    <a:pt x="413232" y="56735"/>
                  </a:lnTo>
                  <a:lnTo>
                    <a:pt x="413399" y="56819"/>
                  </a:lnTo>
                  <a:lnTo>
                    <a:pt x="413650" y="56903"/>
                  </a:lnTo>
                  <a:lnTo>
                    <a:pt x="413900" y="57071"/>
                  </a:lnTo>
                  <a:lnTo>
                    <a:pt x="414318" y="57154"/>
                  </a:lnTo>
                  <a:lnTo>
                    <a:pt x="418498" y="57154"/>
                  </a:lnTo>
                  <a:lnTo>
                    <a:pt x="418832" y="57071"/>
                  </a:lnTo>
                  <a:lnTo>
                    <a:pt x="419083" y="56903"/>
                  </a:lnTo>
                  <a:lnTo>
                    <a:pt x="419250" y="56819"/>
                  </a:lnTo>
                  <a:lnTo>
                    <a:pt x="419501" y="56735"/>
                  </a:lnTo>
                  <a:lnTo>
                    <a:pt x="419752" y="56233"/>
                  </a:lnTo>
                  <a:lnTo>
                    <a:pt x="419752" y="18939"/>
                  </a:lnTo>
                  <a:lnTo>
                    <a:pt x="419501" y="18437"/>
                  </a:lnTo>
                  <a:lnTo>
                    <a:pt x="419250" y="18353"/>
                  </a:lnTo>
                  <a:lnTo>
                    <a:pt x="419083" y="18269"/>
                  </a:lnTo>
                  <a:lnTo>
                    <a:pt x="418832" y="18101"/>
                  </a:lnTo>
                  <a:lnTo>
                    <a:pt x="418498" y="18018"/>
                  </a:lnTo>
                  <a:close/>
                </a:path>
                <a:path extrusionOk="0" h="58419" w="526415">
                  <a:moveTo>
                    <a:pt x="417578" y="17934"/>
                  </a:moveTo>
                  <a:lnTo>
                    <a:pt x="415154" y="17934"/>
                  </a:lnTo>
                  <a:lnTo>
                    <a:pt x="414736" y="18018"/>
                  </a:lnTo>
                  <a:lnTo>
                    <a:pt x="417996" y="18018"/>
                  </a:lnTo>
                  <a:lnTo>
                    <a:pt x="417578" y="17934"/>
                  </a:lnTo>
                  <a:close/>
                </a:path>
                <a:path extrusionOk="0" h="58419" w="526415">
                  <a:moveTo>
                    <a:pt x="417996" y="2681"/>
                  </a:moveTo>
                  <a:lnTo>
                    <a:pt x="414820" y="2681"/>
                  </a:lnTo>
                  <a:lnTo>
                    <a:pt x="413650" y="3016"/>
                  </a:lnTo>
                  <a:lnTo>
                    <a:pt x="412479" y="4190"/>
                  </a:lnTo>
                  <a:lnTo>
                    <a:pt x="412145" y="5195"/>
                  </a:lnTo>
                  <a:lnTo>
                    <a:pt x="412145" y="8380"/>
                  </a:lnTo>
                  <a:lnTo>
                    <a:pt x="412479" y="9386"/>
                  </a:lnTo>
                  <a:lnTo>
                    <a:pt x="413650" y="10559"/>
                  </a:lnTo>
                  <a:lnTo>
                    <a:pt x="414736" y="10810"/>
                  </a:lnTo>
                  <a:lnTo>
                    <a:pt x="417913" y="10810"/>
                  </a:lnTo>
                  <a:lnTo>
                    <a:pt x="418999" y="10559"/>
                  </a:lnTo>
                  <a:lnTo>
                    <a:pt x="419585" y="9972"/>
                  </a:lnTo>
                  <a:lnTo>
                    <a:pt x="420253" y="9386"/>
                  </a:lnTo>
                  <a:lnTo>
                    <a:pt x="420485" y="8380"/>
                  </a:lnTo>
                  <a:lnTo>
                    <a:pt x="420504" y="5195"/>
                  </a:lnTo>
                  <a:lnTo>
                    <a:pt x="420253" y="4106"/>
                  </a:lnTo>
                  <a:lnTo>
                    <a:pt x="419668" y="3519"/>
                  </a:lnTo>
                  <a:lnTo>
                    <a:pt x="419083" y="3016"/>
                  </a:lnTo>
                  <a:lnTo>
                    <a:pt x="417996" y="2681"/>
                  </a:lnTo>
                  <a:close/>
                </a:path>
                <a:path extrusionOk="0" h="58419" w="526415">
                  <a:moveTo>
                    <a:pt x="440148" y="23716"/>
                  </a:moveTo>
                  <a:lnTo>
                    <a:pt x="433377" y="23716"/>
                  </a:lnTo>
                  <a:lnTo>
                    <a:pt x="433377" y="47349"/>
                  </a:lnTo>
                  <a:lnTo>
                    <a:pt x="442238" y="57741"/>
                  </a:lnTo>
                  <a:lnTo>
                    <a:pt x="444745" y="57741"/>
                  </a:lnTo>
                  <a:lnTo>
                    <a:pt x="450848" y="54724"/>
                  </a:lnTo>
                  <a:lnTo>
                    <a:pt x="450824" y="51958"/>
                  </a:lnTo>
                  <a:lnTo>
                    <a:pt x="443324" y="51958"/>
                  </a:lnTo>
                  <a:lnTo>
                    <a:pt x="441987" y="51288"/>
                  </a:lnTo>
                  <a:lnTo>
                    <a:pt x="441235" y="50031"/>
                  </a:lnTo>
                  <a:lnTo>
                    <a:pt x="440482" y="48690"/>
                  </a:lnTo>
                  <a:lnTo>
                    <a:pt x="440250" y="47349"/>
                  </a:lnTo>
                  <a:lnTo>
                    <a:pt x="440148" y="23716"/>
                  </a:lnTo>
                  <a:close/>
                </a:path>
                <a:path extrusionOk="0" h="58419" w="526415">
                  <a:moveTo>
                    <a:pt x="450095" y="50785"/>
                  </a:moveTo>
                  <a:lnTo>
                    <a:pt x="449761" y="50785"/>
                  </a:lnTo>
                  <a:lnTo>
                    <a:pt x="449259" y="50953"/>
                  </a:lnTo>
                  <a:lnTo>
                    <a:pt x="448925" y="51120"/>
                  </a:lnTo>
                  <a:lnTo>
                    <a:pt x="447838" y="51539"/>
                  </a:lnTo>
                  <a:lnTo>
                    <a:pt x="447420" y="51623"/>
                  </a:lnTo>
                  <a:lnTo>
                    <a:pt x="446919" y="51791"/>
                  </a:lnTo>
                  <a:lnTo>
                    <a:pt x="446501" y="51875"/>
                  </a:lnTo>
                  <a:lnTo>
                    <a:pt x="445916" y="51958"/>
                  </a:lnTo>
                  <a:lnTo>
                    <a:pt x="450824" y="51958"/>
                  </a:lnTo>
                  <a:lnTo>
                    <a:pt x="450597" y="51120"/>
                  </a:lnTo>
                  <a:lnTo>
                    <a:pt x="450513" y="50953"/>
                  </a:lnTo>
                  <a:lnTo>
                    <a:pt x="450346" y="50869"/>
                  </a:lnTo>
                  <a:lnTo>
                    <a:pt x="450095" y="50785"/>
                  </a:lnTo>
                  <a:close/>
                </a:path>
                <a:path extrusionOk="0" h="58419" w="526415">
                  <a:moveTo>
                    <a:pt x="449761" y="18101"/>
                  </a:moveTo>
                  <a:lnTo>
                    <a:pt x="428111" y="18101"/>
                  </a:lnTo>
                  <a:lnTo>
                    <a:pt x="427860" y="18185"/>
                  </a:lnTo>
                  <a:lnTo>
                    <a:pt x="427526" y="18353"/>
                  </a:lnTo>
                  <a:lnTo>
                    <a:pt x="427358" y="18520"/>
                  </a:lnTo>
                  <a:lnTo>
                    <a:pt x="427275" y="18772"/>
                  </a:lnTo>
                  <a:lnTo>
                    <a:pt x="427191" y="18939"/>
                  </a:lnTo>
                  <a:lnTo>
                    <a:pt x="427024" y="19610"/>
                  </a:lnTo>
                  <a:lnTo>
                    <a:pt x="427024" y="22627"/>
                  </a:lnTo>
                  <a:lnTo>
                    <a:pt x="427526" y="23465"/>
                  </a:lnTo>
                  <a:lnTo>
                    <a:pt x="427860" y="23716"/>
                  </a:lnTo>
                  <a:lnTo>
                    <a:pt x="450012" y="23716"/>
                  </a:lnTo>
                  <a:lnTo>
                    <a:pt x="450262" y="23465"/>
                  </a:lnTo>
                  <a:lnTo>
                    <a:pt x="450764" y="22627"/>
                  </a:lnTo>
                  <a:lnTo>
                    <a:pt x="450931" y="21873"/>
                  </a:lnTo>
                  <a:lnTo>
                    <a:pt x="450848" y="19610"/>
                  </a:lnTo>
                  <a:lnTo>
                    <a:pt x="450095" y="18269"/>
                  </a:lnTo>
                  <a:lnTo>
                    <a:pt x="449761" y="18101"/>
                  </a:lnTo>
                  <a:close/>
                </a:path>
                <a:path extrusionOk="0" h="58419" w="526415">
                  <a:moveTo>
                    <a:pt x="437975" y="8045"/>
                  </a:moveTo>
                  <a:lnTo>
                    <a:pt x="435550" y="8045"/>
                  </a:lnTo>
                  <a:lnTo>
                    <a:pt x="434297" y="8296"/>
                  </a:lnTo>
                  <a:lnTo>
                    <a:pt x="434046" y="8380"/>
                  </a:lnTo>
                  <a:lnTo>
                    <a:pt x="433795" y="8548"/>
                  </a:lnTo>
                  <a:lnTo>
                    <a:pt x="433628" y="8631"/>
                  </a:lnTo>
                  <a:lnTo>
                    <a:pt x="433377" y="9134"/>
                  </a:lnTo>
                  <a:lnTo>
                    <a:pt x="433377" y="18101"/>
                  </a:lnTo>
                  <a:lnTo>
                    <a:pt x="440148" y="18101"/>
                  </a:lnTo>
                  <a:lnTo>
                    <a:pt x="440148" y="9134"/>
                  </a:lnTo>
                  <a:lnTo>
                    <a:pt x="439897" y="8631"/>
                  </a:lnTo>
                  <a:lnTo>
                    <a:pt x="439646" y="8548"/>
                  </a:lnTo>
                  <a:lnTo>
                    <a:pt x="439479" y="8380"/>
                  </a:lnTo>
                  <a:lnTo>
                    <a:pt x="438894" y="8212"/>
                  </a:lnTo>
                  <a:lnTo>
                    <a:pt x="437975" y="8045"/>
                  </a:lnTo>
                  <a:close/>
                </a:path>
                <a:path extrusionOk="0" h="58419" w="526415">
                  <a:moveTo>
                    <a:pt x="478934" y="17347"/>
                  </a:moveTo>
                  <a:lnTo>
                    <a:pt x="475340" y="17347"/>
                  </a:lnTo>
                  <a:lnTo>
                    <a:pt x="473083" y="17766"/>
                  </a:lnTo>
                  <a:lnTo>
                    <a:pt x="470993" y="18604"/>
                  </a:lnTo>
                  <a:lnTo>
                    <a:pt x="468903" y="19358"/>
                  </a:lnTo>
                  <a:lnTo>
                    <a:pt x="467064" y="20615"/>
                  </a:lnTo>
                  <a:lnTo>
                    <a:pt x="465560" y="22292"/>
                  </a:lnTo>
                  <a:lnTo>
                    <a:pt x="463971" y="23968"/>
                  </a:lnTo>
                  <a:lnTo>
                    <a:pt x="462801" y="26063"/>
                  </a:lnTo>
                  <a:lnTo>
                    <a:pt x="461882" y="28661"/>
                  </a:lnTo>
                  <a:lnTo>
                    <a:pt x="461046" y="31259"/>
                  </a:lnTo>
                  <a:lnTo>
                    <a:pt x="460544" y="34443"/>
                  </a:lnTo>
                  <a:lnTo>
                    <a:pt x="460544" y="41231"/>
                  </a:lnTo>
                  <a:lnTo>
                    <a:pt x="474337" y="57825"/>
                  </a:lnTo>
                  <a:lnTo>
                    <a:pt x="478265" y="57825"/>
                  </a:lnTo>
                  <a:lnTo>
                    <a:pt x="486708" y="55143"/>
                  </a:lnTo>
                  <a:lnTo>
                    <a:pt x="487544" y="54640"/>
                  </a:lnTo>
                  <a:lnTo>
                    <a:pt x="489467" y="52210"/>
                  </a:lnTo>
                  <a:lnTo>
                    <a:pt x="489467" y="51958"/>
                  </a:lnTo>
                  <a:lnTo>
                    <a:pt x="476176" y="51958"/>
                  </a:lnTo>
                  <a:lnTo>
                    <a:pt x="474755" y="51623"/>
                  </a:lnTo>
                  <a:lnTo>
                    <a:pt x="473501" y="51037"/>
                  </a:lnTo>
                  <a:lnTo>
                    <a:pt x="472163" y="50450"/>
                  </a:lnTo>
                  <a:lnTo>
                    <a:pt x="471160" y="49612"/>
                  </a:lnTo>
                  <a:lnTo>
                    <a:pt x="469405" y="47182"/>
                  </a:lnTo>
                  <a:lnTo>
                    <a:pt x="468736" y="45673"/>
                  </a:lnTo>
                  <a:lnTo>
                    <a:pt x="468318" y="43913"/>
                  </a:lnTo>
                  <a:lnTo>
                    <a:pt x="467817" y="42153"/>
                  </a:lnTo>
                  <a:lnTo>
                    <a:pt x="467566" y="40058"/>
                  </a:lnTo>
                  <a:lnTo>
                    <a:pt x="467566" y="32935"/>
                  </a:lnTo>
                  <a:lnTo>
                    <a:pt x="468485" y="29331"/>
                  </a:lnTo>
                  <a:lnTo>
                    <a:pt x="470684" y="26063"/>
                  </a:lnTo>
                  <a:lnTo>
                    <a:pt x="471912" y="24303"/>
                  </a:lnTo>
                  <a:lnTo>
                    <a:pt x="474420" y="23046"/>
                  </a:lnTo>
                  <a:lnTo>
                    <a:pt x="489320" y="23046"/>
                  </a:lnTo>
                  <a:lnTo>
                    <a:pt x="489299" y="22711"/>
                  </a:lnTo>
                  <a:lnTo>
                    <a:pt x="489132" y="22124"/>
                  </a:lnTo>
                  <a:lnTo>
                    <a:pt x="489049" y="21956"/>
                  </a:lnTo>
                  <a:lnTo>
                    <a:pt x="488881" y="21789"/>
                  </a:lnTo>
                  <a:lnTo>
                    <a:pt x="488798" y="21537"/>
                  </a:lnTo>
                  <a:lnTo>
                    <a:pt x="481108" y="17682"/>
                  </a:lnTo>
                  <a:lnTo>
                    <a:pt x="478934" y="17347"/>
                  </a:lnTo>
                  <a:close/>
                </a:path>
                <a:path extrusionOk="0" h="58419" w="526415">
                  <a:moveTo>
                    <a:pt x="488631" y="47265"/>
                  </a:moveTo>
                  <a:lnTo>
                    <a:pt x="488129" y="47265"/>
                  </a:lnTo>
                  <a:lnTo>
                    <a:pt x="487711" y="47517"/>
                  </a:lnTo>
                  <a:lnTo>
                    <a:pt x="487126" y="48020"/>
                  </a:lnTo>
                  <a:lnTo>
                    <a:pt x="486541" y="48439"/>
                  </a:lnTo>
                  <a:lnTo>
                    <a:pt x="479352" y="51958"/>
                  </a:lnTo>
                  <a:lnTo>
                    <a:pt x="489467" y="51958"/>
                  </a:lnTo>
                  <a:lnTo>
                    <a:pt x="489383" y="48271"/>
                  </a:lnTo>
                  <a:lnTo>
                    <a:pt x="489216" y="47768"/>
                  </a:lnTo>
                  <a:lnTo>
                    <a:pt x="489049" y="47517"/>
                  </a:lnTo>
                  <a:lnTo>
                    <a:pt x="488631" y="47265"/>
                  </a:lnTo>
                  <a:close/>
                </a:path>
                <a:path extrusionOk="0" h="58419" w="526415">
                  <a:moveTo>
                    <a:pt x="489320" y="23046"/>
                  </a:moveTo>
                  <a:lnTo>
                    <a:pt x="479185" y="23046"/>
                  </a:lnTo>
                  <a:lnTo>
                    <a:pt x="480606" y="23297"/>
                  </a:lnTo>
                  <a:lnTo>
                    <a:pt x="481776" y="23716"/>
                  </a:lnTo>
                  <a:lnTo>
                    <a:pt x="482947" y="24219"/>
                  </a:lnTo>
                  <a:lnTo>
                    <a:pt x="483866" y="24722"/>
                  </a:lnTo>
                  <a:lnTo>
                    <a:pt x="484702" y="25225"/>
                  </a:lnTo>
                  <a:lnTo>
                    <a:pt x="485538" y="25811"/>
                  </a:lnTo>
                  <a:lnTo>
                    <a:pt x="486207" y="26230"/>
                  </a:lnTo>
                  <a:lnTo>
                    <a:pt x="486708" y="26733"/>
                  </a:lnTo>
                  <a:lnTo>
                    <a:pt x="487293" y="27152"/>
                  </a:lnTo>
                  <a:lnTo>
                    <a:pt x="487711" y="27404"/>
                  </a:lnTo>
                  <a:lnTo>
                    <a:pt x="488464" y="27404"/>
                  </a:lnTo>
                  <a:lnTo>
                    <a:pt x="488798" y="27152"/>
                  </a:lnTo>
                  <a:lnTo>
                    <a:pt x="489299" y="26314"/>
                  </a:lnTo>
                  <a:lnTo>
                    <a:pt x="489320" y="23046"/>
                  </a:lnTo>
                  <a:close/>
                </a:path>
                <a:path extrusionOk="0" h="58419" w="526415">
                  <a:moveTo>
                    <a:pt x="499498" y="57154"/>
                  </a:moveTo>
                  <a:lnTo>
                    <a:pt x="496237" y="57154"/>
                  </a:lnTo>
                  <a:lnTo>
                    <a:pt x="496655" y="57238"/>
                  </a:lnTo>
                  <a:lnTo>
                    <a:pt x="499080" y="57238"/>
                  </a:lnTo>
                  <a:lnTo>
                    <a:pt x="499498" y="57154"/>
                  </a:lnTo>
                  <a:close/>
                </a:path>
                <a:path extrusionOk="0" h="58419" w="526415">
                  <a:moveTo>
                    <a:pt x="524408" y="57154"/>
                  </a:moveTo>
                  <a:lnTo>
                    <a:pt x="521148" y="57154"/>
                  </a:lnTo>
                  <a:lnTo>
                    <a:pt x="521566" y="57238"/>
                  </a:lnTo>
                  <a:lnTo>
                    <a:pt x="523990" y="57238"/>
                  </a:lnTo>
                  <a:lnTo>
                    <a:pt x="524408" y="57154"/>
                  </a:lnTo>
                  <a:close/>
                </a:path>
                <a:path extrusionOk="0" h="58419" w="526415">
                  <a:moveTo>
                    <a:pt x="499498" y="83"/>
                  </a:moveTo>
                  <a:lnTo>
                    <a:pt x="496237" y="83"/>
                  </a:lnTo>
                  <a:lnTo>
                    <a:pt x="495402" y="251"/>
                  </a:lnTo>
                  <a:lnTo>
                    <a:pt x="494900" y="419"/>
                  </a:lnTo>
                  <a:lnTo>
                    <a:pt x="494733" y="586"/>
                  </a:lnTo>
                  <a:lnTo>
                    <a:pt x="494482" y="1089"/>
                  </a:lnTo>
                  <a:lnTo>
                    <a:pt x="494482" y="56233"/>
                  </a:lnTo>
                  <a:lnTo>
                    <a:pt x="494733" y="56735"/>
                  </a:lnTo>
                  <a:lnTo>
                    <a:pt x="494900" y="56819"/>
                  </a:lnTo>
                  <a:lnTo>
                    <a:pt x="495151" y="56903"/>
                  </a:lnTo>
                  <a:lnTo>
                    <a:pt x="495402" y="57071"/>
                  </a:lnTo>
                  <a:lnTo>
                    <a:pt x="495820" y="57154"/>
                  </a:lnTo>
                  <a:lnTo>
                    <a:pt x="499999" y="57154"/>
                  </a:lnTo>
                  <a:lnTo>
                    <a:pt x="500333" y="57071"/>
                  </a:lnTo>
                  <a:lnTo>
                    <a:pt x="500584" y="56903"/>
                  </a:lnTo>
                  <a:lnTo>
                    <a:pt x="500751" y="56819"/>
                  </a:lnTo>
                  <a:lnTo>
                    <a:pt x="501002" y="56735"/>
                  </a:lnTo>
                  <a:lnTo>
                    <a:pt x="501253" y="56233"/>
                  </a:lnTo>
                  <a:lnTo>
                    <a:pt x="501253" y="30253"/>
                  </a:lnTo>
                  <a:lnTo>
                    <a:pt x="503092" y="27907"/>
                  </a:lnTo>
                  <a:lnTo>
                    <a:pt x="504847" y="26147"/>
                  </a:lnTo>
                  <a:lnTo>
                    <a:pt x="508191" y="23800"/>
                  </a:lnTo>
                  <a:lnTo>
                    <a:pt x="509445" y="23381"/>
                  </a:lnTo>
                  <a:lnTo>
                    <a:pt x="501253" y="23381"/>
                  </a:lnTo>
                  <a:lnTo>
                    <a:pt x="501253" y="1089"/>
                  </a:lnTo>
                  <a:lnTo>
                    <a:pt x="501002" y="586"/>
                  </a:lnTo>
                  <a:lnTo>
                    <a:pt x="500751" y="419"/>
                  </a:lnTo>
                  <a:lnTo>
                    <a:pt x="500584" y="335"/>
                  </a:lnTo>
                  <a:lnTo>
                    <a:pt x="499999" y="167"/>
                  </a:lnTo>
                  <a:lnTo>
                    <a:pt x="499498" y="83"/>
                  </a:lnTo>
                  <a:close/>
                </a:path>
                <a:path extrusionOk="0" h="58419" w="526415">
                  <a:moveTo>
                    <a:pt x="524181" y="23213"/>
                  </a:moveTo>
                  <a:lnTo>
                    <a:pt x="512872" y="23213"/>
                  </a:lnTo>
                  <a:lnTo>
                    <a:pt x="514042" y="23465"/>
                  </a:lnTo>
                  <a:lnTo>
                    <a:pt x="515045" y="23884"/>
                  </a:lnTo>
                  <a:lnTo>
                    <a:pt x="516049" y="24387"/>
                  </a:lnTo>
                  <a:lnTo>
                    <a:pt x="516884" y="25141"/>
                  </a:lnTo>
                  <a:lnTo>
                    <a:pt x="517530" y="26147"/>
                  </a:lnTo>
                  <a:lnTo>
                    <a:pt x="518138" y="26985"/>
                  </a:lnTo>
                  <a:lnTo>
                    <a:pt x="518556" y="28074"/>
                  </a:lnTo>
                  <a:lnTo>
                    <a:pt x="519225" y="30672"/>
                  </a:lnTo>
                  <a:lnTo>
                    <a:pt x="519392" y="32348"/>
                  </a:lnTo>
                  <a:lnTo>
                    <a:pt x="519392" y="56233"/>
                  </a:lnTo>
                  <a:lnTo>
                    <a:pt x="519643" y="56735"/>
                  </a:lnTo>
                  <a:lnTo>
                    <a:pt x="519810" y="56819"/>
                  </a:lnTo>
                  <a:lnTo>
                    <a:pt x="520061" y="56903"/>
                  </a:lnTo>
                  <a:lnTo>
                    <a:pt x="520312" y="57071"/>
                  </a:lnTo>
                  <a:lnTo>
                    <a:pt x="520646" y="57154"/>
                  </a:lnTo>
                  <a:lnTo>
                    <a:pt x="524826" y="57154"/>
                  </a:lnTo>
                  <a:lnTo>
                    <a:pt x="525160" y="57071"/>
                  </a:lnTo>
                  <a:lnTo>
                    <a:pt x="525411" y="56903"/>
                  </a:lnTo>
                  <a:lnTo>
                    <a:pt x="525662" y="56819"/>
                  </a:lnTo>
                  <a:lnTo>
                    <a:pt x="525829" y="56735"/>
                  </a:lnTo>
                  <a:lnTo>
                    <a:pt x="525996" y="56568"/>
                  </a:lnTo>
                  <a:lnTo>
                    <a:pt x="526163" y="56233"/>
                  </a:lnTo>
                  <a:lnTo>
                    <a:pt x="526089" y="30253"/>
                  </a:lnTo>
                  <a:lnTo>
                    <a:pt x="525912" y="28661"/>
                  </a:lnTo>
                  <a:lnTo>
                    <a:pt x="525494" y="26817"/>
                  </a:lnTo>
                  <a:lnTo>
                    <a:pt x="524993" y="24973"/>
                  </a:lnTo>
                  <a:lnTo>
                    <a:pt x="524240" y="23297"/>
                  </a:lnTo>
                  <a:close/>
                </a:path>
                <a:path extrusionOk="0" h="58419" w="526415">
                  <a:moveTo>
                    <a:pt x="515463" y="17347"/>
                  </a:moveTo>
                  <a:lnTo>
                    <a:pt x="511033" y="17347"/>
                  </a:lnTo>
                  <a:lnTo>
                    <a:pt x="509027" y="17850"/>
                  </a:lnTo>
                  <a:lnTo>
                    <a:pt x="507104" y="18856"/>
                  </a:lnTo>
                  <a:lnTo>
                    <a:pt x="505098" y="19777"/>
                  </a:lnTo>
                  <a:lnTo>
                    <a:pt x="503176" y="21370"/>
                  </a:lnTo>
                  <a:lnTo>
                    <a:pt x="501253" y="23381"/>
                  </a:lnTo>
                  <a:lnTo>
                    <a:pt x="509445" y="23381"/>
                  </a:lnTo>
                  <a:lnTo>
                    <a:pt x="509946" y="23213"/>
                  </a:lnTo>
                  <a:lnTo>
                    <a:pt x="524181" y="23213"/>
                  </a:lnTo>
                  <a:lnTo>
                    <a:pt x="523237" y="21873"/>
                  </a:lnTo>
                  <a:lnTo>
                    <a:pt x="522234" y="20532"/>
                  </a:lnTo>
                  <a:lnTo>
                    <a:pt x="520813" y="19442"/>
                  </a:lnTo>
                  <a:lnTo>
                    <a:pt x="517470" y="17766"/>
                  </a:lnTo>
                  <a:lnTo>
                    <a:pt x="515463" y="17347"/>
                  </a:lnTo>
                  <a:close/>
                </a:path>
                <a:path extrusionOk="0" h="58419" w="526415">
                  <a:moveTo>
                    <a:pt x="498494" y="0"/>
                  </a:moveTo>
                  <a:lnTo>
                    <a:pt x="497157" y="0"/>
                  </a:lnTo>
                  <a:lnTo>
                    <a:pt x="496655" y="83"/>
                  </a:lnTo>
                  <a:lnTo>
                    <a:pt x="499080" y="83"/>
                  </a:lnTo>
                  <a:lnTo>
                    <a:pt x="498494" y="0"/>
                  </a:lnTo>
                  <a:close/>
                </a:path>
              </a:pathLst>
            </a:custGeom>
            <a:solidFill>
              <a:srgbClr val="1E49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16" name="Google Shape;4816;p176"/>
            <p:cNvSpPr/>
            <p:nvPr/>
          </p:nvSpPr>
          <p:spPr>
            <a:xfrm>
              <a:off x="7103506" y="1609465"/>
              <a:ext cx="55244" cy="55244"/>
            </a:xfrm>
            <a:custGeom>
              <a:rect b="b" l="l" r="r" t="t"/>
              <a:pathLst>
                <a:path extrusionOk="0" h="55244" w="55245">
                  <a:moveTo>
                    <a:pt x="54668" y="0"/>
                  </a:moveTo>
                  <a:lnTo>
                    <a:pt x="0" y="0"/>
                  </a:lnTo>
                  <a:lnTo>
                    <a:pt x="27334" y="54808"/>
                  </a:lnTo>
                  <a:lnTo>
                    <a:pt x="54668"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17" name="Google Shape;4817;p176"/>
            <p:cNvSpPr/>
            <p:nvPr/>
          </p:nvSpPr>
          <p:spPr>
            <a:xfrm>
              <a:off x="7582273" y="1117447"/>
              <a:ext cx="300990" cy="261620"/>
            </a:xfrm>
            <a:custGeom>
              <a:rect b="b" l="l" r="r" t="t"/>
              <a:pathLst>
                <a:path extrusionOk="0" h="261619" w="300990">
                  <a:moveTo>
                    <a:pt x="219175" y="212864"/>
                  </a:moveTo>
                  <a:lnTo>
                    <a:pt x="38619" y="212864"/>
                  </a:lnTo>
                  <a:lnTo>
                    <a:pt x="0" y="261471"/>
                  </a:lnTo>
                  <a:lnTo>
                    <a:pt x="257878" y="261471"/>
                  </a:lnTo>
                  <a:lnTo>
                    <a:pt x="219175" y="212864"/>
                  </a:lnTo>
                  <a:close/>
                </a:path>
                <a:path extrusionOk="0" h="261619" w="300990">
                  <a:moveTo>
                    <a:pt x="300927" y="0"/>
                  </a:moveTo>
                  <a:lnTo>
                    <a:pt x="203794" y="0"/>
                  </a:lnTo>
                  <a:lnTo>
                    <a:pt x="203794" y="33186"/>
                  </a:lnTo>
                  <a:lnTo>
                    <a:pt x="245423" y="33186"/>
                  </a:lnTo>
                  <a:lnTo>
                    <a:pt x="245423" y="187387"/>
                  </a:lnTo>
                  <a:lnTo>
                    <a:pt x="203794" y="187387"/>
                  </a:lnTo>
                  <a:lnTo>
                    <a:pt x="203794" y="212864"/>
                  </a:lnTo>
                  <a:lnTo>
                    <a:pt x="219175" y="212864"/>
                  </a:lnTo>
                  <a:lnTo>
                    <a:pt x="233722" y="231133"/>
                  </a:lnTo>
                  <a:lnTo>
                    <a:pt x="300927" y="231133"/>
                  </a:lnTo>
                  <a:lnTo>
                    <a:pt x="300927" y="0"/>
                  </a:lnTo>
                  <a:close/>
                </a:path>
                <a:path extrusionOk="0" h="261619" w="300990">
                  <a:moveTo>
                    <a:pt x="149209" y="187387"/>
                  </a:moveTo>
                  <a:lnTo>
                    <a:pt x="108668" y="187387"/>
                  </a:lnTo>
                  <a:lnTo>
                    <a:pt x="108668" y="212864"/>
                  </a:lnTo>
                  <a:lnTo>
                    <a:pt x="149209" y="212864"/>
                  </a:lnTo>
                  <a:lnTo>
                    <a:pt x="149209" y="187387"/>
                  </a:lnTo>
                  <a:close/>
                </a:path>
                <a:path extrusionOk="0" h="261619" w="300990">
                  <a:moveTo>
                    <a:pt x="245423" y="33186"/>
                  </a:moveTo>
                  <a:lnTo>
                    <a:pt x="14962" y="33186"/>
                  </a:lnTo>
                  <a:lnTo>
                    <a:pt x="14962" y="187387"/>
                  </a:lnTo>
                  <a:lnTo>
                    <a:pt x="245423" y="187387"/>
                  </a:lnTo>
                  <a:lnTo>
                    <a:pt x="245423" y="33186"/>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18" name="Google Shape;4818;p176"/>
            <p:cNvSpPr/>
            <p:nvPr/>
          </p:nvSpPr>
          <p:spPr>
            <a:xfrm>
              <a:off x="7582273" y="1117447"/>
              <a:ext cx="300990" cy="261620"/>
            </a:xfrm>
            <a:custGeom>
              <a:rect b="b" l="l" r="r" t="t"/>
              <a:pathLst>
                <a:path extrusionOk="0" h="261619" w="300990">
                  <a:moveTo>
                    <a:pt x="203794" y="187387"/>
                  </a:moveTo>
                  <a:lnTo>
                    <a:pt x="203794" y="212864"/>
                  </a:lnTo>
                  <a:lnTo>
                    <a:pt x="219175" y="212864"/>
                  </a:lnTo>
                  <a:lnTo>
                    <a:pt x="233720" y="231133"/>
                  </a:lnTo>
                  <a:lnTo>
                    <a:pt x="300927" y="231133"/>
                  </a:lnTo>
                  <a:lnTo>
                    <a:pt x="300927" y="0"/>
                  </a:lnTo>
                  <a:lnTo>
                    <a:pt x="203794" y="0"/>
                  </a:lnTo>
                  <a:lnTo>
                    <a:pt x="203794" y="33186"/>
                  </a:lnTo>
                  <a:lnTo>
                    <a:pt x="245423" y="33186"/>
                  </a:lnTo>
                  <a:lnTo>
                    <a:pt x="245423" y="187387"/>
                  </a:lnTo>
                  <a:lnTo>
                    <a:pt x="203794" y="187387"/>
                  </a:lnTo>
                  <a:close/>
                </a:path>
                <a:path extrusionOk="0" h="261619" w="300990">
                  <a:moveTo>
                    <a:pt x="245423" y="33186"/>
                  </a:moveTo>
                  <a:lnTo>
                    <a:pt x="14962" y="33186"/>
                  </a:lnTo>
                  <a:lnTo>
                    <a:pt x="14962" y="187387"/>
                  </a:lnTo>
                  <a:lnTo>
                    <a:pt x="245423" y="187387"/>
                  </a:lnTo>
                  <a:lnTo>
                    <a:pt x="245423" y="33186"/>
                  </a:lnTo>
                  <a:close/>
                </a:path>
                <a:path extrusionOk="0" h="261619" w="300990">
                  <a:moveTo>
                    <a:pt x="257878" y="261471"/>
                  </a:moveTo>
                  <a:lnTo>
                    <a:pt x="219175" y="212864"/>
                  </a:lnTo>
                  <a:lnTo>
                    <a:pt x="38619" y="212864"/>
                  </a:lnTo>
                  <a:lnTo>
                    <a:pt x="0" y="261471"/>
                  </a:lnTo>
                  <a:lnTo>
                    <a:pt x="257878" y="261471"/>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19" name="Google Shape;4819;p176"/>
            <p:cNvSpPr/>
            <p:nvPr/>
          </p:nvSpPr>
          <p:spPr>
            <a:xfrm>
              <a:off x="7609055" y="1135213"/>
              <a:ext cx="256006" cy="23364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0" name="Google Shape;4820;p176"/>
            <p:cNvSpPr/>
            <p:nvPr/>
          </p:nvSpPr>
          <p:spPr>
            <a:xfrm>
              <a:off x="7742099" y="1378918"/>
              <a:ext cx="0" cy="239395"/>
            </a:xfrm>
            <a:custGeom>
              <a:rect b="b" l="l" r="r" t="t"/>
              <a:pathLst>
                <a:path extrusionOk="0" h="239394" w="120000">
                  <a:moveTo>
                    <a:pt x="0" y="0"/>
                  </a:moveTo>
                  <a:lnTo>
                    <a:pt x="0" y="238927"/>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1" name="Google Shape;4821;p176"/>
            <p:cNvSpPr/>
            <p:nvPr/>
          </p:nvSpPr>
          <p:spPr>
            <a:xfrm>
              <a:off x="7714765" y="1610973"/>
              <a:ext cx="55244" cy="55244"/>
            </a:xfrm>
            <a:custGeom>
              <a:rect b="b" l="l" r="r" t="t"/>
              <a:pathLst>
                <a:path extrusionOk="0" h="55244" w="55245">
                  <a:moveTo>
                    <a:pt x="54668" y="0"/>
                  </a:moveTo>
                  <a:lnTo>
                    <a:pt x="0" y="0"/>
                  </a:lnTo>
                  <a:lnTo>
                    <a:pt x="27334" y="54808"/>
                  </a:lnTo>
                  <a:lnTo>
                    <a:pt x="54668"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2" name="Google Shape;4822;p176"/>
            <p:cNvSpPr/>
            <p:nvPr/>
          </p:nvSpPr>
          <p:spPr>
            <a:xfrm>
              <a:off x="7112032" y="1996140"/>
              <a:ext cx="0" cy="398780"/>
            </a:xfrm>
            <a:custGeom>
              <a:rect b="b" l="l" r="r" t="t"/>
              <a:pathLst>
                <a:path extrusionOk="0" h="398780" w="120000">
                  <a:moveTo>
                    <a:pt x="0" y="0"/>
                  </a:moveTo>
                  <a:lnTo>
                    <a:pt x="0" y="398324"/>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3" name="Google Shape;4823;p176"/>
            <p:cNvSpPr/>
            <p:nvPr/>
          </p:nvSpPr>
          <p:spPr>
            <a:xfrm>
              <a:off x="7084698" y="2387593"/>
              <a:ext cx="55244" cy="55244"/>
            </a:xfrm>
            <a:custGeom>
              <a:rect b="b" l="l" r="r" t="t"/>
              <a:pathLst>
                <a:path extrusionOk="0" h="55244" w="55245">
                  <a:moveTo>
                    <a:pt x="54668" y="0"/>
                  </a:moveTo>
                  <a:lnTo>
                    <a:pt x="0" y="0"/>
                  </a:lnTo>
                  <a:lnTo>
                    <a:pt x="27334" y="54808"/>
                  </a:lnTo>
                  <a:lnTo>
                    <a:pt x="54668"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4" name="Google Shape;4824;p176"/>
            <p:cNvSpPr/>
            <p:nvPr/>
          </p:nvSpPr>
          <p:spPr>
            <a:xfrm>
              <a:off x="7732737" y="1996140"/>
              <a:ext cx="0" cy="398780"/>
            </a:xfrm>
            <a:custGeom>
              <a:rect b="b" l="l" r="r" t="t"/>
              <a:pathLst>
                <a:path extrusionOk="0" h="398780" w="120000">
                  <a:moveTo>
                    <a:pt x="0" y="0"/>
                  </a:moveTo>
                  <a:lnTo>
                    <a:pt x="0" y="398324"/>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5" name="Google Shape;4825;p176"/>
            <p:cNvSpPr/>
            <p:nvPr/>
          </p:nvSpPr>
          <p:spPr>
            <a:xfrm>
              <a:off x="7674558" y="2459162"/>
              <a:ext cx="267335" cy="419100"/>
            </a:xfrm>
            <a:custGeom>
              <a:rect b="b" l="l" r="r" t="t"/>
              <a:pathLst>
                <a:path extrusionOk="0" h="419100" w="267334">
                  <a:moveTo>
                    <a:pt x="266814" y="0"/>
                  </a:moveTo>
                  <a:lnTo>
                    <a:pt x="0" y="0"/>
                  </a:lnTo>
                  <a:lnTo>
                    <a:pt x="0" y="419024"/>
                  </a:lnTo>
                  <a:lnTo>
                    <a:pt x="266814" y="419024"/>
                  </a:lnTo>
                  <a:lnTo>
                    <a:pt x="266814"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6" name="Google Shape;4826;p176"/>
            <p:cNvSpPr/>
            <p:nvPr/>
          </p:nvSpPr>
          <p:spPr>
            <a:xfrm>
              <a:off x="7873922" y="2666998"/>
              <a:ext cx="32384" cy="32384"/>
            </a:xfrm>
            <a:custGeom>
              <a:rect b="b" l="l" r="r" t="t"/>
              <a:pathLst>
                <a:path extrusionOk="0" h="32385" w="32384">
                  <a:moveTo>
                    <a:pt x="25077" y="0"/>
                  </a:moveTo>
                  <a:lnTo>
                    <a:pt x="7272" y="0"/>
                  </a:lnTo>
                  <a:lnTo>
                    <a:pt x="0" y="7207"/>
                  </a:lnTo>
                  <a:lnTo>
                    <a:pt x="0" y="25057"/>
                  </a:lnTo>
                  <a:lnTo>
                    <a:pt x="7272" y="32348"/>
                  </a:lnTo>
                  <a:lnTo>
                    <a:pt x="25077" y="32348"/>
                  </a:lnTo>
                  <a:lnTo>
                    <a:pt x="32266" y="25057"/>
                  </a:lnTo>
                  <a:lnTo>
                    <a:pt x="32266" y="7207"/>
                  </a:lnTo>
                  <a:close/>
                </a:path>
              </a:pathLst>
            </a:custGeom>
            <a:solidFill>
              <a:srgbClr val="AAD28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7" name="Google Shape;4827;p176"/>
            <p:cNvSpPr/>
            <p:nvPr/>
          </p:nvSpPr>
          <p:spPr>
            <a:xfrm>
              <a:off x="7873922" y="2666998"/>
              <a:ext cx="32384" cy="32384"/>
            </a:xfrm>
            <a:custGeom>
              <a:rect b="b" l="l" r="r" t="t"/>
              <a:pathLst>
                <a:path extrusionOk="0" h="32385" w="32384">
                  <a:moveTo>
                    <a:pt x="32266" y="16174"/>
                  </a:moveTo>
                  <a:lnTo>
                    <a:pt x="32266" y="7207"/>
                  </a:lnTo>
                  <a:lnTo>
                    <a:pt x="25077" y="0"/>
                  </a:lnTo>
                  <a:lnTo>
                    <a:pt x="16133" y="0"/>
                  </a:lnTo>
                  <a:lnTo>
                    <a:pt x="7272" y="0"/>
                  </a:lnTo>
                  <a:lnTo>
                    <a:pt x="0" y="7207"/>
                  </a:lnTo>
                  <a:lnTo>
                    <a:pt x="0" y="16174"/>
                  </a:lnTo>
                  <a:lnTo>
                    <a:pt x="0" y="25057"/>
                  </a:lnTo>
                  <a:lnTo>
                    <a:pt x="7272" y="32348"/>
                  </a:lnTo>
                  <a:lnTo>
                    <a:pt x="16133" y="32348"/>
                  </a:lnTo>
                  <a:lnTo>
                    <a:pt x="25077" y="32348"/>
                  </a:lnTo>
                  <a:lnTo>
                    <a:pt x="32266" y="25057"/>
                  </a:lnTo>
                  <a:lnTo>
                    <a:pt x="32266" y="16174"/>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8" name="Google Shape;4828;p176"/>
            <p:cNvSpPr/>
            <p:nvPr/>
          </p:nvSpPr>
          <p:spPr>
            <a:xfrm>
              <a:off x="7776032" y="2735478"/>
              <a:ext cx="130175" cy="74295"/>
            </a:xfrm>
            <a:custGeom>
              <a:rect b="b" l="l" r="r" t="t"/>
              <a:pathLst>
                <a:path extrusionOk="0" h="74294" w="130175">
                  <a:moveTo>
                    <a:pt x="130149" y="63601"/>
                  </a:moveTo>
                  <a:lnTo>
                    <a:pt x="0" y="63601"/>
                  </a:lnTo>
                  <a:lnTo>
                    <a:pt x="0" y="74079"/>
                  </a:lnTo>
                  <a:lnTo>
                    <a:pt x="130149" y="74079"/>
                  </a:lnTo>
                  <a:lnTo>
                    <a:pt x="130149" y="63601"/>
                  </a:lnTo>
                  <a:close/>
                </a:path>
                <a:path extrusionOk="0" h="74294" w="130175">
                  <a:moveTo>
                    <a:pt x="130149" y="31762"/>
                  </a:moveTo>
                  <a:lnTo>
                    <a:pt x="0" y="31762"/>
                  </a:lnTo>
                  <a:lnTo>
                    <a:pt x="0" y="42316"/>
                  </a:lnTo>
                  <a:lnTo>
                    <a:pt x="130149" y="42316"/>
                  </a:lnTo>
                  <a:lnTo>
                    <a:pt x="130149" y="31762"/>
                  </a:lnTo>
                  <a:close/>
                </a:path>
                <a:path extrusionOk="0" h="74294" w="130175">
                  <a:moveTo>
                    <a:pt x="130149" y="0"/>
                  </a:moveTo>
                  <a:lnTo>
                    <a:pt x="0" y="0"/>
                  </a:lnTo>
                  <a:lnTo>
                    <a:pt x="0" y="10464"/>
                  </a:lnTo>
                  <a:lnTo>
                    <a:pt x="130149" y="10464"/>
                  </a:lnTo>
                  <a:lnTo>
                    <a:pt x="13014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9" name="Google Shape;4829;p176"/>
            <p:cNvSpPr/>
            <p:nvPr/>
          </p:nvSpPr>
          <p:spPr>
            <a:xfrm>
              <a:off x="7705403" y="2387593"/>
              <a:ext cx="55244" cy="55244"/>
            </a:xfrm>
            <a:custGeom>
              <a:rect b="b" l="l" r="r" t="t"/>
              <a:pathLst>
                <a:path extrusionOk="0" h="55244" w="55245">
                  <a:moveTo>
                    <a:pt x="54668" y="0"/>
                  </a:moveTo>
                  <a:lnTo>
                    <a:pt x="0" y="0"/>
                  </a:lnTo>
                  <a:lnTo>
                    <a:pt x="27334" y="54808"/>
                  </a:lnTo>
                  <a:lnTo>
                    <a:pt x="54668"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0" name="Google Shape;4830;p176"/>
            <p:cNvSpPr/>
            <p:nvPr/>
          </p:nvSpPr>
          <p:spPr>
            <a:xfrm>
              <a:off x="6792296" y="3274331"/>
              <a:ext cx="451484" cy="146685"/>
            </a:xfrm>
            <a:custGeom>
              <a:rect b="b" l="l" r="r" t="t"/>
              <a:pathLst>
                <a:path extrusionOk="0" h="146685" w="451484">
                  <a:moveTo>
                    <a:pt x="425603" y="128305"/>
                  </a:moveTo>
                  <a:lnTo>
                    <a:pt x="25771" y="128305"/>
                  </a:lnTo>
                  <a:lnTo>
                    <a:pt x="34798" y="146407"/>
                  </a:lnTo>
                  <a:lnTo>
                    <a:pt x="416575" y="146407"/>
                  </a:lnTo>
                  <a:lnTo>
                    <a:pt x="425603" y="128305"/>
                  </a:lnTo>
                  <a:close/>
                </a:path>
                <a:path extrusionOk="0" h="146685" w="451484">
                  <a:moveTo>
                    <a:pt x="451391" y="0"/>
                  </a:moveTo>
                  <a:lnTo>
                    <a:pt x="0" y="0"/>
                  </a:lnTo>
                  <a:lnTo>
                    <a:pt x="0" y="119589"/>
                  </a:lnTo>
                  <a:lnTo>
                    <a:pt x="451391" y="119589"/>
                  </a:lnTo>
                  <a:lnTo>
                    <a:pt x="451391"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1" name="Google Shape;4831;p176"/>
            <p:cNvSpPr/>
            <p:nvPr/>
          </p:nvSpPr>
          <p:spPr>
            <a:xfrm>
              <a:off x="6792296" y="3274331"/>
              <a:ext cx="451484" cy="146685"/>
            </a:xfrm>
            <a:custGeom>
              <a:rect b="b" l="l" r="r" t="t"/>
              <a:pathLst>
                <a:path extrusionOk="0" h="146685" w="451484">
                  <a:moveTo>
                    <a:pt x="416575" y="146407"/>
                  </a:moveTo>
                  <a:lnTo>
                    <a:pt x="425603" y="128305"/>
                  </a:lnTo>
                  <a:lnTo>
                    <a:pt x="25771" y="128305"/>
                  </a:lnTo>
                  <a:lnTo>
                    <a:pt x="34798" y="146407"/>
                  </a:lnTo>
                  <a:lnTo>
                    <a:pt x="416575" y="146407"/>
                  </a:lnTo>
                  <a:close/>
                </a:path>
                <a:path extrusionOk="0" h="146685" w="451484">
                  <a:moveTo>
                    <a:pt x="0" y="119589"/>
                  </a:moveTo>
                  <a:lnTo>
                    <a:pt x="451391" y="119589"/>
                  </a:lnTo>
                  <a:lnTo>
                    <a:pt x="451391" y="0"/>
                  </a:lnTo>
                  <a:lnTo>
                    <a:pt x="0" y="0"/>
                  </a:lnTo>
                  <a:lnTo>
                    <a:pt x="0" y="11958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2" name="Google Shape;4832;p176"/>
            <p:cNvSpPr/>
            <p:nvPr/>
          </p:nvSpPr>
          <p:spPr>
            <a:xfrm>
              <a:off x="7140503" y="3297735"/>
              <a:ext cx="77470" cy="73660"/>
            </a:xfrm>
            <a:custGeom>
              <a:rect b="b" l="l" r="r" t="t"/>
              <a:pathLst>
                <a:path extrusionOk="0" h="73660" w="77470">
                  <a:moveTo>
                    <a:pt x="77395" y="0"/>
                  </a:moveTo>
                  <a:lnTo>
                    <a:pt x="0" y="0"/>
                  </a:lnTo>
                  <a:lnTo>
                    <a:pt x="0" y="73642"/>
                  </a:lnTo>
                  <a:lnTo>
                    <a:pt x="77395" y="73642"/>
                  </a:lnTo>
                  <a:lnTo>
                    <a:pt x="77395" y="0"/>
                  </a:lnTo>
                  <a:close/>
                </a:path>
              </a:pathLst>
            </a:custGeom>
            <a:solidFill>
              <a:srgbClr val="AAD28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3" name="Google Shape;4833;p176"/>
            <p:cNvSpPr/>
            <p:nvPr/>
          </p:nvSpPr>
          <p:spPr>
            <a:xfrm>
              <a:off x="7140503" y="3297735"/>
              <a:ext cx="77470" cy="73660"/>
            </a:xfrm>
            <a:custGeom>
              <a:rect b="b" l="l" r="r" t="t"/>
              <a:pathLst>
                <a:path extrusionOk="0" h="73660" w="77470">
                  <a:moveTo>
                    <a:pt x="0" y="73642"/>
                  </a:moveTo>
                  <a:lnTo>
                    <a:pt x="77395" y="73642"/>
                  </a:lnTo>
                  <a:lnTo>
                    <a:pt x="77395" y="0"/>
                  </a:lnTo>
                  <a:lnTo>
                    <a:pt x="0" y="0"/>
                  </a:lnTo>
                  <a:lnTo>
                    <a:pt x="0" y="7364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4" name="Google Shape;4834;p176"/>
            <p:cNvSpPr/>
            <p:nvPr/>
          </p:nvSpPr>
          <p:spPr>
            <a:xfrm>
              <a:off x="6828078" y="3304082"/>
              <a:ext cx="383540" cy="60325"/>
            </a:xfrm>
            <a:custGeom>
              <a:rect b="b" l="l" r="r" t="t"/>
              <a:pathLst>
                <a:path extrusionOk="0" h="60325" w="383540">
                  <a:moveTo>
                    <a:pt x="31750" y="36880"/>
                  </a:moveTo>
                  <a:lnTo>
                    <a:pt x="0" y="36880"/>
                  </a:lnTo>
                  <a:lnTo>
                    <a:pt x="0" y="52133"/>
                  </a:lnTo>
                  <a:lnTo>
                    <a:pt x="8255" y="52133"/>
                  </a:lnTo>
                  <a:lnTo>
                    <a:pt x="8255" y="60096"/>
                  </a:lnTo>
                  <a:lnTo>
                    <a:pt x="23495" y="60096"/>
                  </a:lnTo>
                  <a:lnTo>
                    <a:pt x="23495" y="52133"/>
                  </a:lnTo>
                  <a:lnTo>
                    <a:pt x="31750" y="52133"/>
                  </a:lnTo>
                  <a:lnTo>
                    <a:pt x="31750" y="36880"/>
                  </a:lnTo>
                  <a:close/>
                </a:path>
                <a:path extrusionOk="0" h="60325" w="383540">
                  <a:moveTo>
                    <a:pt x="31750" y="0"/>
                  </a:moveTo>
                  <a:lnTo>
                    <a:pt x="0" y="0"/>
                  </a:lnTo>
                  <a:lnTo>
                    <a:pt x="0" y="15252"/>
                  </a:lnTo>
                  <a:lnTo>
                    <a:pt x="8255" y="15252"/>
                  </a:lnTo>
                  <a:lnTo>
                    <a:pt x="8255" y="23215"/>
                  </a:lnTo>
                  <a:lnTo>
                    <a:pt x="23495" y="23215"/>
                  </a:lnTo>
                  <a:lnTo>
                    <a:pt x="23495" y="15252"/>
                  </a:lnTo>
                  <a:lnTo>
                    <a:pt x="31750" y="15252"/>
                  </a:lnTo>
                  <a:lnTo>
                    <a:pt x="31750" y="0"/>
                  </a:lnTo>
                  <a:close/>
                </a:path>
                <a:path extrusionOk="0" h="60325" w="383540">
                  <a:moveTo>
                    <a:pt x="82765" y="36880"/>
                  </a:moveTo>
                  <a:lnTo>
                    <a:pt x="51003" y="36880"/>
                  </a:lnTo>
                  <a:lnTo>
                    <a:pt x="51003" y="52133"/>
                  </a:lnTo>
                  <a:lnTo>
                    <a:pt x="59258" y="52133"/>
                  </a:lnTo>
                  <a:lnTo>
                    <a:pt x="59258" y="60096"/>
                  </a:lnTo>
                  <a:lnTo>
                    <a:pt x="74498" y="60096"/>
                  </a:lnTo>
                  <a:lnTo>
                    <a:pt x="74498" y="52133"/>
                  </a:lnTo>
                  <a:lnTo>
                    <a:pt x="82765" y="52133"/>
                  </a:lnTo>
                  <a:lnTo>
                    <a:pt x="82765" y="36880"/>
                  </a:lnTo>
                  <a:close/>
                </a:path>
                <a:path extrusionOk="0" h="60325" w="383540">
                  <a:moveTo>
                    <a:pt x="82765" y="0"/>
                  </a:moveTo>
                  <a:lnTo>
                    <a:pt x="51003" y="0"/>
                  </a:lnTo>
                  <a:lnTo>
                    <a:pt x="51003" y="15252"/>
                  </a:lnTo>
                  <a:lnTo>
                    <a:pt x="59258" y="15252"/>
                  </a:lnTo>
                  <a:lnTo>
                    <a:pt x="59258" y="23215"/>
                  </a:lnTo>
                  <a:lnTo>
                    <a:pt x="74498" y="23215"/>
                  </a:lnTo>
                  <a:lnTo>
                    <a:pt x="74498" y="15252"/>
                  </a:lnTo>
                  <a:lnTo>
                    <a:pt x="82765" y="15252"/>
                  </a:lnTo>
                  <a:lnTo>
                    <a:pt x="82765" y="0"/>
                  </a:lnTo>
                  <a:close/>
                </a:path>
                <a:path extrusionOk="0" h="60325" w="383540">
                  <a:moveTo>
                    <a:pt x="133769" y="36880"/>
                  </a:moveTo>
                  <a:lnTo>
                    <a:pt x="102006" y="36880"/>
                  </a:lnTo>
                  <a:lnTo>
                    <a:pt x="102006" y="52133"/>
                  </a:lnTo>
                  <a:lnTo>
                    <a:pt x="110261" y="52133"/>
                  </a:lnTo>
                  <a:lnTo>
                    <a:pt x="110261" y="60096"/>
                  </a:lnTo>
                  <a:lnTo>
                    <a:pt x="125514" y="60096"/>
                  </a:lnTo>
                  <a:lnTo>
                    <a:pt x="125514" y="52133"/>
                  </a:lnTo>
                  <a:lnTo>
                    <a:pt x="133769" y="52133"/>
                  </a:lnTo>
                  <a:lnTo>
                    <a:pt x="133769" y="36880"/>
                  </a:lnTo>
                  <a:close/>
                </a:path>
                <a:path extrusionOk="0" h="60325" w="383540">
                  <a:moveTo>
                    <a:pt x="133769" y="0"/>
                  </a:moveTo>
                  <a:lnTo>
                    <a:pt x="102006" y="0"/>
                  </a:lnTo>
                  <a:lnTo>
                    <a:pt x="102006" y="15252"/>
                  </a:lnTo>
                  <a:lnTo>
                    <a:pt x="110261" y="15252"/>
                  </a:lnTo>
                  <a:lnTo>
                    <a:pt x="110261" y="23215"/>
                  </a:lnTo>
                  <a:lnTo>
                    <a:pt x="125514" y="23215"/>
                  </a:lnTo>
                  <a:lnTo>
                    <a:pt x="125514" y="15252"/>
                  </a:lnTo>
                  <a:lnTo>
                    <a:pt x="133769" y="15252"/>
                  </a:lnTo>
                  <a:lnTo>
                    <a:pt x="133769" y="0"/>
                  </a:lnTo>
                  <a:close/>
                </a:path>
                <a:path extrusionOk="0" h="60325" w="383540">
                  <a:moveTo>
                    <a:pt x="184772" y="36880"/>
                  </a:moveTo>
                  <a:lnTo>
                    <a:pt x="153022" y="36880"/>
                  </a:lnTo>
                  <a:lnTo>
                    <a:pt x="153022" y="52133"/>
                  </a:lnTo>
                  <a:lnTo>
                    <a:pt x="161277" y="52133"/>
                  </a:lnTo>
                  <a:lnTo>
                    <a:pt x="161277" y="60096"/>
                  </a:lnTo>
                  <a:lnTo>
                    <a:pt x="176517" y="60096"/>
                  </a:lnTo>
                  <a:lnTo>
                    <a:pt x="176517" y="52133"/>
                  </a:lnTo>
                  <a:lnTo>
                    <a:pt x="184772" y="52133"/>
                  </a:lnTo>
                  <a:lnTo>
                    <a:pt x="184772" y="36880"/>
                  </a:lnTo>
                  <a:close/>
                </a:path>
                <a:path extrusionOk="0" h="60325" w="383540">
                  <a:moveTo>
                    <a:pt x="184772" y="0"/>
                  </a:moveTo>
                  <a:lnTo>
                    <a:pt x="153022" y="0"/>
                  </a:lnTo>
                  <a:lnTo>
                    <a:pt x="153022" y="15252"/>
                  </a:lnTo>
                  <a:lnTo>
                    <a:pt x="161277" y="15252"/>
                  </a:lnTo>
                  <a:lnTo>
                    <a:pt x="161277" y="23215"/>
                  </a:lnTo>
                  <a:lnTo>
                    <a:pt x="176517" y="23215"/>
                  </a:lnTo>
                  <a:lnTo>
                    <a:pt x="176517" y="15252"/>
                  </a:lnTo>
                  <a:lnTo>
                    <a:pt x="184772" y="15252"/>
                  </a:lnTo>
                  <a:lnTo>
                    <a:pt x="184772" y="0"/>
                  </a:lnTo>
                  <a:close/>
                </a:path>
                <a:path extrusionOk="0" h="60325" w="383540">
                  <a:moveTo>
                    <a:pt x="235775" y="36880"/>
                  </a:moveTo>
                  <a:lnTo>
                    <a:pt x="204038" y="36880"/>
                  </a:lnTo>
                  <a:lnTo>
                    <a:pt x="204038" y="52133"/>
                  </a:lnTo>
                  <a:lnTo>
                    <a:pt x="212280" y="52133"/>
                  </a:lnTo>
                  <a:lnTo>
                    <a:pt x="212280" y="60096"/>
                  </a:lnTo>
                  <a:lnTo>
                    <a:pt x="227520" y="60096"/>
                  </a:lnTo>
                  <a:lnTo>
                    <a:pt x="227520" y="52133"/>
                  </a:lnTo>
                  <a:lnTo>
                    <a:pt x="235775" y="52133"/>
                  </a:lnTo>
                  <a:lnTo>
                    <a:pt x="235775" y="36880"/>
                  </a:lnTo>
                  <a:close/>
                </a:path>
                <a:path extrusionOk="0" h="60325" w="383540">
                  <a:moveTo>
                    <a:pt x="235775" y="0"/>
                  </a:moveTo>
                  <a:lnTo>
                    <a:pt x="204038" y="0"/>
                  </a:lnTo>
                  <a:lnTo>
                    <a:pt x="204038" y="15252"/>
                  </a:lnTo>
                  <a:lnTo>
                    <a:pt x="212280" y="15252"/>
                  </a:lnTo>
                  <a:lnTo>
                    <a:pt x="212280" y="23215"/>
                  </a:lnTo>
                  <a:lnTo>
                    <a:pt x="227520" y="23215"/>
                  </a:lnTo>
                  <a:lnTo>
                    <a:pt x="227520" y="15252"/>
                  </a:lnTo>
                  <a:lnTo>
                    <a:pt x="235775" y="15252"/>
                  </a:lnTo>
                  <a:lnTo>
                    <a:pt x="235775" y="0"/>
                  </a:lnTo>
                  <a:close/>
                </a:path>
                <a:path extrusionOk="0" h="60325" w="383540">
                  <a:moveTo>
                    <a:pt x="383463" y="13830"/>
                  </a:moveTo>
                  <a:lnTo>
                    <a:pt x="376148" y="5867"/>
                  </a:lnTo>
                  <a:lnTo>
                    <a:pt x="369506" y="5867"/>
                  </a:lnTo>
                  <a:lnTo>
                    <a:pt x="375132" y="11493"/>
                  </a:lnTo>
                  <a:lnTo>
                    <a:pt x="360857" y="11493"/>
                  </a:lnTo>
                  <a:lnTo>
                    <a:pt x="351116" y="24142"/>
                  </a:lnTo>
                  <a:lnTo>
                    <a:pt x="341363" y="11493"/>
                  </a:lnTo>
                  <a:lnTo>
                    <a:pt x="327101" y="11493"/>
                  </a:lnTo>
                  <a:lnTo>
                    <a:pt x="332727" y="5867"/>
                  </a:lnTo>
                  <a:lnTo>
                    <a:pt x="326085" y="5867"/>
                  </a:lnTo>
                  <a:lnTo>
                    <a:pt x="318770" y="13830"/>
                  </a:lnTo>
                  <a:lnTo>
                    <a:pt x="326123" y="21882"/>
                  </a:lnTo>
                  <a:lnTo>
                    <a:pt x="332701" y="21882"/>
                  </a:lnTo>
                  <a:lnTo>
                    <a:pt x="327037" y="16268"/>
                  </a:lnTo>
                  <a:lnTo>
                    <a:pt x="337959" y="16268"/>
                  </a:lnTo>
                  <a:lnTo>
                    <a:pt x="347573" y="28752"/>
                  </a:lnTo>
                  <a:lnTo>
                    <a:pt x="335343" y="44678"/>
                  </a:lnTo>
                  <a:lnTo>
                    <a:pt x="327037" y="44678"/>
                  </a:lnTo>
                  <a:lnTo>
                    <a:pt x="332701" y="39065"/>
                  </a:lnTo>
                  <a:lnTo>
                    <a:pt x="326123" y="39065"/>
                  </a:lnTo>
                  <a:lnTo>
                    <a:pt x="318770" y="47015"/>
                  </a:lnTo>
                  <a:lnTo>
                    <a:pt x="326085" y="54978"/>
                  </a:lnTo>
                  <a:lnTo>
                    <a:pt x="332727" y="54978"/>
                  </a:lnTo>
                  <a:lnTo>
                    <a:pt x="327101" y="49453"/>
                  </a:lnTo>
                  <a:lnTo>
                    <a:pt x="338747" y="49453"/>
                  </a:lnTo>
                  <a:lnTo>
                    <a:pt x="351116" y="33362"/>
                  </a:lnTo>
                  <a:lnTo>
                    <a:pt x="363486" y="49453"/>
                  </a:lnTo>
                  <a:lnTo>
                    <a:pt x="375132" y="49453"/>
                  </a:lnTo>
                  <a:lnTo>
                    <a:pt x="369506" y="54978"/>
                  </a:lnTo>
                  <a:lnTo>
                    <a:pt x="376148" y="54978"/>
                  </a:lnTo>
                  <a:lnTo>
                    <a:pt x="383463" y="47015"/>
                  </a:lnTo>
                  <a:lnTo>
                    <a:pt x="376110" y="39065"/>
                  </a:lnTo>
                  <a:lnTo>
                    <a:pt x="369531" y="39065"/>
                  </a:lnTo>
                  <a:lnTo>
                    <a:pt x="375183" y="44678"/>
                  </a:lnTo>
                  <a:lnTo>
                    <a:pt x="366890" y="44678"/>
                  </a:lnTo>
                  <a:lnTo>
                    <a:pt x="354660" y="28752"/>
                  </a:lnTo>
                  <a:lnTo>
                    <a:pt x="364274" y="16268"/>
                  </a:lnTo>
                  <a:lnTo>
                    <a:pt x="375183" y="16268"/>
                  </a:lnTo>
                  <a:lnTo>
                    <a:pt x="369531" y="21882"/>
                  </a:lnTo>
                  <a:lnTo>
                    <a:pt x="376110" y="21882"/>
                  </a:lnTo>
                  <a:lnTo>
                    <a:pt x="383463" y="1383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5" name="Google Shape;4835;p176"/>
            <p:cNvSpPr/>
            <p:nvPr/>
          </p:nvSpPr>
          <p:spPr>
            <a:xfrm>
              <a:off x="7017992" y="2894947"/>
              <a:ext cx="0" cy="405130"/>
            </a:xfrm>
            <a:custGeom>
              <a:rect b="b" l="l" r="r" t="t"/>
              <a:pathLst>
                <a:path extrusionOk="0" h="405129" w="120000">
                  <a:moveTo>
                    <a:pt x="0" y="0"/>
                  </a:moveTo>
                  <a:lnTo>
                    <a:pt x="0" y="404609"/>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6" name="Google Shape;4836;p176"/>
            <p:cNvSpPr/>
            <p:nvPr/>
          </p:nvSpPr>
          <p:spPr>
            <a:xfrm>
              <a:off x="6990658" y="3292685"/>
              <a:ext cx="55244" cy="55244"/>
            </a:xfrm>
            <a:custGeom>
              <a:rect b="b" l="l" r="r" t="t"/>
              <a:pathLst>
                <a:path extrusionOk="0" h="55245" w="55245">
                  <a:moveTo>
                    <a:pt x="54668" y="0"/>
                  </a:moveTo>
                  <a:lnTo>
                    <a:pt x="0" y="0"/>
                  </a:lnTo>
                  <a:lnTo>
                    <a:pt x="27334" y="54808"/>
                  </a:lnTo>
                  <a:lnTo>
                    <a:pt x="54668"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7" name="Google Shape;4837;p176"/>
            <p:cNvSpPr/>
            <p:nvPr/>
          </p:nvSpPr>
          <p:spPr>
            <a:xfrm>
              <a:off x="7582273" y="3158932"/>
              <a:ext cx="339090" cy="415290"/>
            </a:xfrm>
            <a:custGeom>
              <a:rect b="b" l="l" r="r" t="t"/>
              <a:pathLst>
                <a:path extrusionOk="0" h="415289" w="339090">
                  <a:moveTo>
                    <a:pt x="0" y="0"/>
                  </a:moveTo>
                  <a:lnTo>
                    <a:pt x="0" y="169704"/>
                  </a:lnTo>
                  <a:lnTo>
                    <a:pt x="225695" y="169704"/>
                  </a:lnTo>
                </a:path>
                <a:path extrusionOk="0" h="415289" w="339090">
                  <a:moveTo>
                    <a:pt x="150463" y="414833"/>
                  </a:moveTo>
                  <a:lnTo>
                    <a:pt x="150463" y="169704"/>
                  </a:lnTo>
                  <a:lnTo>
                    <a:pt x="225695" y="169704"/>
                  </a:lnTo>
                </a:path>
                <a:path extrusionOk="0" h="415289" w="339090">
                  <a:moveTo>
                    <a:pt x="338543" y="339409"/>
                  </a:moveTo>
                  <a:lnTo>
                    <a:pt x="338543" y="169704"/>
                  </a:lnTo>
                  <a:lnTo>
                    <a:pt x="225695" y="169704"/>
                  </a:lnTo>
                </a:path>
              </a:pathLst>
            </a:custGeom>
            <a:noFill/>
            <a:ln cap="flat" cmpd="sng" w="9525">
              <a:solidFill>
                <a:srgbClr val="73AD4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8" name="Google Shape;4838;p176"/>
            <p:cNvSpPr/>
            <p:nvPr/>
          </p:nvSpPr>
          <p:spPr>
            <a:xfrm>
              <a:off x="7807969" y="3158932"/>
              <a:ext cx="0" cy="113664"/>
            </a:xfrm>
            <a:custGeom>
              <a:rect b="b" l="l" r="r" t="t"/>
              <a:pathLst>
                <a:path extrusionOk="0" h="113664" w="120000">
                  <a:moveTo>
                    <a:pt x="0" y="0"/>
                  </a:moveTo>
                  <a:lnTo>
                    <a:pt x="0" y="113136"/>
                  </a:lnTo>
                </a:path>
              </a:pathLst>
            </a:custGeom>
            <a:noFill/>
            <a:ln cap="flat" cmpd="sng" w="9525">
              <a:solidFill>
                <a:srgbClr val="73AD4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9" name="Google Shape;4839;p176"/>
            <p:cNvSpPr/>
            <p:nvPr/>
          </p:nvSpPr>
          <p:spPr>
            <a:xfrm>
              <a:off x="7807969" y="3158932"/>
              <a:ext cx="226060" cy="170180"/>
            </a:xfrm>
            <a:custGeom>
              <a:rect b="b" l="l" r="r" t="t"/>
              <a:pathLst>
                <a:path extrusionOk="0" h="170179" w="226059">
                  <a:moveTo>
                    <a:pt x="225612" y="0"/>
                  </a:moveTo>
                  <a:lnTo>
                    <a:pt x="225612" y="169704"/>
                  </a:lnTo>
                  <a:lnTo>
                    <a:pt x="0" y="169704"/>
                  </a:lnTo>
                </a:path>
              </a:pathLst>
            </a:custGeom>
            <a:noFill/>
            <a:ln cap="flat" cmpd="sng" w="9525">
              <a:solidFill>
                <a:srgbClr val="73AD4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0" name="Google Shape;4840;p176"/>
            <p:cNvSpPr/>
            <p:nvPr/>
          </p:nvSpPr>
          <p:spPr>
            <a:xfrm>
              <a:off x="7469416" y="3128771"/>
              <a:ext cx="677545" cy="475615"/>
            </a:xfrm>
            <a:custGeom>
              <a:rect b="b" l="l" r="r" t="t"/>
              <a:pathLst>
                <a:path extrusionOk="0" h="475614" w="677545">
                  <a:moveTo>
                    <a:pt x="142938" y="30162"/>
                  </a:moveTo>
                  <a:lnTo>
                    <a:pt x="140576" y="18415"/>
                  </a:lnTo>
                  <a:lnTo>
                    <a:pt x="134137" y="8826"/>
                  </a:lnTo>
                  <a:lnTo>
                    <a:pt x="124574" y="2362"/>
                  </a:lnTo>
                  <a:lnTo>
                    <a:pt x="112852" y="0"/>
                  </a:lnTo>
                  <a:lnTo>
                    <a:pt x="101130" y="2362"/>
                  </a:lnTo>
                  <a:lnTo>
                    <a:pt x="91567" y="8826"/>
                  </a:lnTo>
                  <a:lnTo>
                    <a:pt x="85115" y="18415"/>
                  </a:lnTo>
                  <a:lnTo>
                    <a:pt x="82753" y="30162"/>
                  </a:lnTo>
                  <a:lnTo>
                    <a:pt x="85115" y="41922"/>
                  </a:lnTo>
                  <a:lnTo>
                    <a:pt x="91567" y="51511"/>
                  </a:lnTo>
                  <a:lnTo>
                    <a:pt x="101130" y="57962"/>
                  </a:lnTo>
                  <a:lnTo>
                    <a:pt x="112852" y="60337"/>
                  </a:lnTo>
                  <a:lnTo>
                    <a:pt x="124574" y="57962"/>
                  </a:lnTo>
                  <a:lnTo>
                    <a:pt x="134137" y="51511"/>
                  </a:lnTo>
                  <a:lnTo>
                    <a:pt x="140576" y="41922"/>
                  </a:lnTo>
                  <a:lnTo>
                    <a:pt x="142938" y="30162"/>
                  </a:lnTo>
                  <a:close/>
                </a:path>
                <a:path extrusionOk="0" h="475614" w="677545">
                  <a:moveTo>
                    <a:pt x="293408" y="444995"/>
                  </a:moveTo>
                  <a:lnTo>
                    <a:pt x="291033" y="433247"/>
                  </a:lnTo>
                  <a:lnTo>
                    <a:pt x="284568" y="423659"/>
                  </a:lnTo>
                  <a:lnTo>
                    <a:pt x="275005" y="417195"/>
                  </a:lnTo>
                  <a:lnTo>
                    <a:pt x="263309" y="414832"/>
                  </a:lnTo>
                  <a:lnTo>
                    <a:pt x="251599" y="417195"/>
                  </a:lnTo>
                  <a:lnTo>
                    <a:pt x="242036" y="423659"/>
                  </a:lnTo>
                  <a:lnTo>
                    <a:pt x="235585" y="433247"/>
                  </a:lnTo>
                  <a:lnTo>
                    <a:pt x="233222" y="444995"/>
                  </a:lnTo>
                  <a:lnTo>
                    <a:pt x="235585" y="456755"/>
                  </a:lnTo>
                  <a:lnTo>
                    <a:pt x="242036" y="466344"/>
                  </a:lnTo>
                  <a:lnTo>
                    <a:pt x="251599" y="472795"/>
                  </a:lnTo>
                  <a:lnTo>
                    <a:pt x="263309" y="475170"/>
                  </a:lnTo>
                  <a:lnTo>
                    <a:pt x="275005" y="472795"/>
                  </a:lnTo>
                  <a:lnTo>
                    <a:pt x="284568" y="466344"/>
                  </a:lnTo>
                  <a:lnTo>
                    <a:pt x="291033" y="456755"/>
                  </a:lnTo>
                  <a:lnTo>
                    <a:pt x="293408" y="444995"/>
                  </a:lnTo>
                  <a:close/>
                </a:path>
                <a:path extrusionOk="0" h="475614" w="677545">
                  <a:moveTo>
                    <a:pt x="368642" y="30162"/>
                  </a:moveTo>
                  <a:lnTo>
                    <a:pt x="366268" y="18415"/>
                  </a:lnTo>
                  <a:lnTo>
                    <a:pt x="359803" y="8826"/>
                  </a:lnTo>
                  <a:lnTo>
                    <a:pt x="350227" y="2362"/>
                  </a:lnTo>
                  <a:lnTo>
                    <a:pt x="338543" y="0"/>
                  </a:lnTo>
                  <a:lnTo>
                    <a:pt x="326821" y="2362"/>
                  </a:lnTo>
                  <a:lnTo>
                    <a:pt x="317258" y="8826"/>
                  </a:lnTo>
                  <a:lnTo>
                    <a:pt x="310819" y="18415"/>
                  </a:lnTo>
                  <a:lnTo>
                    <a:pt x="308457" y="30162"/>
                  </a:lnTo>
                  <a:lnTo>
                    <a:pt x="310819" y="41922"/>
                  </a:lnTo>
                  <a:lnTo>
                    <a:pt x="317258" y="51511"/>
                  </a:lnTo>
                  <a:lnTo>
                    <a:pt x="326821" y="57962"/>
                  </a:lnTo>
                  <a:lnTo>
                    <a:pt x="338543" y="60337"/>
                  </a:lnTo>
                  <a:lnTo>
                    <a:pt x="350227" y="57962"/>
                  </a:lnTo>
                  <a:lnTo>
                    <a:pt x="359803" y="51511"/>
                  </a:lnTo>
                  <a:lnTo>
                    <a:pt x="366268" y="41922"/>
                  </a:lnTo>
                  <a:lnTo>
                    <a:pt x="368642" y="30162"/>
                  </a:lnTo>
                  <a:close/>
                </a:path>
                <a:path extrusionOk="0" h="475614" w="677545">
                  <a:moveTo>
                    <a:pt x="481482" y="369582"/>
                  </a:moveTo>
                  <a:lnTo>
                    <a:pt x="479120" y="357822"/>
                  </a:lnTo>
                  <a:lnTo>
                    <a:pt x="472681" y="348234"/>
                  </a:lnTo>
                  <a:lnTo>
                    <a:pt x="463118" y="341769"/>
                  </a:lnTo>
                  <a:lnTo>
                    <a:pt x="451396" y="339407"/>
                  </a:lnTo>
                  <a:lnTo>
                    <a:pt x="439674" y="341769"/>
                  </a:lnTo>
                  <a:lnTo>
                    <a:pt x="430110" y="348234"/>
                  </a:lnTo>
                  <a:lnTo>
                    <a:pt x="423659" y="357822"/>
                  </a:lnTo>
                  <a:lnTo>
                    <a:pt x="421297" y="369582"/>
                  </a:lnTo>
                  <a:lnTo>
                    <a:pt x="423659" y="381330"/>
                  </a:lnTo>
                  <a:lnTo>
                    <a:pt x="430110" y="390918"/>
                  </a:lnTo>
                  <a:lnTo>
                    <a:pt x="439674" y="397383"/>
                  </a:lnTo>
                  <a:lnTo>
                    <a:pt x="451396" y="399745"/>
                  </a:lnTo>
                  <a:lnTo>
                    <a:pt x="463118" y="397383"/>
                  </a:lnTo>
                  <a:lnTo>
                    <a:pt x="472681" y="390918"/>
                  </a:lnTo>
                  <a:lnTo>
                    <a:pt x="479120" y="381330"/>
                  </a:lnTo>
                  <a:lnTo>
                    <a:pt x="481482" y="369582"/>
                  </a:lnTo>
                  <a:close/>
                </a:path>
                <a:path extrusionOk="0" h="475614" w="677545">
                  <a:moveTo>
                    <a:pt x="594245" y="30162"/>
                  </a:moveTo>
                  <a:lnTo>
                    <a:pt x="591883" y="18415"/>
                  </a:lnTo>
                  <a:lnTo>
                    <a:pt x="585444" y="8826"/>
                  </a:lnTo>
                  <a:lnTo>
                    <a:pt x="575881" y="2362"/>
                  </a:lnTo>
                  <a:lnTo>
                    <a:pt x="564159" y="0"/>
                  </a:lnTo>
                  <a:lnTo>
                    <a:pt x="552475" y="2362"/>
                  </a:lnTo>
                  <a:lnTo>
                    <a:pt x="542912" y="8826"/>
                  </a:lnTo>
                  <a:lnTo>
                    <a:pt x="536435" y="18415"/>
                  </a:lnTo>
                  <a:lnTo>
                    <a:pt x="534060" y="30162"/>
                  </a:lnTo>
                  <a:lnTo>
                    <a:pt x="536435" y="41922"/>
                  </a:lnTo>
                  <a:lnTo>
                    <a:pt x="542912" y="51511"/>
                  </a:lnTo>
                  <a:lnTo>
                    <a:pt x="552475" y="57962"/>
                  </a:lnTo>
                  <a:lnTo>
                    <a:pt x="564159" y="60337"/>
                  </a:lnTo>
                  <a:lnTo>
                    <a:pt x="575881" y="57962"/>
                  </a:lnTo>
                  <a:lnTo>
                    <a:pt x="585444" y="51511"/>
                  </a:lnTo>
                  <a:lnTo>
                    <a:pt x="591883" y="41922"/>
                  </a:lnTo>
                  <a:lnTo>
                    <a:pt x="594245" y="30162"/>
                  </a:lnTo>
                  <a:close/>
                </a:path>
                <a:path extrusionOk="0" h="475614" w="677545">
                  <a:moveTo>
                    <a:pt x="677087" y="143306"/>
                  </a:moveTo>
                  <a:lnTo>
                    <a:pt x="0" y="143306"/>
                  </a:lnTo>
                  <a:lnTo>
                    <a:pt x="0" y="256438"/>
                  </a:lnTo>
                  <a:lnTo>
                    <a:pt x="677087" y="256438"/>
                  </a:lnTo>
                  <a:lnTo>
                    <a:pt x="677087" y="143306"/>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1" name="Google Shape;4841;p176"/>
            <p:cNvSpPr/>
            <p:nvPr/>
          </p:nvSpPr>
          <p:spPr>
            <a:xfrm>
              <a:off x="7469425" y="3272069"/>
              <a:ext cx="677545" cy="113664"/>
            </a:xfrm>
            <a:custGeom>
              <a:rect b="b" l="l" r="r" t="t"/>
              <a:pathLst>
                <a:path extrusionOk="0" h="113664" w="677545">
                  <a:moveTo>
                    <a:pt x="0" y="113136"/>
                  </a:moveTo>
                  <a:lnTo>
                    <a:pt x="677087" y="113136"/>
                  </a:lnTo>
                  <a:lnTo>
                    <a:pt x="677087" y="0"/>
                  </a:lnTo>
                  <a:lnTo>
                    <a:pt x="0" y="0"/>
                  </a:lnTo>
                  <a:lnTo>
                    <a:pt x="0" y="11313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2" name="Google Shape;4842;p176"/>
            <p:cNvSpPr/>
            <p:nvPr/>
          </p:nvSpPr>
          <p:spPr>
            <a:xfrm>
              <a:off x="7544741" y="3437164"/>
              <a:ext cx="526415" cy="58419"/>
            </a:xfrm>
            <a:custGeom>
              <a:rect b="b" l="l" r="r" t="t"/>
              <a:pathLst>
                <a:path extrusionOk="0" h="58420" w="526415">
                  <a:moveTo>
                    <a:pt x="28086" y="4106"/>
                  </a:moveTo>
                  <a:lnTo>
                    <a:pt x="1922" y="4106"/>
                  </a:lnTo>
                  <a:lnTo>
                    <a:pt x="1337" y="4274"/>
                  </a:lnTo>
                  <a:lnTo>
                    <a:pt x="718" y="4776"/>
                  </a:lnTo>
                  <a:lnTo>
                    <a:pt x="250" y="5112"/>
                  </a:lnTo>
                  <a:lnTo>
                    <a:pt x="0" y="5866"/>
                  </a:lnTo>
                  <a:lnTo>
                    <a:pt x="0" y="55227"/>
                  </a:lnTo>
                  <a:lnTo>
                    <a:pt x="250" y="55981"/>
                  </a:lnTo>
                  <a:lnTo>
                    <a:pt x="835" y="56400"/>
                  </a:lnTo>
                  <a:lnTo>
                    <a:pt x="1337" y="56819"/>
                  </a:lnTo>
                  <a:lnTo>
                    <a:pt x="1922" y="56987"/>
                  </a:lnTo>
                  <a:lnTo>
                    <a:pt x="28337" y="56987"/>
                  </a:lnTo>
                  <a:lnTo>
                    <a:pt x="28504" y="56819"/>
                  </a:lnTo>
                  <a:lnTo>
                    <a:pt x="28671" y="56735"/>
                  </a:lnTo>
                  <a:lnTo>
                    <a:pt x="29340" y="53132"/>
                  </a:lnTo>
                  <a:lnTo>
                    <a:pt x="29089" y="52042"/>
                  </a:lnTo>
                  <a:lnTo>
                    <a:pt x="29006" y="51875"/>
                  </a:lnTo>
                  <a:lnTo>
                    <a:pt x="28838" y="51623"/>
                  </a:lnTo>
                  <a:lnTo>
                    <a:pt x="28671" y="51456"/>
                  </a:lnTo>
                  <a:lnTo>
                    <a:pt x="28504" y="51372"/>
                  </a:lnTo>
                  <a:lnTo>
                    <a:pt x="28337" y="51204"/>
                  </a:lnTo>
                  <a:lnTo>
                    <a:pt x="7021" y="51204"/>
                  </a:lnTo>
                  <a:lnTo>
                    <a:pt x="7021" y="32264"/>
                  </a:lnTo>
                  <a:lnTo>
                    <a:pt x="24910" y="32264"/>
                  </a:lnTo>
                  <a:lnTo>
                    <a:pt x="25077" y="32181"/>
                  </a:lnTo>
                  <a:lnTo>
                    <a:pt x="25328" y="32097"/>
                  </a:lnTo>
                  <a:lnTo>
                    <a:pt x="25495" y="32013"/>
                  </a:lnTo>
                  <a:lnTo>
                    <a:pt x="25578" y="31845"/>
                  </a:lnTo>
                  <a:lnTo>
                    <a:pt x="25746" y="31594"/>
                  </a:lnTo>
                  <a:lnTo>
                    <a:pt x="25829" y="31426"/>
                  </a:lnTo>
                  <a:lnTo>
                    <a:pt x="26080" y="30421"/>
                  </a:lnTo>
                  <a:lnTo>
                    <a:pt x="26080" y="28493"/>
                  </a:lnTo>
                  <a:lnTo>
                    <a:pt x="25913" y="27739"/>
                  </a:lnTo>
                  <a:lnTo>
                    <a:pt x="25746" y="27236"/>
                  </a:lnTo>
                  <a:lnTo>
                    <a:pt x="25578" y="26985"/>
                  </a:lnTo>
                  <a:lnTo>
                    <a:pt x="25495" y="26817"/>
                  </a:lnTo>
                  <a:lnTo>
                    <a:pt x="25328" y="26733"/>
                  </a:lnTo>
                  <a:lnTo>
                    <a:pt x="25077" y="26566"/>
                  </a:lnTo>
                  <a:lnTo>
                    <a:pt x="7021" y="26566"/>
                  </a:lnTo>
                  <a:lnTo>
                    <a:pt x="7021" y="9888"/>
                  </a:lnTo>
                  <a:lnTo>
                    <a:pt x="28086" y="9888"/>
                  </a:lnTo>
                  <a:lnTo>
                    <a:pt x="28253" y="9721"/>
                  </a:lnTo>
                  <a:lnTo>
                    <a:pt x="28420" y="9637"/>
                  </a:lnTo>
                  <a:lnTo>
                    <a:pt x="28504" y="9469"/>
                  </a:lnTo>
                  <a:lnTo>
                    <a:pt x="28671" y="9218"/>
                  </a:lnTo>
                  <a:lnTo>
                    <a:pt x="28755" y="9050"/>
                  </a:lnTo>
                  <a:lnTo>
                    <a:pt x="29006" y="7961"/>
                  </a:lnTo>
                  <a:lnTo>
                    <a:pt x="28968" y="5866"/>
                  </a:lnTo>
                  <a:lnTo>
                    <a:pt x="28838" y="5279"/>
                  </a:lnTo>
                  <a:lnTo>
                    <a:pt x="28671" y="4776"/>
                  </a:lnTo>
                  <a:lnTo>
                    <a:pt x="28504" y="4525"/>
                  </a:lnTo>
                  <a:lnTo>
                    <a:pt x="28420" y="4357"/>
                  </a:lnTo>
                  <a:lnTo>
                    <a:pt x="28253" y="4274"/>
                  </a:lnTo>
                  <a:lnTo>
                    <a:pt x="28086" y="4106"/>
                  </a:lnTo>
                  <a:close/>
                </a:path>
                <a:path extrusionOk="0" h="58420" w="526415">
                  <a:moveTo>
                    <a:pt x="51408" y="23716"/>
                  </a:moveTo>
                  <a:lnTo>
                    <a:pt x="44637" y="23716"/>
                  </a:lnTo>
                  <a:lnTo>
                    <a:pt x="44637" y="47349"/>
                  </a:lnTo>
                  <a:lnTo>
                    <a:pt x="53498" y="57741"/>
                  </a:lnTo>
                  <a:lnTo>
                    <a:pt x="56005" y="57741"/>
                  </a:lnTo>
                  <a:lnTo>
                    <a:pt x="62108" y="54724"/>
                  </a:lnTo>
                  <a:lnTo>
                    <a:pt x="62084" y="51958"/>
                  </a:lnTo>
                  <a:lnTo>
                    <a:pt x="54584" y="51958"/>
                  </a:lnTo>
                  <a:lnTo>
                    <a:pt x="53247" y="51288"/>
                  </a:lnTo>
                  <a:lnTo>
                    <a:pt x="52495" y="50031"/>
                  </a:lnTo>
                  <a:lnTo>
                    <a:pt x="51742" y="48690"/>
                  </a:lnTo>
                  <a:lnTo>
                    <a:pt x="51510" y="47349"/>
                  </a:lnTo>
                  <a:lnTo>
                    <a:pt x="51408" y="23716"/>
                  </a:lnTo>
                  <a:close/>
                </a:path>
                <a:path extrusionOk="0" h="58420" w="526415">
                  <a:moveTo>
                    <a:pt x="61355" y="50785"/>
                  </a:moveTo>
                  <a:lnTo>
                    <a:pt x="61021" y="50785"/>
                  </a:lnTo>
                  <a:lnTo>
                    <a:pt x="60519" y="50953"/>
                  </a:lnTo>
                  <a:lnTo>
                    <a:pt x="60185" y="51120"/>
                  </a:lnTo>
                  <a:lnTo>
                    <a:pt x="59098" y="51539"/>
                  </a:lnTo>
                  <a:lnTo>
                    <a:pt x="58680" y="51623"/>
                  </a:lnTo>
                  <a:lnTo>
                    <a:pt x="58179" y="51791"/>
                  </a:lnTo>
                  <a:lnTo>
                    <a:pt x="57761" y="51875"/>
                  </a:lnTo>
                  <a:lnTo>
                    <a:pt x="57176" y="51958"/>
                  </a:lnTo>
                  <a:lnTo>
                    <a:pt x="62084" y="51958"/>
                  </a:lnTo>
                  <a:lnTo>
                    <a:pt x="61857" y="51120"/>
                  </a:lnTo>
                  <a:lnTo>
                    <a:pt x="61773" y="50953"/>
                  </a:lnTo>
                  <a:lnTo>
                    <a:pt x="61606" y="50869"/>
                  </a:lnTo>
                  <a:lnTo>
                    <a:pt x="61355" y="50785"/>
                  </a:lnTo>
                  <a:close/>
                </a:path>
                <a:path extrusionOk="0" h="58420" w="526415">
                  <a:moveTo>
                    <a:pt x="61021" y="18101"/>
                  </a:moveTo>
                  <a:lnTo>
                    <a:pt x="39371" y="18101"/>
                  </a:lnTo>
                  <a:lnTo>
                    <a:pt x="39120" y="18185"/>
                  </a:lnTo>
                  <a:lnTo>
                    <a:pt x="38786" y="18353"/>
                  </a:lnTo>
                  <a:lnTo>
                    <a:pt x="38619" y="18520"/>
                  </a:lnTo>
                  <a:lnTo>
                    <a:pt x="38535" y="18772"/>
                  </a:lnTo>
                  <a:lnTo>
                    <a:pt x="38451" y="18939"/>
                  </a:lnTo>
                  <a:lnTo>
                    <a:pt x="38284" y="19610"/>
                  </a:lnTo>
                  <a:lnTo>
                    <a:pt x="38284" y="22627"/>
                  </a:lnTo>
                  <a:lnTo>
                    <a:pt x="38786" y="23465"/>
                  </a:lnTo>
                  <a:lnTo>
                    <a:pt x="39120" y="23716"/>
                  </a:lnTo>
                  <a:lnTo>
                    <a:pt x="61272" y="23716"/>
                  </a:lnTo>
                  <a:lnTo>
                    <a:pt x="61522" y="23465"/>
                  </a:lnTo>
                  <a:lnTo>
                    <a:pt x="62024" y="22627"/>
                  </a:lnTo>
                  <a:lnTo>
                    <a:pt x="62191" y="21873"/>
                  </a:lnTo>
                  <a:lnTo>
                    <a:pt x="62108" y="19610"/>
                  </a:lnTo>
                  <a:lnTo>
                    <a:pt x="61355" y="18269"/>
                  </a:lnTo>
                  <a:lnTo>
                    <a:pt x="61021" y="18101"/>
                  </a:lnTo>
                  <a:close/>
                </a:path>
                <a:path extrusionOk="0" h="58420" w="526415">
                  <a:moveTo>
                    <a:pt x="49235" y="8045"/>
                  </a:moveTo>
                  <a:lnTo>
                    <a:pt x="46810" y="8045"/>
                  </a:lnTo>
                  <a:lnTo>
                    <a:pt x="45557" y="8296"/>
                  </a:lnTo>
                  <a:lnTo>
                    <a:pt x="45306" y="8380"/>
                  </a:lnTo>
                  <a:lnTo>
                    <a:pt x="45055" y="8548"/>
                  </a:lnTo>
                  <a:lnTo>
                    <a:pt x="44888" y="8631"/>
                  </a:lnTo>
                  <a:lnTo>
                    <a:pt x="44637" y="9134"/>
                  </a:lnTo>
                  <a:lnTo>
                    <a:pt x="44637" y="18101"/>
                  </a:lnTo>
                  <a:lnTo>
                    <a:pt x="51408" y="18101"/>
                  </a:lnTo>
                  <a:lnTo>
                    <a:pt x="51408" y="9134"/>
                  </a:lnTo>
                  <a:lnTo>
                    <a:pt x="51157" y="8631"/>
                  </a:lnTo>
                  <a:lnTo>
                    <a:pt x="50906" y="8548"/>
                  </a:lnTo>
                  <a:lnTo>
                    <a:pt x="50739" y="8380"/>
                  </a:lnTo>
                  <a:lnTo>
                    <a:pt x="50154" y="8212"/>
                  </a:lnTo>
                  <a:lnTo>
                    <a:pt x="49235" y="8045"/>
                  </a:lnTo>
                  <a:close/>
                </a:path>
                <a:path extrusionOk="0" h="58420" w="526415">
                  <a:moveTo>
                    <a:pt x="73142" y="57154"/>
                  </a:moveTo>
                  <a:lnTo>
                    <a:pt x="69882" y="57154"/>
                  </a:lnTo>
                  <a:lnTo>
                    <a:pt x="70300" y="57238"/>
                  </a:lnTo>
                  <a:lnTo>
                    <a:pt x="72724" y="57238"/>
                  </a:lnTo>
                  <a:lnTo>
                    <a:pt x="73142" y="57154"/>
                  </a:lnTo>
                  <a:close/>
                </a:path>
                <a:path extrusionOk="0" h="58420" w="526415">
                  <a:moveTo>
                    <a:pt x="98052" y="57154"/>
                  </a:moveTo>
                  <a:lnTo>
                    <a:pt x="94792" y="57154"/>
                  </a:lnTo>
                  <a:lnTo>
                    <a:pt x="95210" y="57238"/>
                  </a:lnTo>
                  <a:lnTo>
                    <a:pt x="97634" y="57238"/>
                  </a:lnTo>
                  <a:lnTo>
                    <a:pt x="98052" y="57154"/>
                  </a:lnTo>
                  <a:close/>
                </a:path>
                <a:path extrusionOk="0" h="58420" w="526415">
                  <a:moveTo>
                    <a:pt x="73142" y="83"/>
                  </a:moveTo>
                  <a:lnTo>
                    <a:pt x="69882" y="83"/>
                  </a:lnTo>
                  <a:lnTo>
                    <a:pt x="69046" y="251"/>
                  </a:lnTo>
                  <a:lnTo>
                    <a:pt x="68544" y="419"/>
                  </a:lnTo>
                  <a:lnTo>
                    <a:pt x="68377" y="586"/>
                  </a:lnTo>
                  <a:lnTo>
                    <a:pt x="68126" y="1089"/>
                  </a:lnTo>
                  <a:lnTo>
                    <a:pt x="68126" y="56233"/>
                  </a:lnTo>
                  <a:lnTo>
                    <a:pt x="68377" y="56735"/>
                  </a:lnTo>
                  <a:lnTo>
                    <a:pt x="68544" y="56819"/>
                  </a:lnTo>
                  <a:lnTo>
                    <a:pt x="68795" y="56903"/>
                  </a:lnTo>
                  <a:lnTo>
                    <a:pt x="69046" y="57071"/>
                  </a:lnTo>
                  <a:lnTo>
                    <a:pt x="69464" y="57154"/>
                  </a:lnTo>
                  <a:lnTo>
                    <a:pt x="73643" y="57154"/>
                  </a:lnTo>
                  <a:lnTo>
                    <a:pt x="73978" y="57071"/>
                  </a:lnTo>
                  <a:lnTo>
                    <a:pt x="74228" y="56903"/>
                  </a:lnTo>
                  <a:lnTo>
                    <a:pt x="74395" y="56819"/>
                  </a:lnTo>
                  <a:lnTo>
                    <a:pt x="74646" y="56735"/>
                  </a:lnTo>
                  <a:lnTo>
                    <a:pt x="74897" y="56233"/>
                  </a:lnTo>
                  <a:lnTo>
                    <a:pt x="74897" y="30253"/>
                  </a:lnTo>
                  <a:lnTo>
                    <a:pt x="76736" y="27907"/>
                  </a:lnTo>
                  <a:lnTo>
                    <a:pt x="78491" y="26147"/>
                  </a:lnTo>
                  <a:lnTo>
                    <a:pt x="81835" y="23800"/>
                  </a:lnTo>
                  <a:lnTo>
                    <a:pt x="83089" y="23381"/>
                  </a:lnTo>
                  <a:lnTo>
                    <a:pt x="74897" y="23381"/>
                  </a:lnTo>
                  <a:lnTo>
                    <a:pt x="74897" y="1089"/>
                  </a:lnTo>
                  <a:lnTo>
                    <a:pt x="74646" y="586"/>
                  </a:lnTo>
                  <a:lnTo>
                    <a:pt x="74395" y="419"/>
                  </a:lnTo>
                  <a:lnTo>
                    <a:pt x="74228" y="335"/>
                  </a:lnTo>
                  <a:lnTo>
                    <a:pt x="73643" y="167"/>
                  </a:lnTo>
                  <a:lnTo>
                    <a:pt x="73142" y="83"/>
                  </a:lnTo>
                  <a:close/>
                </a:path>
                <a:path extrusionOk="0" h="58420" w="526415">
                  <a:moveTo>
                    <a:pt x="97826" y="23213"/>
                  </a:moveTo>
                  <a:lnTo>
                    <a:pt x="86516" y="23213"/>
                  </a:lnTo>
                  <a:lnTo>
                    <a:pt x="87686" y="23465"/>
                  </a:lnTo>
                  <a:lnTo>
                    <a:pt x="88690" y="23884"/>
                  </a:lnTo>
                  <a:lnTo>
                    <a:pt x="89693" y="24387"/>
                  </a:lnTo>
                  <a:lnTo>
                    <a:pt x="90529" y="25141"/>
                  </a:lnTo>
                  <a:lnTo>
                    <a:pt x="91174" y="26147"/>
                  </a:lnTo>
                  <a:lnTo>
                    <a:pt x="91782" y="26985"/>
                  </a:lnTo>
                  <a:lnTo>
                    <a:pt x="92200" y="28074"/>
                  </a:lnTo>
                  <a:lnTo>
                    <a:pt x="92869" y="30672"/>
                  </a:lnTo>
                  <a:lnTo>
                    <a:pt x="93036" y="32348"/>
                  </a:lnTo>
                  <a:lnTo>
                    <a:pt x="93036" y="56233"/>
                  </a:lnTo>
                  <a:lnTo>
                    <a:pt x="93287" y="56735"/>
                  </a:lnTo>
                  <a:lnTo>
                    <a:pt x="93454" y="56819"/>
                  </a:lnTo>
                  <a:lnTo>
                    <a:pt x="93705" y="56903"/>
                  </a:lnTo>
                  <a:lnTo>
                    <a:pt x="93956" y="57071"/>
                  </a:lnTo>
                  <a:lnTo>
                    <a:pt x="94290" y="57154"/>
                  </a:lnTo>
                  <a:lnTo>
                    <a:pt x="98470" y="57154"/>
                  </a:lnTo>
                  <a:lnTo>
                    <a:pt x="98804" y="57071"/>
                  </a:lnTo>
                  <a:lnTo>
                    <a:pt x="99055" y="56903"/>
                  </a:lnTo>
                  <a:lnTo>
                    <a:pt x="99306" y="56819"/>
                  </a:lnTo>
                  <a:lnTo>
                    <a:pt x="99473" y="56735"/>
                  </a:lnTo>
                  <a:lnTo>
                    <a:pt x="99640" y="56568"/>
                  </a:lnTo>
                  <a:lnTo>
                    <a:pt x="99807" y="56233"/>
                  </a:lnTo>
                  <a:lnTo>
                    <a:pt x="99733" y="30253"/>
                  </a:lnTo>
                  <a:lnTo>
                    <a:pt x="99556" y="28661"/>
                  </a:lnTo>
                  <a:lnTo>
                    <a:pt x="99138" y="26817"/>
                  </a:lnTo>
                  <a:lnTo>
                    <a:pt x="98637" y="24973"/>
                  </a:lnTo>
                  <a:lnTo>
                    <a:pt x="97885" y="23297"/>
                  </a:lnTo>
                  <a:close/>
                </a:path>
                <a:path extrusionOk="0" h="58420" w="526415">
                  <a:moveTo>
                    <a:pt x="89108" y="17347"/>
                  </a:moveTo>
                  <a:lnTo>
                    <a:pt x="84677" y="17347"/>
                  </a:lnTo>
                  <a:lnTo>
                    <a:pt x="82671" y="17850"/>
                  </a:lnTo>
                  <a:lnTo>
                    <a:pt x="80748" y="18856"/>
                  </a:lnTo>
                  <a:lnTo>
                    <a:pt x="78742" y="19777"/>
                  </a:lnTo>
                  <a:lnTo>
                    <a:pt x="76820" y="21370"/>
                  </a:lnTo>
                  <a:lnTo>
                    <a:pt x="74897" y="23381"/>
                  </a:lnTo>
                  <a:lnTo>
                    <a:pt x="83089" y="23381"/>
                  </a:lnTo>
                  <a:lnTo>
                    <a:pt x="83591" y="23213"/>
                  </a:lnTo>
                  <a:lnTo>
                    <a:pt x="97826" y="23213"/>
                  </a:lnTo>
                  <a:lnTo>
                    <a:pt x="96881" y="21873"/>
                  </a:lnTo>
                  <a:lnTo>
                    <a:pt x="95878" y="20532"/>
                  </a:lnTo>
                  <a:lnTo>
                    <a:pt x="94457" y="19442"/>
                  </a:lnTo>
                  <a:lnTo>
                    <a:pt x="91114" y="17766"/>
                  </a:lnTo>
                  <a:lnTo>
                    <a:pt x="89108" y="17347"/>
                  </a:lnTo>
                  <a:close/>
                </a:path>
                <a:path extrusionOk="0" h="58420" w="526415">
                  <a:moveTo>
                    <a:pt x="72139" y="0"/>
                  </a:moveTo>
                  <a:lnTo>
                    <a:pt x="70801" y="0"/>
                  </a:lnTo>
                  <a:lnTo>
                    <a:pt x="70300" y="83"/>
                  </a:lnTo>
                  <a:lnTo>
                    <a:pt x="72724" y="83"/>
                  </a:lnTo>
                  <a:lnTo>
                    <a:pt x="72139" y="0"/>
                  </a:lnTo>
                  <a:close/>
                </a:path>
                <a:path extrusionOk="0" h="58420" w="526415">
                  <a:moveTo>
                    <a:pt x="130067" y="17347"/>
                  </a:moveTo>
                  <a:lnTo>
                    <a:pt x="124550" y="17347"/>
                  </a:lnTo>
                  <a:lnTo>
                    <a:pt x="122126" y="17766"/>
                  </a:lnTo>
                  <a:lnTo>
                    <a:pt x="119869" y="18772"/>
                  </a:lnTo>
                  <a:lnTo>
                    <a:pt x="117696" y="19694"/>
                  </a:lnTo>
                  <a:lnTo>
                    <a:pt x="115857" y="21035"/>
                  </a:lnTo>
                  <a:lnTo>
                    <a:pt x="114352" y="22794"/>
                  </a:lnTo>
                  <a:lnTo>
                    <a:pt x="112764" y="24554"/>
                  </a:lnTo>
                  <a:lnTo>
                    <a:pt x="111593" y="26733"/>
                  </a:lnTo>
                  <a:lnTo>
                    <a:pt x="110841" y="29247"/>
                  </a:lnTo>
                  <a:lnTo>
                    <a:pt x="110005" y="31762"/>
                  </a:lnTo>
                  <a:lnTo>
                    <a:pt x="109673" y="34024"/>
                  </a:lnTo>
                  <a:lnTo>
                    <a:pt x="109587" y="41064"/>
                  </a:lnTo>
                  <a:lnTo>
                    <a:pt x="110005" y="43997"/>
                  </a:lnTo>
                  <a:lnTo>
                    <a:pt x="124968" y="57825"/>
                  </a:lnTo>
                  <a:lnTo>
                    <a:pt x="129733" y="57825"/>
                  </a:lnTo>
                  <a:lnTo>
                    <a:pt x="131321" y="57657"/>
                  </a:lnTo>
                  <a:lnTo>
                    <a:pt x="134414" y="57154"/>
                  </a:lnTo>
                  <a:lnTo>
                    <a:pt x="135751" y="56819"/>
                  </a:lnTo>
                  <a:lnTo>
                    <a:pt x="136922" y="56568"/>
                  </a:lnTo>
                  <a:lnTo>
                    <a:pt x="138092" y="56233"/>
                  </a:lnTo>
                  <a:lnTo>
                    <a:pt x="139095" y="55897"/>
                  </a:lnTo>
                  <a:lnTo>
                    <a:pt x="139764" y="55562"/>
                  </a:lnTo>
                  <a:lnTo>
                    <a:pt x="140516" y="55227"/>
                  </a:lnTo>
                  <a:lnTo>
                    <a:pt x="140934" y="54975"/>
                  </a:lnTo>
                  <a:lnTo>
                    <a:pt x="141268" y="54640"/>
                  </a:lnTo>
                  <a:lnTo>
                    <a:pt x="141352" y="54473"/>
                  </a:lnTo>
                  <a:lnTo>
                    <a:pt x="141519" y="54305"/>
                  </a:lnTo>
                  <a:lnTo>
                    <a:pt x="141686" y="53970"/>
                  </a:lnTo>
                  <a:lnTo>
                    <a:pt x="141853" y="52294"/>
                  </a:lnTo>
                  <a:lnTo>
                    <a:pt x="126389" y="52294"/>
                  </a:lnTo>
                  <a:lnTo>
                    <a:pt x="124466" y="52042"/>
                  </a:lnTo>
                  <a:lnTo>
                    <a:pt x="122962" y="51372"/>
                  </a:lnTo>
                  <a:lnTo>
                    <a:pt x="121457" y="50785"/>
                  </a:lnTo>
                  <a:lnTo>
                    <a:pt x="120203" y="49863"/>
                  </a:lnTo>
                  <a:lnTo>
                    <a:pt x="116525" y="38969"/>
                  </a:lnTo>
                  <a:lnTo>
                    <a:pt x="141435" y="38969"/>
                  </a:lnTo>
                  <a:lnTo>
                    <a:pt x="142021" y="38717"/>
                  </a:lnTo>
                  <a:lnTo>
                    <a:pt x="142606" y="38298"/>
                  </a:lnTo>
                  <a:lnTo>
                    <a:pt x="143107" y="37795"/>
                  </a:lnTo>
                  <a:lnTo>
                    <a:pt x="143358" y="37041"/>
                  </a:lnTo>
                  <a:lnTo>
                    <a:pt x="143358" y="34024"/>
                  </a:lnTo>
                  <a:lnTo>
                    <a:pt x="116525" y="34024"/>
                  </a:lnTo>
                  <a:lnTo>
                    <a:pt x="116637" y="32348"/>
                  </a:lnTo>
                  <a:lnTo>
                    <a:pt x="116860" y="31007"/>
                  </a:lnTo>
                  <a:lnTo>
                    <a:pt x="117361" y="29666"/>
                  </a:lnTo>
                  <a:lnTo>
                    <a:pt x="117779" y="28326"/>
                  </a:lnTo>
                  <a:lnTo>
                    <a:pt x="125219" y="22627"/>
                  </a:lnTo>
                  <a:lnTo>
                    <a:pt x="139728" y="22627"/>
                  </a:lnTo>
                  <a:lnTo>
                    <a:pt x="138259" y="20867"/>
                  </a:lnTo>
                  <a:lnTo>
                    <a:pt x="136587" y="19610"/>
                  </a:lnTo>
                  <a:lnTo>
                    <a:pt x="132575" y="17766"/>
                  </a:lnTo>
                  <a:lnTo>
                    <a:pt x="130067" y="17347"/>
                  </a:lnTo>
                  <a:close/>
                </a:path>
                <a:path extrusionOk="0" h="58420" w="526415">
                  <a:moveTo>
                    <a:pt x="140934" y="49528"/>
                  </a:moveTo>
                  <a:lnTo>
                    <a:pt x="140432" y="49528"/>
                  </a:lnTo>
                  <a:lnTo>
                    <a:pt x="139262" y="49947"/>
                  </a:lnTo>
                  <a:lnTo>
                    <a:pt x="138593" y="50282"/>
                  </a:lnTo>
                  <a:lnTo>
                    <a:pt x="137841" y="50534"/>
                  </a:lnTo>
                  <a:lnTo>
                    <a:pt x="136838" y="50953"/>
                  </a:lnTo>
                  <a:lnTo>
                    <a:pt x="135835" y="51288"/>
                  </a:lnTo>
                  <a:lnTo>
                    <a:pt x="134665" y="51623"/>
                  </a:lnTo>
                  <a:lnTo>
                    <a:pt x="133244" y="51875"/>
                  </a:lnTo>
                  <a:lnTo>
                    <a:pt x="131906" y="52210"/>
                  </a:lnTo>
                  <a:lnTo>
                    <a:pt x="130318" y="52294"/>
                  </a:lnTo>
                  <a:lnTo>
                    <a:pt x="141853" y="52294"/>
                  </a:lnTo>
                  <a:lnTo>
                    <a:pt x="141749" y="50785"/>
                  </a:lnTo>
                  <a:lnTo>
                    <a:pt x="141686" y="50282"/>
                  </a:lnTo>
                  <a:lnTo>
                    <a:pt x="141519" y="49947"/>
                  </a:lnTo>
                  <a:lnTo>
                    <a:pt x="141268" y="49696"/>
                  </a:lnTo>
                  <a:lnTo>
                    <a:pt x="140934" y="49528"/>
                  </a:lnTo>
                  <a:close/>
                </a:path>
                <a:path extrusionOk="0" h="58420" w="526415">
                  <a:moveTo>
                    <a:pt x="139728" y="22627"/>
                  </a:moveTo>
                  <a:lnTo>
                    <a:pt x="130151" y="22627"/>
                  </a:lnTo>
                  <a:lnTo>
                    <a:pt x="132575" y="23632"/>
                  </a:lnTo>
                  <a:lnTo>
                    <a:pt x="135918" y="27655"/>
                  </a:lnTo>
                  <a:lnTo>
                    <a:pt x="136466" y="29666"/>
                  </a:lnTo>
                  <a:lnTo>
                    <a:pt x="136587" y="34024"/>
                  </a:lnTo>
                  <a:lnTo>
                    <a:pt x="143358" y="34024"/>
                  </a:lnTo>
                  <a:lnTo>
                    <a:pt x="143293" y="31762"/>
                  </a:lnTo>
                  <a:lnTo>
                    <a:pt x="143107" y="30085"/>
                  </a:lnTo>
                  <a:lnTo>
                    <a:pt x="142345" y="27655"/>
                  </a:lnTo>
                  <a:lnTo>
                    <a:pt x="141853" y="25895"/>
                  </a:lnTo>
                  <a:lnTo>
                    <a:pt x="140850" y="24051"/>
                  </a:lnTo>
                  <a:lnTo>
                    <a:pt x="139728" y="22627"/>
                  </a:lnTo>
                  <a:close/>
                </a:path>
                <a:path extrusionOk="0" h="58420" w="526415">
                  <a:moveTo>
                    <a:pt x="160912" y="57154"/>
                  </a:moveTo>
                  <a:lnTo>
                    <a:pt x="157652" y="57154"/>
                  </a:lnTo>
                  <a:lnTo>
                    <a:pt x="158070" y="57238"/>
                  </a:lnTo>
                  <a:lnTo>
                    <a:pt x="160494" y="57238"/>
                  </a:lnTo>
                  <a:lnTo>
                    <a:pt x="160912" y="57154"/>
                  </a:lnTo>
                  <a:close/>
                </a:path>
                <a:path extrusionOk="0" h="58420" w="526415">
                  <a:moveTo>
                    <a:pt x="160494" y="17934"/>
                  </a:moveTo>
                  <a:lnTo>
                    <a:pt x="157485" y="17934"/>
                  </a:lnTo>
                  <a:lnTo>
                    <a:pt x="157067" y="18018"/>
                  </a:lnTo>
                  <a:lnTo>
                    <a:pt x="156565" y="18185"/>
                  </a:lnTo>
                  <a:lnTo>
                    <a:pt x="156315" y="18353"/>
                  </a:lnTo>
                  <a:lnTo>
                    <a:pt x="156147" y="18437"/>
                  </a:lnTo>
                  <a:lnTo>
                    <a:pt x="156022" y="18688"/>
                  </a:lnTo>
                  <a:lnTo>
                    <a:pt x="155897" y="56233"/>
                  </a:lnTo>
                  <a:lnTo>
                    <a:pt x="156147" y="56735"/>
                  </a:lnTo>
                  <a:lnTo>
                    <a:pt x="156315" y="56819"/>
                  </a:lnTo>
                  <a:lnTo>
                    <a:pt x="156565" y="56903"/>
                  </a:lnTo>
                  <a:lnTo>
                    <a:pt x="156816" y="57071"/>
                  </a:lnTo>
                  <a:lnTo>
                    <a:pt x="157234" y="57154"/>
                  </a:lnTo>
                  <a:lnTo>
                    <a:pt x="161414" y="57154"/>
                  </a:lnTo>
                  <a:lnTo>
                    <a:pt x="161748" y="57071"/>
                  </a:lnTo>
                  <a:lnTo>
                    <a:pt x="161999" y="56903"/>
                  </a:lnTo>
                  <a:lnTo>
                    <a:pt x="162166" y="56819"/>
                  </a:lnTo>
                  <a:lnTo>
                    <a:pt x="162417" y="56735"/>
                  </a:lnTo>
                  <a:lnTo>
                    <a:pt x="162668" y="56233"/>
                  </a:lnTo>
                  <a:lnTo>
                    <a:pt x="162668" y="31762"/>
                  </a:lnTo>
                  <a:lnTo>
                    <a:pt x="163587" y="30253"/>
                  </a:lnTo>
                  <a:lnTo>
                    <a:pt x="168669" y="24554"/>
                  </a:lnTo>
                  <a:lnTo>
                    <a:pt x="161999" y="24554"/>
                  </a:lnTo>
                  <a:lnTo>
                    <a:pt x="161873" y="18688"/>
                  </a:lnTo>
                  <a:lnTo>
                    <a:pt x="161748" y="18437"/>
                  </a:lnTo>
                  <a:lnTo>
                    <a:pt x="161581" y="18353"/>
                  </a:lnTo>
                  <a:lnTo>
                    <a:pt x="161414" y="18185"/>
                  </a:lnTo>
                  <a:lnTo>
                    <a:pt x="161163" y="18101"/>
                  </a:lnTo>
                  <a:lnTo>
                    <a:pt x="160494" y="17934"/>
                  </a:lnTo>
                  <a:close/>
                </a:path>
                <a:path extrusionOk="0" h="58420" w="526415">
                  <a:moveTo>
                    <a:pt x="177296" y="23716"/>
                  </a:moveTo>
                  <a:lnTo>
                    <a:pt x="172197" y="23716"/>
                  </a:lnTo>
                  <a:lnTo>
                    <a:pt x="173702" y="23968"/>
                  </a:lnTo>
                  <a:lnTo>
                    <a:pt x="174120" y="24135"/>
                  </a:lnTo>
                  <a:lnTo>
                    <a:pt x="174538" y="24219"/>
                  </a:lnTo>
                  <a:lnTo>
                    <a:pt x="174872" y="24387"/>
                  </a:lnTo>
                  <a:lnTo>
                    <a:pt x="175290" y="24471"/>
                  </a:lnTo>
                  <a:lnTo>
                    <a:pt x="175541" y="24554"/>
                  </a:lnTo>
                  <a:lnTo>
                    <a:pt x="175875" y="24722"/>
                  </a:lnTo>
                  <a:lnTo>
                    <a:pt x="176126" y="24806"/>
                  </a:lnTo>
                  <a:lnTo>
                    <a:pt x="176544" y="24806"/>
                  </a:lnTo>
                  <a:lnTo>
                    <a:pt x="176794" y="24722"/>
                  </a:lnTo>
                  <a:lnTo>
                    <a:pt x="176878" y="24554"/>
                  </a:lnTo>
                  <a:lnTo>
                    <a:pt x="177045" y="24387"/>
                  </a:lnTo>
                  <a:lnTo>
                    <a:pt x="177157" y="24219"/>
                  </a:lnTo>
                  <a:lnTo>
                    <a:pt x="177268" y="23884"/>
                  </a:lnTo>
                  <a:lnTo>
                    <a:pt x="177296" y="23716"/>
                  </a:lnTo>
                  <a:close/>
                </a:path>
                <a:path extrusionOk="0" h="58420" w="526415">
                  <a:moveTo>
                    <a:pt x="172782" y="17347"/>
                  </a:moveTo>
                  <a:lnTo>
                    <a:pt x="171277" y="17347"/>
                  </a:lnTo>
                  <a:lnTo>
                    <a:pt x="170442" y="17431"/>
                  </a:lnTo>
                  <a:lnTo>
                    <a:pt x="169689" y="17599"/>
                  </a:lnTo>
                  <a:lnTo>
                    <a:pt x="168937" y="17850"/>
                  </a:lnTo>
                  <a:lnTo>
                    <a:pt x="168101" y="18185"/>
                  </a:lnTo>
                  <a:lnTo>
                    <a:pt x="167349" y="18772"/>
                  </a:lnTo>
                  <a:lnTo>
                    <a:pt x="166596" y="19275"/>
                  </a:lnTo>
                  <a:lnTo>
                    <a:pt x="165760" y="20029"/>
                  </a:lnTo>
                  <a:lnTo>
                    <a:pt x="163921" y="21873"/>
                  </a:lnTo>
                  <a:lnTo>
                    <a:pt x="162946" y="23130"/>
                  </a:lnTo>
                  <a:lnTo>
                    <a:pt x="161999" y="24554"/>
                  </a:lnTo>
                  <a:lnTo>
                    <a:pt x="168669" y="24554"/>
                  </a:lnTo>
                  <a:lnTo>
                    <a:pt x="168937" y="24387"/>
                  </a:lnTo>
                  <a:lnTo>
                    <a:pt x="170274" y="23884"/>
                  </a:lnTo>
                  <a:lnTo>
                    <a:pt x="170943" y="23716"/>
                  </a:lnTo>
                  <a:lnTo>
                    <a:pt x="177296" y="23716"/>
                  </a:lnTo>
                  <a:lnTo>
                    <a:pt x="177212" y="18939"/>
                  </a:lnTo>
                  <a:lnTo>
                    <a:pt x="177129" y="18688"/>
                  </a:lnTo>
                  <a:lnTo>
                    <a:pt x="176794" y="18353"/>
                  </a:lnTo>
                  <a:lnTo>
                    <a:pt x="176377" y="18101"/>
                  </a:lnTo>
                  <a:lnTo>
                    <a:pt x="175959" y="18018"/>
                  </a:lnTo>
                  <a:lnTo>
                    <a:pt x="175624" y="17850"/>
                  </a:lnTo>
                  <a:lnTo>
                    <a:pt x="175123" y="17766"/>
                  </a:lnTo>
                  <a:lnTo>
                    <a:pt x="174621" y="17599"/>
                  </a:lnTo>
                  <a:lnTo>
                    <a:pt x="173702" y="17431"/>
                  </a:lnTo>
                  <a:lnTo>
                    <a:pt x="173284" y="17431"/>
                  </a:lnTo>
                  <a:lnTo>
                    <a:pt x="172782" y="17347"/>
                  </a:lnTo>
                  <a:close/>
                </a:path>
                <a:path extrusionOk="0" h="58420" w="526415">
                  <a:moveTo>
                    <a:pt x="185989" y="57154"/>
                  </a:moveTo>
                  <a:lnTo>
                    <a:pt x="182729" y="57154"/>
                  </a:lnTo>
                  <a:lnTo>
                    <a:pt x="183147" y="57238"/>
                  </a:lnTo>
                  <a:lnTo>
                    <a:pt x="185572" y="57238"/>
                  </a:lnTo>
                  <a:lnTo>
                    <a:pt x="185989" y="57154"/>
                  </a:lnTo>
                  <a:close/>
                </a:path>
                <a:path extrusionOk="0" h="58420" w="526415">
                  <a:moveTo>
                    <a:pt x="210900" y="57154"/>
                  </a:moveTo>
                  <a:lnTo>
                    <a:pt x="207640" y="57154"/>
                  </a:lnTo>
                  <a:lnTo>
                    <a:pt x="208057" y="57238"/>
                  </a:lnTo>
                  <a:lnTo>
                    <a:pt x="210482" y="57238"/>
                  </a:lnTo>
                  <a:lnTo>
                    <a:pt x="210900" y="57154"/>
                  </a:lnTo>
                  <a:close/>
                </a:path>
                <a:path extrusionOk="0" h="58420" w="526415">
                  <a:moveTo>
                    <a:pt x="185572" y="17934"/>
                  </a:moveTo>
                  <a:lnTo>
                    <a:pt x="182562" y="17934"/>
                  </a:lnTo>
                  <a:lnTo>
                    <a:pt x="182144" y="18018"/>
                  </a:lnTo>
                  <a:lnTo>
                    <a:pt x="181643" y="18185"/>
                  </a:lnTo>
                  <a:lnTo>
                    <a:pt x="181392" y="18353"/>
                  </a:lnTo>
                  <a:lnTo>
                    <a:pt x="181225" y="18437"/>
                  </a:lnTo>
                  <a:lnTo>
                    <a:pt x="180974" y="18939"/>
                  </a:lnTo>
                  <a:lnTo>
                    <a:pt x="180974" y="56233"/>
                  </a:lnTo>
                  <a:lnTo>
                    <a:pt x="181225" y="56735"/>
                  </a:lnTo>
                  <a:lnTo>
                    <a:pt x="181392" y="56819"/>
                  </a:lnTo>
                  <a:lnTo>
                    <a:pt x="181643" y="56903"/>
                  </a:lnTo>
                  <a:lnTo>
                    <a:pt x="181894" y="57071"/>
                  </a:lnTo>
                  <a:lnTo>
                    <a:pt x="182311" y="57154"/>
                  </a:lnTo>
                  <a:lnTo>
                    <a:pt x="186491" y="57154"/>
                  </a:lnTo>
                  <a:lnTo>
                    <a:pt x="186825" y="57071"/>
                  </a:lnTo>
                  <a:lnTo>
                    <a:pt x="187076" y="56903"/>
                  </a:lnTo>
                  <a:lnTo>
                    <a:pt x="187243" y="56819"/>
                  </a:lnTo>
                  <a:lnTo>
                    <a:pt x="187494" y="56735"/>
                  </a:lnTo>
                  <a:lnTo>
                    <a:pt x="187745" y="56233"/>
                  </a:lnTo>
                  <a:lnTo>
                    <a:pt x="187745" y="30253"/>
                  </a:lnTo>
                  <a:lnTo>
                    <a:pt x="189584" y="27907"/>
                  </a:lnTo>
                  <a:lnTo>
                    <a:pt x="191339" y="26147"/>
                  </a:lnTo>
                  <a:lnTo>
                    <a:pt x="194325" y="24051"/>
                  </a:lnTo>
                  <a:lnTo>
                    <a:pt x="187076" y="24051"/>
                  </a:lnTo>
                  <a:lnTo>
                    <a:pt x="187076" y="18939"/>
                  </a:lnTo>
                  <a:lnTo>
                    <a:pt x="186825" y="18437"/>
                  </a:lnTo>
                  <a:lnTo>
                    <a:pt x="186658" y="18353"/>
                  </a:lnTo>
                  <a:lnTo>
                    <a:pt x="186491" y="18185"/>
                  </a:lnTo>
                  <a:lnTo>
                    <a:pt x="186240" y="18101"/>
                  </a:lnTo>
                  <a:lnTo>
                    <a:pt x="185572" y="17934"/>
                  </a:lnTo>
                  <a:close/>
                </a:path>
                <a:path extrusionOk="0" h="58420" w="526415">
                  <a:moveTo>
                    <a:pt x="210673" y="23213"/>
                  </a:moveTo>
                  <a:lnTo>
                    <a:pt x="199364" y="23213"/>
                  </a:lnTo>
                  <a:lnTo>
                    <a:pt x="200534" y="23465"/>
                  </a:lnTo>
                  <a:lnTo>
                    <a:pt x="201537" y="23884"/>
                  </a:lnTo>
                  <a:lnTo>
                    <a:pt x="202540" y="24387"/>
                  </a:lnTo>
                  <a:lnTo>
                    <a:pt x="203376" y="25141"/>
                  </a:lnTo>
                  <a:lnTo>
                    <a:pt x="204022" y="26147"/>
                  </a:lnTo>
                  <a:lnTo>
                    <a:pt x="204630" y="26985"/>
                  </a:lnTo>
                  <a:lnTo>
                    <a:pt x="205048" y="28074"/>
                  </a:lnTo>
                  <a:lnTo>
                    <a:pt x="205717" y="30672"/>
                  </a:lnTo>
                  <a:lnTo>
                    <a:pt x="205884" y="32348"/>
                  </a:lnTo>
                  <a:lnTo>
                    <a:pt x="205884" y="56233"/>
                  </a:lnTo>
                  <a:lnTo>
                    <a:pt x="206135" y="56735"/>
                  </a:lnTo>
                  <a:lnTo>
                    <a:pt x="206302" y="56819"/>
                  </a:lnTo>
                  <a:lnTo>
                    <a:pt x="206553" y="56903"/>
                  </a:lnTo>
                  <a:lnTo>
                    <a:pt x="206804" y="57071"/>
                  </a:lnTo>
                  <a:lnTo>
                    <a:pt x="207138" y="57154"/>
                  </a:lnTo>
                  <a:lnTo>
                    <a:pt x="211318" y="57154"/>
                  </a:lnTo>
                  <a:lnTo>
                    <a:pt x="211652" y="57071"/>
                  </a:lnTo>
                  <a:lnTo>
                    <a:pt x="211903" y="56903"/>
                  </a:lnTo>
                  <a:lnTo>
                    <a:pt x="212153" y="56819"/>
                  </a:lnTo>
                  <a:lnTo>
                    <a:pt x="212321" y="56735"/>
                  </a:lnTo>
                  <a:lnTo>
                    <a:pt x="212488" y="56568"/>
                  </a:lnTo>
                  <a:lnTo>
                    <a:pt x="212655" y="56233"/>
                  </a:lnTo>
                  <a:lnTo>
                    <a:pt x="212581" y="30253"/>
                  </a:lnTo>
                  <a:lnTo>
                    <a:pt x="212404" y="28661"/>
                  </a:lnTo>
                  <a:lnTo>
                    <a:pt x="211986" y="26817"/>
                  </a:lnTo>
                  <a:lnTo>
                    <a:pt x="211485" y="24973"/>
                  </a:lnTo>
                  <a:lnTo>
                    <a:pt x="210732" y="23297"/>
                  </a:lnTo>
                  <a:close/>
                </a:path>
                <a:path extrusionOk="0" h="58420" w="526415">
                  <a:moveTo>
                    <a:pt x="201955" y="17347"/>
                  </a:moveTo>
                  <a:lnTo>
                    <a:pt x="197358" y="17347"/>
                  </a:lnTo>
                  <a:lnTo>
                    <a:pt x="195352" y="17850"/>
                  </a:lnTo>
                  <a:lnTo>
                    <a:pt x="191172" y="20029"/>
                  </a:lnTo>
                  <a:lnTo>
                    <a:pt x="189166" y="21705"/>
                  </a:lnTo>
                  <a:lnTo>
                    <a:pt x="187076" y="24051"/>
                  </a:lnTo>
                  <a:lnTo>
                    <a:pt x="194325" y="24051"/>
                  </a:lnTo>
                  <a:lnTo>
                    <a:pt x="194683" y="23800"/>
                  </a:lnTo>
                  <a:lnTo>
                    <a:pt x="196438" y="23213"/>
                  </a:lnTo>
                  <a:lnTo>
                    <a:pt x="210673" y="23213"/>
                  </a:lnTo>
                  <a:lnTo>
                    <a:pt x="209604" y="21705"/>
                  </a:lnTo>
                  <a:lnTo>
                    <a:pt x="208726" y="20532"/>
                  </a:lnTo>
                  <a:lnTo>
                    <a:pt x="207305" y="19442"/>
                  </a:lnTo>
                  <a:lnTo>
                    <a:pt x="203962" y="17766"/>
                  </a:lnTo>
                  <a:lnTo>
                    <a:pt x="201955" y="17347"/>
                  </a:lnTo>
                  <a:close/>
                </a:path>
                <a:path extrusionOk="0" h="58420" w="526415">
                  <a:moveTo>
                    <a:pt x="242915" y="17347"/>
                  </a:moveTo>
                  <a:lnTo>
                    <a:pt x="237398" y="17347"/>
                  </a:lnTo>
                  <a:lnTo>
                    <a:pt x="234974" y="17766"/>
                  </a:lnTo>
                  <a:lnTo>
                    <a:pt x="232717" y="18772"/>
                  </a:lnTo>
                  <a:lnTo>
                    <a:pt x="230543" y="19694"/>
                  </a:lnTo>
                  <a:lnTo>
                    <a:pt x="228704" y="21035"/>
                  </a:lnTo>
                  <a:lnTo>
                    <a:pt x="227200" y="22794"/>
                  </a:lnTo>
                  <a:lnTo>
                    <a:pt x="225612" y="24554"/>
                  </a:lnTo>
                  <a:lnTo>
                    <a:pt x="224441" y="26733"/>
                  </a:lnTo>
                  <a:lnTo>
                    <a:pt x="223689" y="29247"/>
                  </a:lnTo>
                  <a:lnTo>
                    <a:pt x="222853" y="31762"/>
                  </a:lnTo>
                  <a:lnTo>
                    <a:pt x="222521" y="34024"/>
                  </a:lnTo>
                  <a:lnTo>
                    <a:pt x="222435" y="41064"/>
                  </a:lnTo>
                  <a:lnTo>
                    <a:pt x="222853" y="43997"/>
                  </a:lnTo>
                  <a:lnTo>
                    <a:pt x="237816" y="57825"/>
                  </a:lnTo>
                  <a:lnTo>
                    <a:pt x="242581" y="57825"/>
                  </a:lnTo>
                  <a:lnTo>
                    <a:pt x="244169" y="57657"/>
                  </a:lnTo>
                  <a:lnTo>
                    <a:pt x="247262" y="57154"/>
                  </a:lnTo>
                  <a:lnTo>
                    <a:pt x="248599" y="56819"/>
                  </a:lnTo>
                  <a:lnTo>
                    <a:pt x="249769" y="56568"/>
                  </a:lnTo>
                  <a:lnTo>
                    <a:pt x="250940" y="56233"/>
                  </a:lnTo>
                  <a:lnTo>
                    <a:pt x="251943" y="55897"/>
                  </a:lnTo>
                  <a:lnTo>
                    <a:pt x="252612" y="55562"/>
                  </a:lnTo>
                  <a:lnTo>
                    <a:pt x="253364" y="55227"/>
                  </a:lnTo>
                  <a:lnTo>
                    <a:pt x="253782" y="54975"/>
                  </a:lnTo>
                  <a:lnTo>
                    <a:pt x="254116" y="54640"/>
                  </a:lnTo>
                  <a:lnTo>
                    <a:pt x="254200" y="54473"/>
                  </a:lnTo>
                  <a:lnTo>
                    <a:pt x="254367" y="54305"/>
                  </a:lnTo>
                  <a:lnTo>
                    <a:pt x="254534" y="53970"/>
                  </a:lnTo>
                  <a:lnTo>
                    <a:pt x="254701" y="52294"/>
                  </a:lnTo>
                  <a:lnTo>
                    <a:pt x="239237" y="52294"/>
                  </a:lnTo>
                  <a:lnTo>
                    <a:pt x="237314" y="52042"/>
                  </a:lnTo>
                  <a:lnTo>
                    <a:pt x="235810" y="51372"/>
                  </a:lnTo>
                  <a:lnTo>
                    <a:pt x="234305" y="50785"/>
                  </a:lnTo>
                  <a:lnTo>
                    <a:pt x="233051" y="49863"/>
                  </a:lnTo>
                  <a:lnTo>
                    <a:pt x="229373" y="38969"/>
                  </a:lnTo>
                  <a:lnTo>
                    <a:pt x="254283" y="38969"/>
                  </a:lnTo>
                  <a:lnTo>
                    <a:pt x="254868" y="38717"/>
                  </a:lnTo>
                  <a:lnTo>
                    <a:pt x="255454" y="38298"/>
                  </a:lnTo>
                  <a:lnTo>
                    <a:pt x="255955" y="37795"/>
                  </a:lnTo>
                  <a:lnTo>
                    <a:pt x="256206" y="37041"/>
                  </a:lnTo>
                  <a:lnTo>
                    <a:pt x="256206" y="34024"/>
                  </a:lnTo>
                  <a:lnTo>
                    <a:pt x="229373" y="34024"/>
                  </a:lnTo>
                  <a:lnTo>
                    <a:pt x="229485" y="32348"/>
                  </a:lnTo>
                  <a:lnTo>
                    <a:pt x="229708" y="31007"/>
                  </a:lnTo>
                  <a:lnTo>
                    <a:pt x="230209" y="29666"/>
                  </a:lnTo>
                  <a:lnTo>
                    <a:pt x="230627" y="28326"/>
                  </a:lnTo>
                  <a:lnTo>
                    <a:pt x="238067" y="22627"/>
                  </a:lnTo>
                  <a:lnTo>
                    <a:pt x="252576" y="22627"/>
                  </a:lnTo>
                  <a:lnTo>
                    <a:pt x="251107" y="20867"/>
                  </a:lnTo>
                  <a:lnTo>
                    <a:pt x="249435" y="19610"/>
                  </a:lnTo>
                  <a:lnTo>
                    <a:pt x="245423" y="17766"/>
                  </a:lnTo>
                  <a:lnTo>
                    <a:pt x="242915" y="17347"/>
                  </a:lnTo>
                  <a:close/>
                </a:path>
                <a:path extrusionOk="0" h="58420" w="526415">
                  <a:moveTo>
                    <a:pt x="253782" y="49528"/>
                  </a:moveTo>
                  <a:lnTo>
                    <a:pt x="253280" y="49528"/>
                  </a:lnTo>
                  <a:lnTo>
                    <a:pt x="252110" y="49947"/>
                  </a:lnTo>
                  <a:lnTo>
                    <a:pt x="251441" y="50282"/>
                  </a:lnTo>
                  <a:lnTo>
                    <a:pt x="250689" y="50534"/>
                  </a:lnTo>
                  <a:lnTo>
                    <a:pt x="249686" y="50953"/>
                  </a:lnTo>
                  <a:lnTo>
                    <a:pt x="248683" y="51288"/>
                  </a:lnTo>
                  <a:lnTo>
                    <a:pt x="247512" y="51623"/>
                  </a:lnTo>
                  <a:lnTo>
                    <a:pt x="246091" y="51875"/>
                  </a:lnTo>
                  <a:lnTo>
                    <a:pt x="244754" y="52210"/>
                  </a:lnTo>
                  <a:lnTo>
                    <a:pt x="243166" y="52294"/>
                  </a:lnTo>
                  <a:lnTo>
                    <a:pt x="254701" y="52294"/>
                  </a:lnTo>
                  <a:lnTo>
                    <a:pt x="254597" y="50785"/>
                  </a:lnTo>
                  <a:lnTo>
                    <a:pt x="254534" y="50282"/>
                  </a:lnTo>
                  <a:lnTo>
                    <a:pt x="254367" y="49947"/>
                  </a:lnTo>
                  <a:lnTo>
                    <a:pt x="254116" y="49696"/>
                  </a:lnTo>
                  <a:lnTo>
                    <a:pt x="253782" y="49528"/>
                  </a:lnTo>
                  <a:close/>
                </a:path>
                <a:path extrusionOk="0" h="58420" w="526415">
                  <a:moveTo>
                    <a:pt x="252576" y="22627"/>
                  </a:moveTo>
                  <a:lnTo>
                    <a:pt x="242999" y="22627"/>
                  </a:lnTo>
                  <a:lnTo>
                    <a:pt x="245423" y="23632"/>
                  </a:lnTo>
                  <a:lnTo>
                    <a:pt x="248766" y="27655"/>
                  </a:lnTo>
                  <a:lnTo>
                    <a:pt x="249313" y="29666"/>
                  </a:lnTo>
                  <a:lnTo>
                    <a:pt x="249435" y="34024"/>
                  </a:lnTo>
                  <a:lnTo>
                    <a:pt x="256206" y="34024"/>
                  </a:lnTo>
                  <a:lnTo>
                    <a:pt x="256141" y="31762"/>
                  </a:lnTo>
                  <a:lnTo>
                    <a:pt x="255955" y="30085"/>
                  </a:lnTo>
                  <a:lnTo>
                    <a:pt x="255193" y="27655"/>
                  </a:lnTo>
                  <a:lnTo>
                    <a:pt x="254701" y="25895"/>
                  </a:lnTo>
                  <a:lnTo>
                    <a:pt x="253698" y="24051"/>
                  </a:lnTo>
                  <a:lnTo>
                    <a:pt x="252576" y="22627"/>
                  </a:lnTo>
                  <a:close/>
                </a:path>
                <a:path extrusionOk="0" h="58420" w="526415">
                  <a:moveTo>
                    <a:pt x="277104" y="23716"/>
                  </a:moveTo>
                  <a:lnTo>
                    <a:pt x="270333" y="23716"/>
                  </a:lnTo>
                  <a:lnTo>
                    <a:pt x="270333" y="47349"/>
                  </a:lnTo>
                  <a:lnTo>
                    <a:pt x="279193" y="57741"/>
                  </a:lnTo>
                  <a:lnTo>
                    <a:pt x="281701" y="57741"/>
                  </a:lnTo>
                  <a:lnTo>
                    <a:pt x="287803" y="54724"/>
                  </a:lnTo>
                  <a:lnTo>
                    <a:pt x="287779" y="51958"/>
                  </a:lnTo>
                  <a:lnTo>
                    <a:pt x="280280" y="51958"/>
                  </a:lnTo>
                  <a:lnTo>
                    <a:pt x="278943" y="51288"/>
                  </a:lnTo>
                  <a:lnTo>
                    <a:pt x="278190" y="50031"/>
                  </a:lnTo>
                  <a:lnTo>
                    <a:pt x="277438" y="48690"/>
                  </a:lnTo>
                  <a:lnTo>
                    <a:pt x="277205" y="47349"/>
                  </a:lnTo>
                  <a:lnTo>
                    <a:pt x="277104" y="23716"/>
                  </a:lnTo>
                  <a:close/>
                </a:path>
                <a:path extrusionOk="0" h="58420" w="526415">
                  <a:moveTo>
                    <a:pt x="287051" y="50785"/>
                  </a:moveTo>
                  <a:lnTo>
                    <a:pt x="286717" y="50785"/>
                  </a:lnTo>
                  <a:lnTo>
                    <a:pt x="286215" y="50953"/>
                  </a:lnTo>
                  <a:lnTo>
                    <a:pt x="285881" y="51120"/>
                  </a:lnTo>
                  <a:lnTo>
                    <a:pt x="284794" y="51539"/>
                  </a:lnTo>
                  <a:lnTo>
                    <a:pt x="284376" y="51623"/>
                  </a:lnTo>
                  <a:lnTo>
                    <a:pt x="283875" y="51791"/>
                  </a:lnTo>
                  <a:lnTo>
                    <a:pt x="283457" y="51875"/>
                  </a:lnTo>
                  <a:lnTo>
                    <a:pt x="282871" y="51958"/>
                  </a:lnTo>
                  <a:lnTo>
                    <a:pt x="287779" y="51958"/>
                  </a:lnTo>
                  <a:lnTo>
                    <a:pt x="287553" y="51120"/>
                  </a:lnTo>
                  <a:lnTo>
                    <a:pt x="287469" y="50953"/>
                  </a:lnTo>
                  <a:lnTo>
                    <a:pt x="287302" y="50869"/>
                  </a:lnTo>
                  <a:lnTo>
                    <a:pt x="287051" y="50785"/>
                  </a:lnTo>
                  <a:close/>
                </a:path>
                <a:path extrusionOk="0" h="58420" w="526415">
                  <a:moveTo>
                    <a:pt x="286717" y="18101"/>
                  </a:moveTo>
                  <a:lnTo>
                    <a:pt x="265067" y="18101"/>
                  </a:lnTo>
                  <a:lnTo>
                    <a:pt x="264816" y="18185"/>
                  </a:lnTo>
                  <a:lnTo>
                    <a:pt x="264481" y="18353"/>
                  </a:lnTo>
                  <a:lnTo>
                    <a:pt x="264314" y="18520"/>
                  </a:lnTo>
                  <a:lnTo>
                    <a:pt x="264231" y="18772"/>
                  </a:lnTo>
                  <a:lnTo>
                    <a:pt x="264147" y="18939"/>
                  </a:lnTo>
                  <a:lnTo>
                    <a:pt x="263980" y="19610"/>
                  </a:lnTo>
                  <a:lnTo>
                    <a:pt x="263980" y="22627"/>
                  </a:lnTo>
                  <a:lnTo>
                    <a:pt x="264481" y="23465"/>
                  </a:lnTo>
                  <a:lnTo>
                    <a:pt x="264816" y="23716"/>
                  </a:lnTo>
                  <a:lnTo>
                    <a:pt x="286967" y="23716"/>
                  </a:lnTo>
                  <a:lnTo>
                    <a:pt x="287218" y="23465"/>
                  </a:lnTo>
                  <a:lnTo>
                    <a:pt x="287720" y="22627"/>
                  </a:lnTo>
                  <a:lnTo>
                    <a:pt x="287887" y="21873"/>
                  </a:lnTo>
                  <a:lnTo>
                    <a:pt x="287803" y="19610"/>
                  </a:lnTo>
                  <a:lnTo>
                    <a:pt x="287051" y="18269"/>
                  </a:lnTo>
                  <a:lnTo>
                    <a:pt x="286717" y="18101"/>
                  </a:lnTo>
                  <a:close/>
                </a:path>
                <a:path extrusionOk="0" h="58420" w="526415">
                  <a:moveTo>
                    <a:pt x="274930" y="8045"/>
                  </a:moveTo>
                  <a:lnTo>
                    <a:pt x="272506" y="8045"/>
                  </a:lnTo>
                  <a:lnTo>
                    <a:pt x="271252" y="8296"/>
                  </a:lnTo>
                  <a:lnTo>
                    <a:pt x="271002" y="8380"/>
                  </a:lnTo>
                  <a:lnTo>
                    <a:pt x="270751" y="8548"/>
                  </a:lnTo>
                  <a:lnTo>
                    <a:pt x="270584" y="8631"/>
                  </a:lnTo>
                  <a:lnTo>
                    <a:pt x="270333" y="9134"/>
                  </a:lnTo>
                  <a:lnTo>
                    <a:pt x="270333" y="18101"/>
                  </a:lnTo>
                  <a:lnTo>
                    <a:pt x="277104" y="18101"/>
                  </a:lnTo>
                  <a:lnTo>
                    <a:pt x="277104" y="9134"/>
                  </a:lnTo>
                  <a:lnTo>
                    <a:pt x="276853" y="8631"/>
                  </a:lnTo>
                  <a:lnTo>
                    <a:pt x="276602" y="8548"/>
                  </a:lnTo>
                  <a:lnTo>
                    <a:pt x="276435" y="8380"/>
                  </a:lnTo>
                  <a:lnTo>
                    <a:pt x="275850" y="8212"/>
                  </a:lnTo>
                  <a:lnTo>
                    <a:pt x="274930" y="8045"/>
                  </a:lnTo>
                  <a:close/>
                </a:path>
                <a:path extrusionOk="0" h="58420" w="526415">
                  <a:moveTo>
                    <a:pt x="310958" y="47349"/>
                  </a:moveTo>
                  <a:lnTo>
                    <a:pt x="310206" y="47349"/>
                  </a:lnTo>
                  <a:lnTo>
                    <a:pt x="310039" y="47433"/>
                  </a:lnTo>
                  <a:lnTo>
                    <a:pt x="309704" y="47768"/>
                  </a:lnTo>
                  <a:lnTo>
                    <a:pt x="309621" y="48020"/>
                  </a:lnTo>
                  <a:lnTo>
                    <a:pt x="309537" y="48187"/>
                  </a:lnTo>
                  <a:lnTo>
                    <a:pt x="309463" y="48522"/>
                  </a:lnTo>
                  <a:lnTo>
                    <a:pt x="309370" y="51958"/>
                  </a:lnTo>
                  <a:lnTo>
                    <a:pt x="309704" y="52964"/>
                  </a:lnTo>
                  <a:lnTo>
                    <a:pt x="309871" y="53383"/>
                  </a:lnTo>
                  <a:lnTo>
                    <a:pt x="310540" y="54054"/>
                  </a:lnTo>
                  <a:lnTo>
                    <a:pt x="311125" y="54389"/>
                  </a:lnTo>
                  <a:lnTo>
                    <a:pt x="311878" y="54892"/>
                  </a:lnTo>
                  <a:lnTo>
                    <a:pt x="318899" y="57322"/>
                  </a:lnTo>
                  <a:lnTo>
                    <a:pt x="320404" y="57657"/>
                  </a:lnTo>
                  <a:lnTo>
                    <a:pt x="322076" y="57825"/>
                  </a:lnTo>
                  <a:lnTo>
                    <a:pt x="326339" y="57825"/>
                  </a:lnTo>
                  <a:lnTo>
                    <a:pt x="328763" y="57490"/>
                  </a:lnTo>
                  <a:lnTo>
                    <a:pt x="330936" y="56735"/>
                  </a:lnTo>
                  <a:lnTo>
                    <a:pt x="333110" y="56065"/>
                  </a:lnTo>
                  <a:lnTo>
                    <a:pt x="335032" y="55059"/>
                  </a:lnTo>
                  <a:lnTo>
                    <a:pt x="338209" y="52378"/>
                  </a:lnTo>
                  <a:lnTo>
                    <a:pt x="338677" y="51791"/>
                  </a:lnTo>
                  <a:lnTo>
                    <a:pt x="322159" y="51791"/>
                  </a:lnTo>
                  <a:lnTo>
                    <a:pt x="320404" y="51539"/>
                  </a:lnTo>
                  <a:lnTo>
                    <a:pt x="318816" y="51037"/>
                  </a:lnTo>
                  <a:lnTo>
                    <a:pt x="317311" y="50618"/>
                  </a:lnTo>
                  <a:lnTo>
                    <a:pt x="315973" y="50115"/>
                  </a:lnTo>
                  <a:lnTo>
                    <a:pt x="314887" y="49528"/>
                  </a:lnTo>
                  <a:lnTo>
                    <a:pt x="313800" y="49025"/>
                  </a:lnTo>
                  <a:lnTo>
                    <a:pt x="312881" y="48522"/>
                  </a:lnTo>
                  <a:lnTo>
                    <a:pt x="311543" y="47517"/>
                  </a:lnTo>
                  <a:lnTo>
                    <a:pt x="310958" y="47349"/>
                  </a:lnTo>
                  <a:close/>
                </a:path>
                <a:path extrusionOk="0" h="58420" w="526415">
                  <a:moveTo>
                    <a:pt x="327843" y="3268"/>
                  </a:moveTo>
                  <a:lnTo>
                    <a:pt x="324333" y="3268"/>
                  </a:lnTo>
                  <a:lnTo>
                    <a:pt x="322243" y="3603"/>
                  </a:lnTo>
                  <a:lnTo>
                    <a:pt x="310624" y="19358"/>
                  </a:lnTo>
                  <a:lnTo>
                    <a:pt x="310958" y="21202"/>
                  </a:lnTo>
                  <a:lnTo>
                    <a:pt x="311627" y="22711"/>
                  </a:lnTo>
                  <a:lnTo>
                    <a:pt x="312379" y="24219"/>
                  </a:lnTo>
                  <a:lnTo>
                    <a:pt x="313215" y="25560"/>
                  </a:lnTo>
                  <a:lnTo>
                    <a:pt x="314385" y="26733"/>
                  </a:lnTo>
                  <a:lnTo>
                    <a:pt x="315472" y="27907"/>
                  </a:lnTo>
                  <a:lnTo>
                    <a:pt x="316726" y="28912"/>
                  </a:lnTo>
                  <a:lnTo>
                    <a:pt x="319568" y="30588"/>
                  </a:lnTo>
                  <a:lnTo>
                    <a:pt x="321073" y="31343"/>
                  </a:lnTo>
                  <a:lnTo>
                    <a:pt x="322494" y="32013"/>
                  </a:lnTo>
                  <a:lnTo>
                    <a:pt x="323998" y="32767"/>
                  </a:lnTo>
                  <a:lnTo>
                    <a:pt x="333444" y="39136"/>
                  </a:lnTo>
                  <a:lnTo>
                    <a:pt x="334113" y="40142"/>
                  </a:lnTo>
                  <a:lnTo>
                    <a:pt x="334447" y="41483"/>
                  </a:lnTo>
                  <a:lnTo>
                    <a:pt x="334380" y="44667"/>
                  </a:lnTo>
                  <a:lnTo>
                    <a:pt x="334196" y="45589"/>
                  </a:lnTo>
                  <a:lnTo>
                    <a:pt x="325670" y="51791"/>
                  </a:lnTo>
                  <a:lnTo>
                    <a:pt x="338677" y="51791"/>
                  </a:lnTo>
                  <a:lnTo>
                    <a:pt x="339479" y="50785"/>
                  </a:lnTo>
                  <a:lnTo>
                    <a:pt x="339586" y="50618"/>
                  </a:lnTo>
                  <a:lnTo>
                    <a:pt x="341302" y="46846"/>
                  </a:lnTo>
                  <a:lnTo>
                    <a:pt x="341803" y="44667"/>
                  </a:lnTo>
                  <a:lnTo>
                    <a:pt x="341803" y="40058"/>
                  </a:lnTo>
                  <a:lnTo>
                    <a:pt x="341469" y="38214"/>
                  </a:lnTo>
                  <a:lnTo>
                    <a:pt x="340716" y="36706"/>
                  </a:lnTo>
                  <a:lnTo>
                    <a:pt x="340048" y="35198"/>
                  </a:lnTo>
                  <a:lnTo>
                    <a:pt x="329766" y="27487"/>
                  </a:lnTo>
                  <a:lnTo>
                    <a:pt x="328261" y="26733"/>
                  </a:lnTo>
                  <a:lnTo>
                    <a:pt x="326757" y="26063"/>
                  </a:lnTo>
                  <a:lnTo>
                    <a:pt x="323915" y="24722"/>
                  </a:lnTo>
                  <a:lnTo>
                    <a:pt x="322577" y="23968"/>
                  </a:lnTo>
                  <a:lnTo>
                    <a:pt x="321490" y="23130"/>
                  </a:lnTo>
                  <a:lnTo>
                    <a:pt x="320320" y="22292"/>
                  </a:lnTo>
                  <a:lnTo>
                    <a:pt x="319484" y="21370"/>
                  </a:lnTo>
                  <a:lnTo>
                    <a:pt x="318816" y="20280"/>
                  </a:lnTo>
                  <a:lnTo>
                    <a:pt x="318063" y="19275"/>
                  </a:lnTo>
                  <a:lnTo>
                    <a:pt x="317729" y="18018"/>
                  </a:lnTo>
                  <a:lnTo>
                    <a:pt x="317835" y="14917"/>
                  </a:lnTo>
                  <a:lnTo>
                    <a:pt x="317896" y="14582"/>
                  </a:lnTo>
                  <a:lnTo>
                    <a:pt x="318314" y="13660"/>
                  </a:lnTo>
                  <a:lnTo>
                    <a:pt x="318648" y="12738"/>
                  </a:lnTo>
                  <a:lnTo>
                    <a:pt x="319150" y="11984"/>
                  </a:lnTo>
                  <a:lnTo>
                    <a:pt x="319986" y="11229"/>
                  </a:lnTo>
                  <a:lnTo>
                    <a:pt x="320571" y="10643"/>
                  </a:lnTo>
                  <a:lnTo>
                    <a:pt x="321490" y="10140"/>
                  </a:lnTo>
                  <a:lnTo>
                    <a:pt x="323664" y="9302"/>
                  </a:lnTo>
                  <a:lnTo>
                    <a:pt x="324918" y="9134"/>
                  </a:lnTo>
                  <a:lnTo>
                    <a:pt x="338794" y="9134"/>
                  </a:lnTo>
                  <a:lnTo>
                    <a:pt x="338710" y="8045"/>
                  </a:lnTo>
                  <a:lnTo>
                    <a:pt x="336286" y="5531"/>
                  </a:lnTo>
                  <a:lnTo>
                    <a:pt x="335534" y="5112"/>
                  </a:lnTo>
                  <a:lnTo>
                    <a:pt x="334614" y="4776"/>
                  </a:lnTo>
                  <a:lnTo>
                    <a:pt x="331354" y="3771"/>
                  </a:lnTo>
                  <a:lnTo>
                    <a:pt x="327843" y="3268"/>
                  </a:lnTo>
                  <a:close/>
                </a:path>
                <a:path extrusionOk="0" h="58420" w="526415">
                  <a:moveTo>
                    <a:pt x="338794" y="9134"/>
                  </a:moveTo>
                  <a:lnTo>
                    <a:pt x="328011" y="9134"/>
                  </a:lnTo>
                  <a:lnTo>
                    <a:pt x="329432" y="9302"/>
                  </a:lnTo>
                  <a:lnTo>
                    <a:pt x="331939" y="10140"/>
                  </a:lnTo>
                  <a:lnTo>
                    <a:pt x="333026" y="10559"/>
                  </a:lnTo>
                  <a:lnTo>
                    <a:pt x="334865" y="11565"/>
                  </a:lnTo>
                  <a:lnTo>
                    <a:pt x="335701" y="11984"/>
                  </a:lnTo>
                  <a:lnTo>
                    <a:pt x="336286" y="12319"/>
                  </a:lnTo>
                  <a:lnTo>
                    <a:pt x="336955" y="12738"/>
                  </a:lnTo>
                  <a:lnTo>
                    <a:pt x="337373" y="12905"/>
                  </a:lnTo>
                  <a:lnTo>
                    <a:pt x="337874" y="12905"/>
                  </a:lnTo>
                  <a:lnTo>
                    <a:pt x="338209" y="12738"/>
                  </a:lnTo>
                  <a:lnTo>
                    <a:pt x="338376" y="12570"/>
                  </a:lnTo>
                  <a:lnTo>
                    <a:pt x="338487" y="12319"/>
                  </a:lnTo>
                  <a:lnTo>
                    <a:pt x="338710" y="11565"/>
                  </a:lnTo>
                  <a:lnTo>
                    <a:pt x="338794" y="9134"/>
                  </a:lnTo>
                  <a:close/>
                </a:path>
                <a:path extrusionOk="0" h="58420" w="526415">
                  <a:moveTo>
                    <a:pt x="357602" y="17934"/>
                  </a:moveTo>
                  <a:lnTo>
                    <a:pt x="353757" y="17934"/>
                  </a:lnTo>
                  <a:lnTo>
                    <a:pt x="353422" y="18018"/>
                  </a:lnTo>
                  <a:lnTo>
                    <a:pt x="352921" y="18185"/>
                  </a:lnTo>
                  <a:lnTo>
                    <a:pt x="352503" y="18604"/>
                  </a:lnTo>
                  <a:lnTo>
                    <a:pt x="352503" y="19526"/>
                  </a:lnTo>
                  <a:lnTo>
                    <a:pt x="352574" y="20029"/>
                  </a:lnTo>
                  <a:lnTo>
                    <a:pt x="352670" y="20364"/>
                  </a:lnTo>
                  <a:lnTo>
                    <a:pt x="352837" y="20783"/>
                  </a:lnTo>
                  <a:lnTo>
                    <a:pt x="363620" y="56065"/>
                  </a:lnTo>
                  <a:lnTo>
                    <a:pt x="363788" y="56316"/>
                  </a:lnTo>
                  <a:lnTo>
                    <a:pt x="364122" y="56652"/>
                  </a:lnTo>
                  <a:lnTo>
                    <a:pt x="364373" y="56819"/>
                  </a:lnTo>
                  <a:lnTo>
                    <a:pt x="364707" y="56903"/>
                  </a:lnTo>
                  <a:lnTo>
                    <a:pt x="365041" y="57071"/>
                  </a:lnTo>
                  <a:lnTo>
                    <a:pt x="365459" y="57154"/>
                  </a:lnTo>
                  <a:lnTo>
                    <a:pt x="365961" y="57154"/>
                  </a:lnTo>
                  <a:lnTo>
                    <a:pt x="366546" y="57238"/>
                  </a:lnTo>
                  <a:lnTo>
                    <a:pt x="370140" y="57238"/>
                  </a:lnTo>
                  <a:lnTo>
                    <a:pt x="371144" y="57071"/>
                  </a:lnTo>
                  <a:lnTo>
                    <a:pt x="374224" y="49947"/>
                  </a:lnTo>
                  <a:lnTo>
                    <a:pt x="368469" y="49947"/>
                  </a:lnTo>
                  <a:lnTo>
                    <a:pt x="368385" y="49612"/>
                  </a:lnTo>
                  <a:lnTo>
                    <a:pt x="359490" y="19107"/>
                  </a:lnTo>
                  <a:lnTo>
                    <a:pt x="359399" y="18856"/>
                  </a:lnTo>
                  <a:lnTo>
                    <a:pt x="359190" y="18604"/>
                  </a:lnTo>
                  <a:lnTo>
                    <a:pt x="359106" y="18437"/>
                  </a:lnTo>
                  <a:lnTo>
                    <a:pt x="358939" y="18269"/>
                  </a:lnTo>
                  <a:lnTo>
                    <a:pt x="358103" y="18018"/>
                  </a:lnTo>
                  <a:lnTo>
                    <a:pt x="357602" y="17934"/>
                  </a:lnTo>
                  <a:close/>
                </a:path>
                <a:path extrusionOk="0" h="58420" w="526415">
                  <a:moveTo>
                    <a:pt x="386284" y="28745"/>
                  </a:moveTo>
                  <a:lnTo>
                    <a:pt x="379921" y="28745"/>
                  </a:lnTo>
                  <a:lnTo>
                    <a:pt x="387862" y="56316"/>
                  </a:lnTo>
                  <a:lnTo>
                    <a:pt x="388196" y="56652"/>
                  </a:lnTo>
                  <a:lnTo>
                    <a:pt x="388447" y="56819"/>
                  </a:lnTo>
                  <a:lnTo>
                    <a:pt x="388781" y="56903"/>
                  </a:lnTo>
                  <a:lnTo>
                    <a:pt x="389116" y="57071"/>
                  </a:lnTo>
                  <a:lnTo>
                    <a:pt x="389617" y="57154"/>
                  </a:lnTo>
                  <a:lnTo>
                    <a:pt x="390202" y="57154"/>
                  </a:lnTo>
                  <a:lnTo>
                    <a:pt x="390704" y="57238"/>
                  </a:lnTo>
                  <a:lnTo>
                    <a:pt x="394298" y="57238"/>
                  </a:lnTo>
                  <a:lnTo>
                    <a:pt x="394883" y="57154"/>
                  </a:lnTo>
                  <a:lnTo>
                    <a:pt x="395970" y="56903"/>
                  </a:lnTo>
                  <a:lnTo>
                    <a:pt x="396137" y="56735"/>
                  </a:lnTo>
                  <a:lnTo>
                    <a:pt x="396388" y="56568"/>
                  </a:lnTo>
                  <a:lnTo>
                    <a:pt x="396555" y="56316"/>
                  </a:lnTo>
                  <a:lnTo>
                    <a:pt x="398533" y="49947"/>
                  </a:lnTo>
                  <a:lnTo>
                    <a:pt x="392376" y="49947"/>
                  </a:lnTo>
                  <a:lnTo>
                    <a:pt x="386284" y="28745"/>
                  </a:lnTo>
                  <a:close/>
                </a:path>
                <a:path extrusionOk="0" h="58420" w="526415">
                  <a:moveTo>
                    <a:pt x="381760" y="17934"/>
                  </a:moveTo>
                  <a:lnTo>
                    <a:pt x="378500" y="17934"/>
                  </a:lnTo>
                  <a:lnTo>
                    <a:pt x="377747" y="18101"/>
                  </a:lnTo>
                  <a:lnTo>
                    <a:pt x="368469" y="49947"/>
                  </a:lnTo>
                  <a:lnTo>
                    <a:pt x="374224" y="49947"/>
                  </a:lnTo>
                  <a:lnTo>
                    <a:pt x="379921" y="28745"/>
                  </a:lnTo>
                  <a:lnTo>
                    <a:pt x="386284" y="28745"/>
                  </a:lnTo>
                  <a:lnTo>
                    <a:pt x="382512" y="18101"/>
                  </a:lnTo>
                  <a:lnTo>
                    <a:pt x="381760" y="17934"/>
                  </a:lnTo>
                  <a:close/>
                </a:path>
                <a:path extrusionOk="0" h="58420" w="526415">
                  <a:moveTo>
                    <a:pt x="406753" y="17934"/>
                  </a:moveTo>
                  <a:lnTo>
                    <a:pt x="403075" y="17934"/>
                  </a:lnTo>
                  <a:lnTo>
                    <a:pt x="402574" y="18018"/>
                  </a:lnTo>
                  <a:lnTo>
                    <a:pt x="392376" y="49612"/>
                  </a:lnTo>
                  <a:lnTo>
                    <a:pt x="392376" y="49947"/>
                  </a:lnTo>
                  <a:lnTo>
                    <a:pt x="398533" y="49947"/>
                  </a:lnTo>
                  <a:lnTo>
                    <a:pt x="407589" y="20783"/>
                  </a:lnTo>
                  <a:lnTo>
                    <a:pt x="407756" y="20029"/>
                  </a:lnTo>
                  <a:lnTo>
                    <a:pt x="407840" y="19777"/>
                  </a:lnTo>
                  <a:lnTo>
                    <a:pt x="407715" y="18437"/>
                  </a:lnTo>
                  <a:lnTo>
                    <a:pt x="407506" y="18269"/>
                  </a:lnTo>
                  <a:lnTo>
                    <a:pt x="407255" y="18185"/>
                  </a:lnTo>
                  <a:lnTo>
                    <a:pt x="407088" y="18018"/>
                  </a:lnTo>
                  <a:lnTo>
                    <a:pt x="406753" y="17934"/>
                  </a:lnTo>
                  <a:close/>
                </a:path>
                <a:path extrusionOk="0" h="58420" w="526415">
                  <a:moveTo>
                    <a:pt x="417955" y="57154"/>
                  </a:moveTo>
                  <a:lnTo>
                    <a:pt x="414694" y="57154"/>
                  </a:lnTo>
                  <a:lnTo>
                    <a:pt x="415112" y="57238"/>
                  </a:lnTo>
                  <a:lnTo>
                    <a:pt x="417537" y="57238"/>
                  </a:lnTo>
                  <a:lnTo>
                    <a:pt x="417955" y="57154"/>
                  </a:lnTo>
                  <a:close/>
                </a:path>
                <a:path extrusionOk="0" h="58420" w="526415">
                  <a:moveTo>
                    <a:pt x="418456" y="18018"/>
                  </a:moveTo>
                  <a:lnTo>
                    <a:pt x="414276" y="18018"/>
                  </a:lnTo>
                  <a:lnTo>
                    <a:pt x="413859" y="18101"/>
                  </a:lnTo>
                  <a:lnTo>
                    <a:pt x="413608" y="18269"/>
                  </a:lnTo>
                  <a:lnTo>
                    <a:pt x="413357" y="18353"/>
                  </a:lnTo>
                  <a:lnTo>
                    <a:pt x="413190" y="18437"/>
                  </a:lnTo>
                  <a:lnTo>
                    <a:pt x="412939" y="18939"/>
                  </a:lnTo>
                  <a:lnTo>
                    <a:pt x="412939" y="56233"/>
                  </a:lnTo>
                  <a:lnTo>
                    <a:pt x="413190" y="56735"/>
                  </a:lnTo>
                  <a:lnTo>
                    <a:pt x="413357" y="56819"/>
                  </a:lnTo>
                  <a:lnTo>
                    <a:pt x="413608" y="56903"/>
                  </a:lnTo>
                  <a:lnTo>
                    <a:pt x="413859" y="57071"/>
                  </a:lnTo>
                  <a:lnTo>
                    <a:pt x="414276" y="57154"/>
                  </a:lnTo>
                  <a:lnTo>
                    <a:pt x="418456" y="57154"/>
                  </a:lnTo>
                  <a:lnTo>
                    <a:pt x="418790" y="57071"/>
                  </a:lnTo>
                  <a:lnTo>
                    <a:pt x="419041" y="56903"/>
                  </a:lnTo>
                  <a:lnTo>
                    <a:pt x="419208" y="56819"/>
                  </a:lnTo>
                  <a:lnTo>
                    <a:pt x="419459" y="56735"/>
                  </a:lnTo>
                  <a:lnTo>
                    <a:pt x="419710" y="56233"/>
                  </a:lnTo>
                  <a:lnTo>
                    <a:pt x="419710" y="18939"/>
                  </a:lnTo>
                  <a:lnTo>
                    <a:pt x="419459" y="18437"/>
                  </a:lnTo>
                  <a:lnTo>
                    <a:pt x="419208" y="18353"/>
                  </a:lnTo>
                  <a:lnTo>
                    <a:pt x="419041" y="18269"/>
                  </a:lnTo>
                  <a:lnTo>
                    <a:pt x="418790" y="18101"/>
                  </a:lnTo>
                  <a:lnTo>
                    <a:pt x="418456" y="18018"/>
                  </a:lnTo>
                  <a:close/>
                </a:path>
                <a:path extrusionOk="0" h="58420" w="526415">
                  <a:moveTo>
                    <a:pt x="417537" y="17934"/>
                  </a:moveTo>
                  <a:lnTo>
                    <a:pt x="415112" y="17934"/>
                  </a:lnTo>
                  <a:lnTo>
                    <a:pt x="414694" y="18018"/>
                  </a:lnTo>
                  <a:lnTo>
                    <a:pt x="417955" y="18018"/>
                  </a:lnTo>
                  <a:lnTo>
                    <a:pt x="417537" y="17934"/>
                  </a:lnTo>
                  <a:close/>
                </a:path>
                <a:path extrusionOk="0" h="58420" w="526415">
                  <a:moveTo>
                    <a:pt x="417955" y="2681"/>
                  </a:moveTo>
                  <a:lnTo>
                    <a:pt x="414778" y="2681"/>
                  </a:lnTo>
                  <a:lnTo>
                    <a:pt x="413608" y="3016"/>
                  </a:lnTo>
                  <a:lnTo>
                    <a:pt x="412437" y="4190"/>
                  </a:lnTo>
                  <a:lnTo>
                    <a:pt x="412103" y="5195"/>
                  </a:lnTo>
                  <a:lnTo>
                    <a:pt x="412103" y="8380"/>
                  </a:lnTo>
                  <a:lnTo>
                    <a:pt x="412437" y="9386"/>
                  </a:lnTo>
                  <a:lnTo>
                    <a:pt x="413608" y="10559"/>
                  </a:lnTo>
                  <a:lnTo>
                    <a:pt x="414694" y="10810"/>
                  </a:lnTo>
                  <a:lnTo>
                    <a:pt x="417871" y="10810"/>
                  </a:lnTo>
                  <a:lnTo>
                    <a:pt x="418958" y="10559"/>
                  </a:lnTo>
                  <a:lnTo>
                    <a:pt x="419543" y="9972"/>
                  </a:lnTo>
                  <a:lnTo>
                    <a:pt x="420211" y="9386"/>
                  </a:lnTo>
                  <a:lnTo>
                    <a:pt x="420443" y="8380"/>
                  </a:lnTo>
                  <a:lnTo>
                    <a:pt x="420462" y="5195"/>
                  </a:lnTo>
                  <a:lnTo>
                    <a:pt x="420211" y="4106"/>
                  </a:lnTo>
                  <a:lnTo>
                    <a:pt x="419626" y="3519"/>
                  </a:lnTo>
                  <a:lnTo>
                    <a:pt x="419041" y="3016"/>
                  </a:lnTo>
                  <a:lnTo>
                    <a:pt x="417955" y="2681"/>
                  </a:lnTo>
                  <a:close/>
                </a:path>
                <a:path extrusionOk="0" h="58420" w="526415">
                  <a:moveTo>
                    <a:pt x="440106" y="23716"/>
                  </a:moveTo>
                  <a:lnTo>
                    <a:pt x="433335" y="23716"/>
                  </a:lnTo>
                  <a:lnTo>
                    <a:pt x="433335" y="47349"/>
                  </a:lnTo>
                  <a:lnTo>
                    <a:pt x="442196" y="57741"/>
                  </a:lnTo>
                  <a:lnTo>
                    <a:pt x="444704" y="57741"/>
                  </a:lnTo>
                  <a:lnTo>
                    <a:pt x="450806" y="54724"/>
                  </a:lnTo>
                  <a:lnTo>
                    <a:pt x="450782" y="51958"/>
                  </a:lnTo>
                  <a:lnTo>
                    <a:pt x="443283" y="51958"/>
                  </a:lnTo>
                  <a:lnTo>
                    <a:pt x="441945" y="51288"/>
                  </a:lnTo>
                  <a:lnTo>
                    <a:pt x="441193" y="50031"/>
                  </a:lnTo>
                  <a:lnTo>
                    <a:pt x="440440" y="48690"/>
                  </a:lnTo>
                  <a:lnTo>
                    <a:pt x="440208" y="47349"/>
                  </a:lnTo>
                  <a:lnTo>
                    <a:pt x="440106" y="23716"/>
                  </a:lnTo>
                  <a:close/>
                </a:path>
                <a:path extrusionOk="0" h="58420" w="526415">
                  <a:moveTo>
                    <a:pt x="450053" y="50785"/>
                  </a:moveTo>
                  <a:lnTo>
                    <a:pt x="449719" y="50785"/>
                  </a:lnTo>
                  <a:lnTo>
                    <a:pt x="449218" y="50953"/>
                  </a:lnTo>
                  <a:lnTo>
                    <a:pt x="448883" y="51120"/>
                  </a:lnTo>
                  <a:lnTo>
                    <a:pt x="447796" y="51539"/>
                  </a:lnTo>
                  <a:lnTo>
                    <a:pt x="447379" y="51623"/>
                  </a:lnTo>
                  <a:lnTo>
                    <a:pt x="446877" y="51791"/>
                  </a:lnTo>
                  <a:lnTo>
                    <a:pt x="446459" y="51875"/>
                  </a:lnTo>
                  <a:lnTo>
                    <a:pt x="445874" y="51958"/>
                  </a:lnTo>
                  <a:lnTo>
                    <a:pt x="450782" y="51958"/>
                  </a:lnTo>
                  <a:lnTo>
                    <a:pt x="450555" y="51120"/>
                  </a:lnTo>
                  <a:lnTo>
                    <a:pt x="450471" y="50953"/>
                  </a:lnTo>
                  <a:lnTo>
                    <a:pt x="450304" y="50869"/>
                  </a:lnTo>
                  <a:lnTo>
                    <a:pt x="450053" y="50785"/>
                  </a:lnTo>
                  <a:close/>
                </a:path>
                <a:path extrusionOk="0" h="58420" w="526415">
                  <a:moveTo>
                    <a:pt x="449719" y="18101"/>
                  </a:moveTo>
                  <a:lnTo>
                    <a:pt x="428069" y="18101"/>
                  </a:lnTo>
                  <a:lnTo>
                    <a:pt x="427818" y="18185"/>
                  </a:lnTo>
                  <a:lnTo>
                    <a:pt x="427484" y="18353"/>
                  </a:lnTo>
                  <a:lnTo>
                    <a:pt x="427317" y="18520"/>
                  </a:lnTo>
                  <a:lnTo>
                    <a:pt x="427233" y="18772"/>
                  </a:lnTo>
                  <a:lnTo>
                    <a:pt x="427150" y="18939"/>
                  </a:lnTo>
                  <a:lnTo>
                    <a:pt x="426982" y="19610"/>
                  </a:lnTo>
                  <a:lnTo>
                    <a:pt x="426982" y="22627"/>
                  </a:lnTo>
                  <a:lnTo>
                    <a:pt x="427484" y="23465"/>
                  </a:lnTo>
                  <a:lnTo>
                    <a:pt x="427818" y="23716"/>
                  </a:lnTo>
                  <a:lnTo>
                    <a:pt x="449970" y="23716"/>
                  </a:lnTo>
                  <a:lnTo>
                    <a:pt x="450221" y="23465"/>
                  </a:lnTo>
                  <a:lnTo>
                    <a:pt x="450722" y="22627"/>
                  </a:lnTo>
                  <a:lnTo>
                    <a:pt x="450889" y="21873"/>
                  </a:lnTo>
                  <a:lnTo>
                    <a:pt x="450806" y="19610"/>
                  </a:lnTo>
                  <a:lnTo>
                    <a:pt x="450053" y="18269"/>
                  </a:lnTo>
                  <a:lnTo>
                    <a:pt x="449719" y="18101"/>
                  </a:lnTo>
                  <a:close/>
                </a:path>
                <a:path extrusionOk="0" h="58420" w="526415">
                  <a:moveTo>
                    <a:pt x="437933" y="8045"/>
                  </a:moveTo>
                  <a:lnTo>
                    <a:pt x="435509" y="8045"/>
                  </a:lnTo>
                  <a:lnTo>
                    <a:pt x="434255" y="8296"/>
                  </a:lnTo>
                  <a:lnTo>
                    <a:pt x="434004" y="8380"/>
                  </a:lnTo>
                  <a:lnTo>
                    <a:pt x="433753" y="8548"/>
                  </a:lnTo>
                  <a:lnTo>
                    <a:pt x="433586" y="8631"/>
                  </a:lnTo>
                  <a:lnTo>
                    <a:pt x="433335" y="9134"/>
                  </a:lnTo>
                  <a:lnTo>
                    <a:pt x="433335" y="18101"/>
                  </a:lnTo>
                  <a:lnTo>
                    <a:pt x="440106" y="18101"/>
                  </a:lnTo>
                  <a:lnTo>
                    <a:pt x="440106" y="9134"/>
                  </a:lnTo>
                  <a:lnTo>
                    <a:pt x="439855" y="8631"/>
                  </a:lnTo>
                  <a:lnTo>
                    <a:pt x="439605" y="8548"/>
                  </a:lnTo>
                  <a:lnTo>
                    <a:pt x="439437" y="8380"/>
                  </a:lnTo>
                  <a:lnTo>
                    <a:pt x="438852" y="8212"/>
                  </a:lnTo>
                  <a:lnTo>
                    <a:pt x="437933" y="8045"/>
                  </a:lnTo>
                  <a:close/>
                </a:path>
                <a:path extrusionOk="0" h="58420" w="526415">
                  <a:moveTo>
                    <a:pt x="478892" y="17347"/>
                  </a:moveTo>
                  <a:lnTo>
                    <a:pt x="475298" y="17347"/>
                  </a:lnTo>
                  <a:lnTo>
                    <a:pt x="473041" y="17766"/>
                  </a:lnTo>
                  <a:lnTo>
                    <a:pt x="470951" y="18604"/>
                  </a:lnTo>
                  <a:lnTo>
                    <a:pt x="468861" y="19358"/>
                  </a:lnTo>
                  <a:lnTo>
                    <a:pt x="467022" y="20615"/>
                  </a:lnTo>
                  <a:lnTo>
                    <a:pt x="465518" y="22292"/>
                  </a:lnTo>
                  <a:lnTo>
                    <a:pt x="463930" y="23968"/>
                  </a:lnTo>
                  <a:lnTo>
                    <a:pt x="462759" y="26063"/>
                  </a:lnTo>
                  <a:lnTo>
                    <a:pt x="461840" y="28661"/>
                  </a:lnTo>
                  <a:lnTo>
                    <a:pt x="461004" y="31259"/>
                  </a:lnTo>
                  <a:lnTo>
                    <a:pt x="460502" y="34443"/>
                  </a:lnTo>
                  <a:lnTo>
                    <a:pt x="460502" y="41231"/>
                  </a:lnTo>
                  <a:lnTo>
                    <a:pt x="474295" y="57825"/>
                  </a:lnTo>
                  <a:lnTo>
                    <a:pt x="478224" y="57825"/>
                  </a:lnTo>
                  <a:lnTo>
                    <a:pt x="486666" y="55143"/>
                  </a:lnTo>
                  <a:lnTo>
                    <a:pt x="487502" y="54640"/>
                  </a:lnTo>
                  <a:lnTo>
                    <a:pt x="489425" y="52210"/>
                  </a:lnTo>
                  <a:lnTo>
                    <a:pt x="489425" y="51958"/>
                  </a:lnTo>
                  <a:lnTo>
                    <a:pt x="476134" y="51958"/>
                  </a:lnTo>
                  <a:lnTo>
                    <a:pt x="474713" y="51623"/>
                  </a:lnTo>
                  <a:lnTo>
                    <a:pt x="473459" y="51037"/>
                  </a:lnTo>
                  <a:lnTo>
                    <a:pt x="472121" y="50450"/>
                  </a:lnTo>
                  <a:lnTo>
                    <a:pt x="471118" y="49612"/>
                  </a:lnTo>
                  <a:lnTo>
                    <a:pt x="469363" y="47182"/>
                  </a:lnTo>
                  <a:lnTo>
                    <a:pt x="468694" y="45673"/>
                  </a:lnTo>
                  <a:lnTo>
                    <a:pt x="468276" y="43913"/>
                  </a:lnTo>
                  <a:lnTo>
                    <a:pt x="467775" y="42153"/>
                  </a:lnTo>
                  <a:lnTo>
                    <a:pt x="467524" y="40058"/>
                  </a:lnTo>
                  <a:lnTo>
                    <a:pt x="467524" y="32935"/>
                  </a:lnTo>
                  <a:lnTo>
                    <a:pt x="468443" y="29331"/>
                  </a:lnTo>
                  <a:lnTo>
                    <a:pt x="470642" y="26063"/>
                  </a:lnTo>
                  <a:lnTo>
                    <a:pt x="471871" y="24303"/>
                  </a:lnTo>
                  <a:lnTo>
                    <a:pt x="474378" y="23046"/>
                  </a:lnTo>
                  <a:lnTo>
                    <a:pt x="489279" y="23046"/>
                  </a:lnTo>
                  <a:lnTo>
                    <a:pt x="489258" y="22711"/>
                  </a:lnTo>
                  <a:lnTo>
                    <a:pt x="489090" y="22124"/>
                  </a:lnTo>
                  <a:lnTo>
                    <a:pt x="489007" y="21956"/>
                  </a:lnTo>
                  <a:lnTo>
                    <a:pt x="488840" y="21789"/>
                  </a:lnTo>
                  <a:lnTo>
                    <a:pt x="488756" y="21537"/>
                  </a:lnTo>
                  <a:lnTo>
                    <a:pt x="481066" y="17682"/>
                  </a:lnTo>
                  <a:lnTo>
                    <a:pt x="478892" y="17347"/>
                  </a:lnTo>
                  <a:close/>
                </a:path>
                <a:path extrusionOk="0" h="58420" w="526415">
                  <a:moveTo>
                    <a:pt x="488589" y="47265"/>
                  </a:moveTo>
                  <a:lnTo>
                    <a:pt x="488087" y="47265"/>
                  </a:lnTo>
                  <a:lnTo>
                    <a:pt x="487669" y="47517"/>
                  </a:lnTo>
                  <a:lnTo>
                    <a:pt x="487084" y="48020"/>
                  </a:lnTo>
                  <a:lnTo>
                    <a:pt x="486499" y="48439"/>
                  </a:lnTo>
                  <a:lnTo>
                    <a:pt x="479310" y="51958"/>
                  </a:lnTo>
                  <a:lnTo>
                    <a:pt x="489425" y="51958"/>
                  </a:lnTo>
                  <a:lnTo>
                    <a:pt x="489341" y="48271"/>
                  </a:lnTo>
                  <a:lnTo>
                    <a:pt x="489174" y="47768"/>
                  </a:lnTo>
                  <a:lnTo>
                    <a:pt x="489007" y="47517"/>
                  </a:lnTo>
                  <a:lnTo>
                    <a:pt x="488589" y="47265"/>
                  </a:lnTo>
                  <a:close/>
                </a:path>
                <a:path extrusionOk="0" h="58420" w="526415">
                  <a:moveTo>
                    <a:pt x="489279" y="23046"/>
                  </a:moveTo>
                  <a:lnTo>
                    <a:pt x="479143" y="23046"/>
                  </a:lnTo>
                  <a:lnTo>
                    <a:pt x="480564" y="23297"/>
                  </a:lnTo>
                  <a:lnTo>
                    <a:pt x="481734" y="23716"/>
                  </a:lnTo>
                  <a:lnTo>
                    <a:pt x="482905" y="24219"/>
                  </a:lnTo>
                  <a:lnTo>
                    <a:pt x="483824" y="24722"/>
                  </a:lnTo>
                  <a:lnTo>
                    <a:pt x="484660" y="25225"/>
                  </a:lnTo>
                  <a:lnTo>
                    <a:pt x="485496" y="25811"/>
                  </a:lnTo>
                  <a:lnTo>
                    <a:pt x="486165" y="26230"/>
                  </a:lnTo>
                  <a:lnTo>
                    <a:pt x="486666" y="26733"/>
                  </a:lnTo>
                  <a:lnTo>
                    <a:pt x="487251" y="27152"/>
                  </a:lnTo>
                  <a:lnTo>
                    <a:pt x="487669" y="27404"/>
                  </a:lnTo>
                  <a:lnTo>
                    <a:pt x="488422" y="27404"/>
                  </a:lnTo>
                  <a:lnTo>
                    <a:pt x="488756" y="27152"/>
                  </a:lnTo>
                  <a:lnTo>
                    <a:pt x="489258" y="26314"/>
                  </a:lnTo>
                  <a:lnTo>
                    <a:pt x="489279" y="23046"/>
                  </a:lnTo>
                  <a:close/>
                </a:path>
                <a:path extrusionOk="0" h="58420" w="526415">
                  <a:moveTo>
                    <a:pt x="499456" y="57154"/>
                  </a:moveTo>
                  <a:lnTo>
                    <a:pt x="496196" y="57154"/>
                  </a:lnTo>
                  <a:lnTo>
                    <a:pt x="496614" y="57238"/>
                  </a:lnTo>
                  <a:lnTo>
                    <a:pt x="499038" y="57238"/>
                  </a:lnTo>
                  <a:lnTo>
                    <a:pt x="499456" y="57154"/>
                  </a:lnTo>
                  <a:close/>
                </a:path>
                <a:path extrusionOk="0" h="58420" w="526415">
                  <a:moveTo>
                    <a:pt x="524366" y="57154"/>
                  </a:moveTo>
                  <a:lnTo>
                    <a:pt x="521106" y="57154"/>
                  </a:lnTo>
                  <a:lnTo>
                    <a:pt x="521524" y="57238"/>
                  </a:lnTo>
                  <a:lnTo>
                    <a:pt x="523948" y="57238"/>
                  </a:lnTo>
                  <a:lnTo>
                    <a:pt x="524366" y="57154"/>
                  </a:lnTo>
                  <a:close/>
                </a:path>
                <a:path extrusionOk="0" h="58420" w="526415">
                  <a:moveTo>
                    <a:pt x="499456" y="83"/>
                  </a:moveTo>
                  <a:lnTo>
                    <a:pt x="496196" y="83"/>
                  </a:lnTo>
                  <a:lnTo>
                    <a:pt x="495360" y="251"/>
                  </a:lnTo>
                  <a:lnTo>
                    <a:pt x="494858" y="419"/>
                  </a:lnTo>
                  <a:lnTo>
                    <a:pt x="494691" y="586"/>
                  </a:lnTo>
                  <a:lnTo>
                    <a:pt x="494440" y="1089"/>
                  </a:lnTo>
                  <a:lnTo>
                    <a:pt x="494440" y="56233"/>
                  </a:lnTo>
                  <a:lnTo>
                    <a:pt x="494691" y="56735"/>
                  </a:lnTo>
                  <a:lnTo>
                    <a:pt x="494858" y="56819"/>
                  </a:lnTo>
                  <a:lnTo>
                    <a:pt x="495109" y="56903"/>
                  </a:lnTo>
                  <a:lnTo>
                    <a:pt x="495360" y="57071"/>
                  </a:lnTo>
                  <a:lnTo>
                    <a:pt x="495778" y="57154"/>
                  </a:lnTo>
                  <a:lnTo>
                    <a:pt x="499957" y="57154"/>
                  </a:lnTo>
                  <a:lnTo>
                    <a:pt x="500292" y="57071"/>
                  </a:lnTo>
                  <a:lnTo>
                    <a:pt x="500542" y="56903"/>
                  </a:lnTo>
                  <a:lnTo>
                    <a:pt x="500710" y="56819"/>
                  </a:lnTo>
                  <a:lnTo>
                    <a:pt x="500960" y="56735"/>
                  </a:lnTo>
                  <a:lnTo>
                    <a:pt x="501211" y="56233"/>
                  </a:lnTo>
                  <a:lnTo>
                    <a:pt x="501211" y="30253"/>
                  </a:lnTo>
                  <a:lnTo>
                    <a:pt x="503050" y="27907"/>
                  </a:lnTo>
                  <a:lnTo>
                    <a:pt x="504806" y="26147"/>
                  </a:lnTo>
                  <a:lnTo>
                    <a:pt x="508149" y="23800"/>
                  </a:lnTo>
                  <a:lnTo>
                    <a:pt x="509403" y="23381"/>
                  </a:lnTo>
                  <a:lnTo>
                    <a:pt x="501211" y="23381"/>
                  </a:lnTo>
                  <a:lnTo>
                    <a:pt x="501211" y="1089"/>
                  </a:lnTo>
                  <a:lnTo>
                    <a:pt x="500960" y="586"/>
                  </a:lnTo>
                  <a:lnTo>
                    <a:pt x="500710" y="419"/>
                  </a:lnTo>
                  <a:lnTo>
                    <a:pt x="500542" y="335"/>
                  </a:lnTo>
                  <a:lnTo>
                    <a:pt x="499957" y="167"/>
                  </a:lnTo>
                  <a:lnTo>
                    <a:pt x="499456" y="83"/>
                  </a:lnTo>
                  <a:close/>
                </a:path>
                <a:path extrusionOk="0" h="58420" w="526415">
                  <a:moveTo>
                    <a:pt x="524140" y="23213"/>
                  </a:moveTo>
                  <a:lnTo>
                    <a:pt x="512830" y="23213"/>
                  </a:lnTo>
                  <a:lnTo>
                    <a:pt x="514001" y="23465"/>
                  </a:lnTo>
                  <a:lnTo>
                    <a:pt x="515004" y="23884"/>
                  </a:lnTo>
                  <a:lnTo>
                    <a:pt x="516007" y="24387"/>
                  </a:lnTo>
                  <a:lnTo>
                    <a:pt x="516843" y="25141"/>
                  </a:lnTo>
                  <a:lnTo>
                    <a:pt x="517489" y="26147"/>
                  </a:lnTo>
                  <a:lnTo>
                    <a:pt x="518097" y="26985"/>
                  </a:lnTo>
                  <a:lnTo>
                    <a:pt x="518514" y="28074"/>
                  </a:lnTo>
                  <a:lnTo>
                    <a:pt x="519183" y="30672"/>
                  </a:lnTo>
                  <a:lnTo>
                    <a:pt x="519350" y="32348"/>
                  </a:lnTo>
                  <a:lnTo>
                    <a:pt x="519350" y="56233"/>
                  </a:lnTo>
                  <a:lnTo>
                    <a:pt x="519601" y="56735"/>
                  </a:lnTo>
                  <a:lnTo>
                    <a:pt x="519768" y="56819"/>
                  </a:lnTo>
                  <a:lnTo>
                    <a:pt x="520019" y="56903"/>
                  </a:lnTo>
                  <a:lnTo>
                    <a:pt x="520270" y="57071"/>
                  </a:lnTo>
                  <a:lnTo>
                    <a:pt x="520604" y="57154"/>
                  </a:lnTo>
                  <a:lnTo>
                    <a:pt x="524784" y="57154"/>
                  </a:lnTo>
                  <a:lnTo>
                    <a:pt x="525118" y="57071"/>
                  </a:lnTo>
                  <a:lnTo>
                    <a:pt x="525369" y="56903"/>
                  </a:lnTo>
                  <a:lnTo>
                    <a:pt x="525620" y="56819"/>
                  </a:lnTo>
                  <a:lnTo>
                    <a:pt x="525787" y="56735"/>
                  </a:lnTo>
                  <a:lnTo>
                    <a:pt x="525954" y="56568"/>
                  </a:lnTo>
                  <a:lnTo>
                    <a:pt x="526121" y="56233"/>
                  </a:lnTo>
                  <a:lnTo>
                    <a:pt x="526047" y="30253"/>
                  </a:lnTo>
                  <a:lnTo>
                    <a:pt x="525870" y="28661"/>
                  </a:lnTo>
                  <a:lnTo>
                    <a:pt x="525453" y="26817"/>
                  </a:lnTo>
                  <a:lnTo>
                    <a:pt x="524951" y="24973"/>
                  </a:lnTo>
                  <a:lnTo>
                    <a:pt x="524199" y="23297"/>
                  </a:lnTo>
                  <a:close/>
                </a:path>
                <a:path extrusionOk="0" h="58420" w="526415">
                  <a:moveTo>
                    <a:pt x="515422" y="17347"/>
                  </a:moveTo>
                  <a:lnTo>
                    <a:pt x="510991" y="17347"/>
                  </a:lnTo>
                  <a:lnTo>
                    <a:pt x="508985" y="17850"/>
                  </a:lnTo>
                  <a:lnTo>
                    <a:pt x="507063" y="18856"/>
                  </a:lnTo>
                  <a:lnTo>
                    <a:pt x="505056" y="19777"/>
                  </a:lnTo>
                  <a:lnTo>
                    <a:pt x="503134" y="21370"/>
                  </a:lnTo>
                  <a:lnTo>
                    <a:pt x="501211" y="23381"/>
                  </a:lnTo>
                  <a:lnTo>
                    <a:pt x="509403" y="23381"/>
                  </a:lnTo>
                  <a:lnTo>
                    <a:pt x="509905" y="23213"/>
                  </a:lnTo>
                  <a:lnTo>
                    <a:pt x="524140" y="23213"/>
                  </a:lnTo>
                  <a:lnTo>
                    <a:pt x="523196" y="21873"/>
                  </a:lnTo>
                  <a:lnTo>
                    <a:pt x="522192" y="20532"/>
                  </a:lnTo>
                  <a:lnTo>
                    <a:pt x="520771" y="19442"/>
                  </a:lnTo>
                  <a:lnTo>
                    <a:pt x="517428" y="17766"/>
                  </a:lnTo>
                  <a:lnTo>
                    <a:pt x="515422" y="17347"/>
                  </a:lnTo>
                  <a:close/>
                </a:path>
                <a:path extrusionOk="0" h="58420" w="526415">
                  <a:moveTo>
                    <a:pt x="498453" y="0"/>
                  </a:moveTo>
                  <a:lnTo>
                    <a:pt x="497115" y="0"/>
                  </a:lnTo>
                  <a:lnTo>
                    <a:pt x="496614" y="83"/>
                  </a:lnTo>
                  <a:lnTo>
                    <a:pt x="499038" y="83"/>
                  </a:lnTo>
                  <a:lnTo>
                    <a:pt x="498453" y="0"/>
                  </a:lnTo>
                  <a:close/>
                </a:path>
              </a:pathLst>
            </a:custGeom>
            <a:solidFill>
              <a:srgbClr val="1E49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3" name="Google Shape;4843;p176"/>
            <p:cNvSpPr/>
            <p:nvPr/>
          </p:nvSpPr>
          <p:spPr>
            <a:xfrm>
              <a:off x="7807969" y="2894947"/>
              <a:ext cx="0" cy="386080"/>
            </a:xfrm>
            <a:custGeom>
              <a:rect b="b" l="l" r="r" t="t"/>
              <a:pathLst>
                <a:path extrusionOk="0" h="386079" w="120000">
                  <a:moveTo>
                    <a:pt x="0" y="0"/>
                  </a:moveTo>
                  <a:lnTo>
                    <a:pt x="0" y="385753"/>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4" name="Google Shape;4844;p176"/>
            <p:cNvSpPr/>
            <p:nvPr/>
          </p:nvSpPr>
          <p:spPr>
            <a:xfrm>
              <a:off x="7780634" y="3273828"/>
              <a:ext cx="55244" cy="55244"/>
            </a:xfrm>
            <a:custGeom>
              <a:rect b="b" l="l" r="r" t="t"/>
              <a:pathLst>
                <a:path extrusionOk="0" h="55245" w="55245">
                  <a:moveTo>
                    <a:pt x="54668" y="0"/>
                  </a:moveTo>
                  <a:lnTo>
                    <a:pt x="0" y="0"/>
                  </a:lnTo>
                  <a:lnTo>
                    <a:pt x="27334" y="54808"/>
                  </a:lnTo>
                  <a:lnTo>
                    <a:pt x="54668"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5" name="Google Shape;4845;p176"/>
            <p:cNvSpPr/>
            <p:nvPr/>
          </p:nvSpPr>
          <p:spPr>
            <a:xfrm>
              <a:off x="7055608" y="3420738"/>
              <a:ext cx="0" cy="460375"/>
            </a:xfrm>
            <a:custGeom>
              <a:rect b="b" l="l" r="r" t="t"/>
              <a:pathLst>
                <a:path extrusionOk="0" h="460375" w="120000">
                  <a:moveTo>
                    <a:pt x="0" y="0"/>
                  </a:moveTo>
                  <a:lnTo>
                    <a:pt x="0" y="459904"/>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6" name="Google Shape;4846;p176"/>
            <p:cNvSpPr/>
            <p:nvPr/>
          </p:nvSpPr>
          <p:spPr>
            <a:xfrm>
              <a:off x="6867528" y="3928596"/>
              <a:ext cx="601980" cy="158115"/>
            </a:xfrm>
            <a:custGeom>
              <a:rect b="b" l="l" r="r" t="t"/>
              <a:pathLst>
                <a:path extrusionOk="0" h="158114" w="601979">
                  <a:moveTo>
                    <a:pt x="567457" y="144177"/>
                  </a:moveTo>
                  <a:lnTo>
                    <a:pt x="34355" y="144177"/>
                  </a:lnTo>
                  <a:lnTo>
                    <a:pt x="46401" y="157754"/>
                  </a:lnTo>
                  <a:lnTo>
                    <a:pt x="555420" y="157754"/>
                  </a:lnTo>
                  <a:lnTo>
                    <a:pt x="567457" y="144177"/>
                  </a:lnTo>
                  <a:close/>
                </a:path>
                <a:path extrusionOk="0" h="158114" w="601979">
                  <a:moveTo>
                    <a:pt x="601813" y="0"/>
                  </a:moveTo>
                  <a:lnTo>
                    <a:pt x="0" y="0"/>
                  </a:lnTo>
                  <a:lnTo>
                    <a:pt x="0" y="136115"/>
                  </a:lnTo>
                  <a:lnTo>
                    <a:pt x="601813" y="136115"/>
                  </a:lnTo>
                  <a:lnTo>
                    <a:pt x="601813"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7" name="Google Shape;4847;p176"/>
            <p:cNvSpPr/>
            <p:nvPr/>
          </p:nvSpPr>
          <p:spPr>
            <a:xfrm>
              <a:off x="6867528" y="3928596"/>
              <a:ext cx="601980" cy="158115"/>
            </a:xfrm>
            <a:custGeom>
              <a:rect b="b" l="l" r="r" t="t"/>
              <a:pathLst>
                <a:path extrusionOk="0" h="158114" w="601979">
                  <a:moveTo>
                    <a:pt x="555420" y="157754"/>
                  </a:moveTo>
                  <a:lnTo>
                    <a:pt x="567457" y="144177"/>
                  </a:lnTo>
                  <a:lnTo>
                    <a:pt x="34355" y="144177"/>
                  </a:lnTo>
                  <a:lnTo>
                    <a:pt x="46401" y="157754"/>
                  </a:lnTo>
                  <a:lnTo>
                    <a:pt x="555420" y="157754"/>
                  </a:lnTo>
                  <a:close/>
                </a:path>
                <a:path extrusionOk="0" h="158114" w="601979">
                  <a:moveTo>
                    <a:pt x="0" y="136115"/>
                  </a:moveTo>
                  <a:lnTo>
                    <a:pt x="601813" y="136115"/>
                  </a:lnTo>
                  <a:lnTo>
                    <a:pt x="601813" y="0"/>
                  </a:lnTo>
                  <a:lnTo>
                    <a:pt x="0" y="0"/>
                  </a:lnTo>
                  <a:lnTo>
                    <a:pt x="0" y="136115"/>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8" name="Google Shape;4848;p176"/>
            <p:cNvSpPr/>
            <p:nvPr/>
          </p:nvSpPr>
          <p:spPr>
            <a:xfrm>
              <a:off x="6975946" y="3979225"/>
              <a:ext cx="261620" cy="22860"/>
            </a:xfrm>
            <a:custGeom>
              <a:rect b="b" l="l" r="r" t="t"/>
              <a:pathLst>
                <a:path extrusionOk="0" h="22860" w="261620">
                  <a:moveTo>
                    <a:pt x="261589" y="0"/>
                  </a:moveTo>
                  <a:lnTo>
                    <a:pt x="0" y="0"/>
                  </a:lnTo>
                  <a:lnTo>
                    <a:pt x="0" y="22700"/>
                  </a:lnTo>
                  <a:lnTo>
                    <a:pt x="261589" y="22700"/>
                  </a:lnTo>
                  <a:lnTo>
                    <a:pt x="26158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9" name="Google Shape;4849;p176"/>
            <p:cNvSpPr/>
            <p:nvPr/>
          </p:nvSpPr>
          <p:spPr>
            <a:xfrm>
              <a:off x="6918895" y="3953787"/>
              <a:ext cx="517525" cy="85090"/>
            </a:xfrm>
            <a:custGeom>
              <a:rect b="b" l="l" r="r" t="t"/>
              <a:pathLst>
                <a:path extrusionOk="0" h="85089" w="517525">
                  <a:moveTo>
                    <a:pt x="26815" y="27052"/>
                  </a:moveTo>
                  <a:lnTo>
                    <a:pt x="7732" y="27052"/>
                  </a:lnTo>
                  <a:lnTo>
                    <a:pt x="0" y="31410"/>
                  </a:lnTo>
                  <a:lnTo>
                    <a:pt x="0" y="42170"/>
                  </a:lnTo>
                  <a:lnTo>
                    <a:pt x="7732" y="46536"/>
                  </a:lnTo>
                  <a:lnTo>
                    <a:pt x="26815" y="46536"/>
                  </a:lnTo>
                  <a:lnTo>
                    <a:pt x="34556" y="42170"/>
                  </a:lnTo>
                  <a:lnTo>
                    <a:pt x="34556" y="31410"/>
                  </a:lnTo>
                  <a:lnTo>
                    <a:pt x="26815" y="27052"/>
                  </a:lnTo>
                  <a:close/>
                </a:path>
                <a:path extrusionOk="0" h="85089" w="517525">
                  <a:moveTo>
                    <a:pt x="304914" y="35097"/>
                  </a:moveTo>
                  <a:lnTo>
                    <a:pt x="68837" y="35097"/>
                  </a:lnTo>
                  <a:lnTo>
                    <a:pt x="68837" y="38491"/>
                  </a:lnTo>
                  <a:lnTo>
                    <a:pt x="304914" y="38491"/>
                  </a:lnTo>
                  <a:lnTo>
                    <a:pt x="304914" y="35097"/>
                  </a:lnTo>
                  <a:close/>
                </a:path>
                <a:path extrusionOk="0" h="85089" w="517525">
                  <a:moveTo>
                    <a:pt x="517010" y="0"/>
                  </a:moveTo>
                  <a:lnTo>
                    <a:pt x="358254" y="0"/>
                  </a:lnTo>
                  <a:lnTo>
                    <a:pt x="358254" y="84978"/>
                  </a:lnTo>
                  <a:lnTo>
                    <a:pt x="517010" y="84978"/>
                  </a:lnTo>
                  <a:lnTo>
                    <a:pt x="517010" y="0"/>
                  </a:lnTo>
                  <a:close/>
                </a:path>
              </a:pathLst>
            </a:custGeom>
            <a:solidFill>
              <a:srgbClr val="AAD28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0" name="Google Shape;4850;p176"/>
            <p:cNvSpPr/>
            <p:nvPr/>
          </p:nvSpPr>
          <p:spPr>
            <a:xfrm>
              <a:off x="6918895" y="3953787"/>
              <a:ext cx="517525" cy="85090"/>
            </a:xfrm>
            <a:custGeom>
              <a:rect b="b" l="l" r="r" t="t"/>
              <a:pathLst>
                <a:path extrusionOk="0" h="85089" w="517525">
                  <a:moveTo>
                    <a:pt x="34556" y="36790"/>
                  </a:moveTo>
                  <a:lnTo>
                    <a:pt x="34556" y="31410"/>
                  </a:lnTo>
                  <a:lnTo>
                    <a:pt x="26815" y="27052"/>
                  </a:lnTo>
                  <a:lnTo>
                    <a:pt x="17278" y="27052"/>
                  </a:lnTo>
                  <a:lnTo>
                    <a:pt x="7732" y="27052"/>
                  </a:lnTo>
                  <a:lnTo>
                    <a:pt x="0" y="31410"/>
                  </a:lnTo>
                  <a:lnTo>
                    <a:pt x="0" y="36790"/>
                  </a:lnTo>
                  <a:lnTo>
                    <a:pt x="0" y="42170"/>
                  </a:lnTo>
                  <a:lnTo>
                    <a:pt x="7732" y="46536"/>
                  </a:lnTo>
                  <a:lnTo>
                    <a:pt x="17278" y="46536"/>
                  </a:lnTo>
                  <a:lnTo>
                    <a:pt x="26815" y="46536"/>
                  </a:lnTo>
                  <a:lnTo>
                    <a:pt x="34556" y="42170"/>
                  </a:lnTo>
                  <a:lnTo>
                    <a:pt x="34556" y="36790"/>
                  </a:lnTo>
                  <a:close/>
                </a:path>
                <a:path extrusionOk="0" h="85089" w="517525">
                  <a:moveTo>
                    <a:pt x="358254" y="84978"/>
                  </a:moveTo>
                  <a:lnTo>
                    <a:pt x="517010" y="84978"/>
                  </a:lnTo>
                  <a:lnTo>
                    <a:pt x="517010" y="0"/>
                  </a:lnTo>
                  <a:lnTo>
                    <a:pt x="358254" y="0"/>
                  </a:lnTo>
                  <a:lnTo>
                    <a:pt x="358254" y="8497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1" name="Google Shape;4851;p176"/>
            <p:cNvSpPr/>
            <p:nvPr/>
          </p:nvSpPr>
          <p:spPr>
            <a:xfrm>
              <a:off x="7288610" y="3957969"/>
              <a:ext cx="135890" cy="76835"/>
            </a:xfrm>
            <a:custGeom>
              <a:rect b="b" l="l" r="r" t="t"/>
              <a:pathLst>
                <a:path extrusionOk="0" h="76835" w="135890">
                  <a:moveTo>
                    <a:pt x="67967" y="0"/>
                  </a:moveTo>
                  <a:lnTo>
                    <a:pt x="41506" y="3009"/>
                  </a:lnTo>
                  <a:lnTo>
                    <a:pt x="19903" y="11218"/>
                  </a:lnTo>
                  <a:lnTo>
                    <a:pt x="5339" y="23394"/>
                  </a:lnTo>
                  <a:lnTo>
                    <a:pt x="0" y="38307"/>
                  </a:lnTo>
                  <a:lnTo>
                    <a:pt x="5339" y="53219"/>
                  </a:lnTo>
                  <a:lnTo>
                    <a:pt x="19903" y="65396"/>
                  </a:lnTo>
                  <a:lnTo>
                    <a:pt x="41506" y="73604"/>
                  </a:lnTo>
                  <a:lnTo>
                    <a:pt x="67967" y="76614"/>
                  </a:lnTo>
                  <a:lnTo>
                    <a:pt x="94372" y="73603"/>
                  </a:lnTo>
                  <a:lnTo>
                    <a:pt x="104298" y="69826"/>
                  </a:lnTo>
                  <a:lnTo>
                    <a:pt x="67967" y="69826"/>
                  </a:lnTo>
                  <a:lnTo>
                    <a:pt x="46212" y="67344"/>
                  </a:lnTo>
                  <a:lnTo>
                    <a:pt x="28432" y="60581"/>
                  </a:lnTo>
                  <a:lnTo>
                    <a:pt x="16441" y="50564"/>
                  </a:lnTo>
                  <a:lnTo>
                    <a:pt x="12037" y="38307"/>
                  </a:lnTo>
                  <a:lnTo>
                    <a:pt x="16437" y="26049"/>
                  </a:lnTo>
                  <a:lnTo>
                    <a:pt x="28432" y="16029"/>
                  </a:lnTo>
                  <a:lnTo>
                    <a:pt x="46212" y="9268"/>
                  </a:lnTo>
                  <a:lnTo>
                    <a:pt x="67967" y="6788"/>
                  </a:lnTo>
                  <a:lnTo>
                    <a:pt x="104304" y="6788"/>
                  </a:lnTo>
                  <a:lnTo>
                    <a:pt x="94372" y="3009"/>
                  </a:lnTo>
                  <a:lnTo>
                    <a:pt x="67967" y="0"/>
                  </a:lnTo>
                  <a:close/>
                </a:path>
                <a:path extrusionOk="0" h="76835" w="135890">
                  <a:moveTo>
                    <a:pt x="104304" y="6788"/>
                  </a:moveTo>
                  <a:lnTo>
                    <a:pt x="67967" y="6788"/>
                  </a:lnTo>
                  <a:lnTo>
                    <a:pt x="89670" y="9268"/>
                  </a:lnTo>
                  <a:lnTo>
                    <a:pt x="107422" y="16029"/>
                  </a:lnTo>
                  <a:lnTo>
                    <a:pt x="119407" y="26049"/>
                  </a:lnTo>
                  <a:lnTo>
                    <a:pt x="123806" y="38307"/>
                  </a:lnTo>
                  <a:lnTo>
                    <a:pt x="119407" y="50564"/>
                  </a:lnTo>
                  <a:lnTo>
                    <a:pt x="107422" y="60584"/>
                  </a:lnTo>
                  <a:lnTo>
                    <a:pt x="89670" y="67345"/>
                  </a:lnTo>
                  <a:lnTo>
                    <a:pt x="67967" y="69826"/>
                  </a:lnTo>
                  <a:lnTo>
                    <a:pt x="104298" y="69826"/>
                  </a:lnTo>
                  <a:lnTo>
                    <a:pt x="115949" y="65392"/>
                  </a:lnTo>
                  <a:lnTo>
                    <a:pt x="130504" y="53216"/>
                  </a:lnTo>
                  <a:lnTo>
                    <a:pt x="135843" y="38307"/>
                  </a:lnTo>
                  <a:lnTo>
                    <a:pt x="130504" y="23394"/>
                  </a:lnTo>
                  <a:lnTo>
                    <a:pt x="115949" y="11218"/>
                  </a:lnTo>
                  <a:lnTo>
                    <a:pt x="104304" y="6788"/>
                  </a:lnTo>
                  <a:close/>
                </a:path>
                <a:path extrusionOk="0" h="76835" w="135890">
                  <a:moveTo>
                    <a:pt x="35768" y="16811"/>
                  </a:moveTo>
                  <a:lnTo>
                    <a:pt x="28425" y="21131"/>
                  </a:lnTo>
                  <a:lnTo>
                    <a:pt x="22832" y="26256"/>
                  </a:lnTo>
                  <a:lnTo>
                    <a:pt x="19271" y="32028"/>
                  </a:lnTo>
                  <a:lnTo>
                    <a:pt x="18025" y="38307"/>
                  </a:lnTo>
                  <a:lnTo>
                    <a:pt x="19273" y="44558"/>
                  </a:lnTo>
                  <a:lnTo>
                    <a:pt x="22839" y="50336"/>
                  </a:lnTo>
                  <a:lnTo>
                    <a:pt x="28439" y="55464"/>
                  </a:lnTo>
                  <a:lnTo>
                    <a:pt x="35793" y="59786"/>
                  </a:lnTo>
                  <a:lnTo>
                    <a:pt x="51082" y="49553"/>
                  </a:lnTo>
                  <a:lnTo>
                    <a:pt x="45038" y="46763"/>
                  </a:lnTo>
                  <a:lnTo>
                    <a:pt x="41795" y="42103"/>
                  </a:lnTo>
                  <a:lnTo>
                    <a:pt x="41795" y="33027"/>
                  </a:lnTo>
                  <a:lnTo>
                    <a:pt x="44704" y="30220"/>
                  </a:lnTo>
                  <a:lnTo>
                    <a:pt x="50948" y="26851"/>
                  </a:lnTo>
                  <a:lnTo>
                    <a:pt x="35768" y="16811"/>
                  </a:lnTo>
                  <a:close/>
                </a:path>
                <a:path extrusionOk="0" h="76835" w="135890">
                  <a:moveTo>
                    <a:pt x="100066" y="16811"/>
                  </a:moveTo>
                  <a:lnTo>
                    <a:pt x="84936" y="26851"/>
                  </a:lnTo>
                  <a:lnTo>
                    <a:pt x="91122" y="30220"/>
                  </a:lnTo>
                  <a:lnTo>
                    <a:pt x="94048" y="33027"/>
                  </a:lnTo>
                  <a:lnTo>
                    <a:pt x="94048" y="42103"/>
                  </a:lnTo>
                  <a:lnTo>
                    <a:pt x="90788" y="46763"/>
                  </a:lnTo>
                  <a:lnTo>
                    <a:pt x="84769" y="49553"/>
                  </a:lnTo>
                  <a:lnTo>
                    <a:pt x="100066" y="59786"/>
                  </a:lnTo>
                  <a:lnTo>
                    <a:pt x="107433" y="55464"/>
                  </a:lnTo>
                  <a:lnTo>
                    <a:pt x="113044" y="50336"/>
                  </a:lnTo>
                  <a:lnTo>
                    <a:pt x="116617" y="44558"/>
                  </a:lnTo>
                  <a:lnTo>
                    <a:pt x="117868" y="38307"/>
                  </a:lnTo>
                  <a:lnTo>
                    <a:pt x="116617" y="32028"/>
                  </a:lnTo>
                  <a:lnTo>
                    <a:pt x="113044" y="26256"/>
                  </a:lnTo>
                  <a:lnTo>
                    <a:pt x="107433" y="21131"/>
                  </a:lnTo>
                  <a:lnTo>
                    <a:pt x="100066" y="16811"/>
                  </a:lnTo>
                  <a:close/>
                </a:path>
                <a:path extrusionOk="0" h="76835" w="135890">
                  <a:moveTo>
                    <a:pt x="76076" y="30010"/>
                  </a:moveTo>
                  <a:lnTo>
                    <a:pt x="59775" y="30010"/>
                  </a:lnTo>
                  <a:lnTo>
                    <a:pt x="53214" y="33723"/>
                  </a:lnTo>
                  <a:lnTo>
                    <a:pt x="53214" y="42891"/>
                  </a:lnTo>
                  <a:lnTo>
                    <a:pt x="59775" y="46603"/>
                  </a:lnTo>
                  <a:lnTo>
                    <a:pt x="76076" y="46603"/>
                  </a:lnTo>
                  <a:lnTo>
                    <a:pt x="82679" y="42891"/>
                  </a:lnTo>
                  <a:lnTo>
                    <a:pt x="82679" y="33723"/>
                  </a:lnTo>
                  <a:lnTo>
                    <a:pt x="76076" y="3001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2" name="Google Shape;4852;p176"/>
            <p:cNvSpPr/>
            <p:nvPr/>
          </p:nvSpPr>
          <p:spPr>
            <a:xfrm>
              <a:off x="7461818" y="3928596"/>
              <a:ext cx="601980" cy="158115"/>
            </a:xfrm>
            <a:custGeom>
              <a:rect b="b" l="l" r="r" t="t"/>
              <a:pathLst>
                <a:path extrusionOk="0" h="158114" w="601979">
                  <a:moveTo>
                    <a:pt x="567499" y="144177"/>
                  </a:moveTo>
                  <a:lnTo>
                    <a:pt x="34439" y="144177"/>
                  </a:lnTo>
                  <a:lnTo>
                    <a:pt x="46476" y="157754"/>
                  </a:lnTo>
                  <a:lnTo>
                    <a:pt x="555462" y="157754"/>
                  </a:lnTo>
                  <a:lnTo>
                    <a:pt x="567499" y="144177"/>
                  </a:lnTo>
                  <a:close/>
                </a:path>
                <a:path extrusionOk="0" h="158114" w="601979">
                  <a:moveTo>
                    <a:pt x="601938" y="0"/>
                  </a:moveTo>
                  <a:lnTo>
                    <a:pt x="0" y="0"/>
                  </a:lnTo>
                  <a:lnTo>
                    <a:pt x="0" y="136115"/>
                  </a:lnTo>
                  <a:lnTo>
                    <a:pt x="601938" y="136115"/>
                  </a:lnTo>
                  <a:lnTo>
                    <a:pt x="601938"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3" name="Google Shape;4853;p176"/>
            <p:cNvSpPr/>
            <p:nvPr/>
          </p:nvSpPr>
          <p:spPr>
            <a:xfrm>
              <a:off x="7461818" y="3928596"/>
              <a:ext cx="601980" cy="158115"/>
            </a:xfrm>
            <a:custGeom>
              <a:rect b="b" l="l" r="r" t="t"/>
              <a:pathLst>
                <a:path extrusionOk="0" h="158114" w="601979">
                  <a:moveTo>
                    <a:pt x="555462" y="157754"/>
                  </a:moveTo>
                  <a:lnTo>
                    <a:pt x="567499" y="144177"/>
                  </a:lnTo>
                  <a:lnTo>
                    <a:pt x="34439" y="144177"/>
                  </a:lnTo>
                  <a:lnTo>
                    <a:pt x="46476" y="157754"/>
                  </a:lnTo>
                  <a:lnTo>
                    <a:pt x="555462" y="157754"/>
                  </a:lnTo>
                  <a:close/>
                </a:path>
                <a:path extrusionOk="0" h="158114" w="601979">
                  <a:moveTo>
                    <a:pt x="0" y="136115"/>
                  </a:moveTo>
                  <a:lnTo>
                    <a:pt x="601938" y="136115"/>
                  </a:lnTo>
                  <a:lnTo>
                    <a:pt x="601938" y="0"/>
                  </a:lnTo>
                  <a:lnTo>
                    <a:pt x="0" y="0"/>
                  </a:lnTo>
                  <a:lnTo>
                    <a:pt x="0" y="136115"/>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4" name="Google Shape;4854;p176"/>
            <p:cNvSpPr/>
            <p:nvPr/>
          </p:nvSpPr>
          <p:spPr>
            <a:xfrm>
              <a:off x="7570320" y="3979225"/>
              <a:ext cx="261620" cy="22860"/>
            </a:xfrm>
            <a:custGeom>
              <a:rect b="b" l="l" r="r" t="t"/>
              <a:pathLst>
                <a:path extrusionOk="0" h="22860" w="261620">
                  <a:moveTo>
                    <a:pt x="261589" y="0"/>
                  </a:moveTo>
                  <a:lnTo>
                    <a:pt x="0" y="0"/>
                  </a:lnTo>
                  <a:lnTo>
                    <a:pt x="0" y="22700"/>
                  </a:lnTo>
                  <a:lnTo>
                    <a:pt x="261589" y="22700"/>
                  </a:lnTo>
                  <a:lnTo>
                    <a:pt x="26158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5" name="Google Shape;4855;p176"/>
            <p:cNvSpPr/>
            <p:nvPr/>
          </p:nvSpPr>
          <p:spPr>
            <a:xfrm>
              <a:off x="7513227" y="3953787"/>
              <a:ext cx="517525" cy="85090"/>
            </a:xfrm>
            <a:custGeom>
              <a:rect b="b" l="l" r="r" t="t"/>
              <a:pathLst>
                <a:path extrusionOk="0" h="85089" w="517525">
                  <a:moveTo>
                    <a:pt x="26832" y="27052"/>
                  </a:moveTo>
                  <a:lnTo>
                    <a:pt x="7773" y="27052"/>
                  </a:lnTo>
                  <a:lnTo>
                    <a:pt x="0" y="31410"/>
                  </a:lnTo>
                  <a:lnTo>
                    <a:pt x="0" y="42170"/>
                  </a:lnTo>
                  <a:lnTo>
                    <a:pt x="7773" y="46536"/>
                  </a:lnTo>
                  <a:lnTo>
                    <a:pt x="26832" y="46536"/>
                  </a:lnTo>
                  <a:lnTo>
                    <a:pt x="34523" y="42170"/>
                  </a:lnTo>
                  <a:lnTo>
                    <a:pt x="34523" y="31410"/>
                  </a:lnTo>
                  <a:lnTo>
                    <a:pt x="26832" y="27052"/>
                  </a:lnTo>
                  <a:close/>
                </a:path>
                <a:path extrusionOk="0" h="85089" w="517525">
                  <a:moveTo>
                    <a:pt x="304939" y="35097"/>
                  </a:moveTo>
                  <a:lnTo>
                    <a:pt x="68878" y="35097"/>
                  </a:lnTo>
                  <a:lnTo>
                    <a:pt x="68878" y="38491"/>
                  </a:lnTo>
                  <a:lnTo>
                    <a:pt x="304939" y="38491"/>
                  </a:lnTo>
                  <a:lnTo>
                    <a:pt x="304939" y="35097"/>
                  </a:lnTo>
                  <a:close/>
                </a:path>
                <a:path extrusionOk="0" h="85089" w="517525">
                  <a:moveTo>
                    <a:pt x="517010" y="0"/>
                  </a:moveTo>
                  <a:lnTo>
                    <a:pt x="358271" y="0"/>
                  </a:lnTo>
                  <a:lnTo>
                    <a:pt x="358271" y="84978"/>
                  </a:lnTo>
                  <a:lnTo>
                    <a:pt x="517010" y="84978"/>
                  </a:lnTo>
                  <a:lnTo>
                    <a:pt x="517010" y="0"/>
                  </a:lnTo>
                  <a:close/>
                </a:path>
              </a:pathLst>
            </a:custGeom>
            <a:solidFill>
              <a:srgbClr val="AAD28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6" name="Google Shape;4856;p176"/>
            <p:cNvSpPr/>
            <p:nvPr/>
          </p:nvSpPr>
          <p:spPr>
            <a:xfrm>
              <a:off x="7513227" y="3953787"/>
              <a:ext cx="517525" cy="85090"/>
            </a:xfrm>
            <a:custGeom>
              <a:rect b="b" l="l" r="r" t="t"/>
              <a:pathLst>
                <a:path extrusionOk="0" h="85089" w="517525">
                  <a:moveTo>
                    <a:pt x="34523" y="36790"/>
                  </a:moveTo>
                  <a:lnTo>
                    <a:pt x="34523" y="31410"/>
                  </a:lnTo>
                  <a:lnTo>
                    <a:pt x="26832" y="27052"/>
                  </a:lnTo>
                  <a:lnTo>
                    <a:pt x="17303" y="27052"/>
                  </a:lnTo>
                  <a:lnTo>
                    <a:pt x="7773" y="27052"/>
                  </a:lnTo>
                  <a:lnTo>
                    <a:pt x="0" y="31410"/>
                  </a:lnTo>
                  <a:lnTo>
                    <a:pt x="0" y="36790"/>
                  </a:lnTo>
                  <a:lnTo>
                    <a:pt x="0" y="42170"/>
                  </a:lnTo>
                  <a:lnTo>
                    <a:pt x="7773" y="46536"/>
                  </a:lnTo>
                  <a:lnTo>
                    <a:pt x="17303" y="46536"/>
                  </a:lnTo>
                  <a:lnTo>
                    <a:pt x="26832" y="46536"/>
                  </a:lnTo>
                  <a:lnTo>
                    <a:pt x="34523" y="42170"/>
                  </a:lnTo>
                  <a:lnTo>
                    <a:pt x="34523" y="36790"/>
                  </a:lnTo>
                  <a:close/>
                </a:path>
                <a:path extrusionOk="0" h="85089" w="517525">
                  <a:moveTo>
                    <a:pt x="358271" y="84978"/>
                  </a:moveTo>
                  <a:lnTo>
                    <a:pt x="517010" y="84978"/>
                  </a:lnTo>
                  <a:lnTo>
                    <a:pt x="517010" y="0"/>
                  </a:lnTo>
                  <a:lnTo>
                    <a:pt x="358271" y="0"/>
                  </a:lnTo>
                  <a:lnTo>
                    <a:pt x="358271" y="8497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7" name="Google Shape;4857;p176"/>
            <p:cNvSpPr/>
            <p:nvPr/>
          </p:nvSpPr>
          <p:spPr>
            <a:xfrm>
              <a:off x="7882950" y="3957969"/>
              <a:ext cx="135890" cy="76835"/>
            </a:xfrm>
            <a:custGeom>
              <a:rect b="b" l="l" r="r" t="t"/>
              <a:pathLst>
                <a:path extrusionOk="0" h="76835" w="135890">
                  <a:moveTo>
                    <a:pt x="67959" y="0"/>
                  </a:moveTo>
                  <a:lnTo>
                    <a:pt x="41506" y="3009"/>
                  </a:lnTo>
                  <a:lnTo>
                    <a:pt x="19905" y="11218"/>
                  </a:lnTo>
                  <a:lnTo>
                    <a:pt x="5340" y="23394"/>
                  </a:lnTo>
                  <a:lnTo>
                    <a:pt x="0" y="38307"/>
                  </a:lnTo>
                  <a:lnTo>
                    <a:pt x="5340" y="53219"/>
                  </a:lnTo>
                  <a:lnTo>
                    <a:pt x="19905" y="65396"/>
                  </a:lnTo>
                  <a:lnTo>
                    <a:pt x="41506" y="73604"/>
                  </a:lnTo>
                  <a:lnTo>
                    <a:pt x="67959" y="76614"/>
                  </a:lnTo>
                  <a:lnTo>
                    <a:pt x="94363" y="73603"/>
                  </a:lnTo>
                  <a:lnTo>
                    <a:pt x="104290" y="69826"/>
                  </a:lnTo>
                  <a:lnTo>
                    <a:pt x="67959" y="69826"/>
                  </a:lnTo>
                  <a:lnTo>
                    <a:pt x="46208" y="67344"/>
                  </a:lnTo>
                  <a:lnTo>
                    <a:pt x="28431" y="60581"/>
                  </a:lnTo>
                  <a:lnTo>
                    <a:pt x="16441" y="50564"/>
                  </a:lnTo>
                  <a:lnTo>
                    <a:pt x="12037" y="38307"/>
                  </a:lnTo>
                  <a:lnTo>
                    <a:pt x="16437" y="26049"/>
                  </a:lnTo>
                  <a:lnTo>
                    <a:pt x="28431" y="16029"/>
                  </a:lnTo>
                  <a:lnTo>
                    <a:pt x="46208" y="9268"/>
                  </a:lnTo>
                  <a:lnTo>
                    <a:pt x="67959" y="6788"/>
                  </a:lnTo>
                  <a:lnTo>
                    <a:pt x="104295" y="6788"/>
                  </a:lnTo>
                  <a:lnTo>
                    <a:pt x="94363" y="3009"/>
                  </a:lnTo>
                  <a:lnTo>
                    <a:pt x="67959" y="0"/>
                  </a:lnTo>
                  <a:close/>
                </a:path>
                <a:path extrusionOk="0" h="76835" w="135890">
                  <a:moveTo>
                    <a:pt x="104295" y="6788"/>
                  </a:moveTo>
                  <a:lnTo>
                    <a:pt x="67959" y="6788"/>
                  </a:lnTo>
                  <a:lnTo>
                    <a:pt x="89661" y="9268"/>
                  </a:lnTo>
                  <a:lnTo>
                    <a:pt x="107414" y="16029"/>
                  </a:lnTo>
                  <a:lnTo>
                    <a:pt x="119399" y="26049"/>
                  </a:lnTo>
                  <a:lnTo>
                    <a:pt x="123798" y="38307"/>
                  </a:lnTo>
                  <a:lnTo>
                    <a:pt x="119399" y="50564"/>
                  </a:lnTo>
                  <a:lnTo>
                    <a:pt x="107414" y="60584"/>
                  </a:lnTo>
                  <a:lnTo>
                    <a:pt x="89661" y="67345"/>
                  </a:lnTo>
                  <a:lnTo>
                    <a:pt x="67959" y="69826"/>
                  </a:lnTo>
                  <a:lnTo>
                    <a:pt x="104290" y="69826"/>
                  </a:lnTo>
                  <a:lnTo>
                    <a:pt x="115940" y="65392"/>
                  </a:lnTo>
                  <a:lnTo>
                    <a:pt x="130496" y="53216"/>
                  </a:lnTo>
                  <a:lnTo>
                    <a:pt x="135835" y="38307"/>
                  </a:lnTo>
                  <a:lnTo>
                    <a:pt x="130496" y="23394"/>
                  </a:lnTo>
                  <a:lnTo>
                    <a:pt x="115940" y="11218"/>
                  </a:lnTo>
                  <a:lnTo>
                    <a:pt x="104295" y="6788"/>
                  </a:lnTo>
                  <a:close/>
                </a:path>
                <a:path extrusionOk="0" h="76835" w="135890">
                  <a:moveTo>
                    <a:pt x="35776" y="16811"/>
                  </a:moveTo>
                  <a:lnTo>
                    <a:pt x="28410" y="21131"/>
                  </a:lnTo>
                  <a:lnTo>
                    <a:pt x="22799" y="26256"/>
                  </a:lnTo>
                  <a:lnTo>
                    <a:pt x="19225" y="32028"/>
                  </a:lnTo>
                  <a:lnTo>
                    <a:pt x="17975" y="38307"/>
                  </a:lnTo>
                  <a:lnTo>
                    <a:pt x="19225" y="44558"/>
                  </a:lnTo>
                  <a:lnTo>
                    <a:pt x="22799" y="50336"/>
                  </a:lnTo>
                  <a:lnTo>
                    <a:pt x="28410" y="55464"/>
                  </a:lnTo>
                  <a:lnTo>
                    <a:pt x="35776" y="59786"/>
                  </a:lnTo>
                  <a:lnTo>
                    <a:pt x="51074" y="49553"/>
                  </a:lnTo>
                  <a:lnTo>
                    <a:pt x="45055" y="46763"/>
                  </a:lnTo>
                  <a:lnTo>
                    <a:pt x="41795" y="42103"/>
                  </a:lnTo>
                  <a:lnTo>
                    <a:pt x="41795" y="33027"/>
                  </a:lnTo>
                  <a:lnTo>
                    <a:pt x="44721" y="30220"/>
                  </a:lnTo>
                  <a:lnTo>
                    <a:pt x="50906" y="26851"/>
                  </a:lnTo>
                  <a:lnTo>
                    <a:pt x="35776" y="16811"/>
                  </a:lnTo>
                  <a:close/>
                </a:path>
                <a:path extrusionOk="0" h="76835" w="135890">
                  <a:moveTo>
                    <a:pt x="100058" y="16811"/>
                  </a:moveTo>
                  <a:lnTo>
                    <a:pt x="84928" y="26851"/>
                  </a:lnTo>
                  <a:lnTo>
                    <a:pt x="91114" y="30220"/>
                  </a:lnTo>
                  <a:lnTo>
                    <a:pt x="94039" y="33027"/>
                  </a:lnTo>
                  <a:lnTo>
                    <a:pt x="94039" y="42103"/>
                  </a:lnTo>
                  <a:lnTo>
                    <a:pt x="90779" y="46763"/>
                  </a:lnTo>
                  <a:lnTo>
                    <a:pt x="84761" y="49553"/>
                  </a:lnTo>
                  <a:lnTo>
                    <a:pt x="100058" y="59786"/>
                  </a:lnTo>
                  <a:lnTo>
                    <a:pt x="107424" y="55464"/>
                  </a:lnTo>
                  <a:lnTo>
                    <a:pt x="113035" y="50336"/>
                  </a:lnTo>
                  <a:lnTo>
                    <a:pt x="116609" y="44558"/>
                  </a:lnTo>
                  <a:lnTo>
                    <a:pt x="117859" y="38307"/>
                  </a:lnTo>
                  <a:lnTo>
                    <a:pt x="116609" y="32028"/>
                  </a:lnTo>
                  <a:lnTo>
                    <a:pt x="113035" y="26256"/>
                  </a:lnTo>
                  <a:lnTo>
                    <a:pt x="107424" y="21131"/>
                  </a:lnTo>
                  <a:lnTo>
                    <a:pt x="100058" y="16811"/>
                  </a:lnTo>
                  <a:close/>
                </a:path>
                <a:path extrusionOk="0" h="76835" w="135890">
                  <a:moveTo>
                    <a:pt x="76067" y="30010"/>
                  </a:moveTo>
                  <a:lnTo>
                    <a:pt x="59767" y="30010"/>
                  </a:lnTo>
                  <a:lnTo>
                    <a:pt x="53247" y="33723"/>
                  </a:lnTo>
                  <a:lnTo>
                    <a:pt x="53247" y="42891"/>
                  </a:lnTo>
                  <a:lnTo>
                    <a:pt x="59767" y="46603"/>
                  </a:lnTo>
                  <a:lnTo>
                    <a:pt x="76067" y="46603"/>
                  </a:lnTo>
                  <a:lnTo>
                    <a:pt x="82671" y="42891"/>
                  </a:lnTo>
                  <a:lnTo>
                    <a:pt x="82671" y="33723"/>
                  </a:lnTo>
                  <a:lnTo>
                    <a:pt x="76067" y="3001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8" name="Google Shape;4858;p176"/>
            <p:cNvSpPr/>
            <p:nvPr/>
          </p:nvSpPr>
          <p:spPr>
            <a:xfrm>
              <a:off x="6882575" y="4072011"/>
              <a:ext cx="1166495" cy="210820"/>
            </a:xfrm>
            <a:custGeom>
              <a:rect b="b" l="l" r="r" t="t"/>
              <a:pathLst>
                <a:path extrusionOk="0" h="210820" w="1166495">
                  <a:moveTo>
                    <a:pt x="1099514" y="192231"/>
                  </a:moveTo>
                  <a:lnTo>
                    <a:pt x="66571" y="192231"/>
                  </a:lnTo>
                  <a:lnTo>
                    <a:pt x="89902" y="210333"/>
                  </a:lnTo>
                  <a:lnTo>
                    <a:pt x="1076108" y="210333"/>
                  </a:lnTo>
                  <a:lnTo>
                    <a:pt x="1099514" y="192231"/>
                  </a:lnTo>
                  <a:close/>
                </a:path>
                <a:path extrusionOk="0" h="210820" w="1166495">
                  <a:moveTo>
                    <a:pt x="1166052" y="0"/>
                  </a:moveTo>
                  <a:lnTo>
                    <a:pt x="0" y="0"/>
                  </a:lnTo>
                  <a:lnTo>
                    <a:pt x="0" y="181479"/>
                  </a:lnTo>
                  <a:lnTo>
                    <a:pt x="1166052" y="181479"/>
                  </a:lnTo>
                  <a:lnTo>
                    <a:pt x="1166052"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9" name="Google Shape;4859;p176"/>
            <p:cNvSpPr/>
            <p:nvPr/>
          </p:nvSpPr>
          <p:spPr>
            <a:xfrm>
              <a:off x="6882575" y="4072011"/>
              <a:ext cx="1166495" cy="210820"/>
            </a:xfrm>
            <a:custGeom>
              <a:rect b="b" l="l" r="r" t="t"/>
              <a:pathLst>
                <a:path extrusionOk="0" h="210820" w="1166495">
                  <a:moveTo>
                    <a:pt x="1076108" y="210333"/>
                  </a:moveTo>
                  <a:lnTo>
                    <a:pt x="1099514" y="192231"/>
                  </a:lnTo>
                  <a:lnTo>
                    <a:pt x="66571" y="192231"/>
                  </a:lnTo>
                  <a:lnTo>
                    <a:pt x="89902" y="210333"/>
                  </a:lnTo>
                  <a:lnTo>
                    <a:pt x="1076108" y="210333"/>
                  </a:lnTo>
                  <a:close/>
                </a:path>
                <a:path extrusionOk="0" h="210820" w="1166495">
                  <a:moveTo>
                    <a:pt x="0" y="181479"/>
                  </a:moveTo>
                  <a:lnTo>
                    <a:pt x="1166052" y="181479"/>
                  </a:lnTo>
                  <a:lnTo>
                    <a:pt x="1166052" y="0"/>
                  </a:lnTo>
                  <a:lnTo>
                    <a:pt x="0" y="0"/>
                  </a:lnTo>
                  <a:lnTo>
                    <a:pt x="0" y="18147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0" name="Google Shape;4860;p176"/>
            <p:cNvSpPr/>
            <p:nvPr/>
          </p:nvSpPr>
          <p:spPr>
            <a:xfrm>
              <a:off x="7092639" y="4139519"/>
              <a:ext cx="507365" cy="30480"/>
            </a:xfrm>
            <a:custGeom>
              <a:rect b="b" l="l" r="r" t="t"/>
              <a:pathLst>
                <a:path extrusionOk="0" h="30479" w="507365">
                  <a:moveTo>
                    <a:pt x="506828" y="0"/>
                  </a:moveTo>
                  <a:lnTo>
                    <a:pt x="0" y="0"/>
                  </a:lnTo>
                  <a:lnTo>
                    <a:pt x="0" y="30266"/>
                  </a:lnTo>
                  <a:lnTo>
                    <a:pt x="506828" y="30266"/>
                  </a:lnTo>
                  <a:lnTo>
                    <a:pt x="50682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1" name="Google Shape;4861;p176"/>
            <p:cNvSpPr/>
            <p:nvPr/>
          </p:nvSpPr>
          <p:spPr>
            <a:xfrm>
              <a:off x="6982090" y="4105591"/>
              <a:ext cx="1002030" cy="113664"/>
            </a:xfrm>
            <a:custGeom>
              <a:rect b="b" l="l" r="r" t="t"/>
              <a:pathLst>
                <a:path extrusionOk="0" h="113664" w="1002029">
                  <a:moveTo>
                    <a:pt x="33478" y="36069"/>
                  </a:moveTo>
                  <a:lnTo>
                    <a:pt x="20446" y="37090"/>
                  </a:lnTo>
                  <a:lnTo>
                    <a:pt x="9805" y="39874"/>
                  </a:lnTo>
                  <a:lnTo>
                    <a:pt x="2630" y="44003"/>
                  </a:lnTo>
                  <a:lnTo>
                    <a:pt x="0" y="49059"/>
                  </a:lnTo>
                  <a:lnTo>
                    <a:pt x="2630" y="54116"/>
                  </a:lnTo>
                  <a:lnTo>
                    <a:pt x="9805" y="58248"/>
                  </a:lnTo>
                  <a:lnTo>
                    <a:pt x="20446" y="61035"/>
                  </a:lnTo>
                  <a:lnTo>
                    <a:pt x="33478" y="62057"/>
                  </a:lnTo>
                  <a:lnTo>
                    <a:pt x="46509" y="61035"/>
                  </a:lnTo>
                  <a:lnTo>
                    <a:pt x="57151" y="58248"/>
                  </a:lnTo>
                  <a:lnTo>
                    <a:pt x="64325" y="54116"/>
                  </a:lnTo>
                  <a:lnTo>
                    <a:pt x="66956" y="49059"/>
                  </a:lnTo>
                  <a:lnTo>
                    <a:pt x="64325" y="44003"/>
                  </a:lnTo>
                  <a:lnTo>
                    <a:pt x="57151" y="39874"/>
                  </a:lnTo>
                  <a:lnTo>
                    <a:pt x="46509" y="37090"/>
                  </a:lnTo>
                  <a:lnTo>
                    <a:pt x="33478" y="36069"/>
                  </a:lnTo>
                  <a:close/>
                </a:path>
                <a:path extrusionOk="0" h="113664" w="1002029">
                  <a:moveTo>
                    <a:pt x="590737" y="46796"/>
                  </a:moveTo>
                  <a:lnTo>
                    <a:pt x="133377" y="46796"/>
                  </a:lnTo>
                  <a:lnTo>
                    <a:pt x="133377" y="51330"/>
                  </a:lnTo>
                  <a:lnTo>
                    <a:pt x="590737" y="51330"/>
                  </a:lnTo>
                  <a:lnTo>
                    <a:pt x="590737" y="46796"/>
                  </a:lnTo>
                  <a:close/>
                </a:path>
                <a:path extrusionOk="0" h="113664" w="1002029">
                  <a:moveTo>
                    <a:pt x="1001754" y="0"/>
                  </a:moveTo>
                  <a:lnTo>
                    <a:pt x="694139" y="0"/>
                  </a:lnTo>
                  <a:lnTo>
                    <a:pt x="694139" y="113312"/>
                  </a:lnTo>
                  <a:lnTo>
                    <a:pt x="1001754" y="113312"/>
                  </a:lnTo>
                  <a:lnTo>
                    <a:pt x="1001754" y="0"/>
                  </a:lnTo>
                  <a:close/>
                </a:path>
              </a:pathLst>
            </a:custGeom>
            <a:solidFill>
              <a:srgbClr val="AAD28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2" name="Google Shape;4862;p176"/>
            <p:cNvSpPr/>
            <p:nvPr/>
          </p:nvSpPr>
          <p:spPr>
            <a:xfrm>
              <a:off x="6982090" y="4105591"/>
              <a:ext cx="1002030" cy="113664"/>
            </a:xfrm>
            <a:custGeom>
              <a:rect b="b" l="l" r="r" t="t"/>
              <a:pathLst>
                <a:path extrusionOk="0" h="113664" w="1002029">
                  <a:moveTo>
                    <a:pt x="66956" y="49059"/>
                  </a:moveTo>
                  <a:lnTo>
                    <a:pt x="64325" y="44003"/>
                  </a:lnTo>
                  <a:lnTo>
                    <a:pt x="57151" y="39874"/>
                  </a:lnTo>
                  <a:lnTo>
                    <a:pt x="46509" y="37090"/>
                  </a:lnTo>
                  <a:lnTo>
                    <a:pt x="33478" y="36069"/>
                  </a:lnTo>
                  <a:lnTo>
                    <a:pt x="20446" y="37090"/>
                  </a:lnTo>
                  <a:lnTo>
                    <a:pt x="9805" y="39874"/>
                  </a:lnTo>
                  <a:lnTo>
                    <a:pt x="2630" y="44003"/>
                  </a:lnTo>
                  <a:lnTo>
                    <a:pt x="0" y="49059"/>
                  </a:lnTo>
                  <a:lnTo>
                    <a:pt x="2630" y="54116"/>
                  </a:lnTo>
                  <a:lnTo>
                    <a:pt x="9805" y="58248"/>
                  </a:lnTo>
                  <a:lnTo>
                    <a:pt x="20446" y="61035"/>
                  </a:lnTo>
                  <a:lnTo>
                    <a:pt x="33478" y="62057"/>
                  </a:lnTo>
                  <a:lnTo>
                    <a:pt x="46509" y="61035"/>
                  </a:lnTo>
                  <a:lnTo>
                    <a:pt x="57151" y="58248"/>
                  </a:lnTo>
                  <a:lnTo>
                    <a:pt x="64325" y="54116"/>
                  </a:lnTo>
                  <a:lnTo>
                    <a:pt x="66956" y="49059"/>
                  </a:lnTo>
                  <a:close/>
                </a:path>
                <a:path extrusionOk="0" h="113664" w="1002029">
                  <a:moveTo>
                    <a:pt x="694139" y="113312"/>
                  </a:moveTo>
                  <a:lnTo>
                    <a:pt x="1001754" y="113312"/>
                  </a:lnTo>
                  <a:lnTo>
                    <a:pt x="1001754" y="0"/>
                  </a:lnTo>
                  <a:lnTo>
                    <a:pt x="694139" y="0"/>
                  </a:lnTo>
                  <a:lnTo>
                    <a:pt x="694139" y="11331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3" name="Google Shape;4863;p176"/>
            <p:cNvSpPr/>
            <p:nvPr/>
          </p:nvSpPr>
          <p:spPr>
            <a:xfrm>
              <a:off x="7698381" y="4111173"/>
              <a:ext cx="263525" cy="102235"/>
            </a:xfrm>
            <a:custGeom>
              <a:rect b="b" l="l" r="r" t="t"/>
              <a:pathLst>
                <a:path extrusionOk="0" h="102235" w="263525">
                  <a:moveTo>
                    <a:pt x="131655" y="0"/>
                  </a:moveTo>
                  <a:lnTo>
                    <a:pt x="80439" y="4012"/>
                  </a:lnTo>
                  <a:lnTo>
                    <a:pt x="38587" y="14957"/>
                  </a:lnTo>
                  <a:lnTo>
                    <a:pt x="10356" y="31190"/>
                  </a:lnTo>
                  <a:lnTo>
                    <a:pt x="0" y="51070"/>
                  </a:lnTo>
                  <a:lnTo>
                    <a:pt x="10356" y="70955"/>
                  </a:lnTo>
                  <a:lnTo>
                    <a:pt x="38587" y="87191"/>
                  </a:lnTo>
                  <a:lnTo>
                    <a:pt x="80439" y="98136"/>
                  </a:lnTo>
                  <a:lnTo>
                    <a:pt x="131655" y="102149"/>
                  </a:lnTo>
                  <a:lnTo>
                    <a:pt x="182894" y="98135"/>
                  </a:lnTo>
                  <a:lnTo>
                    <a:pt x="202103" y="93107"/>
                  </a:lnTo>
                  <a:lnTo>
                    <a:pt x="131655" y="93107"/>
                  </a:lnTo>
                  <a:lnTo>
                    <a:pt x="89549" y="89797"/>
                  </a:lnTo>
                  <a:lnTo>
                    <a:pt x="55107" y="80778"/>
                  </a:lnTo>
                  <a:lnTo>
                    <a:pt x="31856" y="67414"/>
                  </a:lnTo>
                  <a:lnTo>
                    <a:pt x="23321" y="51070"/>
                  </a:lnTo>
                  <a:lnTo>
                    <a:pt x="31856" y="34732"/>
                  </a:lnTo>
                  <a:lnTo>
                    <a:pt x="55107" y="21374"/>
                  </a:lnTo>
                  <a:lnTo>
                    <a:pt x="89549" y="12359"/>
                  </a:lnTo>
                  <a:lnTo>
                    <a:pt x="131655" y="9050"/>
                  </a:lnTo>
                  <a:lnTo>
                    <a:pt x="202145" y="9050"/>
                  </a:lnTo>
                  <a:lnTo>
                    <a:pt x="182894" y="4012"/>
                  </a:lnTo>
                  <a:lnTo>
                    <a:pt x="131655" y="0"/>
                  </a:lnTo>
                  <a:close/>
                </a:path>
                <a:path extrusionOk="0" h="102235" w="263525">
                  <a:moveTo>
                    <a:pt x="202145" y="9050"/>
                  </a:moveTo>
                  <a:lnTo>
                    <a:pt x="131655" y="9050"/>
                  </a:lnTo>
                  <a:lnTo>
                    <a:pt x="173749" y="12359"/>
                  </a:lnTo>
                  <a:lnTo>
                    <a:pt x="208162" y="21374"/>
                  </a:lnTo>
                  <a:lnTo>
                    <a:pt x="231385" y="34732"/>
                  </a:lnTo>
                  <a:lnTo>
                    <a:pt x="239906" y="51070"/>
                  </a:lnTo>
                  <a:lnTo>
                    <a:pt x="231385" y="67418"/>
                  </a:lnTo>
                  <a:lnTo>
                    <a:pt x="208162" y="80781"/>
                  </a:lnTo>
                  <a:lnTo>
                    <a:pt x="173749" y="89798"/>
                  </a:lnTo>
                  <a:lnTo>
                    <a:pt x="131655" y="93107"/>
                  </a:lnTo>
                  <a:lnTo>
                    <a:pt x="202103" y="93107"/>
                  </a:lnTo>
                  <a:lnTo>
                    <a:pt x="224713" y="87188"/>
                  </a:lnTo>
                  <a:lnTo>
                    <a:pt x="252896" y="70952"/>
                  </a:lnTo>
                  <a:lnTo>
                    <a:pt x="263228" y="51070"/>
                  </a:lnTo>
                  <a:lnTo>
                    <a:pt x="252896" y="31190"/>
                  </a:lnTo>
                  <a:lnTo>
                    <a:pt x="224713" y="14957"/>
                  </a:lnTo>
                  <a:lnTo>
                    <a:pt x="202145" y="9050"/>
                  </a:lnTo>
                  <a:close/>
                </a:path>
                <a:path extrusionOk="0" h="102235" w="263525">
                  <a:moveTo>
                    <a:pt x="69296" y="22417"/>
                  </a:moveTo>
                  <a:lnTo>
                    <a:pt x="55077" y="28176"/>
                  </a:lnTo>
                  <a:lnTo>
                    <a:pt x="44250" y="35007"/>
                  </a:lnTo>
                  <a:lnTo>
                    <a:pt x="37358" y="42702"/>
                  </a:lnTo>
                  <a:lnTo>
                    <a:pt x="34945" y="51070"/>
                  </a:lnTo>
                  <a:lnTo>
                    <a:pt x="37371" y="59408"/>
                  </a:lnTo>
                  <a:lnTo>
                    <a:pt x="44292" y="67109"/>
                  </a:lnTo>
                  <a:lnTo>
                    <a:pt x="55147" y="73948"/>
                  </a:lnTo>
                  <a:lnTo>
                    <a:pt x="69380" y="79715"/>
                  </a:lnTo>
                  <a:lnTo>
                    <a:pt x="98971" y="66071"/>
                  </a:lnTo>
                  <a:lnTo>
                    <a:pt x="87269" y="62350"/>
                  </a:lnTo>
                  <a:lnTo>
                    <a:pt x="80999" y="56132"/>
                  </a:lnTo>
                  <a:lnTo>
                    <a:pt x="80999" y="44039"/>
                  </a:lnTo>
                  <a:lnTo>
                    <a:pt x="86683" y="40293"/>
                  </a:lnTo>
                  <a:lnTo>
                    <a:pt x="98720" y="35801"/>
                  </a:lnTo>
                  <a:lnTo>
                    <a:pt x="69296" y="22417"/>
                  </a:lnTo>
                  <a:close/>
                </a:path>
                <a:path extrusionOk="0" h="102235" w="263525">
                  <a:moveTo>
                    <a:pt x="193931" y="22417"/>
                  </a:moveTo>
                  <a:lnTo>
                    <a:pt x="164507" y="35801"/>
                  </a:lnTo>
                  <a:lnTo>
                    <a:pt x="176627" y="40293"/>
                  </a:lnTo>
                  <a:lnTo>
                    <a:pt x="182311" y="44039"/>
                  </a:lnTo>
                  <a:lnTo>
                    <a:pt x="182311" y="56132"/>
                  </a:lnTo>
                  <a:lnTo>
                    <a:pt x="176042" y="62350"/>
                  </a:lnTo>
                  <a:lnTo>
                    <a:pt x="164256" y="66071"/>
                  </a:lnTo>
                  <a:lnTo>
                    <a:pt x="193931" y="79715"/>
                  </a:lnTo>
                  <a:lnTo>
                    <a:pt x="208163" y="73948"/>
                  </a:lnTo>
                  <a:lnTo>
                    <a:pt x="219018" y="67109"/>
                  </a:lnTo>
                  <a:lnTo>
                    <a:pt x="225939" y="59408"/>
                  </a:lnTo>
                  <a:lnTo>
                    <a:pt x="228365" y="51070"/>
                  </a:lnTo>
                  <a:lnTo>
                    <a:pt x="225939" y="42702"/>
                  </a:lnTo>
                  <a:lnTo>
                    <a:pt x="219018" y="35007"/>
                  </a:lnTo>
                  <a:lnTo>
                    <a:pt x="208163" y="28176"/>
                  </a:lnTo>
                  <a:lnTo>
                    <a:pt x="193931" y="22417"/>
                  </a:lnTo>
                  <a:close/>
                </a:path>
                <a:path extrusionOk="0" h="102235" w="263525">
                  <a:moveTo>
                    <a:pt x="131655" y="40008"/>
                  </a:moveTo>
                  <a:lnTo>
                    <a:pt x="120572" y="40877"/>
                  </a:lnTo>
                  <a:lnTo>
                    <a:pt x="111510" y="43248"/>
                  </a:lnTo>
                  <a:lnTo>
                    <a:pt x="105395" y="46764"/>
                  </a:lnTo>
                  <a:lnTo>
                    <a:pt x="103151" y="51070"/>
                  </a:lnTo>
                  <a:lnTo>
                    <a:pt x="105395" y="55381"/>
                  </a:lnTo>
                  <a:lnTo>
                    <a:pt x="111510" y="58900"/>
                  </a:lnTo>
                  <a:lnTo>
                    <a:pt x="120572" y="61271"/>
                  </a:lnTo>
                  <a:lnTo>
                    <a:pt x="131655" y="62141"/>
                  </a:lnTo>
                  <a:lnTo>
                    <a:pt x="142739" y="61271"/>
                  </a:lnTo>
                  <a:lnTo>
                    <a:pt x="151801" y="58900"/>
                  </a:lnTo>
                  <a:lnTo>
                    <a:pt x="157916" y="55381"/>
                  </a:lnTo>
                  <a:lnTo>
                    <a:pt x="160160" y="51070"/>
                  </a:lnTo>
                  <a:lnTo>
                    <a:pt x="157916" y="46764"/>
                  </a:lnTo>
                  <a:lnTo>
                    <a:pt x="151801" y="43248"/>
                  </a:lnTo>
                  <a:lnTo>
                    <a:pt x="142739" y="40877"/>
                  </a:lnTo>
                  <a:lnTo>
                    <a:pt x="131655" y="4000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4" name="Google Shape;4864;p176"/>
            <p:cNvSpPr/>
            <p:nvPr/>
          </p:nvSpPr>
          <p:spPr>
            <a:xfrm>
              <a:off x="6882575" y="4222859"/>
              <a:ext cx="1166495" cy="210820"/>
            </a:xfrm>
            <a:custGeom>
              <a:rect b="b" l="l" r="r" t="t"/>
              <a:pathLst>
                <a:path extrusionOk="0" h="210820" w="1166495">
                  <a:moveTo>
                    <a:pt x="1099514" y="192231"/>
                  </a:moveTo>
                  <a:lnTo>
                    <a:pt x="66571" y="192231"/>
                  </a:lnTo>
                  <a:lnTo>
                    <a:pt x="89902" y="210333"/>
                  </a:lnTo>
                  <a:lnTo>
                    <a:pt x="1076108" y="210333"/>
                  </a:lnTo>
                  <a:lnTo>
                    <a:pt x="1099514" y="192231"/>
                  </a:lnTo>
                  <a:close/>
                </a:path>
                <a:path extrusionOk="0" h="210820" w="1166495">
                  <a:moveTo>
                    <a:pt x="1166052" y="0"/>
                  </a:moveTo>
                  <a:lnTo>
                    <a:pt x="0" y="0"/>
                  </a:lnTo>
                  <a:lnTo>
                    <a:pt x="0" y="181479"/>
                  </a:lnTo>
                  <a:lnTo>
                    <a:pt x="1166052" y="181479"/>
                  </a:lnTo>
                  <a:lnTo>
                    <a:pt x="1166052"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5" name="Google Shape;4865;p176"/>
            <p:cNvSpPr/>
            <p:nvPr/>
          </p:nvSpPr>
          <p:spPr>
            <a:xfrm>
              <a:off x="6882575" y="4222859"/>
              <a:ext cx="1166495" cy="210820"/>
            </a:xfrm>
            <a:custGeom>
              <a:rect b="b" l="l" r="r" t="t"/>
              <a:pathLst>
                <a:path extrusionOk="0" h="210820" w="1166495">
                  <a:moveTo>
                    <a:pt x="1076108" y="210333"/>
                  </a:moveTo>
                  <a:lnTo>
                    <a:pt x="1099514" y="192231"/>
                  </a:lnTo>
                  <a:lnTo>
                    <a:pt x="66571" y="192231"/>
                  </a:lnTo>
                  <a:lnTo>
                    <a:pt x="89902" y="210333"/>
                  </a:lnTo>
                  <a:lnTo>
                    <a:pt x="1076108" y="210333"/>
                  </a:lnTo>
                  <a:close/>
                </a:path>
                <a:path extrusionOk="0" h="210820" w="1166495">
                  <a:moveTo>
                    <a:pt x="0" y="181479"/>
                  </a:moveTo>
                  <a:lnTo>
                    <a:pt x="1166052" y="181479"/>
                  </a:lnTo>
                  <a:lnTo>
                    <a:pt x="1166052" y="0"/>
                  </a:lnTo>
                  <a:lnTo>
                    <a:pt x="0" y="0"/>
                  </a:lnTo>
                  <a:lnTo>
                    <a:pt x="0" y="18147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6" name="Google Shape;4866;p176"/>
            <p:cNvSpPr/>
            <p:nvPr/>
          </p:nvSpPr>
          <p:spPr>
            <a:xfrm>
              <a:off x="7092639" y="4290368"/>
              <a:ext cx="507365" cy="30480"/>
            </a:xfrm>
            <a:custGeom>
              <a:rect b="b" l="l" r="r" t="t"/>
              <a:pathLst>
                <a:path extrusionOk="0" h="30479" w="507365">
                  <a:moveTo>
                    <a:pt x="506828" y="0"/>
                  </a:moveTo>
                  <a:lnTo>
                    <a:pt x="0" y="0"/>
                  </a:lnTo>
                  <a:lnTo>
                    <a:pt x="0" y="30266"/>
                  </a:lnTo>
                  <a:lnTo>
                    <a:pt x="506828" y="30266"/>
                  </a:lnTo>
                  <a:lnTo>
                    <a:pt x="50682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7" name="Google Shape;4867;p176"/>
            <p:cNvSpPr/>
            <p:nvPr/>
          </p:nvSpPr>
          <p:spPr>
            <a:xfrm>
              <a:off x="6982090" y="4256440"/>
              <a:ext cx="1002030" cy="113664"/>
            </a:xfrm>
            <a:custGeom>
              <a:rect b="b" l="l" r="r" t="t"/>
              <a:pathLst>
                <a:path extrusionOk="0" h="113664" w="1002029">
                  <a:moveTo>
                    <a:pt x="33478" y="36069"/>
                  </a:moveTo>
                  <a:lnTo>
                    <a:pt x="20446" y="37090"/>
                  </a:lnTo>
                  <a:lnTo>
                    <a:pt x="9805" y="39874"/>
                  </a:lnTo>
                  <a:lnTo>
                    <a:pt x="2630" y="44003"/>
                  </a:lnTo>
                  <a:lnTo>
                    <a:pt x="0" y="49059"/>
                  </a:lnTo>
                  <a:lnTo>
                    <a:pt x="2630" y="54120"/>
                  </a:lnTo>
                  <a:lnTo>
                    <a:pt x="9805" y="58251"/>
                  </a:lnTo>
                  <a:lnTo>
                    <a:pt x="20446" y="61036"/>
                  </a:lnTo>
                  <a:lnTo>
                    <a:pt x="33478" y="62057"/>
                  </a:lnTo>
                  <a:lnTo>
                    <a:pt x="46509" y="61036"/>
                  </a:lnTo>
                  <a:lnTo>
                    <a:pt x="57151" y="58251"/>
                  </a:lnTo>
                  <a:lnTo>
                    <a:pt x="64325" y="54120"/>
                  </a:lnTo>
                  <a:lnTo>
                    <a:pt x="66956" y="49059"/>
                  </a:lnTo>
                  <a:lnTo>
                    <a:pt x="64325" y="44003"/>
                  </a:lnTo>
                  <a:lnTo>
                    <a:pt x="57151" y="39874"/>
                  </a:lnTo>
                  <a:lnTo>
                    <a:pt x="46509" y="37090"/>
                  </a:lnTo>
                  <a:lnTo>
                    <a:pt x="33478" y="36069"/>
                  </a:lnTo>
                  <a:close/>
                </a:path>
                <a:path extrusionOk="0" h="113664" w="1002029">
                  <a:moveTo>
                    <a:pt x="590737" y="46796"/>
                  </a:moveTo>
                  <a:lnTo>
                    <a:pt x="133377" y="46796"/>
                  </a:lnTo>
                  <a:lnTo>
                    <a:pt x="133377" y="51330"/>
                  </a:lnTo>
                  <a:lnTo>
                    <a:pt x="590737" y="51330"/>
                  </a:lnTo>
                  <a:lnTo>
                    <a:pt x="590737" y="46796"/>
                  </a:lnTo>
                  <a:close/>
                </a:path>
                <a:path extrusionOk="0" h="113664" w="1002029">
                  <a:moveTo>
                    <a:pt x="1001754" y="0"/>
                  </a:moveTo>
                  <a:lnTo>
                    <a:pt x="694139" y="0"/>
                  </a:lnTo>
                  <a:lnTo>
                    <a:pt x="694139" y="113312"/>
                  </a:lnTo>
                  <a:lnTo>
                    <a:pt x="1001754" y="113312"/>
                  </a:lnTo>
                  <a:lnTo>
                    <a:pt x="1001754" y="0"/>
                  </a:lnTo>
                  <a:close/>
                </a:path>
              </a:pathLst>
            </a:custGeom>
            <a:solidFill>
              <a:srgbClr val="AAD28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8" name="Google Shape;4868;p176"/>
            <p:cNvSpPr/>
            <p:nvPr/>
          </p:nvSpPr>
          <p:spPr>
            <a:xfrm>
              <a:off x="6982090" y="4256440"/>
              <a:ext cx="1002030" cy="113664"/>
            </a:xfrm>
            <a:custGeom>
              <a:rect b="b" l="l" r="r" t="t"/>
              <a:pathLst>
                <a:path extrusionOk="0" h="113664" w="1002029">
                  <a:moveTo>
                    <a:pt x="66956" y="49059"/>
                  </a:moveTo>
                  <a:lnTo>
                    <a:pt x="64325" y="44003"/>
                  </a:lnTo>
                  <a:lnTo>
                    <a:pt x="57151" y="39874"/>
                  </a:lnTo>
                  <a:lnTo>
                    <a:pt x="46509" y="37090"/>
                  </a:lnTo>
                  <a:lnTo>
                    <a:pt x="33478" y="36069"/>
                  </a:lnTo>
                  <a:lnTo>
                    <a:pt x="20446" y="37090"/>
                  </a:lnTo>
                  <a:lnTo>
                    <a:pt x="9805" y="39874"/>
                  </a:lnTo>
                  <a:lnTo>
                    <a:pt x="2630" y="44003"/>
                  </a:lnTo>
                  <a:lnTo>
                    <a:pt x="0" y="49059"/>
                  </a:lnTo>
                  <a:lnTo>
                    <a:pt x="2630" y="54120"/>
                  </a:lnTo>
                  <a:lnTo>
                    <a:pt x="9805" y="58251"/>
                  </a:lnTo>
                  <a:lnTo>
                    <a:pt x="20446" y="61036"/>
                  </a:lnTo>
                  <a:lnTo>
                    <a:pt x="33478" y="62057"/>
                  </a:lnTo>
                  <a:lnTo>
                    <a:pt x="46509" y="61036"/>
                  </a:lnTo>
                  <a:lnTo>
                    <a:pt x="57151" y="58251"/>
                  </a:lnTo>
                  <a:lnTo>
                    <a:pt x="64325" y="54120"/>
                  </a:lnTo>
                  <a:lnTo>
                    <a:pt x="66956" y="49059"/>
                  </a:lnTo>
                  <a:close/>
                </a:path>
                <a:path extrusionOk="0" h="113664" w="1002029">
                  <a:moveTo>
                    <a:pt x="694139" y="113312"/>
                  </a:moveTo>
                  <a:lnTo>
                    <a:pt x="1001754" y="113312"/>
                  </a:lnTo>
                  <a:lnTo>
                    <a:pt x="1001754" y="0"/>
                  </a:lnTo>
                  <a:lnTo>
                    <a:pt x="694139" y="0"/>
                  </a:lnTo>
                  <a:lnTo>
                    <a:pt x="694139" y="11331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9" name="Google Shape;4869;p176"/>
            <p:cNvSpPr/>
            <p:nvPr/>
          </p:nvSpPr>
          <p:spPr>
            <a:xfrm>
              <a:off x="7698381" y="4262022"/>
              <a:ext cx="263525" cy="102235"/>
            </a:xfrm>
            <a:custGeom>
              <a:rect b="b" l="l" r="r" t="t"/>
              <a:pathLst>
                <a:path extrusionOk="0" h="102235" w="263525">
                  <a:moveTo>
                    <a:pt x="131655" y="0"/>
                  </a:moveTo>
                  <a:lnTo>
                    <a:pt x="80439" y="4012"/>
                  </a:lnTo>
                  <a:lnTo>
                    <a:pt x="38587" y="14957"/>
                  </a:lnTo>
                  <a:lnTo>
                    <a:pt x="10356" y="31190"/>
                  </a:lnTo>
                  <a:lnTo>
                    <a:pt x="0" y="51070"/>
                  </a:lnTo>
                  <a:lnTo>
                    <a:pt x="10356" y="70957"/>
                  </a:lnTo>
                  <a:lnTo>
                    <a:pt x="38587" y="87195"/>
                  </a:lnTo>
                  <a:lnTo>
                    <a:pt x="80439" y="98143"/>
                  </a:lnTo>
                  <a:lnTo>
                    <a:pt x="131655" y="102158"/>
                  </a:lnTo>
                  <a:lnTo>
                    <a:pt x="182894" y="98142"/>
                  </a:lnTo>
                  <a:lnTo>
                    <a:pt x="202125" y="93107"/>
                  </a:lnTo>
                  <a:lnTo>
                    <a:pt x="131655" y="93107"/>
                  </a:lnTo>
                  <a:lnTo>
                    <a:pt x="89549" y="89797"/>
                  </a:lnTo>
                  <a:lnTo>
                    <a:pt x="55107" y="80778"/>
                  </a:lnTo>
                  <a:lnTo>
                    <a:pt x="31856" y="67414"/>
                  </a:lnTo>
                  <a:lnTo>
                    <a:pt x="23321" y="51070"/>
                  </a:lnTo>
                  <a:lnTo>
                    <a:pt x="31856" y="34732"/>
                  </a:lnTo>
                  <a:lnTo>
                    <a:pt x="55107" y="21374"/>
                  </a:lnTo>
                  <a:lnTo>
                    <a:pt x="89549" y="12359"/>
                  </a:lnTo>
                  <a:lnTo>
                    <a:pt x="131655" y="9050"/>
                  </a:lnTo>
                  <a:lnTo>
                    <a:pt x="202145" y="9050"/>
                  </a:lnTo>
                  <a:lnTo>
                    <a:pt x="182894" y="4012"/>
                  </a:lnTo>
                  <a:lnTo>
                    <a:pt x="131655" y="0"/>
                  </a:lnTo>
                  <a:close/>
                </a:path>
                <a:path extrusionOk="0" h="102235" w="263525">
                  <a:moveTo>
                    <a:pt x="202145" y="9050"/>
                  </a:moveTo>
                  <a:lnTo>
                    <a:pt x="131655" y="9050"/>
                  </a:lnTo>
                  <a:lnTo>
                    <a:pt x="173749" y="12359"/>
                  </a:lnTo>
                  <a:lnTo>
                    <a:pt x="208162" y="21374"/>
                  </a:lnTo>
                  <a:lnTo>
                    <a:pt x="231385" y="34732"/>
                  </a:lnTo>
                  <a:lnTo>
                    <a:pt x="239906" y="51070"/>
                  </a:lnTo>
                  <a:lnTo>
                    <a:pt x="231385" y="67418"/>
                  </a:lnTo>
                  <a:lnTo>
                    <a:pt x="208162" y="80781"/>
                  </a:lnTo>
                  <a:lnTo>
                    <a:pt x="173749" y="89798"/>
                  </a:lnTo>
                  <a:lnTo>
                    <a:pt x="131655" y="93107"/>
                  </a:lnTo>
                  <a:lnTo>
                    <a:pt x="202125" y="93107"/>
                  </a:lnTo>
                  <a:lnTo>
                    <a:pt x="224713" y="87192"/>
                  </a:lnTo>
                  <a:lnTo>
                    <a:pt x="252896" y="70953"/>
                  </a:lnTo>
                  <a:lnTo>
                    <a:pt x="263228" y="51070"/>
                  </a:lnTo>
                  <a:lnTo>
                    <a:pt x="252896" y="31190"/>
                  </a:lnTo>
                  <a:lnTo>
                    <a:pt x="224713" y="14957"/>
                  </a:lnTo>
                  <a:lnTo>
                    <a:pt x="202145" y="9050"/>
                  </a:lnTo>
                  <a:close/>
                </a:path>
                <a:path extrusionOk="0" h="102235" w="263525">
                  <a:moveTo>
                    <a:pt x="69296" y="22417"/>
                  </a:moveTo>
                  <a:lnTo>
                    <a:pt x="55077" y="28176"/>
                  </a:lnTo>
                  <a:lnTo>
                    <a:pt x="44250" y="35007"/>
                  </a:lnTo>
                  <a:lnTo>
                    <a:pt x="37358" y="42702"/>
                  </a:lnTo>
                  <a:lnTo>
                    <a:pt x="34945" y="51070"/>
                  </a:lnTo>
                  <a:lnTo>
                    <a:pt x="37371" y="59408"/>
                  </a:lnTo>
                  <a:lnTo>
                    <a:pt x="44292" y="67109"/>
                  </a:lnTo>
                  <a:lnTo>
                    <a:pt x="55147" y="73948"/>
                  </a:lnTo>
                  <a:lnTo>
                    <a:pt x="69380" y="79715"/>
                  </a:lnTo>
                  <a:lnTo>
                    <a:pt x="98971" y="66071"/>
                  </a:lnTo>
                  <a:lnTo>
                    <a:pt x="87269" y="62350"/>
                  </a:lnTo>
                  <a:lnTo>
                    <a:pt x="80999" y="56132"/>
                  </a:lnTo>
                  <a:lnTo>
                    <a:pt x="80999" y="44039"/>
                  </a:lnTo>
                  <a:lnTo>
                    <a:pt x="86683" y="40293"/>
                  </a:lnTo>
                  <a:lnTo>
                    <a:pt x="98720" y="35801"/>
                  </a:lnTo>
                  <a:lnTo>
                    <a:pt x="69296" y="22417"/>
                  </a:lnTo>
                  <a:close/>
                </a:path>
                <a:path extrusionOk="0" h="102235" w="263525">
                  <a:moveTo>
                    <a:pt x="193931" y="22417"/>
                  </a:moveTo>
                  <a:lnTo>
                    <a:pt x="164507" y="35801"/>
                  </a:lnTo>
                  <a:lnTo>
                    <a:pt x="176627" y="40293"/>
                  </a:lnTo>
                  <a:lnTo>
                    <a:pt x="182311" y="44039"/>
                  </a:lnTo>
                  <a:lnTo>
                    <a:pt x="182311" y="56132"/>
                  </a:lnTo>
                  <a:lnTo>
                    <a:pt x="176042" y="62350"/>
                  </a:lnTo>
                  <a:lnTo>
                    <a:pt x="164256" y="66071"/>
                  </a:lnTo>
                  <a:lnTo>
                    <a:pt x="193931" y="79715"/>
                  </a:lnTo>
                  <a:lnTo>
                    <a:pt x="208163" y="73948"/>
                  </a:lnTo>
                  <a:lnTo>
                    <a:pt x="219018" y="67109"/>
                  </a:lnTo>
                  <a:lnTo>
                    <a:pt x="225939" y="59408"/>
                  </a:lnTo>
                  <a:lnTo>
                    <a:pt x="228365" y="51070"/>
                  </a:lnTo>
                  <a:lnTo>
                    <a:pt x="225939" y="42702"/>
                  </a:lnTo>
                  <a:lnTo>
                    <a:pt x="219018" y="35007"/>
                  </a:lnTo>
                  <a:lnTo>
                    <a:pt x="208163" y="28176"/>
                  </a:lnTo>
                  <a:lnTo>
                    <a:pt x="193931" y="22417"/>
                  </a:lnTo>
                  <a:close/>
                </a:path>
                <a:path extrusionOk="0" h="102235" w="263525">
                  <a:moveTo>
                    <a:pt x="131655" y="40008"/>
                  </a:moveTo>
                  <a:lnTo>
                    <a:pt x="120572" y="40877"/>
                  </a:lnTo>
                  <a:lnTo>
                    <a:pt x="111510" y="43248"/>
                  </a:lnTo>
                  <a:lnTo>
                    <a:pt x="105395" y="46764"/>
                  </a:lnTo>
                  <a:lnTo>
                    <a:pt x="103151" y="51070"/>
                  </a:lnTo>
                  <a:lnTo>
                    <a:pt x="105395" y="55381"/>
                  </a:lnTo>
                  <a:lnTo>
                    <a:pt x="111510" y="58900"/>
                  </a:lnTo>
                  <a:lnTo>
                    <a:pt x="120572" y="61271"/>
                  </a:lnTo>
                  <a:lnTo>
                    <a:pt x="131655" y="62141"/>
                  </a:lnTo>
                  <a:lnTo>
                    <a:pt x="142739" y="61271"/>
                  </a:lnTo>
                  <a:lnTo>
                    <a:pt x="151801" y="58900"/>
                  </a:lnTo>
                  <a:lnTo>
                    <a:pt x="157916" y="55381"/>
                  </a:lnTo>
                  <a:lnTo>
                    <a:pt x="160160" y="51070"/>
                  </a:lnTo>
                  <a:lnTo>
                    <a:pt x="157916" y="46764"/>
                  </a:lnTo>
                  <a:lnTo>
                    <a:pt x="151801" y="43248"/>
                  </a:lnTo>
                  <a:lnTo>
                    <a:pt x="142739" y="40877"/>
                  </a:lnTo>
                  <a:lnTo>
                    <a:pt x="131655" y="4000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0" name="Google Shape;4870;p176"/>
            <p:cNvSpPr/>
            <p:nvPr/>
          </p:nvSpPr>
          <p:spPr>
            <a:xfrm>
              <a:off x="6882575" y="4373708"/>
              <a:ext cx="1166495" cy="210820"/>
            </a:xfrm>
            <a:custGeom>
              <a:rect b="b" l="l" r="r" t="t"/>
              <a:pathLst>
                <a:path extrusionOk="0" h="210820" w="1166495">
                  <a:moveTo>
                    <a:pt x="1099514" y="192233"/>
                  </a:moveTo>
                  <a:lnTo>
                    <a:pt x="66571" y="192233"/>
                  </a:lnTo>
                  <a:lnTo>
                    <a:pt x="89902" y="210335"/>
                  </a:lnTo>
                  <a:lnTo>
                    <a:pt x="1076108" y="210335"/>
                  </a:lnTo>
                  <a:lnTo>
                    <a:pt x="1099514" y="192233"/>
                  </a:lnTo>
                  <a:close/>
                </a:path>
                <a:path extrusionOk="0" h="210820" w="1166495">
                  <a:moveTo>
                    <a:pt x="1166052" y="0"/>
                  </a:moveTo>
                  <a:lnTo>
                    <a:pt x="0" y="0"/>
                  </a:lnTo>
                  <a:lnTo>
                    <a:pt x="0" y="181483"/>
                  </a:lnTo>
                  <a:lnTo>
                    <a:pt x="1166052" y="181483"/>
                  </a:lnTo>
                  <a:lnTo>
                    <a:pt x="1166052"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1" name="Google Shape;4871;p176"/>
            <p:cNvSpPr/>
            <p:nvPr/>
          </p:nvSpPr>
          <p:spPr>
            <a:xfrm>
              <a:off x="6882575" y="4373708"/>
              <a:ext cx="1166495" cy="210820"/>
            </a:xfrm>
            <a:custGeom>
              <a:rect b="b" l="l" r="r" t="t"/>
              <a:pathLst>
                <a:path extrusionOk="0" h="210820" w="1166495">
                  <a:moveTo>
                    <a:pt x="1076108" y="210335"/>
                  </a:moveTo>
                  <a:lnTo>
                    <a:pt x="1099514" y="192233"/>
                  </a:lnTo>
                  <a:lnTo>
                    <a:pt x="66571" y="192233"/>
                  </a:lnTo>
                  <a:lnTo>
                    <a:pt x="89902" y="210335"/>
                  </a:lnTo>
                  <a:lnTo>
                    <a:pt x="1076108" y="210335"/>
                  </a:lnTo>
                  <a:close/>
                </a:path>
                <a:path extrusionOk="0" h="210820" w="1166495">
                  <a:moveTo>
                    <a:pt x="0" y="181483"/>
                  </a:moveTo>
                  <a:lnTo>
                    <a:pt x="1166052" y="181483"/>
                  </a:lnTo>
                  <a:lnTo>
                    <a:pt x="1166052" y="0"/>
                  </a:lnTo>
                  <a:lnTo>
                    <a:pt x="0" y="0"/>
                  </a:lnTo>
                  <a:lnTo>
                    <a:pt x="0" y="181483"/>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2" name="Google Shape;4872;p176"/>
            <p:cNvSpPr/>
            <p:nvPr/>
          </p:nvSpPr>
          <p:spPr>
            <a:xfrm>
              <a:off x="7092639" y="4441216"/>
              <a:ext cx="507365" cy="30480"/>
            </a:xfrm>
            <a:custGeom>
              <a:rect b="b" l="l" r="r" t="t"/>
              <a:pathLst>
                <a:path extrusionOk="0" h="30479" w="507365">
                  <a:moveTo>
                    <a:pt x="506828" y="0"/>
                  </a:moveTo>
                  <a:lnTo>
                    <a:pt x="0" y="0"/>
                  </a:lnTo>
                  <a:lnTo>
                    <a:pt x="0" y="30266"/>
                  </a:lnTo>
                  <a:lnTo>
                    <a:pt x="506828" y="30266"/>
                  </a:lnTo>
                  <a:lnTo>
                    <a:pt x="50682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3" name="Google Shape;4873;p176"/>
            <p:cNvSpPr/>
            <p:nvPr/>
          </p:nvSpPr>
          <p:spPr>
            <a:xfrm>
              <a:off x="6982090" y="4407289"/>
              <a:ext cx="1002030" cy="113664"/>
            </a:xfrm>
            <a:custGeom>
              <a:rect b="b" l="l" r="r" t="t"/>
              <a:pathLst>
                <a:path extrusionOk="0" h="113664" w="1002029">
                  <a:moveTo>
                    <a:pt x="33478" y="36069"/>
                  </a:moveTo>
                  <a:lnTo>
                    <a:pt x="20446" y="37090"/>
                  </a:lnTo>
                  <a:lnTo>
                    <a:pt x="9805" y="39874"/>
                  </a:lnTo>
                  <a:lnTo>
                    <a:pt x="2630" y="44003"/>
                  </a:lnTo>
                  <a:lnTo>
                    <a:pt x="0" y="49059"/>
                  </a:lnTo>
                  <a:lnTo>
                    <a:pt x="2630" y="54120"/>
                  </a:lnTo>
                  <a:lnTo>
                    <a:pt x="9805" y="58251"/>
                  </a:lnTo>
                  <a:lnTo>
                    <a:pt x="20446" y="61036"/>
                  </a:lnTo>
                  <a:lnTo>
                    <a:pt x="33478" y="62057"/>
                  </a:lnTo>
                  <a:lnTo>
                    <a:pt x="46509" y="61036"/>
                  </a:lnTo>
                  <a:lnTo>
                    <a:pt x="57151" y="58251"/>
                  </a:lnTo>
                  <a:lnTo>
                    <a:pt x="64325" y="54120"/>
                  </a:lnTo>
                  <a:lnTo>
                    <a:pt x="66956" y="49059"/>
                  </a:lnTo>
                  <a:lnTo>
                    <a:pt x="64325" y="44003"/>
                  </a:lnTo>
                  <a:lnTo>
                    <a:pt x="57151" y="39874"/>
                  </a:lnTo>
                  <a:lnTo>
                    <a:pt x="46509" y="37090"/>
                  </a:lnTo>
                  <a:lnTo>
                    <a:pt x="33478" y="36069"/>
                  </a:lnTo>
                  <a:close/>
                </a:path>
                <a:path extrusionOk="0" h="113664" w="1002029">
                  <a:moveTo>
                    <a:pt x="590737" y="46796"/>
                  </a:moveTo>
                  <a:lnTo>
                    <a:pt x="133377" y="46796"/>
                  </a:lnTo>
                  <a:lnTo>
                    <a:pt x="133377" y="51330"/>
                  </a:lnTo>
                  <a:lnTo>
                    <a:pt x="590737" y="51330"/>
                  </a:lnTo>
                  <a:lnTo>
                    <a:pt x="590737" y="46796"/>
                  </a:lnTo>
                  <a:close/>
                </a:path>
                <a:path extrusionOk="0" h="113664" w="1002029">
                  <a:moveTo>
                    <a:pt x="1001754" y="0"/>
                  </a:moveTo>
                  <a:lnTo>
                    <a:pt x="694139" y="0"/>
                  </a:lnTo>
                  <a:lnTo>
                    <a:pt x="694139" y="113309"/>
                  </a:lnTo>
                  <a:lnTo>
                    <a:pt x="1001754" y="113309"/>
                  </a:lnTo>
                  <a:lnTo>
                    <a:pt x="1001754" y="0"/>
                  </a:lnTo>
                  <a:close/>
                </a:path>
              </a:pathLst>
            </a:custGeom>
            <a:solidFill>
              <a:srgbClr val="AAD28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4" name="Google Shape;4874;p176"/>
            <p:cNvSpPr/>
            <p:nvPr/>
          </p:nvSpPr>
          <p:spPr>
            <a:xfrm>
              <a:off x="6982090" y="4407289"/>
              <a:ext cx="1002030" cy="113664"/>
            </a:xfrm>
            <a:custGeom>
              <a:rect b="b" l="l" r="r" t="t"/>
              <a:pathLst>
                <a:path extrusionOk="0" h="113664" w="1002029">
                  <a:moveTo>
                    <a:pt x="66956" y="49059"/>
                  </a:moveTo>
                  <a:lnTo>
                    <a:pt x="64325" y="44003"/>
                  </a:lnTo>
                  <a:lnTo>
                    <a:pt x="57151" y="39874"/>
                  </a:lnTo>
                  <a:lnTo>
                    <a:pt x="46509" y="37090"/>
                  </a:lnTo>
                  <a:lnTo>
                    <a:pt x="33478" y="36069"/>
                  </a:lnTo>
                  <a:lnTo>
                    <a:pt x="20446" y="37090"/>
                  </a:lnTo>
                  <a:lnTo>
                    <a:pt x="9805" y="39874"/>
                  </a:lnTo>
                  <a:lnTo>
                    <a:pt x="2630" y="44003"/>
                  </a:lnTo>
                  <a:lnTo>
                    <a:pt x="0" y="49059"/>
                  </a:lnTo>
                  <a:lnTo>
                    <a:pt x="2630" y="54120"/>
                  </a:lnTo>
                  <a:lnTo>
                    <a:pt x="9805" y="58251"/>
                  </a:lnTo>
                  <a:lnTo>
                    <a:pt x="20446" y="61036"/>
                  </a:lnTo>
                  <a:lnTo>
                    <a:pt x="33478" y="62057"/>
                  </a:lnTo>
                  <a:lnTo>
                    <a:pt x="46509" y="61036"/>
                  </a:lnTo>
                  <a:lnTo>
                    <a:pt x="57151" y="58251"/>
                  </a:lnTo>
                  <a:lnTo>
                    <a:pt x="64325" y="54120"/>
                  </a:lnTo>
                  <a:lnTo>
                    <a:pt x="66956" y="49059"/>
                  </a:lnTo>
                  <a:close/>
                </a:path>
                <a:path extrusionOk="0" h="113664" w="1002029">
                  <a:moveTo>
                    <a:pt x="694139" y="113309"/>
                  </a:moveTo>
                  <a:lnTo>
                    <a:pt x="1001754" y="113309"/>
                  </a:lnTo>
                  <a:lnTo>
                    <a:pt x="1001754" y="0"/>
                  </a:lnTo>
                  <a:lnTo>
                    <a:pt x="694139" y="0"/>
                  </a:lnTo>
                  <a:lnTo>
                    <a:pt x="694139" y="11330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5" name="Google Shape;4875;p176"/>
            <p:cNvSpPr/>
            <p:nvPr/>
          </p:nvSpPr>
          <p:spPr>
            <a:xfrm>
              <a:off x="7698381" y="4412870"/>
              <a:ext cx="263525" cy="102235"/>
            </a:xfrm>
            <a:custGeom>
              <a:rect b="b" l="l" r="r" t="t"/>
              <a:pathLst>
                <a:path extrusionOk="0" h="102235" w="263525">
                  <a:moveTo>
                    <a:pt x="131655" y="0"/>
                  </a:moveTo>
                  <a:lnTo>
                    <a:pt x="80439" y="4012"/>
                  </a:lnTo>
                  <a:lnTo>
                    <a:pt x="38587" y="14957"/>
                  </a:lnTo>
                  <a:lnTo>
                    <a:pt x="10356" y="31190"/>
                  </a:lnTo>
                  <a:lnTo>
                    <a:pt x="0" y="51070"/>
                  </a:lnTo>
                  <a:lnTo>
                    <a:pt x="10356" y="70956"/>
                  </a:lnTo>
                  <a:lnTo>
                    <a:pt x="38587" y="87193"/>
                  </a:lnTo>
                  <a:lnTo>
                    <a:pt x="80439" y="98140"/>
                  </a:lnTo>
                  <a:lnTo>
                    <a:pt x="131655" y="102153"/>
                  </a:lnTo>
                  <a:lnTo>
                    <a:pt x="182894" y="98138"/>
                  </a:lnTo>
                  <a:lnTo>
                    <a:pt x="202114" y="93107"/>
                  </a:lnTo>
                  <a:lnTo>
                    <a:pt x="131655" y="93107"/>
                  </a:lnTo>
                  <a:lnTo>
                    <a:pt x="89549" y="89797"/>
                  </a:lnTo>
                  <a:lnTo>
                    <a:pt x="55107" y="80778"/>
                  </a:lnTo>
                  <a:lnTo>
                    <a:pt x="31856" y="67414"/>
                  </a:lnTo>
                  <a:lnTo>
                    <a:pt x="23321" y="51070"/>
                  </a:lnTo>
                  <a:lnTo>
                    <a:pt x="31856" y="34732"/>
                  </a:lnTo>
                  <a:lnTo>
                    <a:pt x="55107" y="21374"/>
                  </a:lnTo>
                  <a:lnTo>
                    <a:pt x="89549" y="12359"/>
                  </a:lnTo>
                  <a:lnTo>
                    <a:pt x="131655" y="9050"/>
                  </a:lnTo>
                  <a:lnTo>
                    <a:pt x="202145" y="9050"/>
                  </a:lnTo>
                  <a:lnTo>
                    <a:pt x="182894" y="4012"/>
                  </a:lnTo>
                  <a:lnTo>
                    <a:pt x="131655" y="0"/>
                  </a:lnTo>
                  <a:close/>
                </a:path>
                <a:path extrusionOk="0" h="102235" w="263525">
                  <a:moveTo>
                    <a:pt x="202145" y="9050"/>
                  </a:moveTo>
                  <a:lnTo>
                    <a:pt x="131655" y="9050"/>
                  </a:lnTo>
                  <a:lnTo>
                    <a:pt x="173749" y="12359"/>
                  </a:lnTo>
                  <a:lnTo>
                    <a:pt x="208162" y="21374"/>
                  </a:lnTo>
                  <a:lnTo>
                    <a:pt x="231385" y="34732"/>
                  </a:lnTo>
                  <a:lnTo>
                    <a:pt x="239906" y="51070"/>
                  </a:lnTo>
                  <a:lnTo>
                    <a:pt x="231385" y="67418"/>
                  </a:lnTo>
                  <a:lnTo>
                    <a:pt x="208162" y="80781"/>
                  </a:lnTo>
                  <a:lnTo>
                    <a:pt x="173749" y="89798"/>
                  </a:lnTo>
                  <a:lnTo>
                    <a:pt x="131655" y="93107"/>
                  </a:lnTo>
                  <a:lnTo>
                    <a:pt x="202114" y="93107"/>
                  </a:lnTo>
                  <a:lnTo>
                    <a:pt x="224713" y="87190"/>
                  </a:lnTo>
                  <a:lnTo>
                    <a:pt x="252896" y="70952"/>
                  </a:lnTo>
                  <a:lnTo>
                    <a:pt x="263228" y="51070"/>
                  </a:lnTo>
                  <a:lnTo>
                    <a:pt x="252896" y="31190"/>
                  </a:lnTo>
                  <a:lnTo>
                    <a:pt x="224713" y="14957"/>
                  </a:lnTo>
                  <a:lnTo>
                    <a:pt x="202145" y="9050"/>
                  </a:lnTo>
                  <a:close/>
                </a:path>
                <a:path extrusionOk="0" h="102235" w="263525">
                  <a:moveTo>
                    <a:pt x="69296" y="22417"/>
                  </a:moveTo>
                  <a:lnTo>
                    <a:pt x="55077" y="28176"/>
                  </a:lnTo>
                  <a:lnTo>
                    <a:pt x="44250" y="35007"/>
                  </a:lnTo>
                  <a:lnTo>
                    <a:pt x="37358" y="42702"/>
                  </a:lnTo>
                  <a:lnTo>
                    <a:pt x="34945" y="51070"/>
                  </a:lnTo>
                  <a:lnTo>
                    <a:pt x="37371" y="59408"/>
                  </a:lnTo>
                  <a:lnTo>
                    <a:pt x="44292" y="67109"/>
                  </a:lnTo>
                  <a:lnTo>
                    <a:pt x="55147" y="73948"/>
                  </a:lnTo>
                  <a:lnTo>
                    <a:pt x="69380" y="79715"/>
                  </a:lnTo>
                  <a:lnTo>
                    <a:pt x="98971" y="66071"/>
                  </a:lnTo>
                  <a:lnTo>
                    <a:pt x="87269" y="62350"/>
                  </a:lnTo>
                  <a:lnTo>
                    <a:pt x="80999" y="56132"/>
                  </a:lnTo>
                  <a:lnTo>
                    <a:pt x="80999" y="44039"/>
                  </a:lnTo>
                  <a:lnTo>
                    <a:pt x="86683" y="40293"/>
                  </a:lnTo>
                  <a:lnTo>
                    <a:pt x="98720" y="35801"/>
                  </a:lnTo>
                  <a:lnTo>
                    <a:pt x="69296" y="22417"/>
                  </a:lnTo>
                  <a:close/>
                </a:path>
                <a:path extrusionOk="0" h="102235" w="263525">
                  <a:moveTo>
                    <a:pt x="193931" y="22417"/>
                  </a:moveTo>
                  <a:lnTo>
                    <a:pt x="164507" y="35801"/>
                  </a:lnTo>
                  <a:lnTo>
                    <a:pt x="176627" y="40293"/>
                  </a:lnTo>
                  <a:lnTo>
                    <a:pt x="182311" y="44039"/>
                  </a:lnTo>
                  <a:lnTo>
                    <a:pt x="182311" y="56132"/>
                  </a:lnTo>
                  <a:lnTo>
                    <a:pt x="176042" y="62350"/>
                  </a:lnTo>
                  <a:lnTo>
                    <a:pt x="164256" y="66071"/>
                  </a:lnTo>
                  <a:lnTo>
                    <a:pt x="193931" y="79715"/>
                  </a:lnTo>
                  <a:lnTo>
                    <a:pt x="208163" y="73948"/>
                  </a:lnTo>
                  <a:lnTo>
                    <a:pt x="219018" y="67109"/>
                  </a:lnTo>
                  <a:lnTo>
                    <a:pt x="225939" y="59408"/>
                  </a:lnTo>
                  <a:lnTo>
                    <a:pt x="228365" y="51070"/>
                  </a:lnTo>
                  <a:lnTo>
                    <a:pt x="225939" y="42702"/>
                  </a:lnTo>
                  <a:lnTo>
                    <a:pt x="219018" y="35007"/>
                  </a:lnTo>
                  <a:lnTo>
                    <a:pt x="208163" y="28176"/>
                  </a:lnTo>
                  <a:lnTo>
                    <a:pt x="193931" y="22417"/>
                  </a:lnTo>
                  <a:close/>
                </a:path>
                <a:path extrusionOk="0" h="102235" w="263525">
                  <a:moveTo>
                    <a:pt x="131655" y="40008"/>
                  </a:moveTo>
                  <a:lnTo>
                    <a:pt x="120572" y="40877"/>
                  </a:lnTo>
                  <a:lnTo>
                    <a:pt x="111510" y="43248"/>
                  </a:lnTo>
                  <a:lnTo>
                    <a:pt x="105395" y="46764"/>
                  </a:lnTo>
                  <a:lnTo>
                    <a:pt x="103151" y="51070"/>
                  </a:lnTo>
                  <a:lnTo>
                    <a:pt x="105395" y="55381"/>
                  </a:lnTo>
                  <a:lnTo>
                    <a:pt x="111510" y="58900"/>
                  </a:lnTo>
                  <a:lnTo>
                    <a:pt x="120572" y="61271"/>
                  </a:lnTo>
                  <a:lnTo>
                    <a:pt x="131655" y="62141"/>
                  </a:lnTo>
                  <a:lnTo>
                    <a:pt x="142739" y="61271"/>
                  </a:lnTo>
                  <a:lnTo>
                    <a:pt x="151801" y="58900"/>
                  </a:lnTo>
                  <a:lnTo>
                    <a:pt x="157916" y="55381"/>
                  </a:lnTo>
                  <a:lnTo>
                    <a:pt x="160160" y="51070"/>
                  </a:lnTo>
                  <a:lnTo>
                    <a:pt x="157916" y="46764"/>
                  </a:lnTo>
                  <a:lnTo>
                    <a:pt x="151801" y="43248"/>
                  </a:lnTo>
                  <a:lnTo>
                    <a:pt x="142739" y="40877"/>
                  </a:lnTo>
                  <a:lnTo>
                    <a:pt x="131655" y="4000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6" name="Google Shape;4876;p176"/>
            <p:cNvSpPr/>
            <p:nvPr/>
          </p:nvSpPr>
          <p:spPr>
            <a:xfrm>
              <a:off x="7028274" y="3873787"/>
              <a:ext cx="55244" cy="55244"/>
            </a:xfrm>
            <a:custGeom>
              <a:rect b="b" l="l" r="r" t="t"/>
              <a:pathLst>
                <a:path extrusionOk="0" h="55245" w="55245">
                  <a:moveTo>
                    <a:pt x="54668" y="0"/>
                  </a:moveTo>
                  <a:lnTo>
                    <a:pt x="0" y="0"/>
                  </a:lnTo>
                  <a:lnTo>
                    <a:pt x="27334" y="54808"/>
                  </a:lnTo>
                  <a:lnTo>
                    <a:pt x="54668"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7" name="Google Shape;4877;p176"/>
            <p:cNvSpPr/>
            <p:nvPr/>
          </p:nvSpPr>
          <p:spPr>
            <a:xfrm>
              <a:off x="7177860" y="3328637"/>
              <a:ext cx="630555" cy="552450"/>
            </a:xfrm>
            <a:custGeom>
              <a:rect b="b" l="l" r="r" t="t"/>
              <a:pathLst>
                <a:path extrusionOk="0" h="552450" w="630554">
                  <a:moveTo>
                    <a:pt x="630108" y="0"/>
                  </a:moveTo>
                  <a:lnTo>
                    <a:pt x="630108" y="282841"/>
                  </a:lnTo>
                  <a:lnTo>
                    <a:pt x="0" y="282841"/>
                  </a:lnTo>
                  <a:lnTo>
                    <a:pt x="0" y="552005"/>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8" name="Google Shape;4878;p176"/>
            <p:cNvSpPr/>
            <p:nvPr/>
          </p:nvSpPr>
          <p:spPr>
            <a:xfrm>
              <a:off x="7150526" y="3873787"/>
              <a:ext cx="55244" cy="55244"/>
            </a:xfrm>
            <a:custGeom>
              <a:rect b="b" l="l" r="r" t="t"/>
              <a:pathLst>
                <a:path extrusionOk="0" h="55245" w="55245">
                  <a:moveTo>
                    <a:pt x="54668" y="0"/>
                  </a:moveTo>
                  <a:lnTo>
                    <a:pt x="0" y="0"/>
                  </a:lnTo>
                  <a:lnTo>
                    <a:pt x="27334" y="54808"/>
                  </a:lnTo>
                  <a:lnTo>
                    <a:pt x="54668"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9" name="Google Shape;4879;p176"/>
            <p:cNvSpPr/>
            <p:nvPr/>
          </p:nvSpPr>
          <p:spPr>
            <a:xfrm>
              <a:off x="6933356" y="3420738"/>
              <a:ext cx="847725" cy="460375"/>
            </a:xfrm>
            <a:custGeom>
              <a:rect b="b" l="l" r="r" t="t"/>
              <a:pathLst>
                <a:path extrusionOk="0" h="460375" w="847725">
                  <a:moveTo>
                    <a:pt x="0" y="0"/>
                  </a:moveTo>
                  <a:lnTo>
                    <a:pt x="0" y="303876"/>
                  </a:lnTo>
                  <a:lnTo>
                    <a:pt x="97174" y="303876"/>
                  </a:lnTo>
                  <a:lnTo>
                    <a:pt x="99145" y="294114"/>
                  </a:lnTo>
                  <a:lnTo>
                    <a:pt x="104519" y="286120"/>
                  </a:lnTo>
                  <a:lnTo>
                    <a:pt x="112490" y="280718"/>
                  </a:lnTo>
                  <a:lnTo>
                    <a:pt x="122251" y="278734"/>
                  </a:lnTo>
                  <a:lnTo>
                    <a:pt x="132013" y="280718"/>
                  </a:lnTo>
                  <a:lnTo>
                    <a:pt x="139984" y="286120"/>
                  </a:lnTo>
                  <a:lnTo>
                    <a:pt x="145358" y="294114"/>
                  </a:lnTo>
                  <a:lnTo>
                    <a:pt x="147329" y="303876"/>
                  </a:lnTo>
                  <a:lnTo>
                    <a:pt x="219426" y="303876"/>
                  </a:lnTo>
                  <a:lnTo>
                    <a:pt x="221396" y="294114"/>
                  </a:lnTo>
                  <a:lnTo>
                    <a:pt x="226770" y="286120"/>
                  </a:lnTo>
                  <a:lnTo>
                    <a:pt x="234741" y="280718"/>
                  </a:lnTo>
                  <a:lnTo>
                    <a:pt x="244503" y="278734"/>
                  </a:lnTo>
                  <a:lnTo>
                    <a:pt x="254265" y="280718"/>
                  </a:lnTo>
                  <a:lnTo>
                    <a:pt x="262236" y="286120"/>
                  </a:lnTo>
                  <a:lnTo>
                    <a:pt x="267610" y="294114"/>
                  </a:lnTo>
                  <a:lnTo>
                    <a:pt x="269580" y="303876"/>
                  </a:lnTo>
                  <a:lnTo>
                    <a:pt x="680681" y="303876"/>
                  </a:lnTo>
                  <a:lnTo>
                    <a:pt x="682648" y="294114"/>
                  </a:lnTo>
                  <a:lnTo>
                    <a:pt x="688016" y="286120"/>
                  </a:lnTo>
                  <a:lnTo>
                    <a:pt x="695986" y="280718"/>
                  </a:lnTo>
                  <a:lnTo>
                    <a:pt x="705758" y="278734"/>
                  </a:lnTo>
                  <a:lnTo>
                    <a:pt x="715531" y="280718"/>
                  </a:lnTo>
                  <a:lnTo>
                    <a:pt x="723501" y="286120"/>
                  </a:lnTo>
                  <a:lnTo>
                    <a:pt x="728869" y="294114"/>
                  </a:lnTo>
                  <a:lnTo>
                    <a:pt x="730836" y="303876"/>
                  </a:lnTo>
                  <a:lnTo>
                    <a:pt x="847278" y="303876"/>
                  </a:lnTo>
                  <a:lnTo>
                    <a:pt x="847278" y="459904"/>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80" name="Google Shape;4880;p176"/>
            <p:cNvSpPr/>
            <p:nvPr/>
          </p:nvSpPr>
          <p:spPr>
            <a:xfrm>
              <a:off x="7753300" y="3873787"/>
              <a:ext cx="55244" cy="55244"/>
            </a:xfrm>
            <a:custGeom>
              <a:rect b="b" l="l" r="r" t="t"/>
              <a:pathLst>
                <a:path extrusionOk="0" h="55245" w="55245">
                  <a:moveTo>
                    <a:pt x="54668" y="0"/>
                  </a:moveTo>
                  <a:lnTo>
                    <a:pt x="0" y="0"/>
                  </a:lnTo>
                  <a:lnTo>
                    <a:pt x="27334" y="54808"/>
                  </a:lnTo>
                  <a:lnTo>
                    <a:pt x="54668"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81" name="Google Shape;4881;p176"/>
            <p:cNvSpPr/>
            <p:nvPr/>
          </p:nvSpPr>
          <p:spPr>
            <a:xfrm>
              <a:off x="7639115" y="3328637"/>
              <a:ext cx="168910" cy="552450"/>
            </a:xfrm>
            <a:custGeom>
              <a:rect b="b" l="l" r="r" t="t"/>
              <a:pathLst>
                <a:path extrusionOk="0" h="552450" w="168909">
                  <a:moveTo>
                    <a:pt x="168853" y="0"/>
                  </a:moveTo>
                  <a:lnTo>
                    <a:pt x="168853" y="358265"/>
                  </a:lnTo>
                  <a:lnTo>
                    <a:pt x="0" y="358265"/>
                  </a:lnTo>
                  <a:lnTo>
                    <a:pt x="0" y="552005"/>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82" name="Google Shape;4882;p176"/>
            <p:cNvSpPr/>
            <p:nvPr/>
          </p:nvSpPr>
          <p:spPr>
            <a:xfrm>
              <a:off x="7611781" y="3873787"/>
              <a:ext cx="55244" cy="55244"/>
            </a:xfrm>
            <a:custGeom>
              <a:rect b="b" l="l" r="r" t="t"/>
              <a:pathLst>
                <a:path extrusionOk="0" h="55245" w="55245">
                  <a:moveTo>
                    <a:pt x="54668" y="0"/>
                  </a:moveTo>
                  <a:lnTo>
                    <a:pt x="0" y="0"/>
                  </a:lnTo>
                  <a:lnTo>
                    <a:pt x="27334" y="54808"/>
                  </a:lnTo>
                  <a:lnTo>
                    <a:pt x="54668"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aphicFrame>
        <p:nvGraphicFramePr>
          <p:cNvPr id="4883" name="Google Shape;4883;p176"/>
          <p:cNvGraphicFramePr/>
          <p:nvPr/>
        </p:nvGraphicFramePr>
        <p:xfrm>
          <a:off x="307708" y="805815"/>
          <a:ext cx="3000000" cy="3000000"/>
        </p:xfrm>
        <a:graphic>
          <a:graphicData uri="http://schemas.openxmlformats.org/drawingml/2006/table">
            <a:tbl>
              <a:tblPr bandRow="1" firstRow="1">
                <a:noFill/>
                <a:tableStyleId>{C154F79E-6D79-4C7C-A1F2-0E12EC4E2F2D}</a:tableStyleId>
              </a:tblPr>
              <a:tblGrid>
                <a:gridCol w="2807325"/>
                <a:gridCol w="2807325"/>
                <a:gridCol w="2807325"/>
              </a:tblGrid>
              <a:tr h="3802150">
                <a:tc>
                  <a:txBody>
                    <a:bodyPr/>
                    <a:lstStyle/>
                    <a:p>
                      <a:pPr indent="0" lvl="0" marL="0" marR="77470" rtl="0" algn="ctr">
                        <a:lnSpc>
                          <a:spcPct val="100000"/>
                        </a:lnSpc>
                        <a:spcBef>
                          <a:spcPts val="0"/>
                        </a:spcBef>
                        <a:spcAft>
                          <a:spcPts val="0"/>
                        </a:spcAft>
                        <a:buNone/>
                      </a:pPr>
                      <a:r>
                        <a:rPr lang="en-US" sz="1600" u="none" cap="none" strike="noStrike">
                          <a:solidFill>
                            <a:srgbClr val="464646"/>
                          </a:solidFill>
                          <a:latin typeface="Arial"/>
                          <a:ea typeface="Arial"/>
                          <a:cs typeface="Arial"/>
                          <a:sym typeface="Arial"/>
                        </a:rPr>
                        <a:t>DAS</a:t>
                      </a:r>
                      <a:endParaRPr sz="1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35560" marR="0" rtl="0" algn="ctr">
                        <a:lnSpc>
                          <a:spcPct val="100000"/>
                        </a:lnSpc>
                        <a:spcBef>
                          <a:spcPts val="1365"/>
                        </a:spcBef>
                        <a:spcAft>
                          <a:spcPts val="0"/>
                        </a:spcAft>
                        <a:buNone/>
                      </a:pPr>
                      <a:r>
                        <a:rPr lang="en-US" sz="550" u="none" cap="none" strike="noStrike">
                          <a:solidFill>
                            <a:srgbClr val="1E4973"/>
                          </a:solidFill>
                          <a:latin typeface="Carlito"/>
                          <a:ea typeface="Carlito"/>
                          <a:cs typeface="Carlito"/>
                          <a:sym typeface="Carlito"/>
                        </a:rPr>
                        <a:t>Client	Client</a:t>
                      </a:r>
                      <a:endParaRPr sz="550" u="none" cap="none" strike="noStrike">
                        <a:latin typeface="Carlito"/>
                        <a:ea typeface="Carlito"/>
                        <a:cs typeface="Carlito"/>
                        <a:sym typeface="Carlito"/>
                      </a:endParaRPr>
                    </a:p>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500" u="none" cap="none" strike="noStrike">
                        <a:latin typeface="Times New Roman"/>
                        <a:ea typeface="Times New Roman"/>
                        <a:cs typeface="Times New Roman"/>
                        <a:sym typeface="Times New Roman"/>
                      </a:endParaRPr>
                    </a:p>
                    <a:p>
                      <a:pPr indent="0" lvl="0" marL="0" marR="0" rtl="0" algn="l">
                        <a:lnSpc>
                          <a:spcPct val="100000"/>
                        </a:lnSpc>
                        <a:spcBef>
                          <a:spcPts val="15"/>
                        </a:spcBef>
                        <a:spcAft>
                          <a:spcPts val="0"/>
                        </a:spcAft>
                        <a:buNone/>
                      </a:pPr>
                      <a:r>
                        <a:t/>
                      </a:r>
                      <a:endParaRPr sz="650" u="none" cap="none" strike="noStrike">
                        <a:latin typeface="Times New Roman"/>
                        <a:ea typeface="Times New Roman"/>
                        <a:cs typeface="Times New Roman"/>
                        <a:sym typeface="Times New Roman"/>
                      </a:endParaRPr>
                    </a:p>
                    <a:p>
                      <a:pPr indent="0" lvl="0" marL="17145" marR="0" rtl="0" algn="ctr">
                        <a:lnSpc>
                          <a:spcPct val="100000"/>
                        </a:lnSpc>
                        <a:spcBef>
                          <a:spcPts val="5"/>
                        </a:spcBef>
                        <a:spcAft>
                          <a:spcPts val="0"/>
                        </a:spcAft>
                        <a:buNone/>
                      </a:pPr>
                      <a:r>
                        <a:rPr baseline="30000" lang="en-US" sz="825" u="none" cap="none" strike="noStrike">
                          <a:solidFill>
                            <a:srgbClr val="1E4973"/>
                          </a:solidFill>
                          <a:latin typeface="Carlito"/>
                          <a:ea typeface="Carlito"/>
                          <a:cs typeface="Carlito"/>
                          <a:sym typeface="Carlito"/>
                        </a:rPr>
                        <a:t>DAS Storage	</a:t>
                      </a:r>
                      <a:r>
                        <a:rPr lang="en-US" sz="550" u="none" cap="none" strike="noStrike">
                          <a:solidFill>
                            <a:srgbClr val="1E4973"/>
                          </a:solidFill>
                          <a:latin typeface="Carlito"/>
                          <a:ea typeface="Carlito"/>
                          <a:cs typeface="Carlito"/>
                          <a:sym typeface="Carlito"/>
                        </a:rPr>
                        <a:t>Server	Server	</a:t>
                      </a:r>
                      <a:r>
                        <a:rPr baseline="30000" lang="en-US" sz="825" u="none" cap="none" strike="noStrike">
                          <a:solidFill>
                            <a:srgbClr val="1E4973"/>
                          </a:solidFill>
                          <a:latin typeface="Carlito"/>
                          <a:ea typeface="Carlito"/>
                          <a:cs typeface="Carlito"/>
                          <a:sym typeface="Carlito"/>
                        </a:rPr>
                        <a:t>DAS Storage</a:t>
                      </a:r>
                      <a:endParaRPr baseline="30000" sz="825" u="none" cap="none" strike="noStrike">
                        <a:latin typeface="Carlito"/>
                        <a:ea typeface="Carlito"/>
                        <a:cs typeface="Carlito"/>
                        <a:sym typeface="Carlito"/>
                      </a:endParaRPr>
                    </a:p>
                  </a:txBody>
                  <a:tcPr marT="20325"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600" u="none" cap="none" strike="noStrike">
                          <a:solidFill>
                            <a:srgbClr val="464646"/>
                          </a:solidFill>
                          <a:latin typeface="Arial"/>
                          <a:ea typeface="Arial"/>
                          <a:cs typeface="Arial"/>
                          <a:sym typeface="Arial"/>
                        </a:rPr>
                        <a:t>NAS</a:t>
                      </a:r>
                      <a:endParaRPr sz="1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15"/>
                        </a:spcBef>
                        <a:spcAft>
                          <a:spcPts val="0"/>
                        </a:spcAft>
                        <a:buNone/>
                      </a:pPr>
                      <a:r>
                        <a:t/>
                      </a:r>
                      <a:endParaRPr sz="2150" u="none" cap="none" strike="noStrike">
                        <a:latin typeface="Times New Roman"/>
                        <a:ea typeface="Times New Roman"/>
                        <a:cs typeface="Times New Roman"/>
                        <a:sym typeface="Times New Roman"/>
                      </a:endParaRPr>
                    </a:p>
                    <a:p>
                      <a:pPr indent="0" lvl="0" marL="0" marR="449580" rtl="0" algn="ctr">
                        <a:lnSpc>
                          <a:spcPct val="100000"/>
                        </a:lnSpc>
                        <a:spcBef>
                          <a:spcPts val="0"/>
                        </a:spcBef>
                        <a:spcAft>
                          <a:spcPts val="0"/>
                        </a:spcAft>
                        <a:buNone/>
                      </a:pPr>
                      <a:r>
                        <a:rPr lang="en-US" sz="750" u="none" cap="none" strike="noStrike">
                          <a:solidFill>
                            <a:srgbClr val="1E4973"/>
                          </a:solidFill>
                          <a:latin typeface="Carlito"/>
                          <a:ea typeface="Carlito"/>
                          <a:cs typeface="Carlito"/>
                          <a:sym typeface="Carlito"/>
                        </a:rPr>
                        <a:t>Client	Client</a:t>
                      </a:r>
                      <a:endParaRPr sz="750" u="none" cap="none" strike="noStrike">
                        <a:latin typeface="Carlito"/>
                        <a:ea typeface="Carlito"/>
                        <a:cs typeface="Carlito"/>
                        <a:sym typeface="Carlito"/>
                      </a:endParaRPr>
                    </a:p>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10"/>
                        </a:spcBef>
                        <a:spcAft>
                          <a:spcPts val="0"/>
                        </a:spcAft>
                        <a:buNone/>
                      </a:pPr>
                      <a:r>
                        <a:t/>
                      </a:r>
                      <a:endParaRPr sz="850" u="none" cap="none" strike="noStrike">
                        <a:latin typeface="Times New Roman"/>
                        <a:ea typeface="Times New Roman"/>
                        <a:cs typeface="Times New Roman"/>
                        <a:sym typeface="Times New Roman"/>
                      </a:endParaRPr>
                    </a:p>
                    <a:p>
                      <a:pPr indent="0" lvl="0" marL="0" marR="187325" rtl="0" algn="r">
                        <a:lnSpc>
                          <a:spcPct val="100000"/>
                        </a:lnSpc>
                        <a:spcBef>
                          <a:spcPts val="5"/>
                        </a:spcBef>
                        <a:spcAft>
                          <a:spcPts val="0"/>
                        </a:spcAft>
                        <a:buNone/>
                      </a:pPr>
                      <a:r>
                        <a:rPr lang="en-US" sz="750" u="none" cap="none" strike="noStrike">
                          <a:solidFill>
                            <a:srgbClr val="1E4973"/>
                          </a:solidFill>
                          <a:latin typeface="Carlito"/>
                          <a:ea typeface="Carlito"/>
                          <a:cs typeface="Carlito"/>
                          <a:sym typeface="Carlito"/>
                        </a:rPr>
                        <a:t>NAS Storage</a:t>
                      </a:r>
                      <a:endParaRPr sz="750" u="none" cap="none" strike="noStrike">
                        <a:latin typeface="Carlito"/>
                        <a:ea typeface="Carlito"/>
                        <a:cs typeface="Carlito"/>
                        <a:sym typeface="Carlito"/>
                      </a:endParaRPr>
                    </a:p>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650" u="none" cap="none" strike="noStrike">
                        <a:latin typeface="Times New Roman"/>
                        <a:ea typeface="Times New Roman"/>
                        <a:cs typeface="Times New Roman"/>
                        <a:sym typeface="Times New Roman"/>
                      </a:endParaRPr>
                    </a:p>
                    <a:p>
                      <a:pPr indent="0" lvl="0" marL="0" marR="407669" rtl="0" algn="ctr">
                        <a:lnSpc>
                          <a:spcPct val="100000"/>
                        </a:lnSpc>
                        <a:spcBef>
                          <a:spcPts val="0"/>
                        </a:spcBef>
                        <a:spcAft>
                          <a:spcPts val="0"/>
                        </a:spcAft>
                        <a:buNone/>
                      </a:pPr>
                      <a:r>
                        <a:rPr lang="en-US" sz="750" u="none" cap="none" strike="noStrike">
                          <a:solidFill>
                            <a:srgbClr val="1E4973"/>
                          </a:solidFill>
                          <a:latin typeface="Carlito"/>
                          <a:ea typeface="Carlito"/>
                          <a:cs typeface="Carlito"/>
                          <a:sym typeface="Carlito"/>
                        </a:rPr>
                        <a:t>Server	Server</a:t>
                      </a:r>
                      <a:endParaRPr sz="750" u="none" cap="none" strike="noStrike">
                        <a:latin typeface="Carlito"/>
                        <a:ea typeface="Carlito"/>
                        <a:cs typeface="Carlito"/>
                        <a:sym typeface="Carlito"/>
                      </a:endParaRPr>
                    </a:p>
                  </a:txBody>
                  <a:tcPr marT="39375"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tcPr>
                </a:tc>
                <a:tc>
                  <a:txBody>
                    <a:bodyPr/>
                    <a:lstStyle/>
                    <a:p>
                      <a:pPr indent="0" lvl="0" marL="229234" marR="0" rtl="0" algn="ctr">
                        <a:lnSpc>
                          <a:spcPct val="100000"/>
                        </a:lnSpc>
                        <a:spcBef>
                          <a:spcPts val="0"/>
                        </a:spcBef>
                        <a:spcAft>
                          <a:spcPts val="0"/>
                        </a:spcAft>
                        <a:buNone/>
                      </a:pPr>
                      <a:r>
                        <a:rPr lang="en-US" sz="1600" u="none" cap="none" strike="noStrike">
                          <a:solidFill>
                            <a:srgbClr val="464646"/>
                          </a:solidFill>
                          <a:latin typeface="Arial"/>
                          <a:ea typeface="Arial"/>
                          <a:cs typeface="Arial"/>
                          <a:sym typeface="Arial"/>
                        </a:rPr>
                        <a:t>SAN</a:t>
                      </a:r>
                      <a:endParaRPr sz="1600" u="none" cap="none" strike="noStrike">
                        <a:latin typeface="Arial"/>
                        <a:ea typeface="Arial"/>
                        <a:cs typeface="Arial"/>
                        <a:sym typeface="Arial"/>
                      </a:endParaRPr>
                    </a:p>
                    <a:p>
                      <a:pPr indent="0" lvl="0" marL="0" marR="0" rtl="0" algn="l">
                        <a:lnSpc>
                          <a:spcPct val="100000"/>
                        </a:lnSpc>
                        <a:spcBef>
                          <a:spcPts val="50"/>
                        </a:spcBef>
                        <a:spcAft>
                          <a:spcPts val="0"/>
                        </a:spcAft>
                        <a:buNone/>
                      </a:pPr>
                      <a:r>
                        <a:t/>
                      </a:r>
                      <a:endParaRPr sz="2350" u="none" cap="none" strike="noStrike">
                        <a:latin typeface="Times New Roman"/>
                        <a:ea typeface="Times New Roman"/>
                        <a:cs typeface="Times New Roman"/>
                        <a:sym typeface="Times New Roman"/>
                      </a:endParaRPr>
                    </a:p>
                    <a:p>
                      <a:pPr indent="0" lvl="0" marL="203834" marR="0" rtl="0" algn="ctr">
                        <a:lnSpc>
                          <a:spcPct val="100000"/>
                        </a:lnSpc>
                        <a:spcBef>
                          <a:spcPts val="0"/>
                        </a:spcBef>
                        <a:spcAft>
                          <a:spcPts val="0"/>
                        </a:spcAft>
                        <a:buNone/>
                      </a:pPr>
                      <a:r>
                        <a:rPr lang="en-US" sz="650" u="none" cap="none" strike="noStrike">
                          <a:solidFill>
                            <a:srgbClr val="1E4973"/>
                          </a:solidFill>
                          <a:latin typeface="Carlito"/>
                          <a:ea typeface="Carlito"/>
                          <a:cs typeface="Carlito"/>
                          <a:sym typeface="Carlito"/>
                        </a:rPr>
                        <a:t>Client	Client</a:t>
                      </a:r>
                      <a:endParaRPr sz="650" u="none" cap="none" strike="noStrike">
                        <a:latin typeface="Carlito"/>
                        <a:ea typeface="Carlito"/>
                        <a:cs typeface="Carlito"/>
                        <a:sym typeface="Carlito"/>
                      </a:endParaRPr>
                    </a:p>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p>
                      <a:pPr indent="0" lvl="0" marL="0" marR="0" rtl="0" algn="l">
                        <a:lnSpc>
                          <a:spcPct val="100000"/>
                        </a:lnSpc>
                        <a:spcBef>
                          <a:spcPts val="40"/>
                        </a:spcBef>
                        <a:spcAft>
                          <a:spcPts val="0"/>
                        </a:spcAft>
                        <a:buNone/>
                      </a:pPr>
                      <a:r>
                        <a:t/>
                      </a:r>
                      <a:endParaRPr sz="550" u="none" cap="none" strike="noStrike">
                        <a:latin typeface="Times New Roman"/>
                        <a:ea typeface="Times New Roman"/>
                        <a:cs typeface="Times New Roman"/>
                        <a:sym typeface="Times New Roman"/>
                      </a:endParaRPr>
                    </a:p>
                    <a:p>
                      <a:pPr indent="0" lvl="0" marL="165735" marR="0" rtl="0" algn="ctr">
                        <a:lnSpc>
                          <a:spcPct val="100000"/>
                        </a:lnSpc>
                        <a:spcBef>
                          <a:spcPts val="0"/>
                        </a:spcBef>
                        <a:spcAft>
                          <a:spcPts val="0"/>
                        </a:spcAft>
                        <a:buNone/>
                      </a:pPr>
                      <a:r>
                        <a:rPr lang="en-US" sz="650" u="none" cap="none" strike="noStrike">
                          <a:solidFill>
                            <a:srgbClr val="1E4973"/>
                          </a:solidFill>
                          <a:latin typeface="Carlito"/>
                          <a:ea typeface="Carlito"/>
                          <a:cs typeface="Carlito"/>
                          <a:sym typeface="Carlito"/>
                        </a:rPr>
                        <a:t>Server	Server</a:t>
                      </a:r>
                      <a:endParaRPr sz="650" u="none" cap="none" strike="noStrike">
                        <a:latin typeface="Carlito"/>
                        <a:ea typeface="Carlito"/>
                        <a:cs typeface="Carlito"/>
                        <a:sym typeface="Carlito"/>
                      </a:endParaRPr>
                    </a:p>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p>
                      <a:pPr indent="0" lvl="0" marL="927100" marR="0" rtl="0" algn="l">
                        <a:lnSpc>
                          <a:spcPct val="100000"/>
                        </a:lnSpc>
                        <a:spcBef>
                          <a:spcPts val="434"/>
                        </a:spcBef>
                        <a:spcAft>
                          <a:spcPts val="0"/>
                        </a:spcAft>
                        <a:buNone/>
                      </a:pPr>
                      <a:r>
                        <a:rPr lang="en-US" sz="650" u="none" cap="none" strike="noStrike">
                          <a:solidFill>
                            <a:srgbClr val="1E4973"/>
                          </a:solidFill>
                          <a:latin typeface="Carlito"/>
                          <a:ea typeface="Carlito"/>
                          <a:cs typeface="Carlito"/>
                          <a:sym typeface="Carlito"/>
                        </a:rPr>
                        <a:t>FC Switch</a:t>
                      </a:r>
                      <a:endParaRPr sz="650" u="none" cap="none" strike="noStrike">
                        <a:latin typeface="Carlito"/>
                        <a:ea typeface="Carlito"/>
                        <a:cs typeface="Carlito"/>
                        <a:sym typeface="Carlito"/>
                      </a:endParaRPr>
                    </a:p>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6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750" u="none" cap="none" strike="noStrike">
                        <a:latin typeface="Times New Roman"/>
                        <a:ea typeface="Times New Roman"/>
                        <a:cs typeface="Times New Roman"/>
                        <a:sym typeface="Times New Roman"/>
                      </a:endParaRPr>
                    </a:p>
                    <a:p>
                      <a:pPr indent="0" lvl="0" marL="647700" marR="0" rtl="0" algn="l">
                        <a:lnSpc>
                          <a:spcPct val="108124"/>
                        </a:lnSpc>
                        <a:spcBef>
                          <a:spcPts val="0"/>
                        </a:spcBef>
                        <a:spcAft>
                          <a:spcPts val="0"/>
                        </a:spcAft>
                        <a:buNone/>
                      </a:pPr>
                      <a:r>
                        <a:rPr lang="en-US" sz="800" u="none" cap="none" strike="noStrike">
                          <a:solidFill>
                            <a:srgbClr val="5B9BD4"/>
                          </a:solidFill>
                          <a:latin typeface="Carlito"/>
                          <a:ea typeface="Carlito"/>
                          <a:cs typeface="Carlito"/>
                          <a:sym typeface="Carlito"/>
                        </a:rPr>
                        <a:t>RAID 1</a:t>
                      </a:r>
                      <a:endParaRPr sz="800" u="none" cap="none" strike="noStrike">
                        <a:latin typeface="Carlito"/>
                        <a:ea typeface="Carlito"/>
                        <a:cs typeface="Carlito"/>
                        <a:sym typeface="Carlito"/>
                      </a:endParaRPr>
                    </a:p>
                    <a:p>
                      <a:pPr indent="0" lvl="0" marL="636905" marR="0" rtl="0" algn="l">
                        <a:lnSpc>
                          <a:spcPct val="72083"/>
                        </a:lnSpc>
                        <a:spcBef>
                          <a:spcPts val="0"/>
                        </a:spcBef>
                        <a:spcAft>
                          <a:spcPts val="0"/>
                        </a:spcAft>
                        <a:buNone/>
                      </a:pPr>
                      <a:r>
                        <a:rPr baseline="-25000" lang="en-US" sz="1200" u="none" cap="none" strike="noStrike">
                          <a:solidFill>
                            <a:srgbClr val="5B9BD4"/>
                          </a:solidFill>
                          <a:latin typeface="Carlito"/>
                          <a:ea typeface="Carlito"/>
                          <a:cs typeface="Carlito"/>
                          <a:sym typeface="Carlito"/>
                        </a:rPr>
                        <a:t>RAID 2	</a:t>
                      </a:r>
                      <a:r>
                        <a:rPr lang="en-US" sz="800" u="none" cap="none" strike="noStrike">
                          <a:solidFill>
                            <a:srgbClr val="5B9BD4"/>
                          </a:solidFill>
                          <a:latin typeface="Carlito"/>
                          <a:ea typeface="Carlito"/>
                          <a:cs typeface="Carlito"/>
                          <a:sym typeface="Carlito"/>
                        </a:rPr>
                        <a:t>SAN Storage</a:t>
                      </a:r>
                      <a:endParaRPr sz="800" u="none" cap="none" strike="noStrike">
                        <a:latin typeface="Carlito"/>
                        <a:ea typeface="Carlito"/>
                        <a:cs typeface="Carlito"/>
                        <a:sym typeface="Carlito"/>
                      </a:endParaRPr>
                    </a:p>
                  </a:txBody>
                  <a:tcPr marT="20325" marB="0" marR="0" marL="0">
                    <a:lnL cap="flat" cmpd="sng" w="12700">
                      <a:solidFill>
                        <a:srgbClr val="464646"/>
                      </a:solidFill>
                      <a:prstDash val="solid"/>
                      <a:round/>
                      <a:headEnd len="sm" w="sm" type="none"/>
                      <a:tailEnd len="sm" w="sm" type="none"/>
                    </a:lnL>
                    <a:lnR cap="flat" cmpd="sng" w="12700">
                      <a:solidFill>
                        <a:srgbClr val="464646"/>
                      </a:solidFill>
                      <a:prstDash val="solid"/>
                      <a:round/>
                      <a:headEnd len="sm" w="sm" type="none"/>
                      <a:tailEnd len="sm" w="sm" type="none"/>
                    </a:lnR>
                    <a:lnT cap="flat" cmpd="sng" w="12700">
                      <a:solidFill>
                        <a:srgbClr val="464646"/>
                      </a:solidFill>
                      <a:prstDash val="solid"/>
                      <a:round/>
                      <a:headEnd len="sm" w="sm" type="none"/>
                      <a:tailEnd len="sm" w="sm" type="none"/>
                    </a:lnT>
                    <a:lnB cap="flat" cmpd="sng" w="12700">
                      <a:solidFill>
                        <a:srgbClr val="464646"/>
                      </a:solidFill>
                      <a:prstDash val="solid"/>
                      <a:round/>
                      <a:headEnd len="sm" w="sm" type="none"/>
                      <a:tailEnd len="sm" w="sm" type="none"/>
                    </a:lnB>
                  </a:tcPr>
                </a:tc>
              </a:tr>
            </a:tbl>
          </a:graphicData>
        </a:graphic>
      </p:graphicFrame>
      <p:sp>
        <p:nvSpPr>
          <p:cNvPr id="4884" name="Google Shape;4884;p176"/>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885" name="Google Shape;4885;p176"/>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9" name="Shape 4889"/>
        <p:cNvGrpSpPr/>
        <p:nvPr/>
      </p:nvGrpSpPr>
      <p:grpSpPr>
        <a:xfrm>
          <a:off x="0" y="0"/>
          <a:ext cx="0" cy="0"/>
          <a:chOff x="0" y="0"/>
          <a:chExt cx="0" cy="0"/>
        </a:xfrm>
      </p:grpSpPr>
      <p:sp>
        <p:nvSpPr>
          <p:cNvPr id="4890" name="Google Shape;4890;p177"/>
          <p:cNvSpPr txBox="1"/>
          <p:nvPr>
            <p:ph type="title"/>
          </p:nvPr>
        </p:nvSpPr>
        <p:spPr>
          <a:xfrm>
            <a:off x="475284" y="2103881"/>
            <a:ext cx="27624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t>Amazon S3</a:t>
            </a:r>
            <a:endParaRPr sz="4000"/>
          </a:p>
        </p:txBody>
      </p:sp>
      <p:sp>
        <p:nvSpPr>
          <p:cNvPr id="4891" name="Google Shape;4891;p177"/>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5" name="Shape 4895"/>
        <p:cNvGrpSpPr/>
        <p:nvPr/>
      </p:nvGrpSpPr>
      <p:grpSpPr>
        <a:xfrm>
          <a:off x="0" y="0"/>
          <a:ext cx="0" cy="0"/>
          <a:chOff x="0" y="0"/>
          <a:chExt cx="0" cy="0"/>
        </a:xfrm>
      </p:grpSpPr>
      <p:sp>
        <p:nvSpPr>
          <p:cNvPr id="4896" name="Google Shape;4896;p178"/>
          <p:cNvSpPr txBox="1"/>
          <p:nvPr>
            <p:ph type="title"/>
          </p:nvPr>
        </p:nvSpPr>
        <p:spPr>
          <a:xfrm>
            <a:off x="415544" y="139065"/>
            <a:ext cx="34239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S3 Buckets</a:t>
            </a:r>
            <a:endParaRPr/>
          </a:p>
        </p:txBody>
      </p:sp>
      <p:sp>
        <p:nvSpPr>
          <p:cNvPr id="4897" name="Google Shape;4897;p178"/>
          <p:cNvSpPr txBox="1"/>
          <p:nvPr/>
        </p:nvSpPr>
        <p:spPr>
          <a:xfrm>
            <a:off x="419506" y="974826"/>
            <a:ext cx="7807959" cy="2464435"/>
          </a:xfrm>
          <a:prstGeom prst="rect">
            <a:avLst/>
          </a:prstGeom>
          <a:noFill/>
          <a:ln>
            <a:noFill/>
          </a:ln>
        </p:spPr>
        <p:txBody>
          <a:bodyPr anchorCtr="0" anchor="t" bIns="0" lIns="0" spcFirstLastPara="1" rIns="0" wrap="square" tIns="73650">
            <a:spAutoFit/>
          </a:bodyPr>
          <a:lstStyle/>
          <a:p>
            <a:pPr indent="-342900" lvl="0" marL="355600" marR="0" rtl="0" algn="l">
              <a:lnSpc>
                <a:spcPct val="100000"/>
              </a:lnSpc>
              <a:spcBef>
                <a:spcPts val="0"/>
              </a:spcBef>
              <a:spcAft>
                <a:spcPts val="0"/>
              </a:spcAft>
              <a:buClr>
                <a:srgbClr val="4D4D4B"/>
              </a:buClr>
              <a:buSzPts val="2000"/>
              <a:buFont typeface="Arial"/>
              <a:buChar char="•"/>
            </a:pPr>
            <a:r>
              <a:rPr lang="en-US" sz="2000">
                <a:solidFill>
                  <a:srgbClr val="4D4D4B"/>
                </a:solidFill>
                <a:latin typeface="Arial"/>
                <a:ea typeface="Arial"/>
                <a:cs typeface="Arial"/>
                <a:sym typeface="Arial"/>
              </a:rPr>
              <a:t>Organize the Amazon S3 namespace at the highest level.</a:t>
            </a:r>
            <a:endParaRPr sz="2000">
              <a:solidFill>
                <a:schemeClr val="dk1"/>
              </a:solidFill>
              <a:latin typeface="Arial"/>
              <a:ea typeface="Arial"/>
              <a:cs typeface="Arial"/>
              <a:sym typeface="Arial"/>
            </a:endParaRPr>
          </a:p>
          <a:p>
            <a:pPr indent="-342900" lvl="0" marL="355600" marR="60452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Identify the account responsible for storage and data transfer  charges.</a:t>
            </a:r>
            <a:endParaRPr sz="2000">
              <a:solidFill>
                <a:schemeClr val="dk1"/>
              </a:solidFill>
              <a:latin typeface="Arial"/>
              <a:ea typeface="Arial"/>
              <a:cs typeface="Arial"/>
              <a:sym typeface="Arial"/>
            </a:endParaRPr>
          </a:p>
          <a:p>
            <a:pPr indent="-342900" lvl="0" marL="35560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Play a role in access control.</a:t>
            </a:r>
            <a:endParaRPr sz="2000">
              <a:solidFill>
                <a:schemeClr val="dk1"/>
              </a:solidFill>
              <a:latin typeface="Arial"/>
              <a:ea typeface="Arial"/>
              <a:cs typeface="Arial"/>
              <a:sym typeface="Arial"/>
            </a:endParaRPr>
          </a:p>
          <a:p>
            <a:pPr indent="-342900" lvl="0" marL="35560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Serve as the unit of aggregation for usage reporting.</a:t>
            </a:r>
            <a:endParaRPr sz="2000">
              <a:solidFill>
                <a:schemeClr val="dk1"/>
              </a:solidFill>
              <a:latin typeface="Arial"/>
              <a:ea typeface="Arial"/>
              <a:cs typeface="Arial"/>
              <a:sym typeface="Arial"/>
            </a:endParaRPr>
          </a:p>
          <a:p>
            <a:pPr indent="-342900" lvl="0" marL="35560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Have globally unique bucket names, regardless of the AWS region</a:t>
            </a:r>
            <a:endParaRPr sz="2000">
              <a:solidFill>
                <a:schemeClr val="dk1"/>
              </a:solidFill>
              <a:latin typeface="Arial"/>
              <a:ea typeface="Arial"/>
              <a:cs typeface="Arial"/>
              <a:sym typeface="Arial"/>
            </a:endParaRPr>
          </a:p>
          <a:p>
            <a:pPr indent="0" lvl="0" marL="355600" marR="0" rtl="0" algn="l">
              <a:lnSpc>
                <a:spcPct val="100000"/>
              </a:lnSpc>
              <a:spcBef>
                <a:spcPts val="0"/>
              </a:spcBef>
              <a:spcAft>
                <a:spcPts val="0"/>
              </a:spcAft>
              <a:buNone/>
            </a:pPr>
            <a:r>
              <a:rPr lang="en-US" sz="2000">
                <a:solidFill>
                  <a:srgbClr val="4D4D4B"/>
                </a:solidFill>
                <a:latin typeface="Arial"/>
                <a:ea typeface="Arial"/>
                <a:cs typeface="Arial"/>
                <a:sym typeface="Arial"/>
              </a:rPr>
              <a:t>in which they were created.</a:t>
            </a:r>
            <a:endParaRPr sz="2000">
              <a:solidFill>
                <a:schemeClr val="dk1"/>
              </a:solidFill>
              <a:latin typeface="Arial"/>
              <a:ea typeface="Arial"/>
              <a:cs typeface="Arial"/>
              <a:sym typeface="Arial"/>
            </a:endParaRPr>
          </a:p>
        </p:txBody>
      </p:sp>
      <p:grpSp>
        <p:nvGrpSpPr>
          <p:cNvPr id="4898" name="Google Shape;4898;p178"/>
          <p:cNvGrpSpPr/>
          <p:nvPr/>
        </p:nvGrpSpPr>
        <p:grpSpPr>
          <a:xfrm>
            <a:off x="7930134" y="125729"/>
            <a:ext cx="1096010" cy="1000125"/>
            <a:chOff x="7930134" y="125729"/>
            <a:chExt cx="1096010" cy="1000125"/>
          </a:xfrm>
        </p:grpSpPr>
        <p:sp>
          <p:nvSpPr>
            <p:cNvPr id="4899" name="Google Shape;4899;p178"/>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8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00" name="Google Shape;4900;p178"/>
            <p:cNvSpPr/>
            <p:nvPr/>
          </p:nvSpPr>
          <p:spPr>
            <a:xfrm>
              <a:off x="8467998" y="378779"/>
              <a:ext cx="250190" cy="475615"/>
            </a:xfrm>
            <a:custGeom>
              <a:rect b="b" l="l" r="r" t="t"/>
              <a:pathLst>
                <a:path extrusionOk="0" h="475615" w="250190">
                  <a:moveTo>
                    <a:pt x="249767" y="0"/>
                  </a:moveTo>
                  <a:lnTo>
                    <a:pt x="0" y="61437"/>
                  </a:lnTo>
                  <a:lnTo>
                    <a:pt x="0" y="413762"/>
                  </a:lnTo>
                  <a:lnTo>
                    <a:pt x="249767" y="475206"/>
                  </a:lnTo>
                  <a:lnTo>
                    <a:pt x="249767" y="0"/>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01" name="Google Shape;4901;p178"/>
            <p:cNvSpPr/>
            <p:nvPr/>
          </p:nvSpPr>
          <p:spPr>
            <a:xfrm>
              <a:off x="8217281" y="253021"/>
              <a:ext cx="548640" cy="727710"/>
            </a:xfrm>
            <a:custGeom>
              <a:rect b="b" l="l" r="r" t="t"/>
              <a:pathLst>
                <a:path extrusionOk="0" h="727710" w="548640">
                  <a:moveTo>
                    <a:pt x="359105" y="517448"/>
                  </a:moveTo>
                  <a:lnTo>
                    <a:pt x="250710" y="544334"/>
                  </a:lnTo>
                  <a:lnTo>
                    <a:pt x="250710" y="727697"/>
                  </a:lnTo>
                  <a:lnTo>
                    <a:pt x="359105" y="672973"/>
                  </a:lnTo>
                  <a:lnTo>
                    <a:pt x="359105" y="517448"/>
                  </a:lnTo>
                  <a:close/>
                </a:path>
                <a:path extrusionOk="0" h="727710" w="548640">
                  <a:moveTo>
                    <a:pt x="359105" y="286080"/>
                  </a:moveTo>
                  <a:lnTo>
                    <a:pt x="250710" y="272643"/>
                  </a:lnTo>
                  <a:lnTo>
                    <a:pt x="250710" y="187198"/>
                  </a:lnTo>
                  <a:lnTo>
                    <a:pt x="0" y="125768"/>
                  </a:lnTo>
                  <a:lnTo>
                    <a:pt x="0" y="600964"/>
                  </a:lnTo>
                  <a:lnTo>
                    <a:pt x="250710" y="539521"/>
                  </a:lnTo>
                  <a:lnTo>
                    <a:pt x="250710" y="456006"/>
                  </a:lnTo>
                  <a:lnTo>
                    <a:pt x="359105" y="441604"/>
                  </a:lnTo>
                  <a:lnTo>
                    <a:pt x="359105" y="286080"/>
                  </a:lnTo>
                  <a:close/>
                </a:path>
                <a:path extrusionOk="0" h="727710" w="548640">
                  <a:moveTo>
                    <a:pt x="359105" y="54724"/>
                  </a:moveTo>
                  <a:lnTo>
                    <a:pt x="250710" y="0"/>
                  </a:lnTo>
                  <a:lnTo>
                    <a:pt x="250710" y="183362"/>
                  </a:lnTo>
                  <a:lnTo>
                    <a:pt x="359105" y="211213"/>
                  </a:lnTo>
                  <a:lnTo>
                    <a:pt x="359105" y="54724"/>
                  </a:lnTo>
                  <a:close/>
                </a:path>
                <a:path extrusionOk="0" h="727710" w="548640">
                  <a:moveTo>
                    <a:pt x="548551" y="150723"/>
                  </a:moveTo>
                  <a:lnTo>
                    <a:pt x="500481" y="125768"/>
                  </a:lnTo>
                  <a:lnTo>
                    <a:pt x="500481" y="600964"/>
                  </a:lnTo>
                  <a:lnTo>
                    <a:pt x="548551" y="576973"/>
                  </a:lnTo>
                  <a:lnTo>
                    <a:pt x="548551" y="150723"/>
                  </a:lnTo>
                  <a:close/>
                </a:path>
              </a:pathLst>
            </a:custGeom>
            <a:solidFill>
              <a:srgbClr val="E03C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02" name="Google Shape;4902;p178"/>
            <p:cNvSpPr/>
            <p:nvPr/>
          </p:nvSpPr>
          <p:spPr>
            <a:xfrm>
              <a:off x="8170164" y="378789"/>
              <a:ext cx="298450" cy="601980"/>
            </a:xfrm>
            <a:custGeom>
              <a:rect b="b" l="l" r="r" t="t"/>
              <a:pathLst>
                <a:path extrusionOk="0" h="601980" w="298450">
                  <a:moveTo>
                    <a:pt x="47117" y="0"/>
                  </a:moveTo>
                  <a:lnTo>
                    <a:pt x="0" y="24955"/>
                  </a:lnTo>
                  <a:lnTo>
                    <a:pt x="0" y="451205"/>
                  </a:lnTo>
                  <a:lnTo>
                    <a:pt x="47117" y="475195"/>
                  </a:lnTo>
                  <a:lnTo>
                    <a:pt x="47117" y="0"/>
                  </a:lnTo>
                  <a:close/>
                </a:path>
                <a:path extrusionOk="0" h="601980" w="298450">
                  <a:moveTo>
                    <a:pt x="297827" y="418566"/>
                  </a:moveTo>
                  <a:lnTo>
                    <a:pt x="188493" y="391680"/>
                  </a:lnTo>
                  <a:lnTo>
                    <a:pt x="188493" y="547204"/>
                  </a:lnTo>
                  <a:lnTo>
                    <a:pt x="297827" y="601929"/>
                  </a:lnTo>
                  <a:lnTo>
                    <a:pt x="297827" y="418566"/>
                  </a:lnTo>
                  <a:close/>
                </a:path>
                <a:path extrusionOk="0" h="601980" w="298450">
                  <a:moveTo>
                    <a:pt x="297827" y="146875"/>
                  </a:moveTo>
                  <a:lnTo>
                    <a:pt x="188493" y="160312"/>
                  </a:lnTo>
                  <a:lnTo>
                    <a:pt x="188493" y="315836"/>
                  </a:lnTo>
                  <a:lnTo>
                    <a:pt x="297827" y="330238"/>
                  </a:lnTo>
                  <a:lnTo>
                    <a:pt x="297827" y="146875"/>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03" name="Google Shape;4903;p178"/>
            <p:cNvSpPr/>
            <p:nvPr/>
          </p:nvSpPr>
          <p:spPr>
            <a:xfrm>
              <a:off x="8358666" y="253015"/>
              <a:ext cx="217723" cy="23040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04" name="Google Shape;4904;p178"/>
            <p:cNvSpPr/>
            <p:nvPr/>
          </p:nvSpPr>
          <p:spPr>
            <a:xfrm>
              <a:off x="8358666" y="750305"/>
              <a:ext cx="217804" cy="47625"/>
            </a:xfrm>
            <a:custGeom>
              <a:rect b="b" l="l" r="r" t="t"/>
              <a:pathLst>
                <a:path extrusionOk="0" h="47625" w="217804">
                  <a:moveTo>
                    <a:pt x="109332" y="0"/>
                  </a:moveTo>
                  <a:lnTo>
                    <a:pt x="0" y="20159"/>
                  </a:lnTo>
                  <a:lnTo>
                    <a:pt x="109332" y="47043"/>
                  </a:lnTo>
                  <a:lnTo>
                    <a:pt x="217723" y="20159"/>
                  </a:lnTo>
                  <a:lnTo>
                    <a:pt x="109332" y="0"/>
                  </a:lnTo>
                  <a:close/>
                </a:path>
              </a:pathLst>
            </a:custGeom>
            <a:solidFill>
              <a:srgbClr val="F3A1A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905" name="Google Shape;4905;p178"/>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906" name="Google Shape;4906;p178"/>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0" name="Shape 4910"/>
        <p:cNvGrpSpPr/>
        <p:nvPr/>
      </p:nvGrpSpPr>
      <p:grpSpPr>
        <a:xfrm>
          <a:off x="0" y="0"/>
          <a:ext cx="0" cy="0"/>
          <a:chOff x="0" y="0"/>
          <a:chExt cx="0" cy="0"/>
        </a:xfrm>
      </p:grpSpPr>
      <p:sp>
        <p:nvSpPr>
          <p:cNvPr id="4911" name="Google Shape;4911;p179"/>
          <p:cNvSpPr txBox="1"/>
          <p:nvPr>
            <p:ph type="title"/>
          </p:nvPr>
        </p:nvSpPr>
        <p:spPr>
          <a:xfrm>
            <a:off x="415544" y="139065"/>
            <a:ext cx="59295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Amazon S3 Region Considerations</a:t>
            </a:r>
            <a:endParaRPr/>
          </a:p>
        </p:txBody>
      </p:sp>
      <p:sp>
        <p:nvSpPr>
          <p:cNvPr id="4912" name="Google Shape;4912;p179"/>
          <p:cNvSpPr txBox="1"/>
          <p:nvPr/>
        </p:nvSpPr>
        <p:spPr>
          <a:xfrm>
            <a:off x="419506" y="962025"/>
            <a:ext cx="7909559" cy="280606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Amazon S3 creates a bucket in the region you select.</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You can choose a region to:</a:t>
            </a:r>
            <a:endParaRPr sz="2400">
              <a:solidFill>
                <a:schemeClr val="dk1"/>
              </a:solidFill>
              <a:latin typeface="Arial"/>
              <a:ea typeface="Arial"/>
              <a:cs typeface="Arial"/>
              <a:sym typeface="Arial"/>
            </a:endParaRPr>
          </a:p>
          <a:p>
            <a:pPr indent="-287019" lvl="1" marL="756285" marR="0" rtl="0" algn="l">
              <a:lnSpc>
                <a:spcPct val="100000"/>
              </a:lnSpc>
              <a:spcBef>
                <a:spcPts val="484"/>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Optimize latency</a:t>
            </a:r>
            <a:endParaRPr b="0" i="0" sz="2000" u="none" cap="none" strike="noStrike">
              <a:solidFill>
                <a:schemeClr val="dk1"/>
              </a:solidFill>
              <a:latin typeface="Arial"/>
              <a:ea typeface="Arial"/>
              <a:cs typeface="Arial"/>
              <a:sym typeface="Arial"/>
            </a:endParaRPr>
          </a:p>
          <a:p>
            <a:pPr indent="-287019" lvl="1" marL="756285" marR="0" rtl="0" algn="l">
              <a:lnSpc>
                <a:spcPct val="100000"/>
              </a:lnSpc>
              <a:spcBef>
                <a:spcPts val="480"/>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Minimize costs</a:t>
            </a:r>
            <a:endParaRPr b="0" i="0" sz="2000" u="none" cap="none" strike="noStrike">
              <a:solidFill>
                <a:schemeClr val="dk1"/>
              </a:solidFill>
              <a:latin typeface="Arial"/>
              <a:ea typeface="Arial"/>
              <a:cs typeface="Arial"/>
              <a:sym typeface="Arial"/>
            </a:endParaRPr>
          </a:p>
          <a:p>
            <a:pPr indent="-287019" lvl="1" marL="756285" marR="0" rtl="0" algn="l">
              <a:lnSpc>
                <a:spcPct val="100000"/>
              </a:lnSpc>
              <a:spcBef>
                <a:spcPts val="480"/>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Address regulatory requirements</a:t>
            </a:r>
            <a:endParaRPr b="0" i="0" sz="2000" u="none" cap="none" strike="noStrike">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Objects stored in a region never leave the region unless</a:t>
            </a:r>
            <a:endParaRPr sz="2400">
              <a:solidFill>
                <a:schemeClr val="dk1"/>
              </a:solidFill>
              <a:latin typeface="Arial"/>
              <a:ea typeface="Arial"/>
              <a:cs typeface="Arial"/>
              <a:sym typeface="Arial"/>
            </a:endParaRPr>
          </a:p>
          <a:p>
            <a:pPr indent="0" lvl="0" marL="355600" marR="0" rtl="0" algn="l">
              <a:lnSpc>
                <a:spcPct val="100000"/>
              </a:lnSpc>
              <a:spcBef>
                <a:spcPts val="0"/>
              </a:spcBef>
              <a:spcAft>
                <a:spcPts val="0"/>
              </a:spcAft>
              <a:buNone/>
            </a:pPr>
            <a:r>
              <a:rPr lang="en-US" sz="2400">
                <a:solidFill>
                  <a:srgbClr val="4D4D4B"/>
                </a:solidFill>
                <a:latin typeface="Arial"/>
                <a:ea typeface="Arial"/>
                <a:cs typeface="Arial"/>
                <a:sym typeface="Arial"/>
              </a:rPr>
              <a:t>you explicitly transfer them to another region.</a:t>
            </a:r>
            <a:endParaRPr sz="2400">
              <a:solidFill>
                <a:schemeClr val="dk1"/>
              </a:solidFill>
              <a:latin typeface="Arial"/>
              <a:ea typeface="Arial"/>
              <a:cs typeface="Arial"/>
              <a:sym typeface="Arial"/>
            </a:endParaRPr>
          </a:p>
        </p:txBody>
      </p:sp>
      <p:grpSp>
        <p:nvGrpSpPr>
          <p:cNvPr id="4913" name="Google Shape;4913;p179"/>
          <p:cNvGrpSpPr/>
          <p:nvPr/>
        </p:nvGrpSpPr>
        <p:grpSpPr>
          <a:xfrm>
            <a:off x="7930134" y="125729"/>
            <a:ext cx="1096010" cy="1000125"/>
            <a:chOff x="7930134" y="125729"/>
            <a:chExt cx="1096010" cy="1000125"/>
          </a:xfrm>
        </p:grpSpPr>
        <p:sp>
          <p:nvSpPr>
            <p:cNvPr id="4914" name="Google Shape;4914;p179"/>
            <p:cNvSpPr/>
            <p:nvPr/>
          </p:nvSpPr>
          <p:spPr>
            <a:xfrm>
              <a:off x="7930134" y="125729"/>
              <a:ext cx="1096010" cy="1000125"/>
            </a:xfrm>
            <a:custGeom>
              <a:rect b="b" l="l" r="r" t="t"/>
              <a:pathLst>
                <a:path extrusionOk="0" h="1000125" w="1096009">
                  <a:moveTo>
                    <a:pt x="997585" y="0"/>
                  </a:moveTo>
                  <a:lnTo>
                    <a:pt x="98171" y="0"/>
                  </a:lnTo>
                  <a:lnTo>
                    <a:pt x="59953" y="7713"/>
                  </a:lnTo>
                  <a:lnTo>
                    <a:pt x="28749" y="28749"/>
                  </a:lnTo>
                  <a:lnTo>
                    <a:pt x="7713" y="59953"/>
                  </a:lnTo>
                  <a:lnTo>
                    <a:pt x="0" y="98171"/>
                  </a:lnTo>
                  <a:lnTo>
                    <a:pt x="0" y="901573"/>
                  </a:lnTo>
                  <a:lnTo>
                    <a:pt x="7713" y="939790"/>
                  </a:lnTo>
                  <a:lnTo>
                    <a:pt x="28749" y="970994"/>
                  </a:lnTo>
                  <a:lnTo>
                    <a:pt x="59953" y="992030"/>
                  </a:lnTo>
                  <a:lnTo>
                    <a:pt x="98171" y="999744"/>
                  </a:lnTo>
                  <a:lnTo>
                    <a:pt x="997585"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5" name="Google Shape;4915;p179"/>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8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6" name="Google Shape;4916;p179"/>
            <p:cNvSpPr/>
            <p:nvPr/>
          </p:nvSpPr>
          <p:spPr>
            <a:xfrm>
              <a:off x="8467998" y="378779"/>
              <a:ext cx="250190" cy="475615"/>
            </a:xfrm>
            <a:custGeom>
              <a:rect b="b" l="l" r="r" t="t"/>
              <a:pathLst>
                <a:path extrusionOk="0" h="475615" w="250190">
                  <a:moveTo>
                    <a:pt x="249767" y="0"/>
                  </a:moveTo>
                  <a:lnTo>
                    <a:pt x="0" y="61437"/>
                  </a:lnTo>
                  <a:lnTo>
                    <a:pt x="0" y="413762"/>
                  </a:lnTo>
                  <a:lnTo>
                    <a:pt x="249767" y="475206"/>
                  </a:lnTo>
                  <a:lnTo>
                    <a:pt x="249767" y="0"/>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7" name="Google Shape;4917;p179"/>
            <p:cNvSpPr/>
            <p:nvPr/>
          </p:nvSpPr>
          <p:spPr>
            <a:xfrm>
              <a:off x="8217281" y="253021"/>
              <a:ext cx="548640" cy="727710"/>
            </a:xfrm>
            <a:custGeom>
              <a:rect b="b" l="l" r="r" t="t"/>
              <a:pathLst>
                <a:path extrusionOk="0" h="727710" w="548640">
                  <a:moveTo>
                    <a:pt x="359105" y="517448"/>
                  </a:moveTo>
                  <a:lnTo>
                    <a:pt x="250710" y="544334"/>
                  </a:lnTo>
                  <a:lnTo>
                    <a:pt x="250710" y="727697"/>
                  </a:lnTo>
                  <a:lnTo>
                    <a:pt x="359105" y="672973"/>
                  </a:lnTo>
                  <a:lnTo>
                    <a:pt x="359105" y="517448"/>
                  </a:lnTo>
                  <a:close/>
                </a:path>
                <a:path extrusionOk="0" h="727710" w="548640">
                  <a:moveTo>
                    <a:pt x="359105" y="286080"/>
                  </a:moveTo>
                  <a:lnTo>
                    <a:pt x="250710" y="272643"/>
                  </a:lnTo>
                  <a:lnTo>
                    <a:pt x="250710" y="187198"/>
                  </a:lnTo>
                  <a:lnTo>
                    <a:pt x="0" y="125768"/>
                  </a:lnTo>
                  <a:lnTo>
                    <a:pt x="0" y="600964"/>
                  </a:lnTo>
                  <a:lnTo>
                    <a:pt x="250710" y="539521"/>
                  </a:lnTo>
                  <a:lnTo>
                    <a:pt x="250710" y="456006"/>
                  </a:lnTo>
                  <a:lnTo>
                    <a:pt x="359105" y="441604"/>
                  </a:lnTo>
                  <a:lnTo>
                    <a:pt x="359105" y="286080"/>
                  </a:lnTo>
                  <a:close/>
                </a:path>
                <a:path extrusionOk="0" h="727710" w="548640">
                  <a:moveTo>
                    <a:pt x="359105" y="54724"/>
                  </a:moveTo>
                  <a:lnTo>
                    <a:pt x="250710" y="0"/>
                  </a:lnTo>
                  <a:lnTo>
                    <a:pt x="250710" y="183362"/>
                  </a:lnTo>
                  <a:lnTo>
                    <a:pt x="359105" y="211213"/>
                  </a:lnTo>
                  <a:lnTo>
                    <a:pt x="359105" y="54724"/>
                  </a:lnTo>
                  <a:close/>
                </a:path>
                <a:path extrusionOk="0" h="727710" w="548640">
                  <a:moveTo>
                    <a:pt x="548551" y="150723"/>
                  </a:moveTo>
                  <a:lnTo>
                    <a:pt x="500481" y="125768"/>
                  </a:lnTo>
                  <a:lnTo>
                    <a:pt x="500481" y="600964"/>
                  </a:lnTo>
                  <a:lnTo>
                    <a:pt x="548551" y="576973"/>
                  </a:lnTo>
                  <a:lnTo>
                    <a:pt x="548551" y="150723"/>
                  </a:lnTo>
                  <a:close/>
                </a:path>
              </a:pathLst>
            </a:custGeom>
            <a:solidFill>
              <a:srgbClr val="E03C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8" name="Google Shape;4918;p179"/>
            <p:cNvSpPr/>
            <p:nvPr/>
          </p:nvSpPr>
          <p:spPr>
            <a:xfrm>
              <a:off x="8170164" y="378789"/>
              <a:ext cx="298450" cy="601980"/>
            </a:xfrm>
            <a:custGeom>
              <a:rect b="b" l="l" r="r" t="t"/>
              <a:pathLst>
                <a:path extrusionOk="0" h="601980" w="298450">
                  <a:moveTo>
                    <a:pt x="47117" y="0"/>
                  </a:moveTo>
                  <a:lnTo>
                    <a:pt x="0" y="24955"/>
                  </a:lnTo>
                  <a:lnTo>
                    <a:pt x="0" y="451205"/>
                  </a:lnTo>
                  <a:lnTo>
                    <a:pt x="47117" y="475195"/>
                  </a:lnTo>
                  <a:lnTo>
                    <a:pt x="47117" y="0"/>
                  </a:lnTo>
                  <a:close/>
                </a:path>
                <a:path extrusionOk="0" h="601980" w="298450">
                  <a:moveTo>
                    <a:pt x="297827" y="418566"/>
                  </a:moveTo>
                  <a:lnTo>
                    <a:pt x="188493" y="391680"/>
                  </a:lnTo>
                  <a:lnTo>
                    <a:pt x="188493" y="547204"/>
                  </a:lnTo>
                  <a:lnTo>
                    <a:pt x="297827" y="601929"/>
                  </a:lnTo>
                  <a:lnTo>
                    <a:pt x="297827" y="418566"/>
                  </a:lnTo>
                  <a:close/>
                </a:path>
                <a:path extrusionOk="0" h="601980" w="298450">
                  <a:moveTo>
                    <a:pt x="297827" y="146875"/>
                  </a:moveTo>
                  <a:lnTo>
                    <a:pt x="188493" y="160312"/>
                  </a:lnTo>
                  <a:lnTo>
                    <a:pt x="188493" y="315836"/>
                  </a:lnTo>
                  <a:lnTo>
                    <a:pt x="297827" y="330238"/>
                  </a:lnTo>
                  <a:lnTo>
                    <a:pt x="297827" y="146875"/>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9" name="Google Shape;4919;p179"/>
            <p:cNvSpPr/>
            <p:nvPr/>
          </p:nvSpPr>
          <p:spPr>
            <a:xfrm>
              <a:off x="8358666" y="253015"/>
              <a:ext cx="217723" cy="23040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20" name="Google Shape;4920;p179"/>
            <p:cNvSpPr/>
            <p:nvPr/>
          </p:nvSpPr>
          <p:spPr>
            <a:xfrm>
              <a:off x="8358666" y="750305"/>
              <a:ext cx="217804" cy="47625"/>
            </a:xfrm>
            <a:custGeom>
              <a:rect b="b" l="l" r="r" t="t"/>
              <a:pathLst>
                <a:path extrusionOk="0" h="47625" w="217804">
                  <a:moveTo>
                    <a:pt x="109332" y="0"/>
                  </a:moveTo>
                  <a:lnTo>
                    <a:pt x="0" y="20159"/>
                  </a:lnTo>
                  <a:lnTo>
                    <a:pt x="109332" y="47043"/>
                  </a:lnTo>
                  <a:lnTo>
                    <a:pt x="217723" y="20159"/>
                  </a:lnTo>
                  <a:lnTo>
                    <a:pt x="109332" y="0"/>
                  </a:lnTo>
                  <a:close/>
                </a:path>
              </a:pathLst>
            </a:custGeom>
            <a:solidFill>
              <a:srgbClr val="F3A1A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921" name="Google Shape;4921;p179"/>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922" name="Google Shape;4922;p179"/>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8"/>
          <p:cNvSpPr txBox="1"/>
          <p:nvPr>
            <p:ph type="title"/>
          </p:nvPr>
        </p:nvSpPr>
        <p:spPr>
          <a:xfrm>
            <a:off x="415544" y="139065"/>
            <a:ext cx="44493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AWS Global Infrastructure</a:t>
            </a:r>
            <a:endParaRPr/>
          </a:p>
        </p:txBody>
      </p:sp>
      <p:sp>
        <p:nvSpPr>
          <p:cNvPr id="776" name="Google Shape;776;p18"/>
          <p:cNvSpPr txBox="1"/>
          <p:nvPr/>
        </p:nvSpPr>
        <p:spPr>
          <a:xfrm>
            <a:off x="419506" y="1035177"/>
            <a:ext cx="3729990" cy="1562735"/>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400">
                <a:solidFill>
                  <a:srgbClr val="4D4D4B"/>
                </a:solidFill>
                <a:latin typeface="Arial"/>
                <a:ea typeface="Arial"/>
                <a:cs typeface="Arial"/>
                <a:sym typeface="Arial"/>
              </a:rPr>
              <a:t>At least 2 Availability Zones  per region.</a:t>
            </a:r>
            <a:endParaRPr sz="2400">
              <a:solidFill>
                <a:schemeClr val="dk1"/>
              </a:solidFill>
              <a:latin typeface="Arial"/>
              <a:ea typeface="Arial"/>
              <a:cs typeface="Arial"/>
              <a:sym typeface="Arial"/>
            </a:endParaRPr>
          </a:p>
          <a:p>
            <a:pPr indent="0" lvl="0" marL="12700" marR="0" rtl="0" algn="l">
              <a:lnSpc>
                <a:spcPct val="100000"/>
              </a:lnSpc>
              <a:spcBef>
                <a:spcPts val="575"/>
              </a:spcBef>
              <a:spcAft>
                <a:spcPts val="0"/>
              </a:spcAft>
              <a:buNone/>
            </a:pPr>
            <a:r>
              <a:rPr lang="en-US" sz="2400">
                <a:solidFill>
                  <a:srgbClr val="4D4D4B"/>
                </a:solidFill>
                <a:latin typeface="Arial"/>
                <a:ea typeface="Arial"/>
                <a:cs typeface="Arial"/>
                <a:sym typeface="Arial"/>
              </a:rPr>
              <a:t>Examples:</a:t>
            </a:r>
            <a:endParaRPr sz="2400">
              <a:solidFill>
                <a:schemeClr val="dk1"/>
              </a:solidFill>
              <a:latin typeface="Arial"/>
              <a:ea typeface="Arial"/>
              <a:cs typeface="Arial"/>
              <a:sym typeface="Arial"/>
            </a:endParaRPr>
          </a:p>
          <a:p>
            <a:pPr indent="-287019" lvl="0" marL="756285" marR="0" rtl="0" algn="l">
              <a:lnSpc>
                <a:spcPct val="100000"/>
              </a:lnSpc>
              <a:spcBef>
                <a:spcPts val="484"/>
              </a:spcBef>
              <a:spcAft>
                <a:spcPts val="0"/>
              </a:spcAft>
              <a:buClr>
                <a:srgbClr val="4D4D4B"/>
              </a:buClr>
              <a:buSzPts val="2000"/>
              <a:buFont typeface="Arial"/>
              <a:buChar char="•"/>
            </a:pPr>
            <a:r>
              <a:rPr lang="en-US" sz="2000">
                <a:solidFill>
                  <a:srgbClr val="4D4D4B"/>
                </a:solidFill>
                <a:latin typeface="Arial"/>
                <a:ea typeface="Arial"/>
                <a:cs typeface="Arial"/>
                <a:sym typeface="Arial"/>
              </a:rPr>
              <a:t>US East (N. Virginia)</a:t>
            </a:r>
            <a:endParaRPr sz="2000">
              <a:solidFill>
                <a:schemeClr val="dk1"/>
              </a:solidFill>
              <a:latin typeface="Arial"/>
              <a:ea typeface="Arial"/>
              <a:cs typeface="Arial"/>
              <a:sym typeface="Arial"/>
            </a:endParaRPr>
          </a:p>
        </p:txBody>
      </p:sp>
      <p:sp>
        <p:nvSpPr>
          <p:cNvPr id="777" name="Google Shape;777;p18"/>
          <p:cNvSpPr txBox="1"/>
          <p:nvPr/>
        </p:nvSpPr>
        <p:spPr>
          <a:xfrm>
            <a:off x="1333880" y="2573274"/>
            <a:ext cx="1332230" cy="1671955"/>
          </a:xfrm>
          <a:prstGeom prst="rect">
            <a:avLst/>
          </a:prstGeom>
          <a:noFill/>
          <a:ln>
            <a:noFill/>
          </a:ln>
        </p:spPr>
        <p:txBody>
          <a:bodyPr anchorCtr="0" anchor="t" bIns="0" lIns="0" spcFirstLastPara="1" rIns="0" wrap="square" tIns="67300">
            <a:spAutoFit/>
          </a:bodyPr>
          <a:lstStyle/>
          <a:p>
            <a:pPr indent="-228600" lvl="0" marL="241300" marR="0" rtl="0" algn="l">
              <a:lnSpc>
                <a:spcPct val="100000"/>
              </a:lnSpc>
              <a:spcBef>
                <a:spcPts val="0"/>
              </a:spcBef>
              <a:spcAft>
                <a:spcPts val="0"/>
              </a:spcAft>
              <a:buClr>
                <a:srgbClr val="4D4D4B"/>
              </a:buClr>
              <a:buSzPts val="1800"/>
              <a:buFont typeface="Arial"/>
              <a:buChar char="•"/>
            </a:pPr>
            <a:r>
              <a:rPr lang="en-US" sz="1800">
                <a:solidFill>
                  <a:srgbClr val="4D4D4B"/>
                </a:solidFill>
                <a:latin typeface="Arial"/>
                <a:ea typeface="Arial"/>
                <a:cs typeface="Arial"/>
                <a:sym typeface="Arial"/>
              </a:rPr>
              <a:t>us-east-1a</a:t>
            </a:r>
            <a:endParaRPr sz="1800">
              <a:solidFill>
                <a:schemeClr val="dk1"/>
              </a:solidFill>
              <a:latin typeface="Arial"/>
              <a:ea typeface="Arial"/>
              <a:cs typeface="Arial"/>
              <a:sym typeface="Arial"/>
            </a:endParaRPr>
          </a:p>
          <a:p>
            <a:pPr indent="-228600" lvl="0" marL="241300" marR="0" rtl="0" algn="l">
              <a:lnSpc>
                <a:spcPct val="100000"/>
              </a:lnSpc>
              <a:spcBef>
                <a:spcPts val="430"/>
              </a:spcBef>
              <a:spcAft>
                <a:spcPts val="0"/>
              </a:spcAft>
              <a:buClr>
                <a:srgbClr val="4D4D4B"/>
              </a:buClr>
              <a:buSzPts val="1800"/>
              <a:buFont typeface="Arial"/>
              <a:buChar char="•"/>
            </a:pPr>
            <a:r>
              <a:rPr lang="en-US" sz="1800">
                <a:solidFill>
                  <a:srgbClr val="4D4D4B"/>
                </a:solidFill>
                <a:latin typeface="Arial"/>
                <a:ea typeface="Arial"/>
                <a:cs typeface="Arial"/>
                <a:sym typeface="Arial"/>
              </a:rPr>
              <a:t>us-east-1b</a:t>
            </a:r>
            <a:endParaRPr sz="1800">
              <a:solidFill>
                <a:schemeClr val="dk1"/>
              </a:solidFill>
              <a:latin typeface="Arial"/>
              <a:ea typeface="Arial"/>
              <a:cs typeface="Arial"/>
              <a:sym typeface="Arial"/>
            </a:endParaRPr>
          </a:p>
          <a:p>
            <a:pPr indent="-228600" lvl="0" marL="241300" marR="0" rtl="0" algn="l">
              <a:lnSpc>
                <a:spcPct val="100000"/>
              </a:lnSpc>
              <a:spcBef>
                <a:spcPts val="434"/>
              </a:spcBef>
              <a:spcAft>
                <a:spcPts val="0"/>
              </a:spcAft>
              <a:buClr>
                <a:srgbClr val="4D4D4B"/>
              </a:buClr>
              <a:buSzPts val="1800"/>
              <a:buFont typeface="Arial"/>
              <a:buChar char="•"/>
            </a:pPr>
            <a:r>
              <a:rPr lang="en-US" sz="1800">
                <a:solidFill>
                  <a:srgbClr val="4D4D4B"/>
                </a:solidFill>
                <a:latin typeface="Arial"/>
                <a:ea typeface="Arial"/>
                <a:cs typeface="Arial"/>
                <a:sym typeface="Arial"/>
              </a:rPr>
              <a:t>us-east-1c</a:t>
            </a:r>
            <a:endParaRPr sz="1800">
              <a:solidFill>
                <a:schemeClr val="dk1"/>
              </a:solidFill>
              <a:latin typeface="Arial"/>
              <a:ea typeface="Arial"/>
              <a:cs typeface="Arial"/>
              <a:sym typeface="Arial"/>
            </a:endParaRPr>
          </a:p>
          <a:p>
            <a:pPr indent="-228600" lvl="0" marL="241300" marR="0" rtl="0" algn="l">
              <a:lnSpc>
                <a:spcPct val="100000"/>
              </a:lnSpc>
              <a:spcBef>
                <a:spcPts val="434"/>
              </a:spcBef>
              <a:spcAft>
                <a:spcPts val="0"/>
              </a:spcAft>
              <a:buClr>
                <a:srgbClr val="4D4D4B"/>
              </a:buClr>
              <a:buSzPts val="1800"/>
              <a:buFont typeface="Arial"/>
              <a:buChar char="•"/>
            </a:pPr>
            <a:r>
              <a:rPr lang="en-US" sz="1800">
                <a:solidFill>
                  <a:srgbClr val="4D4D4B"/>
                </a:solidFill>
                <a:latin typeface="Arial"/>
                <a:ea typeface="Arial"/>
                <a:cs typeface="Arial"/>
                <a:sym typeface="Arial"/>
              </a:rPr>
              <a:t>us-east-1d</a:t>
            </a:r>
            <a:endParaRPr sz="1800">
              <a:solidFill>
                <a:schemeClr val="dk1"/>
              </a:solidFill>
              <a:latin typeface="Arial"/>
              <a:ea typeface="Arial"/>
              <a:cs typeface="Arial"/>
              <a:sym typeface="Arial"/>
            </a:endParaRPr>
          </a:p>
          <a:p>
            <a:pPr indent="-228600" lvl="0" marL="241300" marR="0" rtl="0" algn="l">
              <a:lnSpc>
                <a:spcPct val="100000"/>
              </a:lnSpc>
              <a:spcBef>
                <a:spcPts val="430"/>
              </a:spcBef>
              <a:spcAft>
                <a:spcPts val="0"/>
              </a:spcAft>
              <a:buClr>
                <a:srgbClr val="4D4D4B"/>
              </a:buClr>
              <a:buSzPts val="1800"/>
              <a:buFont typeface="Arial"/>
              <a:buChar char="•"/>
            </a:pPr>
            <a:r>
              <a:rPr lang="en-US" sz="1800">
                <a:solidFill>
                  <a:srgbClr val="4D4D4B"/>
                </a:solidFill>
                <a:latin typeface="Arial"/>
                <a:ea typeface="Arial"/>
                <a:cs typeface="Arial"/>
                <a:sym typeface="Arial"/>
              </a:rPr>
              <a:t>us-east-1e</a:t>
            </a:r>
            <a:endParaRPr sz="1800">
              <a:solidFill>
                <a:schemeClr val="dk1"/>
              </a:solidFill>
              <a:latin typeface="Arial"/>
              <a:ea typeface="Arial"/>
              <a:cs typeface="Arial"/>
              <a:sym typeface="Arial"/>
            </a:endParaRPr>
          </a:p>
        </p:txBody>
      </p:sp>
      <p:sp>
        <p:nvSpPr>
          <p:cNvPr id="778" name="Google Shape;778;p18"/>
          <p:cNvSpPr txBox="1"/>
          <p:nvPr/>
        </p:nvSpPr>
        <p:spPr>
          <a:xfrm>
            <a:off x="4888484" y="2217042"/>
            <a:ext cx="2531745" cy="1381760"/>
          </a:xfrm>
          <a:prstGeom prst="rect">
            <a:avLst/>
          </a:prstGeom>
          <a:noFill/>
          <a:ln>
            <a:noFill/>
          </a:ln>
        </p:spPr>
        <p:txBody>
          <a:bodyPr anchorCtr="0" anchor="t" bIns="0" lIns="0" spcFirstLastPara="1" rIns="0" wrap="square" tIns="74925">
            <a:spAutoFit/>
          </a:bodyPr>
          <a:lstStyle/>
          <a:p>
            <a:pPr indent="-287019" lvl="0" marL="299085" marR="0" rtl="0" algn="l">
              <a:lnSpc>
                <a:spcPct val="100000"/>
              </a:lnSpc>
              <a:spcBef>
                <a:spcPts val="0"/>
              </a:spcBef>
              <a:spcAft>
                <a:spcPts val="0"/>
              </a:spcAft>
              <a:buClr>
                <a:srgbClr val="4D4D4B"/>
              </a:buClr>
              <a:buSzPts val="2000"/>
              <a:buFont typeface="Arial"/>
              <a:buChar char="•"/>
            </a:pPr>
            <a:r>
              <a:rPr lang="en-US" sz="2000">
                <a:solidFill>
                  <a:srgbClr val="4D4D4B"/>
                </a:solidFill>
                <a:latin typeface="Arial"/>
                <a:ea typeface="Arial"/>
                <a:cs typeface="Arial"/>
                <a:sym typeface="Arial"/>
              </a:rPr>
              <a:t>Asia Pacific (Tokyo)</a:t>
            </a:r>
            <a:endParaRPr sz="2000">
              <a:solidFill>
                <a:schemeClr val="dk1"/>
              </a:solidFill>
              <a:latin typeface="Arial"/>
              <a:ea typeface="Arial"/>
              <a:cs typeface="Arial"/>
              <a:sym typeface="Arial"/>
            </a:endParaRPr>
          </a:p>
          <a:p>
            <a:pPr indent="-228600" lvl="1" marL="698500" marR="0" rtl="0" algn="l">
              <a:lnSpc>
                <a:spcPct val="100000"/>
              </a:lnSpc>
              <a:spcBef>
                <a:spcPts val="440"/>
              </a:spcBef>
              <a:spcAft>
                <a:spcPts val="0"/>
              </a:spcAft>
              <a:buClr>
                <a:srgbClr val="4D4D4B"/>
              </a:buClr>
              <a:buSzPts val="1800"/>
              <a:buFont typeface="Arial"/>
              <a:buChar char="•"/>
            </a:pPr>
            <a:r>
              <a:rPr b="0" i="0" lang="en-US" sz="1800" u="none" cap="none" strike="noStrike">
                <a:solidFill>
                  <a:srgbClr val="4D4D4B"/>
                </a:solidFill>
                <a:latin typeface="Arial"/>
                <a:ea typeface="Arial"/>
                <a:cs typeface="Arial"/>
                <a:sym typeface="Arial"/>
              </a:rPr>
              <a:t>ap-northeast-1a</a:t>
            </a:r>
            <a:endParaRPr b="0" i="0" sz="1800" u="none" cap="none" strike="noStrike">
              <a:solidFill>
                <a:schemeClr val="dk1"/>
              </a:solidFill>
              <a:latin typeface="Arial"/>
              <a:ea typeface="Arial"/>
              <a:cs typeface="Arial"/>
              <a:sym typeface="Arial"/>
            </a:endParaRPr>
          </a:p>
          <a:p>
            <a:pPr indent="-228600" lvl="1" marL="698500" marR="0" rtl="0" algn="l">
              <a:lnSpc>
                <a:spcPct val="100000"/>
              </a:lnSpc>
              <a:spcBef>
                <a:spcPts val="434"/>
              </a:spcBef>
              <a:spcAft>
                <a:spcPts val="0"/>
              </a:spcAft>
              <a:buClr>
                <a:srgbClr val="4D4D4B"/>
              </a:buClr>
              <a:buSzPts val="1800"/>
              <a:buFont typeface="Arial"/>
              <a:buChar char="•"/>
            </a:pPr>
            <a:r>
              <a:rPr b="0" i="0" lang="en-US" sz="1800" u="none" cap="none" strike="noStrike">
                <a:solidFill>
                  <a:srgbClr val="4D4D4B"/>
                </a:solidFill>
                <a:latin typeface="Arial"/>
                <a:ea typeface="Arial"/>
                <a:cs typeface="Arial"/>
                <a:sym typeface="Arial"/>
              </a:rPr>
              <a:t>ap-northeast-1b</a:t>
            </a:r>
            <a:endParaRPr b="0" i="0" sz="1800" u="none" cap="none" strike="noStrike">
              <a:solidFill>
                <a:schemeClr val="dk1"/>
              </a:solidFill>
              <a:latin typeface="Arial"/>
              <a:ea typeface="Arial"/>
              <a:cs typeface="Arial"/>
              <a:sym typeface="Arial"/>
            </a:endParaRPr>
          </a:p>
          <a:p>
            <a:pPr indent="-228600" lvl="1" marL="698500" marR="0" rtl="0" algn="l">
              <a:lnSpc>
                <a:spcPct val="100000"/>
              </a:lnSpc>
              <a:spcBef>
                <a:spcPts val="430"/>
              </a:spcBef>
              <a:spcAft>
                <a:spcPts val="0"/>
              </a:spcAft>
              <a:buClr>
                <a:srgbClr val="4D4D4B"/>
              </a:buClr>
              <a:buSzPts val="1800"/>
              <a:buFont typeface="Arial"/>
              <a:buChar char="•"/>
            </a:pPr>
            <a:r>
              <a:rPr b="0" i="0" lang="en-US" sz="1800" u="none" cap="none" strike="noStrike">
                <a:solidFill>
                  <a:srgbClr val="4D4D4B"/>
                </a:solidFill>
                <a:latin typeface="Arial"/>
                <a:ea typeface="Arial"/>
                <a:cs typeface="Arial"/>
                <a:sym typeface="Arial"/>
              </a:rPr>
              <a:t>ap-northeast-1c</a:t>
            </a:r>
            <a:endParaRPr b="0" i="0" sz="1800" u="none" cap="none" strike="noStrike">
              <a:solidFill>
                <a:schemeClr val="dk1"/>
              </a:solidFill>
              <a:latin typeface="Arial"/>
              <a:ea typeface="Arial"/>
              <a:cs typeface="Arial"/>
              <a:sym typeface="Arial"/>
            </a:endParaRPr>
          </a:p>
        </p:txBody>
      </p:sp>
      <p:sp>
        <p:nvSpPr>
          <p:cNvPr id="779" name="Google Shape;779;p18"/>
          <p:cNvSpPr txBox="1"/>
          <p:nvPr/>
        </p:nvSpPr>
        <p:spPr>
          <a:xfrm>
            <a:off x="2310764" y="4477308"/>
            <a:ext cx="452374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i="1" lang="en-US" sz="1000">
                <a:solidFill>
                  <a:srgbClr val="757574"/>
                </a:solidFill>
                <a:latin typeface="Arial"/>
                <a:ea typeface="Arial"/>
                <a:cs typeface="Arial"/>
                <a:sym typeface="Arial"/>
              </a:rPr>
              <a:t>Note: Conceptual drawing only. The number of Availability Zones (AZ) may vary.</a:t>
            </a:r>
            <a:endParaRPr sz="1000">
              <a:solidFill>
                <a:schemeClr val="dk1"/>
              </a:solidFill>
              <a:latin typeface="Arial"/>
              <a:ea typeface="Arial"/>
              <a:cs typeface="Arial"/>
              <a:sym typeface="Arial"/>
            </a:endParaRPr>
          </a:p>
        </p:txBody>
      </p:sp>
      <p:sp>
        <p:nvSpPr>
          <p:cNvPr id="780" name="Google Shape;780;p18"/>
          <p:cNvSpPr/>
          <p:nvPr/>
        </p:nvSpPr>
        <p:spPr>
          <a:xfrm>
            <a:off x="3123438" y="2649473"/>
            <a:ext cx="1449705" cy="1620520"/>
          </a:xfrm>
          <a:custGeom>
            <a:rect b="b" l="l" r="r" t="t"/>
            <a:pathLst>
              <a:path extrusionOk="0" h="1620520" w="1449704">
                <a:moveTo>
                  <a:pt x="0" y="241553"/>
                </a:moveTo>
                <a:lnTo>
                  <a:pt x="4909" y="192888"/>
                </a:lnTo>
                <a:lnTo>
                  <a:pt x="18990" y="147554"/>
                </a:lnTo>
                <a:lnTo>
                  <a:pt x="41268" y="106523"/>
                </a:lnTo>
                <a:lnTo>
                  <a:pt x="70770" y="70770"/>
                </a:lnTo>
                <a:lnTo>
                  <a:pt x="106523" y="41268"/>
                </a:lnTo>
                <a:lnTo>
                  <a:pt x="147554" y="18990"/>
                </a:lnTo>
                <a:lnTo>
                  <a:pt x="192888" y="4909"/>
                </a:lnTo>
                <a:lnTo>
                  <a:pt x="241553" y="0"/>
                </a:lnTo>
                <a:lnTo>
                  <a:pt x="1207770" y="0"/>
                </a:lnTo>
                <a:lnTo>
                  <a:pt x="1256435" y="4909"/>
                </a:lnTo>
                <a:lnTo>
                  <a:pt x="1301769" y="18990"/>
                </a:lnTo>
                <a:lnTo>
                  <a:pt x="1342800" y="41268"/>
                </a:lnTo>
                <a:lnTo>
                  <a:pt x="1378553" y="70770"/>
                </a:lnTo>
                <a:lnTo>
                  <a:pt x="1408055" y="106523"/>
                </a:lnTo>
                <a:lnTo>
                  <a:pt x="1430333" y="147554"/>
                </a:lnTo>
                <a:lnTo>
                  <a:pt x="1444414" y="192888"/>
                </a:lnTo>
                <a:lnTo>
                  <a:pt x="1449324" y="241553"/>
                </a:lnTo>
                <a:lnTo>
                  <a:pt x="1449324" y="1378458"/>
                </a:lnTo>
                <a:lnTo>
                  <a:pt x="1444414" y="1427137"/>
                </a:lnTo>
                <a:lnTo>
                  <a:pt x="1430333" y="1472479"/>
                </a:lnTo>
                <a:lnTo>
                  <a:pt x="1408055" y="1513510"/>
                </a:lnTo>
                <a:lnTo>
                  <a:pt x="1378553" y="1549260"/>
                </a:lnTo>
                <a:lnTo>
                  <a:pt x="1342800" y="1578756"/>
                </a:lnTo>
                <a:lnTo>
                  <a:pt x="1301769" y="1601028"/>
                </a:lnTo>
                <a:lnTo>
                  <a:pt x="1256435" y="1615104"/>
                </a:lnTo>
                <a:lnTo>
                  <a:pt x="1207770" y="1620012"/>
                </a:lnTo>
                <a:lnTo>
                  <a:pt x="241553" y="1620012"/>
                </a:lnTo>
                <a:lnTo>
                  <a:pt x="192888" y="1615104"/>
                </a:lnTo>
                <a:lnTo>
                  <a:pt x="147554" y="1601028"/>
                </a:lnTo>
                <a:lnTo>
                  <a:pt x="106523" y="1578756"/>
                </a:lnTo>
                <a:lnTo>
                  <a:pt x="70770" y="1549260"/>
                </a:lnTo>
                <a:lnTo>
                  <a:pt x="41268" y="1513510"/>
                </a:lnTo>
                <a:lnTo>
                  <a:pt x="18990" y="1472479"/>
                </a:lnTo>
                <a:lnTo>
                  <a:pt x="4909" y="1427137"/>
                </a:lnTo>
                <a:lnTo>
                  <a:pt x="0" y="1378458"/>
                </a:lnTo>
                <a:lnTo>
                  <a:pt x="0" y="241553"/>
                </a:lnTo>
                <a:close/>
              </a:path>
            </a:pathLst>
          </a:custGeom>
          <a:noFill/>
          <a:ln cap="flat" cmpd="sng" w="25900">
            <a:solidFill>
              <a:srgbClr val="FBB64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 name="Google Shape;781;p18"/>
          <p:cNvSpPr txBox="1"/>
          <p:nvPr/>
        </p:nvSpPr>
        <p:spPr>
          <a:xfrm>
            <a:off x="3451352" y="2750947"/>
            <a:ext cx="79311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US East (VA)</a:t>
            </a:r>
            <a:endParaRPr sz="1000">
              <a:solidFill>
                <a:schemeClr val="dk1"/>
              </a:solidFill>
              <a:latin typeface="Arial"/>
              <a:ea typeface="Arial"/>
              <a:cs typeface="Arial"/>
              <a:sym typeface="Arial"/>
            </a:endParaRPr>
          </a:p>
        </p:txBody>
      </p:sp>
      <p:grpSp>
        <p:nvGrpSpPr>
          <p:cNvPr id="782" name="Google Shape;782;p18"/>
          <p:cNvGrpSpPr/>
          <p:nvPr/>
        </p:nvGrpSpPr>
        <p:grpSpPr>
          <a:xfrm>
            <a:off x="3199637" y="3102864"/>
            <a:ext cx="1165479" cy="1092835"/>
            <a:chOff x="3199637" y="3102864"/>
            <a:chExt cx="1165479" cy="1092835"/>
          </a:xfrm>
        </p:grpSpPr>
        <p:sp>
          <p:nvSpPr>
            <p:cNvPr id="783" name="Google Shape;783;p18"/>
            <p:cNvSpPr/>
            <p:nvPr/>
          </p:nvSpPr>
          <p:spPr>
            <a:xfrm>
              <a:off x="3334511" y="3102864"/>
              <a:ext cx="1030605" cy="1092835"/>
            </a:xfrm>
            <a:custGeom>
              <a:rect b="b" l="l" r="r" t="t"/>
              <a:pathLst>
                <a:path extrusionOk="0" h="1092835" w="1030604">
                  <a:moveTo>
                    <a:pt x="0" y="546354"/>
                  </a:moveTo>
                  <a:lnTo>
                    <a:pt x="2105" y="496623"/>
                  </a:lnTo>
                  <a:lnTo>
                    <a:pt x="8299" y="448143"/>
                  </a:lnTo>
                  <a:lnTo>
                    <a:pt x="18400" y="401108"/>
                  </a:lnTo>
                  <a:lnTo>
                    <a:pt x="32227" y="355709"/>
                  </a:lnTo>
                  <a:lnTo>
                    <a:pt x="49597" y="312140"/>
                  </a:lnTo>
                  <a:lnTo>
                    <a:pt x="70329" y="270594"/>
                  </a:lnTo>
                  <a:lnTo>
                    <a:pt x="94241" y="231263"/>
                  </a:lnTo>
                  <a:lnTo>
                    <a:pt x="121150" y="194341"/>
                  </a:lnTo>
                  <a:lnTo>
                    <a:pt x="150876" y="160020"/>
                  </a:lnTo>
                  <a:lnTo>
                    <a:pt x="183235" y="128492"/>
                  </a:lnTo>
                  <a:lnTo>
                    <a:pt x="218046" y="99952"/>
                  </a:lnTo>
                  <a:lnTo>
                    <a:pt x="255128" y="74591"/>
                  </a:lnTo>
                  <a:lnTo>
                    <a:pt x="294299" y="52603"/>
                  </a:lnTo>
                  <a:lnTo>
                    <a:pt x="335376" y="34180"/>
                  </a:lnTo>
                  <a:lnTo>
                    <a:pt x="378177" y="19515"/>
                  </a:lnTo>
                  <a:lnTo>
                    <a:pt x="422522" y="8802"/>
                  </a:lnTo>
                  <a:lnTo>
                    <a:pt x="468227" y="2232"/>
                  </a:lnTo>
                  <a:lnTo>
                    <a:pt x="515112" y="0"/>
                  </a:lnTo>
                  <a:lnTo>
                    <a:pt x="561996" y="2232"/>
                  </a:lnTo>
                  <a:lnTo>
                    <a:pt x="607701" y="8802"/>
                  </a:lnTo>
                  <a:lnTo>
                    <a:pt x="652046" y="19515"/>
                  </a:lnTo>
                  <a:lnTo>
                    <a:pt x="694847" y="34180"/>
                  </a:lnTo>
                  <a:lnTo>
                    <a:pt x="735924" y="52603"/>
                  </a:lnTo>
                  <a:lnTo>
                    <a:pt x="775095" y="74591"/>
                  </a:lnTo>
                  <a:lnTo>
                    <a:pt x="812177" y="99952"/>
                  </a:lnTo>
                  <a:lnTo>
                    <a:pt x="846988" y="128492"/>
                  </a:lnTo>
                  <a:lnTo>
                    <a:pt x="879348" y="160019"/>
                  </a:lnTo>
                  <a:lnTo>
                    <a:pt x="909073" y="194341"/>
                  </a:lnTo>
                  <a:lnTo>
                    <a:pt x="935982" y="231263"/>
                  </a:lnTo>
                  <a:lnTo>
                    <a:pt x="959894" y="270594"/>
                  </a:lnTo>
                  <a:lnTo>
                    <a:pt x="980626" y="312140"/>
                  </a:lnTo>
                  <a:lnTo>
                    <a:pt x="997996" y="355709"/>
                  </a:lnTo>
                  <a:lnTo>
                    <a:pt x="1011823" y="401108"/>
                  </a:lnTo>
                  <a:lnTo>
                    <a:pt x="1021924" y="448143"/>
                  </a:lnTo>
                  <a:lnTo>
                    <a:pt x="1028118" y="496623"/>
                  </a:lnTo>
                  <a:lnTo>
                    <a:pt x="1030224" y="546354"/>
                  </a:lnTo>
                  <a:lnTo>
                    <a:pt x="1028118" y="596082"/>
                  </a:lnTo>
                  <a:lnTo>
                    <a:pt x="1021924" y="644560"/>
                  </a:lnTo>
                  <a:lnTo>
                    <a:pt x="1011823" y="691595"/>
                  </a:lnTo>
                  <a:lnTo>
                    <a:pt x="997996" y="736993"/>
                  </a:lnTo>
                  <a:lnTo>
                    <a:pt x="980626" y="780561"/>
                  </a:lnTo>
                  <a:lnTo>
                    <a:pt x="959894" y="822107"/>
                  </a:lnTo>
                  <a:lnTo>
                    <a:pt x="935982" y="861438"/>
                  </a:lnTo>
                  <a:lnTo>
                    <a:pt x="909073" y="898361"/>
                  </a:lnTo>
                  <a:lnTo>
                    <a:pt x="879347" y="932683"/>
                  </a:lnTo>
                  <a:lnTo>
                    <a:pt x="846988" y="964211"/>
                  </a:lnTo>
                  <a:lnTo>
                    <a:pt x="812177" y="992752"/>
                  </a:lnTo>
                  <a:lnTo>
                    <a:pt x="775095" y="1018113"/>
                  </a:lnTo>
                  <a:lnTo>
                    <a:pt x="735924" y="1040102"/>
                  </a:lnTo>
                  <a:lnTo>
                    <a:pt x="694847" y="1058526"/>
                  </a:lnTo>
                  <a:lnTo>
                    <a:pt x="652046" y="1073191"/>
                  </a:lnTo>
                  <a:lnTo>
                    <a:pt x="607701" y="1083905"/>
                  </a:lnTo>
                  <a:lnTo>
                    <a:pt x="561996" y="1090475"/>
                  </a:lnTo>
                  <a:lnTo>
                    <a:pt x="515112" y="1092708"/>
                  </a:lnTo>
                  <a:lnTo>
                    <a:pt x="468227" y="1090475"/>
                  </a:lnTo>
                  <a:lnTo>
                    <a:pt x="422522" y="1083905"/>
                  </a:lnTo>
                  <a:lnTo>
                    <a:pt x="378177" y="1073191"/>
                  </a:lnTo>
                  <a:lnTo>
                    <a:pt x="335376" y="1058526"/>
                  </a:lnTo>
                  <a:lnTo>
                    <a:pt x="294299" y="1040102"/>
                  </a:lnTo>
                  <a:lnTo>
                    <a:pt x="255128" y="1018113"/>
                  </a:lnTo>
                  <a:lnTo>
                    <a:pt x="218046" y="992752"/>
                  </a:lnTo>
                  <a:lnTo>
                    <a:pt x="183235" y="964211"/>
                  </a:lnTo>
                  <a:lnTo>
                    <a:pt x="150875" y="932683"/>
                  </a:lnTo>
                  <a:lnTo>
                    <a:pt x="121150" y="898361"/>
                  </a:lnTo>
                  <a:lnTo>
                    <a:pt x="94241" y="861438"/>
                  </a:lnTo>
                  <a:lnTo>
                    <a:pt x="70329" y="822107"/>
                  </a:lnTo>
                  <a:lnTo>
                    <a:pt x="49597" y="780561"/>
                  </a:lnTo>
                  <a:lnTo>
                    <a:pt x="32227" y="736993"/>
                  </a:lnTo>
                  <a:lnTo>
                    <a:pt x="18400" y="691595"/>
                  </a:lnTo>
                  <a:lnTo>
                    <a:pt x="8299" y="644560"/>
                  </a:lnTo>
                  <a:lnTo>
                    <a:pt x="2105" y="596082"/>
                  </a:lnTo>
                  <a:lnTo>
                    <a:pt x="0" y="546354"/>
                  </a:lnTo>
                  <a:close/>
                </a:path>
              </a:pathLst>
            </a:custGeom>
            <a:noFill/>
            <a:ln cap="flat" cmpd="sng" w="57900">
              <a:solidFill>
                <a:srgbClr val="4BB5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 name="Google Shape;784;p18"/>
            <p:cNvSpPr/>
            <p:nvPr/>
          </p:nvSpPr>
          <p:spPr>
            <a:xfrm>
              <a:off x="3199637" y="3137154"/>
              <a:ext cx="631190" cy="320040"/>
            </a:xfrm>
            <a:custGeom>
              <a:rect b="b" l="l" r="r" t="t"/>
              <a:pathLst>
                <a:path extrusionOk="0" h="320039" w="631189">
                  <a:moveTo>
                    <a:pt x="577596" y="0"/>
                  </a:moveTo>
                  <a:lnTo>
                    <a:pt x="53339" y="0"/>
                  </a:lnTo>
                  <a:lnTo>
                    <a:pt x="32575" y="4190"/>
                  </a:lnTo>
                  <a:lnTo>
                    <a:pt x="15621" y="15620"/>
                  </a:lnTo>
                  <a:lnTo>
                    <a:pt x="4191" y="32575"/>
                  </a:lnTo>
                  <a:lnTo>
                    <a:pt x="0" y="53339"/>
                  </a:lnTo>
                  <a:lnTo>
                    <a:pt x="0" y="266700"/>
                  </a:lnTo>
                  <a:lnTo>
                    <a:pt x="4190" y="287464"/>
                  </a:lnTo>
                  <a:lnTo>
                    <a:pt x="15620" y="304418"/>
                  </a:lnTo>
                  <a:lnTo>
                    <a:pt x="32575" y="315848"/>
                  </a:lnTo>
                  <a:lnTo>
                    <a:pt x="53339" y="320039"/>
                  </a:lnTo>
                  <a:lnTo>
                    <a:pt x="577596" y="320039"/>
                  </a:lnTo>
                  <a:lnTo>
                    <a:pt x="598360" y="315849"/>
                  </a:lnTo>
                  <a:lnTo>
                    <a:pt x="615315" y="304419"/>
                  </a:lnTo>
                  <a:lnTo>
                    <a:pt x="626745" y="287464"/>
                  </a:lnTo>
                  <a:lnTo>
                    <a:pt x="630936" y="266700"/>
                  </a:lnTo>
                  <a:lnTo>
                    <a:pt x="630936" y="53339"/>
                  </a:lnTo>
                  <a:lnTo>
                    <a:pt x="626744" y="32575"/>
                  </a:lnTo>
                  <a:lnTo>
                    <a:pt x="615314" y="15621"/>
                  </a:lnTo>
                  <a:lnTo>
                    <a:pt x="598360" y="4191"/>
                  </a:lnTo>
                  <a:lnTo>
                    <a:pt x="577596" y="0"/>
                  </a:lnTo>
                  <a:close/>
                </a:path>
              </a:pathLst>
            </a:custGeom>
            <a:solidFill>
              <a:srgbClr val="FFFFFF">
                <a:alpha val="8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5" name="Google Shape;785;p18"/>
            <p:cNvSpPr/>
            <p:nvPr/>
          </p:nvSpPr>
          <p:spPr>
            <a:xfrm>
              <a:off x="3199637" y="3137154"/>
              <a:ext cx="631190" cy="320040"/>
            </a:xfrm>
            <a:custGeom>
              <a:rect b="b" l="l" r="r" t="t"/>
              <a:pathLst>
                <a:path extrusionOk="0" h="320039" w="631189">
                  <a:moveTo>
                    <a:pt x="0" y="53339"/>
                  </a:moveTo>
                  <a:lnTo>
                    <a:pt x="4191" y="32575"/>
                  </a:lnTo>
                  <a:lnTo>
                    <a:pt x="15621" y="15620"/>
                  </a:lnTo>
                  <a:lnTo>
                    <a:pt x="32575" y="4190"/>
                  </a:lnTo>
                  <a:lnTo>
                    <a:pt x="53339" y="0"/>
                  </a:lnTo>
                  <a:lnTo>
                    <a:pt x="577596" y="0"/>
                  </a:lnTo>
                  <a:lnTo>
                    <a:pt x="598360" y="4191"/>
                  </a:lnTo>
                  <a:lnTo>
                    <a:pt x="615314" y="15621"/>
                  </a:lnTo>
                  <a:lnTo>
                    <a:pt x="626744" y="32575"/>
                  </a:lnTo>
                  <a:lnTo>
                    <a:pt x="630936" y="53339"/>
                  </a:lnTo>
                  <a:lnTo>
                    <a:pt x="630936" y="266700"/>
                  </a:lnTo>
                  <a:lnTo>
                    <a:pt x="626745" y="287464"/>
                  </a:lnTo>
                  <a:lnTo>
                    <a:pt x="615315" y="304419"/>
                  </a:lnTo>
                  <a:lnTo>
                    <a:pt x="598360" y="315849"/>
                  </a:lnTo>
                  <a:lnTo>
                    <a:pt x="577596" y="320039"/>
                  </a:lnTo>
                  <a:lnTo>
                    <a:pt x="53339" y="320039"/>
                  </a:lnTo>
                  <a:lnTo>
                    <a:pt x="32575" y="315848"/>
                  </a:lnTo>
                  <a:lnTo>
                    <a:pt x="15620" y="304418"/>
                  </a:lnTo>
                  <a:lnTo>
                    <a:pt x="4190" y="287464"/>
                  </a:lnTo>
                  <a:lnTo>
                    <a:pt x="0" y="266700"/>
                  </a:lnTo>
                  <a:lnTo>
                    <a:pt x="0" y="53339"/>
                  </a:lnTo>
                  <a:close/>
                </a:path>
              </a:pathLst>
            </a:custGeom>
            <a:noFill/>
            <a:ln cap="flat" cmpd="sng" w="19800">
              <a:solidFill>
                <a:srgbClr val="7575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86" name="Google Shape;786;p18"/>
          <p:cNvSpPr txBox="1"/>
          <p:nvPr/>
        </p:nvSpPr>
        <p:spPr>
          <a:xfrm>
            <a:off x="3322701" y="3205733"/>
            <a:ext cx="38417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AZ - A</a:t>
            </a:r>
            <a:endParaRPr sz="1000">
              <a:solidFill>
                <a:schemeClr val="dk1"/>
              </a:solidFill>
              <a:latin typeface="Arial"/>
              <a:ea typeface="Arial"/>
              <a:cs typeface="Arial"/>
              <a:sym typeface="Arial"/>
            </a:endParaRPr>
          </a:p>
        </p:txBody>
      </p:sp>
      <p:grpSp>
        <p:nvGrpSpPr>
          <p:cNvPr id="787" name="Google Shape;787;p18"/>
          <p:cNvGrpSpPr/>
          <p:nvPr/>
        </p:nvGrpSpPr>
        <p:grpSpPr>
          <a:xfrm>
            <a:off x="3876294" y="3137154"/>
            <a:ext cx="629920" cy="320040"/>
            <a:chOff x="3876294" y="3137154"/>
            <a:chExt cx="629920" cy="320040"/>
          </a:xfrm>
        </p:grpSpPr>
        <p:sp>
          <p:nvSpPr>
            <p:cNvPr id="788" name="Google Shape;788;p18"/>
            <p:cNvSpPr/>
            <p:nvPr/>
          </p:nvSpPr>
          <p:spPr>
            <a:xfrm>
              <a:off x="3876294" y="3137154"/>
              <a:ext cx="629920" cy="320040"/>
            </a:xfrm>
            <a:custGeom>
              <a:rect b="b" l="l" r="r" t="t"/>
              <a:pathLst>
                <a:path extrusionOk="0" h="320039" w="629920">
                  <a:moveTo>
                    <a:pt x="576071" y="0"/>
                  </a:moveTo>
                  <a:lnTo>
                    <a:pt x="53339" y="0"/>
                  </a:lnTo>
                  <a:lnTo>
                    <a:pt x="32575" y="4190"/>
                  </a:lnTo>
                  <a:lnTo>
                    <a:pt x="15620" y="15620"/>
                  </a:lnTo>
                  <a:lnTo>
                    <a:pt x="4190" y="32575"/>
                  </a:lnTo>
                  <a:lnTo>
                    <a:pt x="0" y="53339"/>
                  </a:lnTo>
                  <a:lnTo>
                    <a:pt x="0" y="266700"/>
                  </a:lnTo>
                  <a:lnTo>
                    <a:pt x="4191" y="287464"/>
                  </a:lnTo>
                  <a:lnTo>
                    <a:pt x="15621" y="304418"/>
                  </a:lnTo>
                  <a:lnTo>
                    <a:pt x="32575" y="315848"/>
                  </a:lnTo>
                  <a:lnTo>
                    <a:pt x="53339" y="320039"/>
                  </a:lnTo>
                  <a:lnTo>
                    <a:pt x="576071" y="320039"/>
                  </a:lnTo>
                  <a:lnTo>
                    <a:pt x="596836" y="315849"/>
                  </a:lnTo>
                  <a:lnTo>
                    <a:pt x="613790" y="304419"/>
                  </a:lnTo>
                  <a:lnTo>
                    <a:pt x="625220" y="287464"/>
                  </a:lnTo>
                  <a:lnTo>
                    <a:pt x="629411" y="266700"/>
                  </a:lnTo>
                  <a:lnTo>
                    <a:pt x="629411" y="53339"/>
                  </a:lnTo>
                  <a:lnTo>
                    <a:pt x="625220" y="32575"/>
                  </a:lnTo>
                  <a:lnTo>
                    <a:pt x="613790" y="15621"/>
                  </a:lnTo>
                  <a:lnTo>
                    <a:pt x="596836" y="4191"/>
                  </a:lnTo>
                  <a:lnTo>
                    <a:pt x="576071" y="0"/>
                  </a:lnTo>
                  <a:close/>
                </a:path>
              </a:pathLst>
            </a:custGeom>
            <a:solidFill>
              <a:srgbClr val="FFFFFF">
                <a:alpha val="8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9" name="Google Shape;789;p18"/>
            <p:cNvSpPr/>
            <p:nvPr/>
          </p:nvSpPr>
          <p:spPr>
            <a:xfrm>
              <a:off x="3876294" y="3137154"/>
              <a:ext cx="629920" cy="320040"/>
            </a:xfrm>
            <a:custGeom>
              <a:rect b="b" l="l" r="r" t="t"/>
              <a:pathLst>
                <a:path extrusionOk="0" h="320039" w="629920">
                  <a:moveTo>
                    <a:pt x="0" y="53339"/>
                  </a:moveTo>
                  <a:lnTo>
                    <a:pt x="4190" y="32575"/>
                  </a:lnTo>
                  <a:lnTo>
                    <a:pt x="15620" y="15620"/>
                  </a:lnTo>
                  <a:lnTo>
                    <a:pt x="32575" y="4190"/>
                  </a:lnTo>
                  <a:lnTo>
                    <a:pt x="53339" y="0"/>
                  </a:lnTo>
                  <a:lnTo>
                    <a:pt x="576071" y="0"/>
                  </a:lnTo>
                  <a:lnTo>
                    <a:pt x="596836" y="4191"/>
                  </a:lnTo>
                  <a:lnTo>
                    <a:pt x="613790" y="15621"/>
                  </a:lnTo>
                  <a:lnTo>
                    <a:pt x="625220" y="32575"/>
                  </a:lnTo>
                  <a:lnTo>
                    <a:pt x="629411" y="53339"/>
                  </a:lnTo>
                  <a:lnTo>
                    <a:pt x="629411" y="266700"/>
                  </a:lnTo>
                  <a:lnTo>
                    <a:pt x="625220" y="287464"/>
                  </a:lnTo>
                  <a:lnTo>
                    <a:pt x="613790" y="304419"/>
                  </a:lnTo>
                  <a:lnTo>
                    <a:pt x="596836" y="315849"/>
                  </a:lnTo>
                  <a:lnTo>
                    <a:pt x="576071" y="320039"/>
                  </a:lnTo>
                  <a:lnTo>
                    <a:pt x="53339" y="320039"/>
                  </a:lnTo>
                  <a:lnTo>
                    <a:pt x="32575" y="315848"/>
                  </a:lnTo>
                  <a:lnTo>
                    <a:pt x="15621" y="304418"/>
                  </a:lnTo>
                  <a:lnTo>
                    <a:pt x="4191" y="287464"/>
                  </a:lnTo>
                  <a:lnTo>
                    <a:pt x="0" y="266700"/>
                  </a:lnTo>
                  <a:lnTo>
                    <a:pt x="0" y="53339"/>
                  </a:lnTo>
                  <a:close/>
                </a:path>
              </a:pathLst>
            </a:custGeom>
            <a:noFill/>
            <a:ln cap="flat" cmpd="sng" w="19800">
              <a:solidFill>
                <a:srgbClr val="7575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90" name="Google Shape;790;p18"/>
          <p:cNvSpPr txBox="1"/>
          <p:nvPr/>
        </p:nvSpPr>
        <p:spPr>
          <a:xfrm>
            <a:off x="3999103" y="3205733"/>
            <a:ext cx="38417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AZ - B</a:t>
            </a:r>
            <a:endParaRPr sz="1000">
              <a:solidFill>
                <a:schemeClr val="dk1"/>
              </a:solidFill>
              <a:latin typeface="Arial"/>
              <a:ea typeface="Arial"/>
              <a:cs typeface="Arial"/>
              <a:sym typeface="Arial"/>
            </a:endParaRPr>
          </a:p>
        </p:txBody>
      </p:sp>
      <p:grpSp>
        <p:nvGrpSpPr>
          <p:cNvPr id="791" name="Google Shape;791;p18"/>
          <p:cNvGrpSpPr/>
          <p:nvPr/>
        </p:nvGrpSpPr>
        <p:grpSpPr>
          <a:xfrm>
            <a:off x="3199637" y="3505962"/>
            <a:ext cx="631190" cy="320040"/>
            <a:chOff x="3199637" y="3505962"/>
            <a:chExt cx="631190" cy="320040"/>
          </a:xfrm>
        </p:grpSpPr>
        <p:sp>
          <p:nvSpPr>
            <p:cNvPr id="792" name="Google Shape;792;p18"/>
            <p:cNvSpPr/>
            <p:nvPr/>
          </p:nvSpPr>
          <p:spPr>
            <a:xfrm>
              <a:off x="3199637" y="3505962"/>
              <a:ext cx="631190" cy="320040"/>
            </a:xfrm>
            <a:custGeom>
              <a:rect b="b" l="l" r="r" t="t"/>
              <a:pathLst>
                <a:path extrusionOk="0" h="320039" w="631189">
                  <a:moveTo>
                    <a:pt x="577596" y="0"/>
                  </a:moveTo>
                  <a:lnTo>
                    <a:pt x="53339" y="0"/>
                  </a:lnTo>
                  <a:lnTo>
                    <a:pt x="32575" y="4190"/>
                  </a:lnTo>
                  <a:lnTo>
                    <a:pt x="15621" y="15620"/>
                  </a:lnTo>
                  <a:lnTo>
                    <a:pt x="4191" y="32575"/>
                  </a:lnTo>
                  <a:lnTo>
                    <a:pt x="0" y="53340"/>
                  </a:lnTo>
                  <a:lnTo>
                    <a:pt x="0" y="266700"/>
                  </a:lnTo>
                  <a:lnTo>
                    <a:pt x="4190" y="287464"/>
                  </a:lnTo>
                  <a:lnTo>
                    <a:pt x="15620" y="304419"/>
                  </a:lnTo>
                  <a:lnTo>
                    <a:pt x="32575" y="315849"/>
                  </a:lnTo>
                  <a:lnTo>
                    <a:pt x="53339" y="320040"/>
                  </a:lnTo>
                  <a:lnTo>
                    <a:pt x="577596" y="320040"/>
                  </a:lnTo>
                  <a:lnTo>
                    <a:pt x="598360" y="315849"/>
                  </a:lnTo>
                  <a:lnTo>
                    <a:pt x="615315" y="304419"/>
                  </a:lnTo>
                  <a:lnTo>
                    <a:pt x="626745" y="287464"/>
                  </a:lnTo>
                  <a:lnTo>
                    <a:pt x="630936" y="266700"/>
                  </a:lnTo>
                  <a:lnTo>
                    <a:pt x="630936" y="53340"/>
                  </a:lnTo>
                  <a:lnTo>
                    <a:pt x="626744" y="32575"/>
                  </a:lnTo>
                  <a:lnTo>
                    <a:pt x="615314" y="15621"/>
                  </a:lnTo>
                  <a:lnTo>
                    <a:pt x="598360" y="4191"/>
                  </a:lnTo>
                  <a:lnTo>
                    <a:pt x="577596" y="0"/>
                  </a:lnTo>
                  <a:close/>
                </a:path>
              </a:pathLst>
            </a:custGeom>
            <a:solidFill>
              <a:srgbClr val="FFFFFF">
                <a:alpha val="8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3" name="Google Shape;793;p18"/>
            <p:cNvSpPr/>
            <p:nvPr/>
          </p:nvSpPr>
          <p:spPr>
            <a:xfrm>
              <a:off x="3199637" y="3505962"/>
              <a:ext cx="631190" cy="320040"/>
            </a:xfrm>
            <a:custGeom>
              <a:rect b="b" l="l" r="r" t="t"/>
              <a:pathLst>
                <a:path extrusionOk="0" h="320039" w="631189">
                  <a:moveTo>
                    <a:pt x="0" y="53340"/>
                  </a:moveTo>
                  <a:lnTo>
                    <a:pt x="4191" y="32575"/>
                  </a:lnTo>
                  <a:lnTo>
                    <a:pt x="15621" y="15620"/>
                  </a:lnTo>
                  <a:lnTo>
                    <a:pt x="32575" y="4190"/>
                  </a:lnTo>
                  <a:lnTo>
                    <a:pt x="53339" y="0"/>
                  </a:lnTo>
                  <a:lnTo>
                    <a:pt x="577596" y="0"/>
                  </a:lnTo>
                  <a:lnTo>
                    <a:pt x="598360" y="4191"/>
                  </a:lnTo>
                  <a:lnTo>
                    <a:pt x="615314" y="15621"/>
                  </a:lnTo>
                  <a:lnTo>
                    <a:pt x="626744" y="32575"/>
                  </a:lnTo>
                  <a:lnTo>
                    <a:pt x="630936" y="53340"/>
                  </a:lnTo>
                  <a:lnTo>
                    <a:pt x="630936" y="266700"/>
                  </a:lnTo>
                  <a:lnTo>
                    <a:pt x="626745" y="287464"/>
                  </a:lnTo>
                  <a:lnTo>
                    <a:pt x="615315" y="304419"/>
                  </a:lnTo>
                  <a:lnTo>
                    <a:pt x="598360" y="315849"/>
                  </a:lnTo>
                  <a:lnTo>
                    <a:pt x="577596" y="320040"/>
                  </a:lnTo>
                  <a:lnTo>
                    <a:pt x="53339" y="320040"/>
                  </a:lnTo>
                  <a:lnTo>
                    <a:pt x="32575" y="315849"/>
                  </a:lnTo>
                  <a:lnTo>
                    <a:pt x="15620" y="304419"/>
                  </a:lnTo>
                  <a:lnTo>
                    <a:pt x="4190" y="287464"/>
                  </a:lnTo>
                  <a:lnTo>
                    <a:pt x="0" y="266700"/>
                  </a:lnTo>
                  <a:lnTo>
                    <a:pt x="0" y="53340"/>
                  </a:lnTo>
                  <a:close/>
                </a:path>
              </a:pathLst>
            </a:custGeom>
            <a:noFill/>
            <a:ln cap="flat" cmpd="sng" w="19800">
              <a:solidFill>
                <a:srgbClr val="7575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94" name="Google Shape;794;p18"/>
          <p:cNvSpPr txBox="1"/>
          <p:nvPr/>
        </p:nvSpPr>
        <p:spPr>
          <a:xfrm>
            <a:off x="3318128" y="3574541"/>
            <a:ext cx="39116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AZ - C</a:t>
            </a:r>
            <a:endParaRPr sz="1000">
              <a:solidFill>
                <a:schemeClr val="dk1"/>
              </a:solidFill>
              <a:latin typeface="Arial"/>
              <a:ea typeface="Arial"/>
              <a:cs typeface="Arial"/>
              <a:sym typeface="Arial"/>
            </a:endParaRPr>
          </a:p>
        </p:txBody>
      </p:sp>
      <p:grpSp>
        <p:nvGrpSpPr>
          <p:cNvPr id="795" name="Google Shape;795;p18"/>
          <p:cNvGrpSpPr/>
          <p:nvPr/>
        </p:nvGrpSpPr>
        <p:grpSpPr>
          <a:xfrm>
            <a:off x="3876294" y="3505962"/>
            <a:ext cx="629920" cy="320040"/>
            <a:chOff x="3876294" y="3505962"/>
            <a:chExt cx="629920" cy="320040"/>
          </a:xfrm>
        </p:grpSpPr>
        <p:sp>
          <p:nvSpPr>
            <p:cNvPr id="796" name="Google Shape;796;p18"/>
            <p:cNvSpPr/>
            <p:nvPr/>
          </p:nvSpPr>
          <p:spPr>
            <a:xfrm>
              <a:off x="3876294" y="3505962"/>
              <a:ext cx="629920" cy="320040"/>
            </a:xfrm>
            <a:custGeom>
              <a:rect b="b" l="l" r="r" t="t"/>
              <a:pathLst>
                <a:path extrusionOk="0" h="320039" w="629920">
                  <a:moveTo>
                    <a:pt x="576071" y="0"/>
                  </a:moveTo>
                  <a:lnTo>
                    <a:pt x="53339" y="0"/>
                  </a:lnTo>
                  <a:lnTo>
                    <a:pt x="32575" y="4190"/>
                  </a:lnTo>
                  <a:lnTo>
                    <a:pt x="15620" y="15620"/>
                  </a:lnTo>
                  <a:lnTo>
                    <a:pt x="4190" y="32575"/>
                  </a:lnTo>
                  <a:lnTo>
                    <a:pt x="0" y="53340"/>
                  </a:lnTo>
                  <a:lnTo>
                    <a:pt x="0" y="266700"/>
                  </a:lnTo>
                  <a:lnTo>
                    <a:pt x="4191" y="287464"/>
                  </a:lnTo>
                  <a:lnTo>
                    <a:pt x="15621" y="304419"/>
                  </a:lnTo>
                  <a:lnTo>
                    <a:pt x="32575" y="315849"/>
                  </a:lnTo>
                  <a:lnTo>
                    <a:pt x="53339" y="320040"/>
                  </a:lnTo>
                  <a:lnTo>
                    <a:pt x="576071" y="320040"/>
                  </a:lnTo>
                  <a:lnTo>
                    <a:pt x="596836" y="315849"/>
                  </a:lnTo>
                  <a:lnTo>
                    <a:pt x="613790" y="304419"/>
                  </a:lnTo>
                  <a:lnTo>
                    <a:pt x="625220" y="287464"/>
                  </a:lnTo>
                  <a:lnTo>
                    <a:pt x="629411" y="266700"/>
                  </a:lnTo>
                  <a:lnTo>
                    <a:pt x="629411" y="53340"/>
                  </a:lnTo>
                  <a:lnTo>
                    <a:pt x="625220" y="32575"/>
                  </a:lnTo>
                  <a:lnTo>
                    <a:pt x="613790" y="15621"/>
                  </a:lnTo>
                  <a:lnTo>
                    <a:pt x="596836" y="4191"/>
                  </a:lnTo>
                  <a:lnTo>
                    <a:pt x="576071" y="0"/>
                  </a:lnTo>
                  <a:close/>
                </a:path>
              </a:pathLst>
            </a:custGeom>
            <a:solidFill>
              <a:srgbClr val="FFFFFF">
                <a:alpha val="8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 name="Google Shape;797;p18"/>
            <p:cNvSpPr/>
            <p:nvPr/>
          </p:nvSpPr>
          <p:spPr>
            <a:xfrm>
              <a:off x="3876294" y="3505962"/>
              <a:ext cx="629920" cy="320040"/>
            </a:xfrm>
            <a:custGeom>
              <a:rect b="b" l="l" r="r" t="t"/>
              <a:pathLst>
                <a:path extrusionOk="0" h="320039" w="629920">
                  <a:moveTo>
                    <a:pt x="0" y="53340"/>
                  </a:moveTo>
                  <a:lnTo>
                    <a:pt x="4190" y="32575"/>
                  </a:lnTo>
                  <a:lnTo>
                    <a:pt x="15620" y="15620"/>
                  </a:lnTo>
                  <a:lnTo>
                    <a:pt x="32575" y="4190"/>
                  </a:lnTo>
                  <a:lnTo>
                    <a:pt x="53339" y="0"/>
                  </a:lnTo>
                  <a:lnTo>
                    <a:pt x="576071" y="0"/>
                  </a:lnTo>
                  <a:lnTo>
                    <a:pt x="596836" y="4191"/>
                  </a:lnTo>
                  <a:lnTo>
                    <a:pt x="613790" y="15621"/>
                  </a:lnTo>
                  <a:lnTo>
                    <a:pt x="625220" y="32575"/>
                  </a:lnTo>
                  <a:lnTo>
                    <a:pt x="629411" y="53340"/>
                  </a:lnTo>
                  <a:lnTo>
                    <a:pt x="629411" y="266700"/>
                  </a:lnTo>
                  <a:lnTo>
                    <a:pt x="625220" y="287464"/>
                  </a:lnTo>
                  <a:lnTo>
                    <a:pt x="613790" y="304419"/>
                  </a:lnTo>
                  <a:lnTo>
                    <a:pt x="596836" y="315849"/>
                  </a:lnTo>
                  <a:lnTo>
                    <a:pt x="576071" y="320040"/>
                  </a:lnTo>
                  <a:lnTo>
                    <a:pt x="53339" y="320040"/>
                  </a:lnTo>
                  <a:lnTo>
                    <a:pt x="32575" y="315849"/>
                  </a:lnTo>
                  <a:lnTo>
                    <a:pt x="15621" y="304419"/>
                  </a:lnTo>
                  <a:lnTo>
                    <a:pt x="4191" y="287464"/>
                  </a:lnTo>
                  <a:lnTo>
                    <a:pt x="0" y="266700"/>
                  </a:lnTo>
                  <a:lnTo>
                    <a:pt x="0" y="53340"/>
                  </a:lnTo>
                  <a:close/>
                </a:path>
              </a:pathLst>
            </a:custGeom>
            <a:noFill/>
            <a:ln cap="flat" cmpd="sng" w="19800">
              <a:solidFill>
                <a:srgbClr val="7575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98" name="Google Shape;798;p18"/>
          <p:cNvSpPr txBox="1"/>
          <p:nvPr/>
        </p:nvSpPr>
        <p:spPr>
          <a:xfrm>
            <a:off x="3994530" y="3574541"/>
            <a:ext cx="39116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AZ - D</a:t>
            </a:r>
            <a:endParaRPr sz="1000">
              <a:solidFill>
                <a:schemeClr val="dk1"/>
              </a:solidFill>
              <a:latin typeface="Arial"/>
              <a:ea typeface="Arial"/>
              <a:cs typeface="Arial"/>
              <a:sym typeface="Arial"/>
            </a:endParaRPr>
          </a:p>
        </p:txBody>
      </p:sp>
      <p:grpSp>
        <p:nvGrpSpPr>
          <p:cNvPr id="799" name="Google Shape;799;p18"/>
          <p:cNvGrpSpPr/>
          <p:nvPr/>
        </p:nvGrpSpPr>
        <p:grpSpPr>
          <a:xfrm>
            <a:off x="3539490" y="3874770"/>
            <a:ext cx="629920" cy="321945"/>
            <a:chOff x="3539490" y="3874770"/>
            <a:chExt cx="629920" cy="321945"/>
          </a:xfrm>
        </p:grpSpPr>
        <p:sp>
          <p:nvSpPr>
            <p:cNvPr id="800" name="Google Shape;800;p18"/>
            <p:cNvSpPr/>
            <p:nvPr/>
          </p:nvSpPr>
          <p:spPr>
            <a:xfrm>
              <a:off x="3539490" y="3874770"/>
              <a:ext cx="629920" cy="321945"/>
            </a:xfrm>
            <a:custGeom>
              <a:rect b="b" l="l" r="r" t="t"/>
              <a:pathLst>
                <a:path extrusionOk="0" h="321945" w="629920">
                  <a:moveTo>
                    <a:pt x="575818" y="0"/>
                  </a:moveTo>
                  <a:lnTo>
                    <a:pt x="53594" y="0"/>
                  </a:lnTo>
                  <a:lnTo>
                    <a:pt x="32736" y="4211"/>
                  </a:lnTo>
                  <a:lnTo>
                    <a:pt x="15700" y="15695"/>
                  </a:lnTo>
                  <a:lnTo>
                    <a:pt x="4212" y="32730"/>
                  </a:lnTo>
                  <a:lnTo>
                    <a:pt x="0" y="53593"/>
                  </a:lnTo>
                  <a:lnTo>
                    <a:pt x="0" y="267969"/>
                  </a:lnTo>
                  <a:lnTo>
                    <a:pt x="4212" y="288833"/>
                  </a:lnTo>
                  <a:lnTo>
                    <a:pt x="15700" y="305868"/>
                  </a:lnTo>
                  <a:lnTo>
                    <a:pt x="32736" y="317352"/>
                  </a:lnTo>
                  <a:lnTo>
                    <a:pt x="53594" y="321563"/>
                  </a:lnTo>
                  <a:lnTo>
                    <a:pt x="575818" y="321563"/>
                  </a:lnTo>
                  <a:lnTo>
                    <a:pt x="596675" y="317352"/>
                  </a:lnTo>
                  <a:lnTo>
                    <a:pt x="613711" y="305868"/>
                  </a:lnTo>
                  <a:lnTo>
                    <a:pt x="625199" y="288833"/>
                  </a:lnTo>
                  <a:lnTo>
                    <a:pt x="629412" y="267969"/>
                  </a:lnTo>
                  <a:lnTo>
                    <a:pt x="629412" y="53593"/>
                  </a:lnTo>
                  <a:lnTo>
                    <a:pt x="625199" y="32730"/>
                  </a:lnTo>
                  <a:lnTo>
                    <a:pt x="613711" y="15695"/>
                  </a:lnTo>
                  <a:lnTo>
                    <a:pt x="596675" y="4211"/>
                  </a:lnTo>
                  <a:lnTo>
                    <a:pt x="575818" y="0"/>
                  </a:lnTo>
                  <a:close/>
                </a:path>
              </a:pathLst>
            </a:custGeom>
            <a:solidFill>
              <a:srgbClr val="FFFFFF">
                <a:alpha val="8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1" name="Google Shape;801;p18"/>
            <p:cNvSpPr/>
            <p:nvPr/>
          </p:nvSpPr>
          <p:spPr>
            <a:xfrm>
              <a:off x="3539490" y="3874770"/>
              <a:ext cx="629920" cy="321945"/>
            </a:xfrm>
            <a:custGeom>
              <a:rect b="b" l="l" r="r" t="t"/>
              <a:pathLst>
                <a:path extrusionOk="0" h="321945" w="629920">
                  <a:moveTo>
                    <a:pt x="0" y="53593"/>
                  </a:moveTo>
                  <a:lnTo>
                    <a:pt x="4212" y="32730"/>
                  </a:lnTo>
                  <a:lnTo>
                    <a:pt x="15700" y="15695"/>
                  </a:lnTo>
                  <a:lnTo>
                    <a:pt x="32736" y="4211"/>
                  </a:lnTo>
                  <a:lnTo>
                    <a:pt x="53594" y="0"/>
                  </a:lnTo>
                  <a:lnTo>
                    <a:pt x="575818" y="0"/>
                  </a:lnTo>
                  <a:lnTo>
                    <a:pt x="596675" y="4211"/>
                  </a:lnTo>
                  <a:lnTo>
                    <a:pt x="613711" y="15695"/>
                  </a:lnTo>
                  <a:lnTo>
                    <a:pt x="625199" y="32730"/>
                  </a:lnTo>
                  <a:lnTo>
                    <a:pt x="629412" y="53593"/>
                  </a:lnTo>
                  <a:lnTo>
                    <a:pt x="629412" y="267969"/>
                  </a:lnTo>
                  <a:lnTo>
                    <a:pt x="625199" y="288833"/>
                  </a:lnTo>
                  <a:lnTo>
                    <a:pt x="613711" y="305868"/>
                  </a:lnTo>
                  <a:lnTo>
                    <a:pt x="596675" y="317352"/>
                  </a:lnTo>
                  <a:lnTo>
                    <a:pt x="575818" y="321563"/>
                  </a:lnTo>
                  <a:lnTo>
                    <a:pt x="53594" y="321563"/>
                  </a:lnTo>
                  <a:lnTo>
                    <a:pt x="32736" y="317352"/>
                  </a:lnTo>
                  <a:lnTo>
                    <a:pt x="15700" y="305868"/>
                  </a:lnTo>
                  <a:lnTo>
                    <a:pt x="4212" y="288833"/>
                  </a:lnTo>
                  <a:lnTo>
                    <a:pt x="0" y="267969"/>
                  </a:lnTo>
                  <a:lnTo>
                    <a:pt x="0" y="53593"/>
                  </a:lnTo>
                  <a:close/>
                </a:path>
              </a:pathLst>
            </a:custGeom>
            <a:noFill/>
            <a:ln cap="flat" cmpd="sng" w="19800">
              <a:solidFill>
                <a:srgbClr val="7575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02" name="Google Shape;802;p18"/>
          <p:cNvSpPr txBox="1"/>
          <p:nvPr/>
        </p:nvSpPr>
        <p:spPr>
          <a:xfrm>
            <a:off x="3662298" y="3943603"/>
            <a:ext cx="38417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AZ - E</a:t>
            </a:r>
            <a:endParaRPr sz="1000">
              <a:solidFill>
                <a:schemeClr val="dk1"/>
              </a:solidFill>
              <a:latin typeface="Arial"/>
              <a:ea typeface="Arial"/>
              <a:cs typeface="Arial"/>
              <a:sym typeface="Arial"/>
            </a:endParaRPr>
          </a:p>
        </p:txBody>
      </p:sp>
      <p:sp>
        <p:nvSpPr>
          <p:cNvPr id="803" name="Google Shape;803;p18"/>
          <p:cNvSpPr/>
          <p:nvPr/>
        </p:nvSpPr>
        <p:spPr>
          <a:xfrm>
            <a:off x="7437881" y="2647950"/>
            <a:ext cx="1449705" cy="1620520"/>
          </a:xfrm>
          <a:custGeom>
            <a:rect b="b" l="l" r="r" t="t"/>
            <a:pathLst>
              <a:path extrusionOk="0" h="1620520" w="1449704">
                <a:moveTo>
                  <a:pt x="0" y="241554"/>
                </a:moveTo>
                <a:lnTo>
                  <a:pt x="4909" y="192888"/>
                </a:lnTo>
                <a:lnTo>
                  <a:pt x="18990" y="147554"/>
                </a:lnTo>
                <a:lnTo>
                  <a:pt x="41268" y="106523"/>
                </a:lnTo>
                <a:lnTo>
                  <a:pt x="70770" y="70770"/>
                </a:lnTo>
                <a:lnTo>
                  <a:pt x="106523" y="41268"/>
                </a:lnTo>
                <a:lnTo>
                  <a:pt x="147554" y="18990"/>
                </a:lnTo>
                <a:lnTo>
                  <a:pt x="192888" y="4909"/>
                </a:lnTo>
                <a:lnTo>
                  <a:pt x="241553" y="0"/>
                </a:lnTo>
                <a:lnTo>
                  <a:pt x="1207770" y="0"/>
                </a:lnTo>
                <a:lnTo>
                  <a:pt x="1256435" y="4909"/>
                </a:lnTo>
                <a:lnTo>
                  <a:pt x="1301769" y="18990"/>
                </a:lnTo>
                <a:lnTo>
                  <a:pt x="1342800" y="41268"/>
                </a:lnTo>
                <a:lnTo>
                  <a:pt x="1378553" y="70770"/>
                </a:lnTo>
                <a:lnTo>
                  <a:pt x="1408055" y="106523"/>
                </a:lnTo>
                <a:lnTo>
                  <a:pt x="1430333" y="147554"/>
                </a:lnTo>
                <a:lnTo>
                  <a:pt x="1444414" y="192888"/>
                </a:lnTo>
                <a:lnTo>
                  <a:pt x="1449324" y="241554"/>
                </a:lnTo>
                <a:lnTo>
                  <a:pt x="1449324" y="1378458"/>
                </a:lnTo>
                <a:lnTo>
                  <a:pt x="1444414" y="1427137"/>
                </a:lnTo>
                <a:lnTo>
                  <a:pt x="1430333" y="1472479"/>
                </a:lnTo>
                <a:lnTo>
                  <a:pt x="1408055" y="1513510"/>
                </a:lnTo>
                <a:lnTo>
                  <a:pt x="1378553" y="1549260"/>
                </a:lnTo>
                <a:lnTo>
                  <a:pt x="1342800" y="1578756"/>
                </a:lnTo>
                <a:lnTo>
                  <a:pt x="1301769" y="1601028"/>
                </a:lnTo>
                <a:lnTo>
                  <a:pt x="1256435" y="1615104"/>
                </a:lnTo>
                <a:lnTo>
                  <a:pt x="1207770" y="1620012"/>
                </a:lnTo>
                <a:lnTo>
                  <a:pt x="241553" y="1620012"/>
                </a:lnTo>
                <a:lnTo>
                  <a:pt x="192888" y="1615104"/>
                </a:lnTo>
                <a:lnTo>
                  <a:pt x="147554" y="1601028"/>
                </a:lnTo>
                <a:lnTo>
                  <a:pt x="106523" y="1578756"/>
                </a:lnTo>
                <a:lnTo>
                  <a:pt x="70770" y="1549260"/>
                </a:lnTo>
                <a:lnTo>
                  <a:pt x="41268" y="1513510"/>
                </a:lnTo>
                <a:lnTo>
                  <a:pt x="18990" y="1472479"/>
                </a:lnTo>
                <a:lnTo>
                  <a:pt x="4909" y="1427137"/>
                </a:lnTo>
                <a:lnTo>
                  <a:pt x="0" y="1378458"/>
                </a:lnTo>
                <a:lnTo>
                  <a:pt x="0" y="241554"/>
                </a:lnTo>
                <a:close/>
              </a:path>
            </a:pathLst>
          </a:custGeom>
          <a:noFill/>
          <a:ln cap="flat" cmpd="sng" w="25900">
            <a:solidFill>
              <a:srgbClr val="FBB64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4" name="Google Shape;804;p18"/>
          <p:cNvSpPr txBox="1"/>
          <p:nvPr/>
        </p:nvSpPr>
        <p:spPr>
          <a:xfrm>
            <a:off x="7795386" y="2748533"/>
            <a:ext cx="734695" cy="330200"/>
          </a:xfrm>
          <a:prstGeom prst="rect">
            <a:avLst/>
          </a:prstGeom>
          <a:noFill/>
          <a:ln>
            <a:noFill/>
          </a:ln>
        </p:spPr>
        <p:txBody>
          <a:bodyPr anchorCtr="0" anchor="t" bIns="0" lIns="0" spcFirstLastPara="1" rIns="0" wrap="square" tIns="12050">
            <a:spAutoFit/>
          </a:bodyPr>
          <a:lstStyle/>
          <a:p>
            <a:pPr indent="-125095" lvl="0" marL="137160" marR="5080" rtl="0" algn="l">
              <a:lnSpc>
                <a:spcPct val="100000"/>
              </a:lnSpc>
              <a:spcBef>
                <a:spcPts val="0"/>
              </a:spcBef>
              <a:spcAft>
                <a:spcPts val="0"/>
              </a:spcAft>
              <a:buNone/>
            </a:pPr>
            <a:r>
              <a:rPr b="1" lang="en-US" sz="1000">
                <a:solidFill>
                  <a:srgbClr val="464646"/>
                </a:solidFill>
                <a:latin typeface="Arial"/>
                <a:ea typeface="Arial"/>
                <a:cs typeface="Arial"/>
                <a:sym typeface="Arial"/>
              </a:rPr>
              <a:t>Asia Pacific  (Tokyo)</a:t>
            </a:r>
            <a:endParaRPr sz="1000">
              <a:solidFill>
                <a:schemeClr val="dk1"/>
              </a:solidFill>
              <a:latin typeface="Arial"/>
              <a:ea typeface="Arial"/>
              <a:cs typeface="Arial"/>
              <a:sym typeface="Arial"/>
            </a:endParaRPr>
          </a:p>
        </p:txBody>
      </p:sp>
      <p:grpSp>
        <p:nvGrpSpPr>
          <p:cNvPr id="805" name="Google Shape;805;p18"/>
          <p:cNvGrpSpPr/>
          <p:nvPr/>
        </p:nvGrpSpPr>
        <p:grpSpPr>
          <a:xfrm>
            <a:off x="7514081" y="3099815"/>
            <a:ext cx="1165479" cy="1092835"/>
            <a:chOff x="7514081" y="3099815"/>
            <a:chExt cx="1165479" cy="1092835"/>
          </a:xfrm>
        </p:grpSpPr>
        <p:sp>
          <p:nvSpPr>
            <p:cNvPr id="806" name="Google Shape;806;p18"/>
            <p:cNvSpPr/>
            <p:nvPr/>
          </p:nvSpPr>
          <p:spPr>
            <a:xfrm>
              <a:off x="7648955" y="3099815"/>
              <a:ext cx="1030605" cy="1092835"/>
            </a:xfrm>
            <a:custGeom>
              <a:rect b="b" l="l" r="r" t="t"/>
              <a:pathLst>
                <a:path extrusionOk="0" h="1092835" w="1030604">
                  <a:moveTo>
                    <a:pt x="0" y="546353"/>
                  </a:moveTo>
                  <a:lnTo>
                    <a:pt x="2105" y="496623"/>
                  </a:lnTo>
                  <a:lnTo>
                    <a:pt x="8299" y="448143"/>
                  </a:lnTo>
                  <a:lnTo>
                    <a:pt x="18400" y="401108"/>
                  </a:lnTo>
                  <a:lnTo>
                    <a:pt x="32227" y="355709"/>
                  </a:lnTo>
                  <a:lnTo>
                    <a:pt x="49597" y="312140"/>
                  </a:lnTo>
                  <a:lnTo>
                    <a:pt x="70329" y="270594"/>
                  </a:lnTo>
                  <a:lnTo>
                    <a:pt x="94241" y="231263"/>
                  </a:lnTo>
                  <a:lnTo>
                    <a:pt x="121150" y="194341"/>
                  </a:lnTo>
                  <a:lnTo>
                    <a:pt x="150876" y="160019"/>
                  </a:lnTo>
                  <a:lnTo>
                    <a:pt x="183235" y="128492"/>
                  </a:lnTo>
                  <a:lnTo>
                    <a:pt x="218046" y="99952"/>
                  </a:lnTo>
                  <a:lnTo>
                    <a:pt x="255128" y="74591"/>
                  </a:lnTo>
                  <a:lnTo>
                    <a:pt x="294299" y="52603"/>
                  </a:lnTo>
                  <a:lnTo>
                    <a:pt x="335376" y="34180"/>
                  </a:lnTo>
                  <a:lnTo>
                    <a:pt x="378177" y="19515"/>
                  </a:lnTo>
                  <a:lnTo>
                    <a:pt x="422522" y="8802"/>
                  </a:lnTo>
                  <a:lnTo>
                    <a:pt x="468227" y="2232"/>
                  </a:lnTo>
                  <a:lnTo>
                    <a:pt x="515112" y="0"/>
                  </a:lnTo>
                  <a:lnTo>
                    <a:pt x="561996" y="2232"/>
                  </a:lnTo>
                  <a:lnTo>
                    <a:pt x="607701" y="8802"/>
                  </a:lnTo>
                  <a:lnTo>
                    <a:pt x="652046" y="19515"/>
                  </a:lnTo>
                  <a:lnTo>
                    <a:pt x="694847" y="34180"/>
                  </a:lnTo>
                  <a:lnTo>
                    <a:pt x="735924" y="52603"/>
                  </a:lnTo>
                  <a:lnTo>
                    <a:pt x="775095" y="74591"/>
                  </a:lnTo>
                  <a:lnTo>
                    <a:pt x="812177" y="99952"/>
                  </a:lnTo>
                  <a:lnTo>
                    <a:pt x="846988" y="128492"/>
                  </a:lnTo>
                  <a:lnTo>
                    <a:pt x="879348" y="160019"/>
                  </a:lnTo>
                  <a:lnTo>
                    <a:pt x="909073" y="194341"/>
                  </a:lnTo>
                  <a:lnTo>
                    <a:pt x="935982" y="231263"/>
                  </a:lnTo>
                  <a:lnTo>
                    <a:pt x="959894" y="270594"/>
                  </a:lnTo>
                  <a:lnTo>
                    <a:pt x="980626" y="312140"/>
                  </a:lnTo>
                  <a:lnTo>
                    <a:pt x="997996" y="355709"/>
                  </a:lnTo>
                  <a:lnTo>
                    <a:pt x="1011823" y="401108"/>
                  </a:lnTo>
                  <a:lnTo>
                    <a:pt x="1021924" y="448143"/>
                  </a:lnTo>
                  <a:lnTo>
                    <a:pt x="1028118" y="496623"/>
                  </a:lnTo>
                  <a:lnTo>
                    <a:pt x="1030224" y="546353"/>
                  </a:lnTo>
                  <a:lnTo>
                    <a:pt x="1028118" y="596082"/>
                  </a:lnTo>
                  <a:lnTo>
                    <a:pt x="1021924" y="644560"/>
                  </a:lnTo>
                  <a:lnTo>
                    <a:pt x="1011823" y="691595"/>
                  </a:lnTo>
                  <a:lnTo>
                    <a:pt x="997996" y="736993"/>
                  </a:lnTo>
                  <a:lnTo>
                    <a:pt x="980626" y="780561"/>
                  </a:lnTo>
                  <a:lnTo>
                    <a:pt x="959894" y="822107"/>
                  </a:lnTo>
                  <a:lnTo>
                    <a:pt x="935982" y="861438"/>
                  </a:lnTo>
                  <a:lnTo>
                    <a:pt x="909073" y="898361"/>
                  </a:lnTo>
                  <a:lnTo>
                    <a:pt x="879347" y="932683"/>
                  </a:lnTo>
                  <a:lnTo>
                    <a:pt x="846988" y="964211"/>
                  </a:lnTo>
                  <a:lnTo>
                    <a:pt x="812177" y="992752"/>
                  </a:lnTo>
                  <a:lnTo>
                    <a:pt x="775095" y="1018113"/>
                  </a:lnTo>
                  <a:lnTo>
                    <a:pt x="735924" y="1040102"/>
                  </a:lnTo>
                  <a:lnTo>
                    <a:pt x="694847" y="1058526"/>
                  </a:lnTo>
                  <a:lnTo>
                    <a:pt x="652046" y="1073191"/>
                  </a:lnTo>
                  <a:lnTo>
                    <a:pt x="607701" y="1083905"/>
                  </a:lnTo>
                  <a:lnTo>
                    <a:pt x="561996" y="1090475"/>
                  </a:lnTo>
                  <a:lnTo>
                    <a:pt x="515112" y="1092708"/>
                  </a:lnTo>
                  <a:lnTo>
                    <a:pt x="468227" y="1090475"/>
                  </a:lnTo>
                  <a:lnTo>
                    <a:pt x="422522" y="1083905"/>
                  </a:lnTo>
                  <a:lnTo>
                    <a:pt x="378177" y="1073191"/>
                  </a:lnTo>
                  <a:lnTo>
                    <a:pt x="335376" y="1058526"/>
                  </a:lnTo>
                  <a:lnTo>
                    <a:pt x="294299" y="1040102"/>
                  </a:lnTo>
                  <a:lnTo>
                    <a:pt x="255128" y="1018113"/>
                  </a:lnTo>
                  <a:lnTo>
                    <a:pt x="218046" y="992752"/>
                  </a:lnTo>
                  <a:lnTo>
                    <a:pt x="183235" y="964211"/>
                  </a:lnTo>
                  <a:lnTo>
                    <a:pt x="150875" y="932683"/>
                  </a:lnTo>
                  <a:lnTo>
                    <a:pt x="121150" y="898361"/>
                  </a:lnTo>
                  <a:lnTo>
                    <a:pt x="94241" y="861438"/>
                  </a:lnTo>
                  <a:lnTo>
                    <a:pt x="70329" y="822107"/>
                  </a:lnTo>
                  <a:lnTo>
                    <a:pt x="49597" y="780561"/>
                  </a:lnTo>
                  <a:lnTo>
                    <a:pt x="32227" y="736993"/>
                  </a:lnTo>
                  <a:lnTo>
                    <a:pt x="18400" y="691595"/>
                  </a:lnTo>
                  <a:lnTo>
                    <a:pt x="8299" y="644560"/>
                  </a:lnTo>
                  <a:lnTo>
                    <a:pt x="2105" y="596082"/>
                  </a:lnTo>
                  <a:lnTo>
                    <a:pt x="0" y="546353"/>
                  </a:lnTo>
                  <a:close/>
                </a:path>
              </a:pathLst>
            </a:custGeom>
            <a:noFill/>
            <a:ln cap="flat" cmpd="sng" w="57900">
              <a:solidFill>
                <a:srgbClr val="4BB5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7" name="Google Shape;807;p18"/>
            <p:cNvSpPr/>
            <p:nvPr/>
          </p:nvSpPr>
          <p:spPr>
            <a:xfrm>
              <a:off x="7514081" y="3391661"/>
              <a:ext cx="629920" cy="320040"/>
            </a:xfrm>
            <a:custGeom>
              <a:rect b="b" l="l" r="r" t="t"/>
              <a:pathLst>
                <a:path extrusionOk="0" h="320039" w="629920">
                  <a:moveTo>
                    <a:pt x="576072" y="0"/>
                  </a:moveTo>
                  <a:lnTo>
                    <a:pt x="53340" y="0"/>
                  </a:lnTo>
                  <a:lnTo>
                    <a:pt x="32575" y="4190"/>
                  </a:lnTo>
                  <a:lnTo>
                    <a:pt x="15621" y="15620"/>
                  </a:lnTo>
                  <a:lnTo>
                    <a:pt x="4191" y="32575"/>
                  </a:lnTo>
                  <a:lnTo>
                    <a:pt x="0" y="53339"/>
                  </a:lnTo>
                  <a:lnTo>
                    <a:pt x="0" y="266700"/>
                  </a:lnTo>
                  <a:lnTo>
                    <a:pt x="4191" y="287464"/>
                  </a:lnTo>
                  <a:lnTo>
                    <a:pt x="15621" y="304419"/>
                  </a:lnTo>
                  <a:lnTo>
                    <a:pt x="32575" y="315849"/>
                  </a:lnTo>
                  <a:lnTo>
                    <a:pt x="53340" y="320040"/>
                  </a:lnTo>
                  <a:lnTo>
                    <a:pt x="576072" y="320040"/>
                  </a:lnTo>
                  <a:lnTo>
                    <a:pt x="596836" y="315849"/>
                  </a:lnTo>
                  <a:lnTo>
                    <a:pt x="613791" y="304419"/>
                  </a:lnTo>
                  <a:lnTo>
                    <a:pt x="625221" y="287464"/>
                  </a:lnTo>
                  <a:lnTo>
                    <a:pt x="629412" y="266700"/>
                  </a:lnTo>
                  <a:lnTo>
                    <a:pt x="629412" y="53339"/>
                  </a:lnTo>
                  <a:lnTo>
                    <a:pt x="625221" y="32575"/>
                  </a:lnTo>
                  <a:lnTo>
                    <a:pt x="613791" y="15621"/>
                  </a:lnTo>
                  <a:lnTo>
                    <a:pt x="596836" y="4191"/>
                  </a:lnTo>
                  <a:lnTo>
                    <a:pt x="576072" y="0"/>
                  </a:lnTo>
                  <a:close/>
                </a:path>
              </a:pathLst>
            </a:custGeom>
            <a:solidFill>
              <a:srgbClr val="FFFFFF">
                <a:alpha val="8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8" name="Google Shape;808;p18"/>
            <p:cNvSpPr/>
            <p:nvPr/>
          </p:nvSpPr>
          <p:spPr>
            <a:xfrm>
              <a:off x="7514081" y="3391661"/>
              <a:ext cx="629920" cy="320040"/>
            </a:xfrm>
            <a:custGeom>
              <a:rect b="b" l="l" r="r" t="t"/>
              <a:pathLst>
                <a:path extrusionOk="0" h="320039" w="629920">
                  <a:moveTo>
                    <a:pt x="0" y="53339"/>
                  </a:moveTo>
                  <a:lnTo>
                    <a:pt x="4191" y="32575"/>
                  </a:lnTo>
                  <a:lnTo>
                    <a:pt x="15621" y="15620"/>
                  </a:lnTo>
                  <a:lnTo>
                    <a:pt x="32575" y="4190"/>
                  </a:lnTo>
                  <a:lnTo>
                    <a:pt x="53340" y="0"/>
                  </a:lnTo>
                  <a:lnTo>
                    <a:pt x="576072" y="0"/>
                  </a:lnTo>
                  <a:lnTo>
                    <a:pt x="596836" y="4191"/>
                  </a:lnTo>
                  <a:lnTo>
                    <a:pt x="613791" y="15621"/>
                  </a:lnTo>
                  <a:lnTo>
                    <a:pt x="625221" y="32575"/>
                  </a:lnTo>
                  <a:lnTo>
                    <a:pt x="629412" y="53339"/>
                  </a:lnTo>
                  <a:lnTo>
                    <a:pt x="629412" y="266700"/>
                  </a:lnTo>
                  <a:lnTo>
                    <a:pt x="625221" y="287464"/>
                  </a:lnTo>
                  <a:lnTo>
                    <a:pt x="613791" y="304419"/>
                  </a:lnTo>
                  <a:lnTo>
                    <a:pt x="596836" y="315849"/>
                  </a:lnTo>
                  <a:lnTo>
                    <a:pt x="576072" y="320040"/>
                  </a:lnTo>
                  <a:lnTo>
                    <a:pt x="53340" y="320040"/>
                  </a:lnTo>
                  <a:lnTo>
                    <a:pt x="32575" y="315849"/>
                  </a:lnTo>
                  <a:lnTo>
                    <a:pt x="15621" y="304419"/>
                  </a:lnTo>
                  <a:lnTo>
                    <a:pt x="4191" y="287464"/>
                  </a:lnTo>
                  <a:lnTo>
                    <a:pt x="0" y="266700"/>
                  </a:lnTo>
                  <a:lnTo>
                    <a:pt x="0" y="53339"/>
                  </a:lnTo>
                  <a:close/>
                </a:path>
              </a:pathLst>
            </a:custGeom>
            <a:noFill/>
            <a:ln cap="flat" cmpd="sng" w="19800">
              <a:solidFill>
                <a:srgbClr val="7575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09" name="Google Shape;809;p18"/>
          <p:cNvSpPr txBox="1"/>
          <p:nvPr/>
        </p:nvSpPr>
        <p:spPr>
          <a:xfrm>
            <a:off x="7637526" y="3460241"/>
            <a:ext cx="38481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AZ - A</a:t>
            </a:r>
            <a:endParaRPr sz="1000">
              <a:solidFill>
                <a:schemeClr val="dk1"/>
              </a:solidFill>
              <a:latin typeface="Arial"/>
              <a:ea typeface="Arial"/>
              <a:cs typeface="Arial"/>
              <a:sym typeface="Arial"/>
            </a:endParaRPr>
          </a:p>
        </p:txBody>
      </p:sp>
      <p:grpSp>
        <p:nvGrpSpPr>
          <p:cNvPr id="810" name="Google Shape;810;p18"/>
          <p:cNvGrpSpPr/>
          <p:nvPr/>
        </p:nvGrpSpPr>
        <p:grpSpPr>
          <a:xfrm>
            <a:off x="8184641" y="3385565"/>
            <a:ext cx="631190" cy="320040"/>
            <a:chOff x="8184641" y="3385565"/>
            <a:chExt cx="631190" cy="320040"/>
          </a:xfrm>
        </p:grpSpPr>
        <p:sp>
          <p:nvSpPr>
            <p:cNvPr id="811" name="Google Shape;811;p18"/>
            <p:cNvSpPr/>
            <p:nvPr/>
          </p:nvSpPr>
          <p:spPr>
            <a:xfrm>
              <a:off x="8184641" y="3385565"/>
              <a:ext cx="631190" cy="320040"/>
            </a:xfrm>
            <a:custGeom>
              <a:rect b="b" l="l" r="r" t="t"/>
              <a:pathLst>
                <a:path extrusionOk="0" h="320039" w="631190">
                  <a:moveTo>
                    <a:pt x="577596" y="0"/>
                  </a:moveTo>
                  <a:lnTo>
                    <a:pt x="53339" y="0"/>
                  </a:lnTo>
                  <a:lnTo>
                    <a:pt x="32575" y="4190"/>
                  </a:lnTo>
                  <a:lnTo>
                    <a:pt x="15621" y="15620"/>
                  </a:lnTo>
                  <a:lnTo>
                    <a:pt x="4191" y="32575"/>
                  </a:lnTo>
                  <a:lnTo>
                    <a:pt x="0" y="53339"/>
                  </a:lnTo>
                  <a:lnTo>
                    <a:pt x="0" y="266699"/>
                  </a:lnTo>
                  <a:lnTo>
                    <a:pt x="4191" y="287464"/>
                  </a:lnTo>
                  <a:lnTo>
                    <a:pt x="15621" y="304418"/>
                  </a:lnTo>
                  <a:lnTo>
                    <a:pt x="32575" y="315848"/>
                  </a:lnTo>
                  <a:lnTo>
                    <a:pt x="53339" y="320039"/>
                  </a:lnTo>
                  <a:lnTo>
                    <a:pt x="577596" y="320039"/>
                  </a:lnTo>
                  <a:lnTo>
                    <a:pt x="598360" y="315848"/>
                  </a:lnTo>
                  <a:lnTo>
                    <a:pt x="615314" y="304418"/>
                  </a:lnTo>
                  <a:lnTo>
                    <a:pt x="626744" y="287464"/>
                  </a:lnTo>
                  <a:lnTo>
                    <a:pt x="630935" y="266699"/>
                  </a:lnTo>
                  <a:lnTo>
                    <a:pt x="630935" y="53339"/>
                  </a:lnTo>
                  <a:lnTo>
                    <a:pt x="626745" y="32575"/>
                  </a:lnTo>
                  <a:lnTo>
                    <a:pt x="615315" y="15620"/>
                  </a:lnTo>
                  <a:lnTo>
                    <a:pt x="598360" y="4190"/>
                  </a:lnTo>
                  <a:lnTo>
                    <a:pt x="577596" y="0"/>
                  </a:lnTo>
                  <a:close/>
                </a:path>
              </a:pathLst>
            </a:custGeom>
            <a:solidFill>
              <a:srgbClr val="FFFFFF">
                <a:alpha val="8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 name="Google Shape;812;p18"/>
            <p:cNvSpPr/>
            <p:nvPr/>
          </p:nvSpPr>
          <p:spPr>
            <a:xfrm>
              <a:off x="8184641" y="3385565"/>
              <a:ext cx="631190" cy="320040"/>
            </a:xfrm>
            <a:custGeom>
              <a:rect b="b" l="l" r="r" t="t"/>
              <a:pathLst>
                <a:path extrusionOk="0" h="320039" w="631190">
                  <a:moveTo>
                    <a:pt x="0" y="53339"/>
                  </a:moveTo>
                  <a:lnTo>
                    <a:pt x="4191" y="32575"/>
                  </a:lnTo>
                  <a:lnTo>
                    <a:pt x="15621" y="15620"/>
                  </a:lnTo>
                  <a:lnTo>
                    <a:pt x="32575" y="4190"/>
                  </a:lnTo>
                  <a:lnTo>
                    <a:pt x="53339" y="0"/>
                  </a:lnTo>
                  <a:lnTo>
                    <a:pt x="577596" y="0"/>
                  </a:lnTo>
                  <a:lnTo>
                    <a:pt x="598360" y="4190"/>
                  </a:lnTo>
                  <a:lnTo>
                    <a:pt x="615315" y="15620"/>
                  </a:lnTo>
                  <a:lnTo>
                    <a:pt x="626745" y="32575"/>
                  </a:lnTo>
                  <a:lnTo>
                    <a:pt x="630935" y="53339"/>
                  </a:lnTo>
                  <a:lnTo>
                    <a:pt x="630935" y="266699"/>
                  </a:lnTo>
                  <a:lnTo>
                    <a:pt x="626744" y="287464"/>
                  </a:lnTo>
                  <a:lnTo>
                    <a:pt x="615314" y="304418"/>
                  </a:lnTo>
                  <a:lnTo>
                    <a:pt x="598360" y="315848"/>
                  </a:lnTo>
                  <a:lnTo>
                    <a:pt x="577596" y="320039"/>
                  </a:lnTo>
                  <a:lnTo>
                    <a:pt x="53339" y="320039"/>
                  </a:lnTo>
                  <a:lnTo>
                    <a:pt x="32575" y="315848"/>
                  </a:lnTo>
                  <a:lnTo>
                    <a:pt x="15621" y="304418"/>
                  </a:lnTo>
                  <a:lnTo>
                    <a:pt x="4191" y="287464"/>
                  </a:lnTo>
                  <a:lnTo>
                    <a:pt x="0" y="266699"/>
                  </a:lnTo>
                  <a:lnTo>
                    <a:pt x="0" y="53339"/>
                  </a:lnTo>
                  <a:close/>
                </a:path>
              </a:pathLst>
            </a:custGeom>
            <a:noFill/>
            <a:ln cap="flat" cmpd="sng" w="19800">
              <a:solidFill>
                <a:srgbClr val="7575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13" name="Google Shape;813;p18"/>
          <p:cNvSpPr txBox="1"/>
          <p:nvPr/>
        </p:nvSpPr>
        <p:spPr>
          <a:xfrm>
            <a:off x="8309229" y="3454146"/>
            <a:ext cx="38417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AZ - B</a:t>
            </a:r>
            <a:endParaRPr sz="1000">
              <a:solidFill>
                <a:schemeClr val="dk1"/>
              </a:solidFill>
              <a:latin typeface="Arial"/>
              <a:ea typeface="Arial"/>
              <a:cs typeface="Arial"/>
              <a:sym typeface="Arial"/>
            </a:endParaRPr>
          </a:p>
        </p:txBody>
      </p:sp>
      <p:sp>
        <p:nvSpPr>
          <p:cNvPr id="814" name="Google Shape;814;p18"/>
          <p:cNvSpPr/>
          <p:nvPr/>
        </p:nvSpPr>
        <p:spPr>
          <a:xfrm>
            <a:off x="7864602" y="3772661"/>
            <a:ext cx="631190" cy="320040"/>
          </a:xfrm>
          <a:custGeom>
            <a:rect b="b" l="l" r="r" t="t"/>
            <a:pathLst>
              <a:path extrusionOk="0" h="320039" w="631190">
                <a:moveTo>
                  <a:pt x="0" y="53340"/>
                </a:moveTo>
                <a:lnTo>
                  <a:pt x="4191" y="32575"/>
                </a:lnTo>
                <a:lnTo>
                  <a:pt x="15621" y="15621"/>
                </a:lnTo>
                <a:lnTo>
                  <a:pt x="32575" y="4190"/>
                </a:lnTo>
                <a:lnTo>
                  <a:pt x="53340" y="0"/>
                </a:lnTo>
                <a:lnTo>
                  <a:pt x="577596" y="0"/>
                </a:lnTo>
                <a:lnTo>
                  <a:pt x="598360" y="4190"/>
                </a:lnTo>
                <a:lnTo>
                  <a:pt x="615315" y="15621"/>
                </a:lnTo>
                <a:lnTo>
                  <a:pt x="626745" y="32575"/>
                </a:lnTo>
                <a:lnTo>
                  <a:pt x="630936" y="53340"/>
                </a:lnTo>
                <a:lnTo>
                  <a:pt x="630936" y="266700"/>
                </a:lnTo>
                <a:lnTo>
                  <a:pt x="626745" y="287464"/>
                </a:lnTo>
                <a:lnTo>
                  <a:pt x="615315" y="304419"/>
                </a:lnTo>
                <a:lnTo>
                  <a:pt x="598360" y="315849"/>
                </a:lnTo>
                <a:lnTo>
                  <a:pt x="577596" y="320040"/>
                </a:lnTo>
                <a:lnTo>
                  <a:pt x="53340" y="320040"/>
                </a:lnTo>
                <a:lnTo>
                  <a:pt x="32575" y="315849"/>
                </a:lnTo>
                <a:lnTo>
                  <a:pt x="15621" y="304419"/>
                </a:lnTo>
                <a:lnTo>
                  <a:pt x="4191" y="287464"/>
                </a:lnTo>
                <a:lnTo>
                  <a:pt x="0" y="266700"/>
                </a:lnTo>
                <a:lnTo>
                  <a:pt x="0" y="53340"/>
                </a:lnTo>
                <a:close/>
              </a:path>
            </a:pathLst>
          </a:custGeom>
          <a:noFill/>
          <a:ln cap="flat" cmpd="sng" w="19800">
            <a:solidFill>
              <a:srgbClr val="7575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5" name="Google Shape;815;p18"/>
          <p:cNvSpPr txBox="1"/>
          <p:nvPr/>
        </p:nvSpPr>
        <p:spPr>
          <a:xfrm>
            <a:off x="7984617" y="3841191"/>
            <a:ext cx="39116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AZ - C</a:t>
            </a:r>
            <a:endParaRPr sz="1000">
              <a:solidFill>
                <a:schemeClr val="dk1"/>
              </a:solidFill>
              <a:latin typeface="Arial"/>
              <a:ea typeface="Arial"/>
              <a:cs typeface="Arial"/>
              <a:sym typeface="Arial"/>
            </a:endParaRPr>
          </a:p>
        </p:txBody>
      </p:sp>
      <p:sp>
        <p:nvSpPr>
          <p:cNvPr id="816" name="Google Shape;816;p18"/>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817" name="Google Shape;817;p18"/>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6" name="Shape 4926"/>
        <p:cNvGrpSpPr/>
        <p:nvPr/>
      </p:nvGrpSpPr>
      <p:grpSpPr>
        <a:xfrm>
          <a:off x="0" y="0"/>
          <a:ext cx="0" cy="0"/>
          <a:chOff x="0" y="0"/>
          <a:chExt cx="0" cy="0"/>
        </a:xfrm>
      </p:grpSpPr>
      <p:sp>
        <p:nvSpPr>
          <p:cNvPr id="4927" name="Google Shape;4927;p180"/>
          <p:cNvSpPr txBox="1"/>
          <p:nvPr>
            <p:ph type="title"/>
          </p:nvPr>
        </p:nvSpPr>
        <p:spPr>
          <a:xfrm>
            <a:off x="415544" y="139065"/>
            <a:ext cx="33444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S3 Objects</a:t>
            </a:r>
            <a:endParaRPr/>
          </a:p>
        </p:txBody>
      </p:sp>
      <p:sp>
        <p:nvSpPr>
          <p:cNvPr id="4928" name="Google Shape;4928;p180"/>
          <p:cNvSpPr txBox="1"/>
          <p:nvPr/>
        </p:nvSpPr>
        <p:spPr>
          <a:xfrm>
            <a:off x="419506" y="940079"/>
            <a:ext cx="7809230" cy="3544570"/>
          </a:xfrm>
          <a:prstGeom prst="rect">
            <a:avLst/>
          </a:prstGeom>
          <a:noFill/>
          <a:ln>
            <a:noFill/>
          </a:ln>
        </p:spPr>
        <p:txBody>
          <a:bodyPr anchorCtr="0" anchor="t" bIns="0" lIns="0" spcFirstLastPara="1" rIns="0" wrap="square" tIns="113025">
            <a:spAutoFit/>
          </a:bodyPr>
          <a:lstStyle/>
          <a:p>
            <a:pPr indent="-342900" lvl="0" marL="355600" marR="0" rtl="0" algn="just">
              <a:lnSpc>
                <a:spcPct val="100000"/>
              </a:lnSpc>
              <a:spcBef>
                <a:spcPts val="0"/>
              </a:spcBef>
              <a:spcAft>
                <a:spcPts val="0"/>
              </a:spcAft>
              <a:buClr>
                <a:srgbClr val="4D4D4B"/>
              </a:buClr>
              <a:buSzPts val="2200"/>
              <a:buFont typeface="Arial"/>
              <a:buChar char="•"/>
            </a:pPr>
            <a:r>
              <a:rPr lang="en-US" sz="2200">
                <a:solidFill>
                  <a:srgbClr val="4D4D4B"/>
                </a:solidFill>
                <a:latin typeface="Arial"/>
                <a:ea typeface="Arial"/>
                <a:cs typeface="Arial"/>
                <a:sym typeface="Arial"/>
              </a:rPr>
              <a:t>Objects are the fundamental entities stored in Amazon S3.</a:t>
            </a:r>
            <a:endParaRPr sz="2200">
              <a:solidFill>
                <a:schemeClr val="dk1"/>
              </a:solidFill>
              <a:latin typeface="Arial"/>
              <a:ea typeface="Arial"/>
              <a:cs typeface="Arial"/>
              <a:sym typeface="Arial"/>
            </a:endParaRPr>
          </a:p>
          <a:p>
            <a:pPr indent="-342900" lvl="0" marL="355600" marR="0" rtl="0" algn="just">
              <a:lnSpc>
                <a:spcPct val="100000"/>
              </a:lnSpc>
              <a:spcBef>
                <a:spcPts val="795"/>
              </a:spcBef>
              <a:spcAft>
                <a:spcPts val="0"/>
              </a:spcAft>
              <a:buClr>
                <a:srgbClr val="4D4D4B"/>
              </a:buClr>
              <a:buSzPts val="2200"/>
              <a:buFont typeface="Arial"/>
              <a:buChar char="•"/>
            </a:pPr>
            <a:r>
              <a:rPr lang="en-US" sz="2200">
                <a:solidFill>
                  <a:srgbClr val="4D4D4B"/>
                </a:solidFill>
                <a:latin typeface="Arial"/>
                <a:ea typeface="Arial"/>
                <a:cs typeface="Arial"/>
                <a:sym typeface="Arial"/>
              </a:rPr>
              <a:t>When using the console, you can think of them as files.</a:t>
            </a:r>
            <a:endParaRPr sz="2200">
              <a:solidFill>
                <a:schemeClr val="dk1"/>
              </a:solidFill>
              <a:latin typeface="Arial"/>
              <a:ea typeface="Arial"/>
              <a:cs typeface="Arial"/>
              <a:sym typeface="Arial"/>
            </a:endParaRPr>
          </a:p>
          <a:p>
            <a:pPr indent="-342900" lvl="0" marL="355600" marR="5080" rtl="0" algn="just">
              <a:lnSpc>
                <a:spcPct val="110100"/>
              </a:lnSpc>
              <a:spcBef>
                <a:spcPts val="525"/>
              </a:spcBef>
              <a:spcAft>
                <a:spcPts val="0"/>
              </a:spcAft>
              <a:buClr>
                <a:srgbClr val="4D4D4B"/>
              </a:buClr>
              <a:buSzPts val="2200"/>
              <a:buFont typeface="Arial"/>
              <a:buChar char="•"/>
            </a:pPr>
            <a:r>
              <a:rPr b="1" lang="en-US" sz="2200">
                <a:solidFill>
                  <a:srgbClr val="4D4D4B"/>
                </a:solidFill>
                <a:latin typeface="Arial"/>
                <a:ea typeface="Arial"/>
                <a:cs typeface="Arial"/>
                <a:sym typeface="Arial"/>
              </a:rPr>
              <a:t>Objects consist of data and metadata</a:t>
            </a:r>
            <a:r>
              <a:rPr lang="en-US" sz="2200">
                <a:solidFill>
                  <a:srgbClr val="4D4D4B"/>
                </a:solidFill>
                <a:latin typeface="Arial"/>
                <a:ea typeface="Arial"/>
                <a:cs typeface="Arial"/>
                <a:sym typeface="Arial"/>
              </a:rPr>
              <a:t>. The data portion is  opaque to Amazon S3. The metadata is a set of name-value  pairs that describe the object.</a:t>
            </a:r>
            <a:endParaRPr sz="2200">
              <a:solidFill>
                <a:schemeClr val="dk1"/>
              </a:solidFill>
              <a:latin typeface="Arial"/>
              <a:ea typeface="Arial"/>
              <a:cs typeface="Arial"/>
              <a:sym typeface="Arial"/>
            </a:endParaRPr>
          </a:p>
          <a:p>
            <a:pPr indent="-343535" lvl="1" marL="1099185" marR="0" rtl="0" algn="l">
              <a:lnSpc>
                <a:spcPct val="100000"/>
              </a:lnSpc>
              <a:spcBef>
                <a:spcPts val="700"/>
              </a:spcBef>
              <a:spcAft>
                <a:spcPts val="0"/>
              </a:spcAft>
              <a:buClr>
                <a:srgbClr val="4D4D4B"/>
              </a:buClr>
              <a:buSzPts val="1800"/>
              <a:buFont typeface="Arial"/>
              <a:buChar char="•"/>
            </a:pPr>
            <a:r>
              <a:rPr b="0" i="0" lang="en-US" sz="1800" u="none" cap="none" strike="noStrike">
                <a:solidFill>
                  <a:srgbClr val="4D4D4B"/>
                </a:solidFill>
                <a:latin typeface="Arial"/>
                <a:ea typeface="Arial"/>
                <a:cs typeface="Arial"/>
                <a:sym typeface="Arial"/>
              </a:rPr>
              <a:t>Default metadata such as the date last modified</a:t>
            </a:r>
            <a:endParaRPr b="0" i="0" sz="1800" u="none" cap="none" strike="noStrike">
              <a:solidFill>
                <a:schemeClr val="dk1"/>
              </a:solidFill>
              <a:latin typeface="Arial"/>
              <a:ea typeface="Arial"/>
              <a:cs typeface="Arial"/>
              <a:sym typeface="Arial"/>
            </a:endParaRPr>
          </a:p>
          <a:p>
            <a:pPr indent="-343535" lvl="1" marL="1099185" marR="0" rtl="0" algn="l">
              <a:lnSpc>
                <a:spcPct val="100000"/>
              </a:lnSpc>
              <a:spcBef>
                <a:spcPts val="690"/>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Standard HTTP metadata such as Content-Type</a:t>
            </a:r>
            <a:endParaRPr b="0" i="0" sz="2000" u="none" cap="none" strike="noStrike">
              <a:solidFill>
                <a:schemeClr val="dk1"/>
              </a:solidFill>
              <a:latin typeface="Arial"/>
              <a:ea typeface="Arial"/>
              <a:cs typeface="Arial"/>
              <a:sym typeface="Arial"/>
            </a:endParaRPr>
          </a:p>
          <a:p>
            <a:pPr indent="-343535" lvl="1" marL="1099185" marR="0" rtl="0" algn="l">
              <a:lnSpc>
                <a:spcPct val="100000"/>
              </a:lnSpc>
              <a:spcBef>
                <a:spcPts val="680"/>
              </a:spcBef>
              <a:spcAft>
                <a:spcPts val="0"/>
              </a:spcAft>
              <a:buClr>
                <a:srgbClr val="4D4D4B"/>
              </a:buClr>
              <a:buSzPts val="1800"/>
              <a:buFont typeface="Arial"/>
              <a:buChar char="•"/>
            </a:pPr>
            <a:r>
              <a:rPr b="0" i="0" lang="en-US" sz="1800" u="none" cap="none" strike="noStrike">
                <a:solidFill>
                  <a:srgbClr val="4D4D4B"/>
                </a:solidFill>
                <a:latin typeface="Arial"/>
                <a:ea typeface="Arial"/>
                <a:cs typeface="Arial"/>
                <a:sym typeface="Arial"/>
              </a:rPr>
              <a:t>Custom metadata at the time the object is stored</a:t>
            </a:r>
            <a:endParaRPr b="0" i="0" sz="1800" u="none" cap="none" strike="noStrike">
              <a:solidFill>
                <a:schemeClr val="dk1"/>
              </a:solidFill>
              <a:latin typeface="Arial"/>
              <a:ea typeface="Arial"/>
              <a:cs typeface="Arial"/>
              <a:sym typeface="Arial"/>
            </a:endParaRPr>
          </a:p>
          <a:p>
            <a:pPr indent="-343535" lvl="1" marL="1099185" marR="0" rtl="0" algn="l">
              <a:lnSpc>
                <a:spcPct val="100000"/>
              </a:lnSpc>
              <a:spcBef>
                <a:spcPts val="645"/>
              </a:spcBef>
              <a:spcAft>
                <a:spcPts val="0"/>
              </a:spcAft>
              <a:buClr>
                <a:srgbClr val="4D4D4B"/>
              </a:buClr>
              <a:buSzPts val="1800"/>
              <a:buFont typeface="Arial"/>
              <a:buChar char="•"/>
            </a:pPr>
            <a:r>
              <a:rPr b="0" i="0" lang="en-US" sz="1800" u="none" cap="none" strike="noStrike">
                <a:solidFill>
                  <a:srgbClr val="4D4D4B"/>
                </a:solidFill>
                <a:latin typeface="Arial"/>
                <a:ea typeface="Arial"/>
                <a:cs typeface="Arial"/>
                <a:sym typeface="Arial"/>
              </a:rPr>
              <a:t>A key that uniquely identifies as object within its bucket</a:t>
            </a:r>
            <a:endParaRPr b="0" i="0" sz="1800" u="none" cap="none" strike="noStrike">
              <a:solidFill>
                <a:schemeClr val="dk1"/>
              </a:solidFill>
              <a:latin typeface="Arial"/>
              <a:ea typeface="Arial"/>
              <a:cs typeface="Arial"/>
              <a:sym typeface="Arial"/>
            </a:endParaRPr>
          </a:p>
        </p:txBody>
      </p:sp>
      <p:grpSp>
        <p:nvGrpSpPr>
          <p:cNvPr id="4929" name="Google Shape;4929;p180"/>
          <p:cNvGrpSpPr/>
          <p:nvPr/>
        </p:nvGrpSpPr>
        <p:grpSpPr>
          <a:xfrm>
            <a:off x="7930134" y="125729"/>
            <a:ext cx="1096010" cy="1000125"/>
            <a:chOff x="7930134" y="125729"/>
            <a:chExt cx="1096010" cy="1000125"/>
          </a:xfrm>
        </p:grpSpPr>
        <p:sp>
          <p:nvSpPr>
            <p:cNvPr id="4930" name="Google Shape;4930;p180"/>
            <p:cNvSpPr/>
            <p:nvPr/>
          </p:nvSpPr>
          <p:spPr>
            <a:xfrm>
              <a:off x="7930134" y="125729"/>
              <a:ext cx="1096010" cy="1000125"/>
            </a:xfrm>
            <a:custGeom>
              <a:rect b="b" l="l" r="r" t="t"/>
              <a:pathLst>
                <a:path extrusionOk="0" h="1000125" w="1096009">
                  <a:moveTo>
                    <a:pt x="997585" y="0"/>
                  </a:moveTo>
                  <a:lnTo>
                    <a:pt x="98171" y="0"/>
                  </a:lnTo>
                  <a:lnTo>
                    <a:pt x="59953" y="7713"/>
                  </a:lnTo>
                  <a:lnTo>
                    <a:pt x="28749" y="28749"/>
                  </a:lnTo>
                  <a:lnTo>
                    <a:pt x="7713" y="59953"/>
                  </a:lnTo>
                  <a:lnTo>
                    <a:pt x="0" y="98171"/>
                  </a:lnTo>
                  <a:lnTo>
                    <a:pt x="0" y="901573"/>
                  </a:lnTo>
                  <a:lnTo>
                    <a:pt x="7713" y="939790"/>
                  </a:lnTo>
                  <a:lnTo>
                    <a:pt x="28749" y="970994"/>
                  </a:lnTo>
                  <a:lnTo>
                    <a:pt x="59953" y="992030"/>
                  </a:lnTo>
                  <a:lnTo>
                    <a:pt x="98171" y="999744"/>
                  </a:lnTo>
                  <a:lnTo>
                    <a:pt x="997585"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1" name="Google Shape;4931;p180"/>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8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2" name="Google Shape;4932;p180"/>
            <p:cNvSpPr/>
            <p:nvPr/>
          </p:nvSpPr>
          <p:spPr>
            <a:xfrm>
              <a:off x="8467998" y="378779"/>
              <a:ext cx="250190" cy="475615"/>
            </a:xfrm>
            <a:custGeom>
              <a:rect b="b" l="l" r="r" t="t"/>
              <a:pathLst>
                <a:path extrusionOk="0" h="475615" w="250190">
                  <a:moveTo>
                    <a:pt x="249767" y="0"/>
                  </a:moveTo>
                  <a:lnTo>
                    <a:pt x="0" y="61437"/>
                  </a:lnTo>
                  <a:lnTo>
                    <a:pt x="0" y="413762"/>
                  </a:lnTo>
                  <a:lnTo>
                    <a:pt x="249767" y="475206"/>
                  </a:lnTo>
                  <a:lnTo>
                    <a:pt x="249767" y="0"/>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3" name="Google Shape;4933;p180"/>
            <p:cNvSpPr/>
            <p:nvPr/>
          </p:nvSpPr>
          <p:spPr>
            <a:xfrm>
              <a:off x="8217281" y="253021"/>
              <a:ext cx="548640" cy="727710"/>
            </a:xfrm>
            <a:custGeom>
              <a:rect b="b" l="l" r="r" t="t"/>
              <a:pathLst>
                <a:path extrusionOk="0" h="727710" w="548640">
                  <a:moveTo>
                    <a:pt x="359105" y="517448"/>
                  </a:moveTo>
                  <a:lnTo>
                    <a:pt x="250710" y="544334"/>
                  </a:lnTo>
                  <a:lnTo>
                    <a:pt x="250710" y="727697"/>
                  </a:lnTo>
                  <a:lnTo>
                    <a:pt x="359105" y="672973"/>
                  </a:lnTo>
                  <a:lnTo>
                    <a:pt x="359105" y="517448"/>
                  </a:lnTo>
                  <a:close/>
                </a:path>
                <a:path extrusionOk="0" h="727710" w="548640">
                  <a:moveTo>
                    <a:pt x="359105" y="286080"/>
                  </a:moveTo>
                  <a:lnTo>
                    <a:pt x="250710" y="272643"/>
                  </a:lnTo>
                  <a:lnTo>
                    <a:pt x="250710" y="187198"/>
                  </a:lnTo>
                  <a:lnTo>
                    <a:pt x="0" y="125768"/>
                  </a:lnTo>
                  <a:lnTo>
                    <a:pt x="0" y="600964"/>
                  </a:lnTo>
                  <a:lnTo>
                    <a:pt x="250710" y="539521"/>
                  </a:lnTo>
                  <a:lnTo>
                    <a:pt x="250710" y="456006"/>
                  </a:lnTo>
                  <a:lnTo>
                    <a:pt x="359105" y="441604"/>
                  </a:lnTo>
                  <a:lnTo>
                    <a:pt x="359105" y="286080"/>
                  </a:lnTo>
                  <a:close/>
                </a:path>
                <a:path extrusionOk="0" h="727710" w="548640">
                  <a:moveTo>
                    <a:pt x="359105" y="54724"/>
                  </a:moveTo>
                  <a:lnTo>
                    <a:pt x="250710" y="0"/>
                  </a:lnTo>
                  <a:lnTo>
                    <a:pt x="250710" y="183362"/>
                  </a:lnTo>
                  <a:lnTo>
                    <a:pt x="359105" y="211213"/>
                  </a:lnTo>
                  <a:lnTo>
                    <a:pt x="359105" y="54724"/>
                  </a:lnTo>
                  <a:close/>
                </a:path>
                <a:path extrusionOk="0" h="727710" w="548640">
                  <a:moveTo>
                    <a:pt x="548551" y="150723"/>
                  </a:moveTo>
                  <a:lnTo>
                    <a:pt x="500481" y="125768"/>
                  </a:lnTo>
                  <a:lnTo>
                    <a:pt x="500481" y="600964"/>
                  </a:lnTo>
                  <a:lnTo>
                    <a:pt x="548551" y="576973"/>
                  </a:lnTo>
                  <a:lnTo>
                    <a:pt x="548551" y="150723"/>
                  </a:lnTo>
                  <a:close/>
                </a:path>
              </a:pathLst>
            </a:custGeom>
            <a:solidFill>
              <a:srgbClr val="E03C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4" name="Google Shape;4934;p180"/>
            <p:cNvSpPr/>
            <p:nvPr/>
          </p:nvSpPr>
          <p:spPr>
            <a:xfrm>
              <a:off x="8170164" y="378789"/>
              <a:ext cx="298450" cy="601980"/>
            </a:xfrm>
            <a:custGeom>
              <a:rect b="b" l="l" r="r" t="t"/>
              <a:pathLst>
                <a:path extrusionOk="0" h="601980" w="298450">
                  <a:moveTo>
                    <a:pt x="47117" y="0"/>
                  </a:moveTo>
                  <a:lnTo>
                    <a:pt x="0" y="24955"/>
                  </a:lnTo>
                  <a:lnTo>
                    <a:pt x="0" y="451205"/>
                  </a:lnTo>
                  <a:lnTo>
                    <a:pt x="47117" y="475195"/>
                  </a:lnTo>
                  <a:lnTo>
                    <a:pt x="47117" y="0"/>
                  </a:lnTo>
                  <a:close/>
                </a:path>
                <a:path extrusionOk="0" h="601980" w="298450">
                  <a:moveTo>
                    <a:pt x="297827" y="418566"/>
                  </a:moveTo>
                  <a:lnTo>
                    <a:pt x="188493" y="391680"/>
                  </a:lnTo>
                  <a:lnTo>
                    <a:pt x="188493" y="547204"/>
                  </a:lnTo>
                  <a:lnTo>
                    <a:pt x="297827" y="601929"/>
                  </a:lnTo>
                  <a:lnTo>
                    <a:pt x="297827" y="418566"/>
                  </a:lnTo>
                  <a:close/>
                </a:path>
                <a:path extrusionOk="0" h="601980" w="298450">
                  <a:moveTo>
                    <a:pt x="297827" y="146875"/>
                  </a:moveTo>
                  <a:lnTo>
                    <a:pt x="188493" y="160312"/>
                  </a:lnTo>
                  <a:lnTo>
                    <a:pt x="188493" y="315836"/>
                  </a:lnTo>
                  <a:lnTo>
                    <a:pt x="297827" y="330238"/>
                  </a:lnTo>
                  <a:lnTo>
                    <a:pt x="297827" y="146875"/>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5" name="Google Shape;4935;p180"/>
            <p:cNvSpPr/>
            <p:nvPr/>
          </p:nvSpPr>
          <p:spPr>
            <a:xfrm>
              <a:off x="8358666" y="253015"/>
              <a:ext cx="217723" cy="23040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6" name="Google Shape;4936;p180"/>
            <p:cNvSpPr/>
            <p:nvPr/>
          </p:nvSpPr>
          <p:spPr>
            <a:xfrm>
              <a:off x="8358666" y="750305"/>
              <a:ext cx="217804" cy="47625"/>
            </a:xfrm>
            <a:custGeom>
              <a:rect b="b" l="l" r="r" t="t"/>
              <a:pathLst>
                <a:path extrusionOk="0" h="47625" w="217804">
                  <a:moveTo>
                    <a:pt x="109332" y="0"/>
                  </a:moveTo>
                  <a:lnTo>
                    <a:pt x="0" y="20159"/>
                  </a:lnTo>
                  <a:lnTo>
                    <a:pt x="109332" y="47043"/>
                  </a:lnTo>
                  <a:lnTo>
                    <a:pt x="217723" y="20159"/>
                  </a:lnTo>
                  <a:lnTo>
                    <a:pt x="109332" y="0"/>
                  </a:lnTo>
                  <a:close/>
                </a:path>
              </a:pathLst>
            </a:custGeom>
            <a:solidFill>
              <a:srgbClr val="F3A1A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937" name="Google Shape;4937;p180"/>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938" name="Google Shape;4938;p180"/>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2" name="Shape 4942"/>
        <p:cNvGrpSpPr/>
        <p:nvPr/>
      </p:nvGrpSpPr>
      <p:grpSpPr>
        <a:xfrm>
          <a:off x="0" y="0"/>
          <a:ext cx="0" cy="0"/>
          <a:chOff x="0" y="0"/>
          <a:chExt cx="0" cy="0"/>
        </a:xfrm>
      </p:grpSpPr>
      <p:sp>
        <p:nvSpPr>
          <p:cNvPr id="4943" name="Google Shape;4943;p181"/>
          <p:cNvSpPr txBox="1"/>
          <p:nvPr>
            <p:ph type="title"/>
          </p:nvPr>
        </p:nvSpPr>
        <p:spPr>
          <a:xfrm>
            <a:off x="415544" y="139065"/>
            <a:ext cx="50223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Amazon S3 + Amazon Glacier</a:t>
            </a:r>
            <a:endParaRPr/>
          </a:p>
        </p:txBody>
      </p:sp>
      <p:sp>
        <p:nvSpPr>
          <p:cNvPr id="4944" name="Google Shape;4944;p181"/>
          <p:cNvSpPr txBox="1"/>
          <p:nvPr/>
        </p:nvSpPr>
        <p:spPr>
          <a:xfrm>
            <a:off x="415544" y="942847"/>
            <a:ext cx="6805930" cy="75692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400">
                <a:solidFill>
                  <a:srgbClr val="4D4D4B"/>
                </a:solidFill>
                <a:latin typeface="Arial"/>
                <a:ea typeface="Arial"/>
                <a:cs typeface="Arial"/>
                <a:sym typeface="Arial"/>
              </a:rPr>
              <a:t>S3 Lifecycle policies allow you to delete or move  objects based on age and set rules per S3 bucket.</a:t>
            </a:r>
            <a:endParaRPr sz="2400">
              <a:solidFill>
                <a:schemeClr val="dk1"/>
              </a:solidFill>
              <a:latin typeface="Arial"/>
              <a:ea typeface="Arial"/>
              <a:cs typeface="Arial"/>
              <a:sym typeface="Arial"/>
            </a:endParaRPr>
          </a:p>
        </p:txBody>
      </p:sp>
      <p:sp>
        <p:nvSpPr>
          <p:cNvPr id="4945" name="Google Shape;4945;p181"/>
          <p:cNvSpPr txBox="1"/>
          <p:nvPr/>
        </p:nvSpPr>
        <p:spPr>
          <a:xfrm>
            <a:off x="631037" y="3429761"/>
            <a:ext cx="587375" cy="269875"/>
          </a:xfrm>
          <a:prstGeom prst="rect">
            <a:avLst/>
          </a:prstGeom>
          <a:noFill/>
          <a:ln>
            <a:noFill/>
          </a:ln>
        </p:spPr>
        <p:txBody>
          <a:bodyPr anchorCtr="0" anchor="t" bIns="0" lIns="0" spcFirstLastPara="1" rIns="0" wrap="square" tIns="12700">
            <a:spAutoFit/>
          </a:bodyPr>
          <a:lstStyle/>
          <a:p>
            <a:pPr indent="-104138" lvl="0" marL="116204" marR="5080" rtl="0" algn="l">
              <a:lnSpc>
                <a:spcPct val="100000"/>
              </a:lnSpc>
              <a:spcBef>
                <a:spcPts val="0"/>
              </a:spcBef>
              <a:spcAft>
                <a:spcPts val="0"/>
              </a:spcAft>
              <a:buNone/>
            </a:pPr>
            <a:r>
              <a:rPr b="1" lang="en-US" sz="800">
                <a:solidFill>
                  <a:srgbClr val="464646"/>
                </a:solidFill>
                <a:latin typeface="Arial"/>
                <a:ea typeface="Arial"/>
                <a:cs typeface="Arial"/>
                <a:sym typeface="Arial"/>
              </a:rPr>
              <a:t>bucket with  objects</a:t>
            </a:r>
            <a:endParaRPr sz="800">
              <a:solidFill>
                <a:schemeClr val="dk1"/>
              </a:solidFill>
              <a:latin typeface="Arial"/>
              <a:ea typeface="Arial"/>
              <a:cs typeface="Arial"/>
              <a:sym typeface="Arial"/>
            </a:endParaRPr>
          </a:p>
        </p:txBody>
      </p:sp>
      <p:grpSp>
        <p:nvGrpSpPr>
          <p:cNvPr id="4946" name="Google Shape;4946;p181"/>
          <p:cNvGrpSpPr/>
          <p:nvPr/>
        </p:nvGrpSpPr>
        <p:grpSpPr>
          <a:xfrm>
            <a:off x="655319" y="2203704"/>
            <a:ext cx="2436876" cy="1133856"/>
            <a:chOff x="655319" y="2203704"/>
            <a:chExt cx="2436876" cy="1133856"/>
          </a:xfrm>
        </p:grpSpPr>
        <p:sp>
          <p:nvSpPr>
            <p:cNvPr id="4947" name="Google Shape;4947;p181"/>
            <p:cNvSpPr/>
            <p:nvPr/>
          </p:nvSpPr>
          <p:spPr>
            <a:xfrm>
              <a:off x="655319" y="2773680"/>
              <a:ext cx="544068" cy="56388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8" name="Google Shape;4948;p181"/>
            <p:cNvSpPr/>
            <p:nvPr/>
          </p:nvSpPr>
          <p:spPr>
            <a:xfrm>
              <a:off x="2564891" y="2203704"/>
              <a:ext cx="527304" cy="52730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949" name="Google Shape;4949;p181"/>
          <p:cNvSpPr txBox="1"/>
          <p:nvPr/>
        </p:nvSpPr>
        <p:spPr>
          <a:xfrm>
            <a:off x="2609214" y="2757932"/>
            <a:ext cx="407034"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800">
                <a:solidFill>
                  <a:srgbClr val="464646"/>
                </a:solidFill>
                <a:latin typeface="Arial"/>
                <a:ea typeface="Arial"/>
                <a:cs typeface="Arial"/>
                <a:sym typeface="Arial"/>
              </a:rPr>
              <a:t>30 Days</a:t>
            </a:r>
            <a:endParaRPr sz="800">
              <a:solidFill>
                <a:schemeClr val="dk1"/>
              </a:solidFill>
              <a:latin typeface="Arial"/>
              <a:ea typeface="Arial"/>
              <a:cs typeface="Arial"/>
              <a:sym typeface="Arial"/>
            </a:endParaRPr>
          </a:p>
        </p:txBody>
      </p:sp>
      <p:grpSp>
        <p:nvGrpSpPr>
          <p:cNvPr id="4950" name="Google Shape;4950;p181"/>
          <p:cNvGrpSpPr/>
          <p:nvPr/>
        </p:nvGrpSpPr>
        <p:grpSpPr>
          <a:xfrm>
            <a:off x="1152144" y="2203704"/>
            <a:ext cx="5478779" cy="1091183"/>
            <a:chOff x="1152144" y="2203704"/>
            <a:chExt cx="5478779" cy="1091183"/>
          </a:xfrm>
        </p:grpSpPr>
        <p:sp>
          <p:nvSpPr>
            <p:cNvPr id="4951" name="Google Shape;4951;p181"/>
            <p:cNvSpPr/>
            <p:nvPr/>
          </p:nvSpPr>
          <p:spPr>
            <a:xfrm>
              <a:off x="1152144" y="2366772"/>
              <a:ext cx="1534668" cy="76352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2" name="Google Shape;4952;p181"/>
            <p:cNvSpPr/>
            <p:nvPr/>
          </p:nvSpPr>
          <p:spPr>
            <a:xfrm>
              <a:off x="1195031" y="2463165"/>
              <a:ext cx="1370965" cy="605155"/>
            </a:xfrm>
            <a:custGeom>
              <a:rect b="b" l="l" r="r" t="t"/>
              <a:pathLst>
                <a:path extrusionOk="0" h="605155" w="1370964">
                  <a:moveTo>
                    <a:pt x="1294245" y="23775"/>
                  </a:moveTo>
                  <a:lnTo>
                    <a:pt x="0" y="581025"/>
                  </a:lnTo>
                  <a:lnTo>
                    <a:pt x="10236" y="604774"/>
                  </a:lnTo>
                  <a:lnTo>
                    <a:pt x="1304481" y="47546"/>
                  </a:lnTo>
                  <a:lnTo>
                    <a:pt x="1294245" y="23775"/>
                  </a:lnTo>
                  <a:close/>
                </a:path>
                <a:path extrusionOk="0" h="605155" w="1370964">
                  <a:moveTo>
                    <a:pt x="1359183" y="18668"/>
                  </a:moveTo>
                  <a:lnTo>
                    <a:pt x="1306106" y="18668"/>
                  </a:lnTo>
                  <a:lnTo>
                    <a:pt x="1316393" y="42418"/>
                  </a:lnTo>
                  <a:lnTo>
                    <a:pt x="1304481" y="47546"/>
                  </a:lnTo>
                  <a:lnTo>
                    <a:pt x="1314742" y="71374"/>
                  </a:lnTo>
                  <a:lnTo>
                    <a:pt x="1359183" y="18668"/>
                  </a:lnTo>
                  <a:close/>
                </a:path>
                <a:path extrusionOk="0" h="605155" w="1370964">
                  <a:moveTo>
                    <a:pt x="1306106" y="18668"/>
                  </a:moveTo>
                  <a:lnTo>
                    <a:pt x="1294245" y="23775"/>
                  </a:lnTo>
                  <a:lnTo>
                    <a:pt x="1304481" y="47546"/>
                  </a:lnTo>
                  <a:lnTo>
                    <a:pt x="1316393" y="42418"/>
                  </a:lnTo>
                  <a:lnTo>
                    <a:pt x="1306106" y="18668"/>
                  </a:lnTo>
                  <a:close/>
                </a:path>
                <a:path extrusionOk="0" h="605155" w="1370964">
                  <a:moveTo>
                    <a:pt x="1284008" y="0"/>
                  </a:moveTo>
                  <a:lnTo>
                    <a:pt x="1294245" y="23775"/>
                  </a:lnTo>
                  <a:lnTo>
                    <a:pt x="1306106" y="18668"/>
                  </a:lnTo>
                  <a:lnTo>
                    <a:pt x="1359183" y="18668"/>
                  </a:lnTo>
                  <a:lnTo>
                    <a:pt x="1370749" y="4953"/>
                  </a:lnTo>
                  <a:lnTo>
                    <a:pt x="1284008"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3" name="Google Shape;4953;p181"/>
            <p:cNvSpPr/>
            <p:nvPr/>
          </p:nvSpPr>
          <p:spPr>
            <a:xfrm>
              <a:off x="4378451" y="2773680"/>
              <a:ext cx="403860" cy="52120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4" name="Google Shape;4954;p181"/>
            <p:cNvSpPr/>
            <p:nvPr/>
          </p:nvSpPr>
          <p:spPr>
            <a:xfrm>
              <a:off x="3067811" y="2433828"/>
              <a:ext cx="1432560" cy="742188"/>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5" name="Google Shape;4955;p181"/>
            <p:cNvSpPr/>
            <p:nvPr/>
          </p:nvSpPr>
          <p:spPr>
            <a:xfrm>
              <a:off x="3110483" y="2456307"/>
              <a:ext cx="1269365" cy="582295"/>
            </a:xfrm>
            <a:custGeom>
              <a:rect b="b" l="l" r="r" t="t"/>
              <a:pathLst>
                <a:path extrusionOk="0" h="582294" w="1269364">
                  <a:moveTo>
                    <a:pt x="1192608" y="558686"/>
                  </a:moveTo>
                  <a:lnTo>
                    <a:pt x="1181989" y="582294"/>
                  </a:lnTo>
                  <a:lnTo>
                    <a:pt x="1268857" y="578738"/>
                  </a:lnTo>
                  <a:lnTo>
                    <a:pt x="1256821" y="564007"/>
                  </a:lnTo>
                  <a:lnTo>
                    <a:pt x="1204468" y="564007"/>
                  </a:lnTo>
                  <a:lnTo>
                    <a:pt x="1192608" y="558686"/>
                  </a:lnTo>
                  <a:close/>
                </a:path>
                <a:path extrusionOk="0" h="582294" w="1269364">
                  <a:moveTo>
                    <a:pt x="1203220" y="535095"/>
                  </a:moveTo>
                  <a:lnTo>
                    <a:pt x="1192608" y="558686"/>
                  </a:lnTo>
                  <a:lnTo>
                    <a:pt x="1204468" y="564007"/>
                  </a:lnTo>
                  <a:lnTo>
                    <a:pt x="1215008" y="540385"/>
                  </a:lnTo>
                  <a:lnTo>
                    <a:pt x="1203220" y="535095"/>
                  </a:lnTo>
                  <a:close/>
                </a:path>
                <a:path extrusionOk="0" h="582294" w="1269364">
                  <a:moveTo>
                    <a:pt x="1213866" y="511429"/>
                  </a:moveTo>
                  <a:lnTo>
                    <a:pt x="1203220" y="535095"/>
                  </a:lnTo>
                  <a:lnTo>
                    <a:pt x="1215008" y="540385"/>
                  </a:lnTo>
                  <a:lnTo>
                    <a:pt x="1204468" y="564007"/>
                  </a:lnTo>
                  <a:lnTo>
                    <a:pt x="1256821" y="564007"/>
                  </a:lnTo>
                  <a:lnTo>
                    <a:pt x="1213866" y="511429"/>
                  </a:lnTo>
                  <a:close/>
                </a:path>
                <a:path extrusionOk="0" h="582294" w="1269364">
                  <a:moveTo>
                    <a:pt x="10668" y="0"/>
                  </a:moveTo>
                  <a:lnTo>
                    <a:pt x="0" y="23622"/>
                  </a:lnTo>
                  <a:lnTo>
                    <a:pt x="1192608" y="558686"/>
                  </a:lnTo>
                  <a:lnTo>
                    <a:pt x="1203220" y="535095"/>
                  </a:lnTo>
                  <a:lnTo>
                    <a:pt x="10668"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6" name="Google Shape;4956;p181"/>
            <p:cNvSpPr/>
            <p:nvPr/>
          </p:nvSpPr>
          <p:spPr>
            <a:xfrm>
              <a:off x="6102096" y="2203704"/>
              <a:ext cx="528827" cy="52730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957" name="Google Shape;4957;p181"/>
          <p:cNvSpPr txBox="1"/>
          <p:nvPr/>
        </p:nvSpPr>
        <p:spPr>
          <a:xfrm>
            <a:off x="4390390" y="3387597"/>
            <a:ext cx="382270" cy="269875"/>
          </a:xfrm>
          <a:prstGeom prst="rect">
            <a:avLst/>
          </a:prstGeom>
          <a:noFill/>
          <a:ln>
            <a:noFill/>
          </a:ln>
        </p:spPr>
        <p:txBody>
          <a:bodyPr anchorCtr="0" anchor="t" bIns="0" lIns="0" spcFirstLastPara="1" rIns="0" wrap="square" tIns="12700">
            <a:spAutoFit/>
          </a:bodyPr>
          <a:lstStyle/>
          <a:p>
            <a:pPr indent="4445" lvl="0" marL="12700" marR="5080" rtl="0" algn="l">
              <a:lnSpc>
                <a:spcPct val="100000"/>
              </a:lnSpc>
              <a:spcBef>
                <a:spcPts val="0"/>
              </a:spcBef>
              <a:spcAft>
                <a:spcPts val="0"/>
              </a:spcAft>
              <a:buNone/>
            </a:pPr>
            <a:r>
              <a:rPr b="1" lang="en-US" sz="800">
                <a:solidFill>
                  <a:srgbClr val="464646"/>
                </a:solidFill>
                <a:latin typeface="Arial"/>
                <a:ea typeface="Arial"/>
                <a:cs typeface="Arial"/>
                <a:sym typeface="Arial"/>
              </a:rPr>
              <a:t>Glacier  archive</a:t>
            </a:r>
            <a:endParaRPr sz="800">
              <a:solidFill>
                <a:schemeClr val="dk1"/>
              </a:solidFill>
              <a:latin typeface="Arial"/>
              <a:ea typeface="Arial"/>
              <a:cs typeface="Arial"/>
              <a:sym typeface="Arial"/>
            </a:endParaRPr>
          </a:p>
        </p:txBody>
      </p:sp>
      <p:sp>
        <p:nvSpPr>
          <p:cNvPr id="4958" name="Google Shape;4958;p181"/>
          <p:cNvSpPr txBox="1"/>
          <p:nvPr/>
        </p:nvSpPr>
        <p:spPr>
          <a:xfrm>
            <a:off x="6118352" y="2757932"/>
            <a:ext cx="463550"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800">
                <a:solidFill>
                  <a:srgbClr val="464646"/>
                </a:solidFill>
                <a:latin typeface="Arial"/>
                <a:ea typeface="Arial"/>
                <a:cs typeface="Arial"/>
                <a:sym typeface="Arial"/>
              </a:rPr>
              <a:t>365 Days</a:t>
            </a:r>
            <a:endParaRPr sz="800">
              <a:solidFill>
                <a:schemeClr val="dk1"/>
              </a:solidFill>
              <a:latin typeface="Arial"/>
              <a:ea typeface="Arial"/>
              <a:cs typeface="Arial"/>
              <a:sym typeface="Arial"/>
            </a:endParaRPr>
          </a:p>
        </p:txBody>
      </p:sp>
      <p:grpSp>
        <p:nvGrpSpPr>
          <p:cNvPr id="4959" name="Google Shape;4959;p181"/>
          <p:cNvGrpSpPr/>
          <p:nvPr/>
        </p:nvGrpSpPr>
        <p:grpSpPr>
          <a:xfrm>
            <a:off x="4735067" y="2366772"/>
            <a:ext cx="3939961" cy="1057655"/>
            <a:chOff x="4735067" y="2366772"/>
            <a:chExt cx="3939961" cy="1057655"/>
          </a:xfrm>
        </p:grpSpPr>
        <p:sp>
          <p:nvSpPr>
            <p:cNvPr id="4960" name="Google Shape;4960;p181"/>
            <p:cNvSpPr/>
            <p:nvPr/>
          </p:nvSpPr>
          <p:spPr>
            <a:xfrm>
              <a:off x="4735067" y="2366772"/>
              <a:ext cx="1488948" cy="74218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1" name="Google Shape;4961;p181"/>
            <p:cNvSpPr/>
            <p:nvPr/>
          </p:nvSpPr>
          <p:spPr>
            <a:xfrm>
              <a:off x="4777993" y="2463038"/>
              <a:ext cx="1325245" cy="584200"/>
            </a:xfrm>
            <a:custGeom>
              <a:rect b="b" l="l" r="r" t="t"/>
              <a:pathLst>
                <a:path extrusionOk="0" h="584200" w="1325245">
                  <a:moveTo>
                    <a:pt x="1248224" y="23894"/>
                  </a:moveTo>
                  <a:lnTo>
                    <a:pt x="0" y="560069"/>
                  </a:lnTo>
                  <a:lnTo>
                    <a:pt x="10159" y="583819"/>
                  </a:lnTo>
                  <a:lnTo>
                    <a:pt x="1258409" y="47687"/>
                  </a:lnTo>
                  <a:lnTo>
                    <a:pt x="1248224" y="23894"/>
                  </a:lnTo>
                  <a:close/>
                </a:path>
                <a:path extrusionOk="0" h="584200" w="1325245">
                  <a:moveTo>
                    <a:pt x="1313145" y="18795"/>
                  </a:moveTo>
                  <a:lnTo>
                    <a:pt x="1260093" y="18795"/>
                  </a:lnTo>
                  <a:lnTo>
                    <a:pt x="1270380" y="42544"/>
                  </a:lnTo>
                  <a:lnTo>
                    <a:pt x="1258409" y="47687"/>
                  </a:lnTo>
                  <a:lnTo>
                    <a:pt x="1268602" y="71500"/>
                  </a:lnTo>
                  <a:lnTo>
                    <a:pt x="1313145" y="18795"/>
                  </a:lnTo>
                  <a:close/>
                </a:path>
                <a:path extrusionOk="0" h="584200" w="1325245">
                  <a:moveTo>
                    <a:pt x="1260093" y="18795"/>
                  </a:moveTo>
                  <a:lnTo>
                    <a:pt x="1248224" y="23894"/>
                  </a:lnTo>
                  <a:lnTo>
                    <a:pt x="1258409" y="47687"/>
                  </a:lnTo>
                  <a:lnTo>
                    <a:pt x="1270380" y="42544"/>
                  </a:lnTo>
                  <a:lnTo>
                    <a:pt x="1260093" y="18795"/>
                  </a:lnTo>
                  <a:close/>
                </a:path>
                <a:path extrusionOk="0" h="584200" w="1325245">
                  <a:moveTo>
                    <a:pt x="1237995" y="0"/>
                  </a:moveTo>
                  <a:lnTo>
                    <a:pt x="1248224" y="23894"/>
                  </a:lnTo>
                  <a:lnTo>
                    <a:pt x="1260093" y="18795"/>
                  </a:lnTo>
                  <a:lnTo>
                    <a:pt x="1313145" y="18795"/>
                  </a:lnTo>
                  <a:lnTo>
                    <a:pt x="1324736" y="5080"/>
                  </a:lnTo>
                  <a:lnTo>
                    <a:pt x="1237995"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2" name="Google Shape;4962;p181"/>
            <p:cNvSpPr/>
            <p:nvPr/>
          </p:nvSpPr>
          <p:spPr>
            <a:xfrm>
              <a:off x="8012351" y="2685288"/>
              <a:ext cx="662677" cy="739139"/>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3" name="Google Shape;4963;p181"/>
            <p:cNvSpPr/>
            <p:nvPr/>
          </p:nvSpPr>
          <p:spPr>
            <a:xfrm>
              <a:off x="6583679" y="2433828"/>
              <a:ext cx="1499616" cy="763524"/>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4" name="Google Shape;4964;p181"/>
            <p:cNvSpPr/>
            <p:nvPr/>
          </p:nvSpPr>
          <p:spPr>
            <a:xfrm>
              <a:off x="6626478" y="2456307"/>
              <a:ext cx="1336675" cy="603885"/>
            </a:xfrm>
            <a:custGeom>
              <a:rect b="b" l="l" r="r" t="t"/>
              <a:pathLst>
                <a:path extrusionOk="0" h="603885" w="1336675">
                  <a:moveTo>
                    <a:pt x="1259995" y="580209"/>
                  </a:moveTo>
                  <a:lnTo>
                    <a:pt x="1249552" y="603885"/>
                  </a:lnTo>
                  <a:lnTo>
                    <a:pt x="1336421" y="599820"/>
                  </a:lnTo>
                  <a:lnTo>
                    <a:pt x="1324543" y="585469"/>
                  </a:lnTo>
                  <a:lnTo>
                    <a:pt x="1271904" y="585469"/>
                  </a:lnTo>
                  <a:lnTo>
                    <a:pt x="1259995" y="580209"/>
                  </a:lnTo>
                  <a:close/>
                </a:path>
                <a:path extrusionOk="0" h="603885" w="1336675">
                  <a:moveTo>
                    <a:pt x="1270460" y="556483"/>
                  </a:moveTo>
                  <a:lnTo>
                    <a:pt x="1259995" y="580209"/>
                  </a:lnTo>
                  <a:lnTo>
                    <a:pt x="1271904" y="585469"/>
                  </a:lnTo>
                  <a:lnTo>
                    <a:pt x="1282319" y="561720"/>
                  </a:lnTo>
                  <a:lnTo>
                    <a:pt x="1270460" y="556483"/>
                  </a:lnTo>
                  <a:close/>
                </a:path>
                <a:path extrusionOk="0" h="603885" w="1336675">
                  <a:moveTo>
                    <a:pt x="1280922" y="532765"/>
                  </a:moveTo>
                  <a:lnTo>
                    <a:pt x="1270460" y="556483"/>
                  </a:lnTo>
                  <a:lnTo>
                    <a:pt x="1282319" y="561720"/>
                  </a:lnTo>
                  <a:lnTo>
                    <a:pt x="1271904" y="585469"/>
                  </a:lnTo>
                  <a:lnTo>
                    <a:pt x="1324543" y="585469"/>
                  </a:lnTo>
                  <a:lnTo>
                    <a:pt x="1280922" y="532765"/>
                  </a:lnTo>
                  <a:close/>
                </a:path>
                <a:path extrusionOk="0" h="603885" w="1336675">
                  <a:moveTo>
                    <a:pt x="10414" y="0"/>
                  </a:moveTo>
                  <a:lnTo>
                    <a:pt x="0" y="23622"/>
                  </a:lnTo>
                  <a:lnTo>
                    <a:pt x="1259995" y="580209"/>
                  </a:lnTo>
                  <a:lnTo>
                    <a:pt x="1270460" y="556483"/>
                  </a:lnTo>
                  <a:lnTo>
                    <a:pt x="10414"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965" name="Google Shape;4965;p181"/>
          <p:cNvGrpSpPr/>
          <p:nvPr/>
        </p:nvGrpSpPr>
        <p:grpSpPr>
          <a:xfrm>
            <a:off x="7930134" y="125729"/>
            <a:ext cx="1096010" cy="1000125"/>
            <a:chOff x="7930134" y="125729"/>
            <a:chExt cx="1096010" cy="1000125"/>
          </a:xfrm>
        </p:grpSpPr>
        <p:sp>
          <p:nvSpPr>
            <p:cNvPr id="4966" name="Google Shape;4966;p181"/>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8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7" name="Google Shape;4967;p181"/>
            <p:cNvSpPr/>
            <p:nvPr/>
          </p:nvSpPr>
          <p:spPr>
            <a:xfrm>
              <a:off x="8159496" y="246887"/>
              <a:ext cx="626364" cy="749808"/>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968" name="Google Shape;4968;p181"/>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4969" name="Google Shape;4969;p181"/>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3" name="Shape 4973"/>
        <p:cNvGrpSpPr/>
        <p:nvPr/>
      </p:nvGrpSpPr>
      <p:grpSpPr>
        <a:xfrm>
          <a:off x="0" y="0"/>
          <a:ext cx="0" cy="0"/>
          <a:chOff x="0" y="0"/>
          <a:chExt cx="0" cy="0"/>
        </a:xfrm>
      </p:grpSpPr>
      <p:sp>
        <p:nvSpPr>
          <p:cNvPr id="4974" name="Google Shape;4974;p182"/>
          <p:cNvSpPr txBox="1"/>
          <p:nvPr>
            <p:ph type="title"/>
          </p:nvPr>
        </p:nvSpPr>
        <p:spPr>
          <a:xfrm>
            <a:off x="475284" y="2103881"/>
            <a:ext cx="31851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t>Amazon EBS</a:t>
            </a:r>
            <a:endParaRPr sz="4000"/>
          </a:p>
        </p:txBody>
      </p:sp>
      <p:sp>
        <p:nvSpPr>
          <p:cNvPr id="4975" name="Google Shape;4975;p182"/>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9" name="Shape 4979"/>
        <p:cNvGrpSpPr/>
        <p:nvPr/>
      </p:nvGrpSpPr>
      <p:grpSpPr>
        <a:xfrm>
          <a:off x="0" y="0"/>
          <a:ext cx="0" cy="0"/>
          <a:chOff x="0" y="0"/>
          <a:chExt cx="0" cy="0"/>
        </a:xfrm>
      </p:grpSpPr>
      <p:sp>
        <p:nvSpPr>
          <p:cNvPr id="4980" name="Google Shape;4980;p183"/>
          <p:cNvSpPr txBox="1"/>
          <p:nvPr/>
        </p:nvSpPr>
        <p:spPr>
          <a:xfrm>
            <a:off x="8718295" y="4803444"/>
            <a:ext cx="19494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464646"/>
                </a:solidFill>
                <a:latin typeface="Arial"/>
                <a:ea typeface="Arial"/>
                <a:cs typeface="Arial"/>
                <a:sym typeface="Arial"/>
              </a:rPr>
              <a:t>192</a:t>
            </a:r>
            <a:endParaRPr sz="800">
              <a:solidFill>
                <a:schemeClr val="dk1"/>
              </a:solidFill>
              <a:latin typeface="Arial"/>
              <a:ea typeface="Arial"/>
              <a:cs typeface="Arial"/>
              <a:sym typeface="Arial"/>
            </a:endParaRPr>
          </a:p>
        </p:txBody>
      </p:sp>
      <p:sp>
        <p:nvSpPr>
          <p:cNvPr id="4981" name="Google Shape;4981;p183"/>
          <p:cNvSpPr txBox="1"/>
          <p:nvPr>
            <p:ph type="title"/>
          </p:nvPr>
        </p:nvSpPr>
        <p:spPr>
          <a:xfrm>
            <a:off x="415544" y="139065"/>
            <a:ext cx="30258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EBS Performance</a:t>
            </a:r>
            <a:endParaRPr/>
          </a:p>
        </p:txBody>
      </p:sp>
      <p:sp>
        <p:nvSpPr>
          <p:cNvPr id="4982" name="Google Shape;4982;p183"/>
          <p:cNvSpPr txBox="1"/>
          <p:nvPr/>
        </p:nvSpPr>
        <p:spPr>
          <a:xfrm>
            <a:off x="419506" y="965639"/>
            <a:ext cx="5899150" cy="3365500"/>
          </a:xfrm>
          <a:prstGeom prst="rect">
            <a:avLst/>
          </a:prstGeom>
          <a:noFill/>
          <a:ln>
            <a:noFill/>
          </a:ln>
        </p:spPr>
        <p:txBody>
          <a:bodyPr anchorCtr="0" anchor="t" bIns="0" lIns="0" spcFirstLastPara="1" rIns="0" wrap="square" tIns="48250">
            <a:spAutoFit/>
          </a:bodyPr>
          <a:lstStyle/>
          <a:p>
            <a:pPr indent="0" lvl="0" marL="12700" marR="0" rtl="0" algn="l">
              <a:lnSpc>
                <a:spcPct val="100000"/>
              </a:lnSpc>
              <a:spcBef>
                <a:spcPts val="0"/>
              </a:spcBef>
              <a:spcAft>
                <a:spcPts val="0"/>
              </a:spcAft>
              <a:buNone/>
            </a:pPr>
            <a:r>
              <a:rPr lang="en-US" sz="2200">
                <a:solidFill>
                  <a:srgbClr val="4D4D4B"/>
                </a:solidFill>
                <a:latin typeface="Arial"/>
                <a:ea typeface="Arial"/>
                <a:cs typeface="Arial"/>
                <a:sym typeface="Arial"/>
              </a:rPr>
              <a:t>EBS Magnetic</a:t>
            </a:r>
            <a:endParaRPr sz="2200">
              <a:solidFill>
                <a:schemeClr val="dk1"/>
              </a:solidFill>
              <a:latin typeface="Arial"/>
              <a:ea typeface="Arial"/>
              <a:cs typeface="Arial"/>
              <a:sym typeface="Arial"/>
            </a:endParaRPr>
          </a:p>
          <a:p>
            <a:pPr indent="-287019" lvl="0" marL="756285" marR="0" rtl="0" algn="l">
              <a:lnSpc>
                <a:spcPct val="100000"/>
              </a:lnSpc>
              <a:spcBef>
                <a:spcPts val="240"/>
              </a:spcBef>
              <a:spcAft>
                <a:spcPts val="0"/>
              </a:spcAft>
              <a:buClr>
                <a:srgbClr val="4D4D4B"/>
              </a:buClr>
              <a:buSzPts val="1900"/>
              <a:buFont typeface="Arial"/>
              <a:buChar char="•"/>
            </a:pPr>
            <a:r>
              <a:rPr lang="en-US" sz="1900">
                <a:solidFill>
                  <a:srgbClr val="4D4D4B"/>
                </a:solidFill>
                <a:latin typeface="Arial"/>
                <a:ea typeface="Arial"/>
                <a:cs typeface="Arial"/>
                <a:sym typeface="Arial"/>
              </a:rPr>
              <a:t>40-200 IOPS</a:t>
            </a:r>
            <a:endParaRPr sz="1900">
              <a:solidFill>
                <a:schemeClr val="dk1"/>
              </a:solidFill>
              <a:latin typeface="Arial"/>
              <a:ea typeface="Arial"/>
              <a:cs typeface="Arial"/>
              <a:sym typeface="Arial"/>
            </a:endParaRPr>
          </a:p>
          <a:p>
            <a:pPr indent="0" lvl="0" marL="12700" marR="0" rtl="0" algn="l">
              <a:lnSpc>
                <a:spcPct val="100000"/>
              </a:lnSpc>
              <a:spcBef>
                <a:spcPts val="250"/>
              </a:spcBef>
              <a:spcAft>
                <a:spcPts val="0"/>
              </a:spcAft>
              <a:buNone/>
            </a:pPr>
            <a:r>
              <a:rPr lang="en-US" sz="2200">
                <a:solidFill>
                  <a:srgbClr val="4D4D4B"/>
                </a:solidFill>
                <a:latin typeface="Arial"/>
                <a:ea typeface="Arial"/>
                <a:cs typeface="Arial"/>
                <a:sym typeface="Arial"/>
              </a:rPr>
              <a:t>EBS General Purpose SSD</a:t>
            </a:r>
            <a:endParaRPr sz="2200">
              <a:solidFill>
                <a:schemeClr val="dk1"/>
              </a:solidFill>
              <a:latin typeface="Arial"/>
              <a:ea typeface="Arial"/>
              <a:cs typeface="Arial"/>
              <a:sym typeface="Arial"/>
            </a:endParaRPr>
          </a:p>
          <a:p>
            <a:pPr indent="-287019" lvl="0" marL="756285" marR="0" rtl="0" algn="l">
              <a:lnSpc>
                <a:spcPct val="100000"/>
              </a:lnSpc>
              <a:spcBef>
                <a:spcPts val="240"/>
              </a:spcBef>
              <a:spcAft>
                <a:spcPts val="0"/>
              </a:spcAft>
              <a:buClr>
                <a:srgbClr val="4D4D4B"/>
              </a:buClr>
              <a:buSzPts val="1900"/>
              <a:buFont typeface="Arial"/>
              <a:buChar char="•"/>
            </a:pPr>
            <a:r>
              <a:rPr lang="en-US" sz="1900">
                <a:solidFill>
                  <a:srgbClr val="4D4D4B"/>
                </a:solidFill>
                <a:latin typeface="Arial"/>
                <a:ea typeface="Arial"/>
                <a:cs typeface="Arial"/>
                <a:sym typeface="Arial"/>
              </a:rPr>
              <a:t>SSD backed</a:t>
            </a:r>
            <a:endParaRPr sz="1900">
              <a:solidFill>
                <a:schemeClr val="dk1"/>
              </a:solidFill>
              <a:latin typeface="Arial"/>
              <a:ea typeface="Arial"/>
              <a:cs typeface="Arial"/>
              <a:sym typeface="Arial"/>
            </a:endParaRPr>
          </a:p>
          <a:p>
            <a:pPr indent="-287019" lvl="0" marL="756285" marR="0" rtl="0" algn="l">
              <a:lnSpc>
                <a:spcPct val="100000"/>
              </a:lnSpc>
              <a:spcBef>
                <a:spcPts val="229"/>
              </a:spcBef>
              <a:spcAft>
                <a:spcPts val="0"/>
              </a:spcAft>
              <a:buClr>
                <a:srgbClr val="4D4D4B"/>
              </a:buClr>
              <a:buSzPts val="1900"/>
              <a:buFont typeface="Arial"/>
              <a:buChar char="•"/>
            </a:pPr>
            <a:r>
              <a:rPr lang="en-US" sz="1900">
                <a:solidFill>
                  <a:srgbClr val="4D4D4B"/>
                </a:solidFill>
                <a:latin typeface="Arial"/>
                <a:ea typeface="Arial"/>
                <a:cs typeface="Arial"/>
                <a:sym typeface="Arial"/>
              </a:rPr>
              <a:t>3 IOPS / GB</a:t>
            </a:r>
            <a:endParaRPr sz="1900">
              <a:solidFill>
                <a:schemeClr val="dk1"/>
              </a:solidFill>
              <a:latin typeface="Arial"/>
              <a:ea typeface="Arial"/>
              <a:cs typeface="Arial"/>
              <a:sym typeface="Arial"/>
            </a:endParaRPr>
          </a:p>
          <a:p>
            <a:pPr indent="-287019" lvl="0" marL="756285" marR="0" rtl="0" algn="l">
              <a:lnSpc>
                <a:spcPct val="100000"/>
              </a:lnSpc>
              <a:spcBef>
                <a:spcPts val="229"/>
              </a:spcBef>
              <a:spcAft>
                <a:spcPts val="0"/>
              </a:spcAft>
              <a:buClr>
                <a:srgbClr val="4D4D4B"/>
              </a:buClr>
              <a:buSzPts val="1900"/>
              <a:buFont typeface="Arial"/>
              <a:buChar char="•"/>
            </a:pPr>
            <a:r>
              <a:rPr lang="en-US" sz="1900">
                <a:solidFill>
                  <a:srgbClr val="4D4D4B"/>
                </a:solidFill>
                <a:latin typeface="Arial"/>
                <a:ea typeface="Arial"/>
                <a:cs typeface="Arial"/>
                <a:sym typeface="Arial"/>
              </a:rPr>
              <a:t>Burstable to 3,000 IOPS and up to 10,000 IOPS</a:t>
            </a:r>
            <a:endParaRPr sz="1900">
              <a:solidFill>
                <a:schemeClr val="dk1"/>
              </a:solidFill>
              <a:latin typeface="Arial"/>
              <a:ea typeface="Arial"/>
              <a:cs typeface="Arial"/>
              <a:sym typeface="Arial"/>
            </a:endParaRPr>
          </a:p>
          <a:p>
            <a:pPr indent="0" lvl="0" marL="12700" marR="0" rtl="0" algn="l">
              <a:lnSpc>
                <a:spcPct val="100000"/>
              </a:lnSpc>
              <a:spcBef>
                <a:spcPts val="250"/>
              </a:spcBef>
              <a:spcAft>
                <a:spcPts val="0"/>
              </a:spcAft>
              <a:buNone/>
            </a:pPr>
            <a:r>
              <a:rPr lang="en-US" sz="2200">
                <a:solidFill>
                  <a:srgbClr val="4D4D4B"/>
                </a:solidFill>
                <a:latin typeface="Arial"/>
                <a:ea typeface="Arial"/>
                <a:cs typeface="Arial"/>
                <a:sym typeface="Arial"/>
              </a:rPr>
              <a:t>EBS Provisioned IOPS SSD</a:t>
            </a:r>
            <a:endParaRPr sz="2200">
              <a:solidFill>
                <a:schemeClr val="dk1"/>
              </a:solidFill>
              <a:latin typeface="Arial"/>
              <a:ea typeface="Arial"/>
              <a:cs typeface="Arial"/>
              <a:sym typeface="Arial"/>
            </a:endParaRPr>
          </a:p>
          <a:p>
            <a:pPr indent="-287019" lvl="0" marL="756285" marR="0" rtl="0" algn="l">
              <a:lnSpc>
                <a:spcPct val="100000"/>
              </a:lnSpc>
              <a:spcBef>
                <a:spcPts val="244"/>
              </a:spcBef>
              <a:spcAft>
                <a:spcPts val="0"/>
              </a:spcAft>
              <a:buClr>
                <a:srgbClr val="4D4D4B"/>
              </a:buClr>
              <a:buSzPts val="1900"/>
              <a:buFont typeface="Arial"/>
              <a:buChar char="•"/>
            </a:pPr>
            <a:r>
              <a:rPr lang="en-US" sz="1900">
                <a:solidFill>
                  <a:srgbClr val="4D4D4B"/>
                </a:solidFill>
                <a:latin typeface="Arial"/>
                <a:ea typeface="Arial"/>
                <a:cs typeface="Arial"/>
                <a:sym typeface="Arial"/>
              </a:rPr>
              <a:t>SSD backed</a:t>
            </a:r>
            <a:endParaRPr sz="1900">
              <a:solidFill>
                <a:schemeClr val="dk1"/>
              </a:solidFill>
              <a:latin typeface="Arial"/>
              <a:ea typeface="Arial"/>
              <a:cs typeface="Arial"/>
              <a:sym typeface="Arial"/>
            </a:endParaRPr>
          </a:p>
          <a:p>
            <a:pPr indent="-287019" lvl="0" marL="756285" marR="0" rtl="0" algn="l">
              <a:lnSpc>
                <a:spcPct val="100000"/>
              </a:lnSpc>
              <a:spcBef>
                <a:spcPts val="225"/>
              </a:spcBef>
              <a:spcAft>
                <a:spcPts val="0"/>
              </a:spcAft>
              <a:buClr>
                <a:srgbClr val="4D4D4B"/>
              </a:buClr>
              <a:buSzPts val="1900"/>
              <a:buFont typeface="Arial"/>
              <a:buChar char="•"/>
            </a:pPr>
            <a:r>
              <a:rPr lang="en-US" sz="1900">
                <a:solidFill>
                  <a:srgbClr val="4D4D4B"/>
                </a:solidFill>
                <a:latin typeface="Arial"/>
                <a:ea typeface="Arial"/>
                <a:cs typeface="Arial"/>
                <a:sym typeface="Arial"/>
              </a:rPr>
              <a:t>Up to 20,000 IOPS consistently</a:t>
            </a:r>
            <a:endParaRPr sz="1900">
              <a:solidFill>
                <a:schemeClr val="dk1"/>
              </a:solidFill>
              <a:latin typeface="Arial"/>
              <a:ea typeface="Arial"/>
              <a:cs typeface="Arial"/>
              <a:sym typeface="Arial"/>
            </a:endParaRPr>
          </a:p>
          <a:p>
            <a:pPr indent="-287019" lvl="0" marL="756285" marR="0" rtl="0" algn="l">
              <a:lnSpc>
                <a:spcPct val="100000"/>
              </a:lnSpc>
              <a:spcBef>
                <a:spcPts val="229"/>
              </a:spcBef>
              <a:spcAft>
                <a:spcPts val="0"/>
              </a:spcAft>
              <a:buClr>
                <a:srgbClr val="4D4D4B"/>
              </a:buClr>
              <a:buSzPts val="1900"/>
              <a:buFont typeface="Arial"/>
              <a:buChar char="•"/>
            </a:pPr>
            <a:r>
              <a:rPr lang="en-US" sz="1900">
                <a:solidFill>
                  <a:srgbClr val="4D4D4B"/>
                </a:solidFill>
                <a:latin typeface="Arial"/>
                <a:ea typeface="Arial"/>
                <a:cs typeface="Arial"/>
                <a:sym typeface="Arial"/>
              </a:rPr>
              <a:t>Up to 320 MB/s throughput</a:t>
            </a:r>
            <a:endParaRPr sz="1900">
              <a:solidFill>
                <a:schemeClr val="dk1"/>
              </a:solidFill>
              <a:latin typeface="Arial"/>
              <a:ea typeface="Arial"/>
              <a:cs typeface="Arial"/>
              <a:sym typeface="Arial"/>
            </a:endParaRPr>
          </a:p>
        </p:txBody>
      </p:sp>
      <p:grpSp>
        <p:nvGrpSpPr>
          <p:cNvPr id="4983" name="Google Shape;4983;p183"/>
          <p:cNvGrpSpPr/>
          <p:nvPr/>
        </p:nvGrpSpPr>
        <p:grpSpPr>
          <a:xfrm>
            <a:off x="7930134" y="125729"/>
            <a:ext cx="1096010" cy="1000125"/>
            <a:chOff x="7930134" y="125729"/>
            <a:chExt cx="1096010" cy="1000125"/>
          </a:xfrm>
        </p:grpSpPr>
        <p:sp>
          <p:nvSpPr>
            <p:cNvPr id="4984" name="Google Shape;4984;p183"/>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8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5" name="Google Shape;4985;p183"/>
            <p:cNvSpPr/>
            <p:nvPr/>
          </p:nvSpPr>
          <p:spPr>
            <a:xfrm>
              <a:off x="8203692" y="246887"/>
              <a:ext cx="522605" cy="703580"/>
            </a:xfrm>
            <a:custGeom>
              <a:rect b="b" l="l" r="r" t="t"/>
              <a:pathLst>
                <a:path extrusionOk="0" h="703580" w="522604">
                  <a:moveTo>
                    <a:pt x="510743" y="65392"/>
                  </a:moveTo>
                  <a:lnTo>
                    <a:pt x="445325" y="0"/>
                  </a:lnTo>
                  <a:lnTo>
                    <a:pt x="76746" y="0"/>
                  </a:lnTo>
                  <a:lnTo>
                    <a:pt x="6705" y="65392"/>
                  </a:lnTo>
                  <a:lnTo>
                    <a:pt x="510743" y="65392"/>
                  </a:lnTo>
                  <a:close/>
                </a:path>
                <a:path extrusionOk="0" h="703580" w="522604">
                  <a:moveTo>
                    <a:pt x="522478" y="129095"/>
                  </a:moveTo>
                  <a:lnTo>
                    <a:pt x="0" y="129095"/>
                  </a:lnTo>
                  <a:lnTo>
                    <a:pt x="0" y="703351"/>
                  </a:lnTo>
                  <a:lnTo>
                    <a:pt x="522478" y="703351"/>
                  </a:lnTo>
                  <a:lnTo>
                    <a:pt x="522478" y="129095"/>
                  </a:lnTo>
                  <a:close/>
                </a:path>
              </a:pathLst>
            </a:custGeom>
            <a:solidFill>
              <a:srgbClr val="E0524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6" name="Google Shape;4986;p183"/>
            <p:cNvSpPr/>
            <p:nvPr/>
          </p:nvSpPr>
          <p:spPr>
            <a:xfrm>
              <a:off x="8203692" y="312280"/>
              <a:ext cx="522605" cy="666750"/>
            </a:xfrm>
            <a:custGeom>
              <a:rect b="b" l="l" r="r" t="t"/>
              <a:pathLst>
                <a:path extrusionOk="0" h="666750" w="522604">
                  <a:moveTo>
                    <a:pt x="510743" y="0"/>
                  </a:moveTo>
                  <a:lnTo>
                    <a:pt x="6705" y="0"/>
                  </a:lnTo>
                  <a:lnTo>
                    <a:pt x="6705" y="27660"/>
                  </a:lnTo>
                  <a:lnTo>
                    <a:pt x="510743" y="27660"/>
                  </a:lnTo>
                  <a:lnTo>
                    <a:pt x="510743" y="0"/>
                  </a:lnTo>
                  <a:close/>
                </a:path>
                <a:path extrusionOk="0" h="666750" w="522604">
                  <a:moveTo>
                    <a:pt x="522478" y="637959"/>
                  </a:moveTo>
                  <a:lnTo>
                    <a:pt x="0" y="637959"/>
                  </a:lnTo>
                  <a:lnTo>
                    <a:pt x="0" y="666457"/>
                  </a:lnTo>
                  <a:lnTo>
                    <a:pt x="522478" y="666457"/>
                  </a:lnTo>
                  <a:lnTo>
                    <a:pt x="522478" y="637959"/>
                  </a:lnTo>
                  <a:close/>
                </a:path>
              </a:pathLst>
            </a:custGeom>
            <a:solidFill>
              <a:srgbClr val="8B332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987" name="Google Shape;4987;p183"/>
          <p:cNvSpPr txBox="1"/>
          <p:nvPr/>
        </p:nvSpPr>
        <p:spPr>
          <a:xfrm>
            <a:off x="504850" y="4803444"/>
            <a:ext cx="322897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939393"/>
                </a:solidFill>
                <a:latin typeface="Arial"/>
                <a:ea typeface="Arial"/>
                <a:cs typeface="Arial"/>
                <a:sym typeface="Arial"/>
              </a:rPr>
              <a:t>© 2016, Amazon Web Services, Inc. or its Affiliates. All rights reserved.</a:t>
            </a:r>
            <a:endParaRPr sz="800">
              <a:solidFill>
                <a:schemeClr val="dk1"/>
              </a:solidFill>
              <a:latin typeface="Arial"/>
              <a:ea typeface="Arial"/>
              <a:cs typeface="Arial"/>
              <a:sym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1" name="Shape 4991"/>
        <p:cNvGrpSpPr/>
        <p:nvPr/>
      </p:nvGrpSpPr>
      <p:grpSpPr>
        <a:xfrm>
          <a:off x="0" y="0"/>
          <a:ext cx="0" cy="0"/>
          <a:chOff x="0" y="0"/>
          <a:chExt cx="0" cy="0"/>
        </a:xfrm>
      </p:grpSpPr>
      <p:sp>
        <p:nvSpPr>
          <p:cNvPr id="4992" name="Google Shape;4992;p184"/>
          <p:cNvSpPr txBox="1"/>
          <p:nvPr/>
        </p:nvSpPr>
        <p:spPr>
          <a:xfrm>
            <a:off x="8718295" y="4803444"/>
            <a:ext cx="19494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464646"/>
                </a:solidFill>
                <a:latin typeface="Arial"/>
                <a:ea typeface="Arial"/>
                <a:cs typeface="Arial"/>
                <a:sym typeface="Arial"/>
              </a:rPr>
              <a:t>193</a:t>
            </a:r>
            <a:endParaRPr sz="800">
              <a:solidFill>
                <a:schemeClr val="dk1"/>
              </a:solidFill>
              <a:latin typeface="Arial"/>
              <a:ea typeface="Arial"/>
              <a:cs typeface="Arial"/>
              <a:sym typeface="Arial"/>
            </a:endParaRPr>
          </a:p>
        </p:txBody>
      </p:sp>
      <p:sp>
        <p:nvSpPr>
          <p:cNvPr id="4993" name="Google Shape;4993;p184"/>
          <p:cNvSpPr txBox="1"/>
          <p:nvPr>
            <p:ph type="title"/>
          </p:nvPr>
        </p:nvSpPr>
        <p:spPr>
          <a:xfrm>
            <a:off x="475284" y="2103881"/>
            <a:ext cx="48750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t>Amazon CloudFront</a:t>
            </a:r>
            <a:endParaRPr sz="4000"/>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7" name="Shape 4997"/>
        <p:cNvGrpSpPr/>
        <p:nvPr/>
      </p:nvGrpSpPr>
      <p:grpSpPr>
        <a:xfrm>
          <a:off x="0" y="0"/>
          <a:ext cx="0" cy="0"/>
          <a:chOff x="0" y="0"/>
          <a:chExt cx="0" cy="0"/>
        </a:xfrm>
      </p:grpSpPr>
      <p:grpSp>
        <p:nvGrpSpPr>
          <p:cNvPr id="4998" name="Google Shape;4998;p185"/>
          <p:cNvGrpSpPr/>
          <p:nvPr/>
        </p:nvGrpSpPr>
        <p:grpSpPr>
          <a:xfrm>
            <a:off x="266700" y="777240"/>
            <a:ext cx="8620125" cy="3313429"/>
            <a:chOff x="266700" y="777240"/>
            <a:chExt cx="8620125" cy="3313429"/>
          </a:xfrm>
        </p:grpSpPr>
        <p:sp>
          <p:nvSpPr>
            <p:cNvPr id="4999" name="Google Shape;4999;p185"/>
            <p:cNvSpPr/>
            <p:nvPr/>
          </p:nvSpPr>
          <p:spPr>
            <a:xfrm>
              <a:off x="266700" y="777240"/>
              <a:ext cx="8620125" cy="3313429"/>
            </a:xfrm>
            <a:custGeom>
              <a:rect b="b" l="l" r="r" t="t"/>
              <a:pathLst>
                <a:path extrusionOk="0" h="3313429" w="8620125">
                  <a:moveTo>
                    <a:pt x="8114538" y="0"/>
                  </a:moveTo>
                  <a:lnTo>
                    <a:pt x="309245" y="0"/>
                  </a:lnTo>
                  <a:lnTo>
                    <a:pt x="263547" y="3352"/>
                  </a:lnTo>
                  <a:lnTo>
                    <a:pt x="219931" y="13091"/>
                  </a:lnTo>
                  <a:lnTo>
                    <a:pt x="178875" y="28738"/>
                  </a:lnTo>
                  <a:lnTo>
                    <a:pt x="140858" y="49815"/>
                  </a:lnTo>
                  <a:lnTo>
                    <a:pt x="106358" y="75844"/>
                  </a:lnTo>
                  <a:lnTo>
                    <a:pt x="75853" y="106347"/>
                  </a:lnTo>
                  <a:lnTo>
                    <a:pt x="49821" y="140847"/>
                  </a:lnTo>
                  <a:lnTo>
                    <a:pt x="28742" y="178864"/>
                  </a:lnTo>
                  <a:lnTo>
                    <a:pt x="13093" y="219922"/>
                  </a:lnTo>
                  <a:lnTo>
                    <a:pt x="3353" y="263541"/>
                  </a:lnTo>
                  <a:lnTo>
                    <a:pt x="0" y="309245"/>
                  </a:lnTo>
                  <a:lnTo>
                    <a:pt x="0" y="2807970"/>
                  </a:lnTo>
                  <a:lnTo>
                    <a:pt x="2312" y="2856624"/>
                  </a:lnTo>
                  <a:lnTo>
                    <a:pt x="9109" y="2903971"/>
                  </a:lnTo>
                  <a:lnTo>
                    <a:pt x="20178" y="2949797"/>
                  </a:lnTo>
                  <a:lnTo>
                    <a:pt x="35308" y="2993891"/>
                  </a:lnTo>
                  <a:lnTo>
                    <a:pt x="54288" y="3036041"/>
                  </a:lnTo>
                  <a:lnTo>
                    <a:pt x="76904" y="3076036"/>
                  </a:lnTo>
                  <a:lnTo>
                    <a:pt x="102946" y="3113664"/>
                  </a:lnTo>
                  <a:lnTo>
                    <a:pt x="132202" y="3148713"/>
                  </a:lnTo>
                  <a:lnTo>
                    <a:pt x="164460" y="3180972"/>
                  </a:lnTo>
                  <a:lnTo>
                    <a:pt x="199508" y="3210228"/>
                  </a:lnTo>
                  <a:lnTo>
                    <a:pt x="237135" y="3236270"/>
                  </a:lnTo>
                  <a:lnTo>
                    <a:pt x="277129" y="3258887"/>
                  </a:lnTo>
                  <a:lnTo>
                    <a:pt x="319278" y="3277866"/>
                  </a:lnTo>
                  <a:lnTo>
                    <a:pt x="363371" y="3292997"/>
                  </a:lnTo>
                  <a:lnTo>
                    <a:pt x="409195" y="3304066"/>
                  </a:lnTo>
                  <a:lnTo>
                    <a:pt x="456540" y="3310863"/>
                  </a:lnTo>
                  <a:lnTo>
                    <a:pt x="505193" y="3313176"/>
                  </a:lnTo>
                  <a:lnTo>
                    <a:pt x="8310499" y="3313176"/>
                  </a:lnTo>
                  <a:lnTo>
                    <a:pt x="8356202" y="3309822"/>
                  </a:lnTo>
                  <a:lnTo>
                    <a:pt x="8399821" y="3300082"/>
                  </a:lnTo>
                  <a:lnTo>
                    <a:pt x="8440879" y="3284433"/>
                  </a:lnTo>
                  <a:lnTo>
                    <a:pt x="8478896" y="3263354"/>
                  </a:lnTo>
                  <a:lnTo>
                    <a:pt x="8513396" y="3237322"/>
                  </a:lnTo>
                  <a:lnTo>
                    <a:pt x="8543899" y="3206817"/>
                  </a:lnTo>
                  <a:lnTo>
                    <a:pt x="8569928" y="3172317"/>
                  </a:lnTo>
                  <a:lnTo>
                    <a:pt x="8591005" y="3134300"/>
                  </a:lnTo>
                  <a:lnTo>
                    <a:pt x="8606652" y="3093244"/>
                  </a:lnTo>
                  <a:lnTo>
                    <a:pt x="8616391" y="3049628"/>
                  </a:lnTo>
                  <a:lnTo>
                    <a:pt x="8619744" y="3003931"/>
                  </a:lnTo>
                  <a:lnTo>
                    <a:pt x="8619744" y="505206"/>
                  </a:lnTo>
                  <a:lnTo>
                    <a:pt x="8617431" y="456551"/>
                  </a:lnTo>
                  <a:lnTo>
                    <a:pt x="8610634" y="409204"/>
                  </a:lnTo>
                  <a:lnTo>
                    <a:pt x="8599565" y="363378"/>
                  </a:lnTo>
                  <a:lnTo>
                    <a:pt x="8584434" y="319284"/>
                  </a:lnTo>
                  <a:lnTo>
                    <a:pt x="8565455" y="277134"/>
                  </a:lnTo>
                  <a:lnTo>
                    <a:pt x="8542838" y="237139"/>
                  </a:lnTo>
                  <a:lnTo>
                    <a:pt x="8516796" y="199511"/>
                  </a:lnTo>
                  <a:lnTo>
                    <a:pt x="8487540" y="164462"/>
                  </a:lnTo>
                  <a:lnTo>
                    <a:pt x="8455281" y="132203"/>
                  </a:lnTo>
                  <a:lnTo>
                    <a:pt x="8420232" y="102947"/>
                  </a:lnTo>
                  <a:lnTo>
                    <a:pt x="8382604" y="76905"/>
                  </a:lnTo>
                  <a:lnTo>
                    <a:pt x="8342609" y="54288"/>
                  </a:lnTo>
                  <a:lnTo>
                    <a:pt x="8300459" y="35309"/>
                  </a:lnTo>
                  <a:lnTo>
                    <a:pt x="8256365" y="20178"/>
                  </a:lnTo>
                  <a:lnTo>
                    <a:pt x="8210539" y="9109"/>
                  </a:lnTo>
                  <a:lnTo>
                    <a:pt x="8163192" y="2312"/>
                  </a:lnTo>
                  <a:lnTo>
                    <a:pt x="8114538" y="0"/>
                  </a:lnTo>
                  <a:close/>
                </a:path>
              </a:pathLst>
            </a:custGeom>
            <a:solidFill>
              <a:srgbClr val="FF0000">
                <a:alpha val="2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0" name="Google Shape;5000;p185"/>
            <p:cNvSpPr/>
            <p:nvPr/>
          </p:nvSpPr>
          <p:spPr>
            <a:xfrm>
              <a:off x="2151126" y="1236726"/>
              <a:ext cx="6227445" cy="2362200"/>
            </a:xfrm>
            <a:custGeom>
              <a:rect b="b" l="l" r="r" t="t"/>
              <a:pathLst>
                <a:path extrusionOk="0" h="2362200" w="6227445">
                  <a:moveTo>
                    <a:pt x="5995162" y="0"/>
                  </a:moveTo>
                  <a:lnTo>
                    <a:pt x="231901" y="0"/>
                  </a:lnTo>
                  <a:lnTo>
                    <a:pt x="185182" y="4713"/>
                  </a:lnTo>
                  <a:lnTo>
                    <a:pt x="141660" y="18232"/>
                  </a:lnTo>
                  <a:lnTo>
                    <a:pt x="102269" y="39621"/>
                  </a:lnTo>
                  <a:lnTo>
                    <a:pt x="67944" y="67944"/>
                  </a:lnTo>
                  <a:lnTo>
                    <a:pt x="39621" y="102269"/>
                  </a:lnTo>
                  <a:lnTo>
                    <a:pt x="18232" y="141660"/>
                  </a:lnTo>
                  <a:lnTo>
                    <a:pt x="4713" y="185182"/>
                  </a:lnTo>
                  <a:lnTo>
                    <a:pt x="0" y="231901"/>
                  </a:lnTo>
                  <a:lnTo>
                    <a:pt x="0" y="2130298"/>
                  </a:lnTo>
                  <a:lnTo>
                    <a:pt x="4713" y="2177017"/>
                  </a:lnTo>
                  <a:lnTo>
                    <a:pt x="18232" y="2220539"/>
                  </a:lnTo>
                  <a:lnTo>
                    <a:pt x="39621" y="2259930"/>
                  </a:lnTo>
                  <a:lnTo>
                    <a:pt x="67945" y="2294255"/>
                  </a:lnTo>
                  <a:lnTo>
                    <a:pt x="102269" y="2322578"/>
                  </a:lnTo>
                  <a:lnTo>
                    <a:pt x="141660" y="2343967"/>
                  </a:lnTo>
                  <a:lnTo>
                    <a:pt x="185182" y="2357486"/>
                  </a:lnTo>
                  <a:lnTo>
                    <a:pt x="231901" y="2362200"/>
                  </a:lnTo>
                  <a:lnTo>
                    <a:pt x="5995162" y="2362200"/>
                  </a:lnTo>
                  <a:lnTo>
                    <a:pt x="6041881" y="2357486"/>
                  </a:lnTo>
                  <a:lnTo>
                    <a:pt x="6085403" y="2343967"/>
                  </a:lnTo>
                  <a:lnTo>
                    <a:pt x="6124794" y="2322578"/>
                  </a:lnTo>
                  <a:lnTo>
                    <a:pt x="6159119" y="2294254"/>
                  </a:lnTo>
                  <a:lnTo>
                    <a:pt x="6187442" y="2259930"/>
                  </a:lnTo>
                  <a:lnTo>
                    <a:pt x="6208831" y="2220539"/>
                  </a:lnTo>
                  <a:lnTo>
                    <a:pt x="6222350" y="2177017"/>
                  </a:lnTo>
                  <a:lnTo>
                    <a:pt x="6227064" y="2130298"/>
                  </a:lnTo>
                  <a:lnTo>
                    <a:pt x="6227064" y="231901"/>
                  </a:lnTo>
                  <a:lnTo>
                    <a:pt x="6222350" y="185182"/>
                  </a:lnTo>
                  <a:lnTo>
                    <a:pt x="6208831" y="141660"/>
                  </a:lnTo>
                  <a:lnTo>
                    <a:pt x="6187442" y="102269"/>
                  </a:lnTo>
                  <a:lnTo>
                    <a:pt x="6159118" y="67945"/>
                  </a:lnTo>
                  <a:lnTo>
                    <a:pt x="6124794" y="39621"/>
                  </a:lnTo>
                  <a:lnTo>
                    <a:pt x="6085403" y="18232"/>
                  </a:lnTo>
                  <a:lnTo>
                    <a:pt x="6041881" y="4713"/>
                  </a:lnTo>
                  <a:lnTo>
                    <a:pt x="599516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1" name="Google Shape;5001;p185"/>
            <p:cNvSpPr/>
            <p:nvPr/>
          </p:nvSpPr>
          <p:spPr>
            <a:xfrm>
              <a:off x="2151126" y="1236726"/>
              <a:ext cx="6227445" cy="2362200"/>
            </a:xfrm>
            <a:custGeom>
              <a:rect b="b" l="l" r="r" t="t"/>
              <a:pathLst>
                <a:path extrusionOk="0" h="2362200" w="6227445">
                  <a:moveTo>
                    <a:pt x="0" y="231901"/>
                  </a:moveTo>
                  <a:lnTo>
                    <a:pt x="4713" y="185182"/>
                  </a:lnTo>
                  <a:lnTo>
                    <a:pt x="18232" y="141660"/>
                  </a:lnTo>
                  <a:lnTo>
                    <a:pt x="39621" y="102269"/>
                  </a:lnTo>
                  <a:lnTo>
                    <a:pt x="67944" y="67944"/>
                  </a:lnTo>
                  <a:lnTo>
                    <a:pt x="102269" y="39621"/>
                  </a:lnTo>
                  <a:lnTo>
                    <a:pt x="141660" y="18232"/>
                  </a:lnTo>
                  <a:lnTo>
                    <a:pt x="185182" y="4713"/>
                  </a:lnTo>
                  <a:lnTo>
                    <a:pt x="231901" y="0"/>
                  </a:lnTo>
                  <a:lnTo>
                    <a:pt x="5995162" y="0"/>
                  </a:lnTo>
                  <a:lnTo>
                    <a:pt x="6041881" y="4713"/>
                  </a:lnTo>
                  <a:lnTo>
                    <a:pt x="6085403" y="18232"/>
                  </a:lnTo>
                  <a:lnTo>
                    <a:pt x="6124794" y="39621"/>
                  </a:lnTo>
                  <a:lnTo>
                    <a:pt x="6159118" y="67945"/>
                  </a:lnTo>
                  <a:lnTo>
                    <a:pt x="6187442" y="102269"/>
                  </a:lnTo>
                  <a:lnTo>
                    <a:pt x="6208831" y="141660"/>
                  </a:lnTo>
                  <a:lnTo>
                    <a:pt x="6222350" y="185182"/>
                  </a:lnTo>
                  <a:lnTo>
                    <a:pt x="6227064" y="231901"/>
                  </a:lnTo>
                  <a:lnTo>
                    <a:pt x="6227064" y="2130298"/>
                  </a:lnTo>
                  <a:lnTo>
                    <a:pt x="6222350" y="2177017"/>
                  </a:lnTo>
                  <a:lnTo>
                    <a:pt x="6208831" y="2220539"/>
                  </a:lnTo>
                  <a:lnTo>
                    <a:pt x="6187442" y="2259930"/>
                  </a:lnTo>
                  <a:lnTo>
                    <a:pt x="6159119" y="2294254"/>
                  </a:lnTo>
                  <a:lnTo>
                    <a:pt x="6124794" y="2322578"/>
                  </a:lnTo>
                  <a:lnTo>
                    <a:pt x="6085403" y="2343967"/>
                  </a:lnTo>
                  <a:lnTo>
                    <a:pt x="6041881" y="2357486"/>
                  </a:lnTo>
                  <a:lnTo>
                    <a:pt x="5995162" y="2362200"/>
                  </a:lnTo>
                  <a:lnTo>
                    <a:pt x="231901" y="2362200"/>
                  </a:lnTo>
                  <a:lnTo>
                    <a:pt x="185182" y="2357486"/>
                  </a:lnTo>
                  <a:lnTo>
                    <a:pt x="141660" y="2343967"/>
                  </a:lnTo>
                  <a:lnTo>
                    <a:pt x="102269" y="2322578"/>
                  </a:lnTo>
                  <a:lnTo>
                    <a:pt x="67945" y="2294255"/>
                  </a:lnTo>
                  <a:lnTo>
                    <a:pt x="39621" y="2259930"/>
                  </a:lnTo>
                  <a:lnTo>
                    <a:pt x="18232" y="2220539"/>
                  </a:lnTo>
                  <a:lnTo>
                    <a:pt x="4713" y="2177017"/>
                  </a:lnTo>
                  <a:lnTo>
                    <a:pt x="0" y="2130298"/>
                  </a:lnTo>
                  <a:lnTo>
                    <a:pt x="0" y="231901"/>
                  </a:lnTo>
                  <a:close/>
                </a:path>
              </a:pathLst>
            </a:custGeom>
            <a:noFill/>
            <a:ln cap="flat" cmpd="sng" w="19800">
              <a:solidFill>
                <a:srgbClr val="4646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02" name="Google Shape;5002;p185"/>
          <p:cNvSpPr txBox="1"/>
          <p:nvPr>
            <p:ph type="title"/>
          </p:nvPr>
        </p:nvSpPr>
        <p:spPr>
          <a:xfrm>
            <a:off x="415544" y="139065"/>
            <a:ext cx="34188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CloudFront</a:t>
            </a:r>
            <a:endParaRPr/>
          </a:p>
        </p:txBody>
      </p:sp>
      <p:sp>
        <p:nvSpPr>
          <p:cNvPr id="5003" name="Google Shape;5003;p185"/>
          <p:cNvSpPr txBox="1"/>
          <p:nvPr/>
        </p:nvSpPr>
        <p:spPr>
          <a:xfrm>
            <a:off x="2364994" y="1396949"/>
            <a:ext cx="5608955" cy="1978025"/>
          </a:xfrm>
          <a:prstGeom prst="rect">
            <a:avLst/>
          </a:prstGeom>
          <a:noFill/>
          <a:ln>
            <a:noFill/>
          </a:ln>
        </p:spPr>
        <p:txBody>
          <a:bodyPr anchorCtr="0" anchor="t" bIns="0" lIns="0" spcFirstLastPara="1" rIns="0" wrap="square" tIns="13325">
            <a:spAutoFit/>
          </a:bodyPr>
          <a:lstStyle/>
          <a:p>
            <a:pPr indent="-342900" lvl="0" marL="355600" marR="0" rtl="0" algn="l">
              <a:lnSpc>
                <a:spcPct val="100000"/>
              </a:lnSpc>
              <a:spcBef>
                <a:spcPts val="0"/>
              </a:spcBef>
              <a:spcAft>
                <a:spcPts val="0"/>
              </a:spcAft>
              <a:buClr>
                <a:srgbClr val="4D4D4B"/>
              </a:buClr>
              <a:buSzPts val="2000"/>
              <a:buFont typeface="Arial"/>
              <a:buChar char="•"/>
            </a:pPr>
            <a:r>
              <a:rPr lang="en-US" sz="2000">
                <a:solidFill>
                  <a:srgbClr val="4D4D4B"/>
                </a:solidFill>
                <a:latin typeface="Arial"/>
                <a:ea typeface="Arial"/>
                <a:cs typeface="Arial"/>
                <a:sym typeface="Arial"/>
              </a:rPr>
              <a:t>Easy and cost effective way to </a:t>
            </a:r>
            <a:r>
              <a:rPr b="1" lang="en-US" sz="2000">
                <a:solidFill>
                  <a:srgbClr val="4D4D4B"/>
                </a:solidFill>
                <a:latin typeface="Arial"/>
                <a:ea typeface="Arial"/>
                <a:cs typeface="Arial"/>
                <a:sym typeface="Arial"/>
              </a:rPr>
              <a:t>distribute</a:t>
            </a:r>
            <a:endParaRPr sz="2000">
              <a:solidFill>
                <a:schemeClr val="dk1"/>
              </a:solidFill>
              <a:latin typeface="Arial"/>
              <a:ea typeface="Arial"/>
              <a:cs typeface="Arial"/>
              <a:sym typeface="Arial"/>
            </a:endParaRPr>
          </a:p>
          <a:p>
            <a:pPr indent="0" lvl="0" marL="355600" marR="0" rtl="0" algn="l">
              <a:lnSpc>
                <a:spcPct val="100000"/>
              </a:lnSpc>
              <a:spcBef>
                <a:spcPts val="5"/>
              </a:spcBef>
              <a:spcAft>
                <a:spcPts val="0"/>
              </a:spcAft>
              <a:buNone/>
            </a:pPr>
            <a:r>
              <a:rPr b="1" lang="en-US" sz="2000">
                <a:solidFill>
                  <a:srgbClr val="4D4D4B"/>
                </a:solidFill>
                <a:latin typeface="Arial"/>
                <a:ea typeface="Arial"/>
                <a:cs typeface="Arial"/>
                <a:sym typeface="Arial"/>
              </a:rPr>
              <a:t>content </a:t>
            </a:r>
            <a:r>
              <a:rPr lang="en-US" sz="2000">
                <a:solidFill>
                  <a:srgbClr val="4D4D4B"/>
                </a:solidFill>
                <a:latin typeface="Arial"/>
                <a:ea typeface="Arial"/>
                <a:cs typeface="Arial"/>
                <a:sym typeface="Arial"/>
              </a:rPr>
              <a:t>to end users</a:t>
            </a:r>
            <a:endParaRPr sz="2000">
              <a:solidFill>
                <a:schemeClr val="dk1"/>
              </a:solidFill>
              <a:latin typeface="Arial"/>
              <a:ea typeface="Arial"/>
              <a:cs typeface="Arial"/>
              <a:sym typeface="Arial"/>
            </a:endParaRPr>
          </a:p>
          <a:p>
            <a:pPr indent="-342900" lvl="0" marL="355600" marR="0" rtl="0" algn="l">
              <a:lnSpc>
                <a:spcPct val="100000"/>
              </a:lnSpc>
              <a:spcBef>
                <a:spcPts val="480"/>
              </a:spcBef>
              <a:spcAft>
                <a:spcPts val="0"/>
              </a:spcAft>
              <a:buClr>
                <a:srgbClr val="4D4D4B"/>
              </a:buClr>
              <a:buSzPts val="2000"/>
              <a:buFont typeface="Arial"/>
              <a:buChar char="•"/>
            </a:pPr>
            <a:r>
              <a:rPr b="1" lang="en-US" sz="2000">
                <a:solidFill>
                  <a:srgbClr val="4D4D4B"/>
                </a:solidFill>
                <a:latin typeface="Arial"/>
                <a:ea typeface="Arial"/>
                <a:cs typeface="Arial"/>
                <a:sym typeface="Arial"/>
              </a:rPr>
              <a:t>Low latency, high data transfer speeds</a:t>
            </a:r>
            <a:endParaRPr sz="2000">
              <a:solidFill>
                <a:schemeClr val="dk1"/>
              </a:solidFill>
              <a:latin typeface="Arial"/>
              <a:ea typeface="Arial"/>
              <a:cs typeface="Arial"/>
              <a:sym typeface="Arial"/>
            </a:endParaRPr>
          </a:p>
          <a:p>
            <a:pPr indent="-342900" lvl="0" marL="355600" marR="508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Deliver your entire website, including static,  dynamic, and streaming content using a global  network of edge locations</a:t>
            </a:r>
            <a:endParaRPr sz="2000">
              <a:solidFill>
                <a:schemeClr val="dk1"/>
              </a:solidFill>
              <a:latin typeface="Arial"/>
              <a:ea typeface="Arial"/>
              <a:cs typeface="Arial"/>
              <a:sym typeface="Arial"/>
            </a:endParaRPr>
          </a:p>
        </p:txBody>
      </p:sp>
      <p:grpSp>
        <p:nvGrpSpPr>
          <p:cNvPr id="5004" name="Google Shape;5004;p185"/>
          <p:cNvGrpSpPr/>
          <p:nvPr/>
        </p:nvGrpSpPr>
        <p:grpSpPr>
          <a:xfrm>
            <a:off x="669036" y="1541525"/>
            <a:ext cx="1505712" cy="1928622"/>
            <a:chOff x="669036" y="1541525"/>
            <a:chExt cx="1505712" cy="1928622"/>
          </a:xfrm>
        </p:grpSpPr>
        <p:sp>
          <p:nvSpPr>
            <p:cNvPr id="5005" name="Google Shape;5005;p185"/>
            <p:cNvSpPr/>
            <p:nvPr/>
          </p:nvSpPr>
          <p:spPr>
            <a:xfrm>
              <a:off x="832865" y="1541525"/>
              <a:ext cx="1096010" cy="1000125"/>
            </a:xfrm>
            <a:custGeom>
              <a:rect b="b" l="l" r="r" t="t"/>
              <a:pathLst>
                <a:path extrusionOk="0" h="1000125" w="1096010">
                  <a:moveTo>
                    <a:pt x="997585" y="0"/>
                  </a:moveTo>
                  <a:lnTo>
                    <a:pt x="98158" y="0"/>
                  </a:lnTo>
                  <a:lnTo>
                    <a:pt x="59948" y="7713"/>
                  </a:lnTo>
                  <a:lnTo>
                    <a:pt x="28748" y="28749"/>
                  </a:lnTo>
                  <a:lnTo>
                    <a:pt x="7713" y="59953"/>
                  </a:lnTo>
                  <a:lnTo>
                    <a:pt x="0" y="98171"/>
                  </a:lnTo>
                  <a:lnTo>
                    <a:pt x="0" y="901573"/>
                  </a:lnTo>
                  <a:lnTo>
                    <a:pt x="7713" y="939790"/>
                  </a:lnTo>
                  <a:lnTo>
                    <a:pt x="28748" y="970994"/>
                  </a:lnTo>
                  <a:lnTo>
                    <a:pt x="59948" y="992030"/>
                  </a:lnTo>
                  <a:lnTo>
                    <a:pt x="98158" y="999744"/>
                  </a:lnTo>
                  <a:lnTo>
                    <a:pt x="997585"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6" name="Google Shape;5006;p185"/>
            <p:cNvSpPr/>
            <p:nvPr/>
          </p:nvSpPr>
          <p:spPr>
            <a:xfrm>
              <a:off x="832865" y="1541525"/>
              <a:ext cx="1096010" cy="1000125"/>
            </a:xfrm>
            <a:custGeom>
              <a:rect b="b" l="l" r="r" t="t"/>
              <a:pathLst>
                <a:path extrusionOk="0" h="1000125" w="1096010">
                  <a:moveTo>
                    <a:pt x="0" y="98171"/>
                  </a:moveTo>
                  <a:lnTo>
                    <a:pt x="7713" y="59953"/>
                  </a:lnTo>
                  <a:lnTo>
                    <a:pt x="28748" y="28749"/>
                  </a:lnTo>
                  <a:lnTo>
                    <a:pt x="59948" y="7713"/>
                  </a:lnTo>
                  <a:lnTo>
                    <a:pt x="98158"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58" y="999744"/>
                  </a:lnTo>
                  <a:lnTo>
                    <a:pt x="59948" y="992030"/>
                  </a:lnTo>
                  <a:lnTo>
                    <a:pt x="28748" y="970994"/>
                  </a:lnTo>
                  <a:lnTo>
                    <a:pt x="7713" y="939790"/>
                  </a:lnTo>
                  <a:lnTo>
                    <a:pt x="0" y="901573"/>
                  </a:lnTo>
                  <a:lnTo>
                    <a:pt x="0" y="98171"/>
                  </a:lnTo>
                  <a:close/>
                </a:path>
              </a:pathLst>
            </a:custGeom>
            <a:noFill/>
            <a:ln cap="flat" cmpd="sng" w="19800">
              <a:solidFill>
                <a:srgbClr val="8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7" name="Google Shape;5007;p185"/>
            <p:cNvSpPr/>
            <p:nvPr/>
          </p:nvSpPr>
          <p:spPr>
            <a:xfrm>
              <a:off x="1004315" y="1677923"/>
              <a:ext cx="737616" cy="73761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8" name="Google Shape;5008;p185"/>
            <p:cNvSpPr/>
            <p:nvPr/>
          </p:nvSpPr>
          <p:spPr>
            <a:xfrm>
              <a:off x="669036" y="2540508"/>
              <a:ext cx="1505712" cy="92963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09" name="Google Shape;5009;p185"/>
          <p:cNvSpPr txBox="1"/>
          <p:nvPr/>
        </p:nvSpPr>
        <p:spPr>
          <a:xfrm>
            <a:off x="853541" y="2660345"/>
            <a:ext cx="1028700" cy="513715"/>
          </a:xfrm>
          <a:prstGeom prst="rect">
            <a:avLst/>
          </a:prstGeom>
          <a:noFill/>
          <a:ln>
            <a:noFill/>
          </a:ln>
        </p:spPr>
        <p:txBody>
          <a:bodyPr anchorCtr="0" anchor="t" bIns="0" lIns="0" spcFirstLastPara="1" rIns="0" wrap="square" tIns="12050">
            <a:spAutoFit/>
          </a:bodyPr>
          <a:lstStyle/>
          <a:p>
            <a:pPr indent="0" lvl="0" marL="1270" marR="0" rtl="0" algn="ctr">
              <a:lnSpc>
                <a:spcPct val="100000"/>
              </a:lnSpc>
              <a:spcBef>
                <a:spcPts val="0"/>
              </a:spcBef>
              <a:spcAft>
                <a:spcPts val="0"/>
              </a:spcAft>
              <a:buNone/>
            </a:pPr>
            <a:r>
              <a:rPr lang="en-US" sz="1600">
                <a:solidFill>
                  <a:srgbClr val="464646"/>
                </a:solidFill>
                <a:latin typeface="Arial"/>
                <a:ea typeface="Arial"/>
                <a:cs typeface="Arial"/>
                <a:sym typeface="Arial"/>
              </a:rPr>
              <a:t>Amazon</a:t>
            </a:r>
            <a:endParaRPr sz="1600">
              <a:solidFill>
                <a:schemeClr val="dk1"/>
              </a:solidFill>
              <a:latin typeface="Arial"/>
              <a:ea typeface="Arial"/>
              <a:cs typeface="Arial"/>
              <a:sym typeface="Arial"/>
            </a:endParaRPr>
          </a:p>
          <a:p>
            <a:pPr indent="0" lvl="0" marL="0" marR="0" rtl="0" algn="ctr">
              <a:lnSpc>
                <a:spcPct val="100000"/>
              </a:lnSpc>
              <a:spcBef>
                <a:spcPts val="5"/>
              </a:spcBef>
              <a:spcAft>
                <a:spcPts val="0"/>
              </a:spcAft>
              <a:buNone/>
            </a:pPr>
            <a:r>
              <a:rPr lang="en-US" sz="1600">
                <a:solidFill>
                  <a:srgbClr val="464646"/>
                </a:solidFill>
                <a:latin typeface="Arial"/>
                <a:ea typeface="Arial"/>
                <a:cs typeface="Arial"/>
                <a:sym typeface="Arial"/>
              </a:rPr>
              <a:t>CloudFront</a:t>
            </a:r>
            <a:endParaRPr sz="1600">
              <a:solidFill>
                <a:schemeClr val="dk1"/>
              </a:solidFill>
              <a:latin typeface="Arial"/>
              <a:ea typeface="Arial"/>
              <a:cs typeface="Arial"/>
              <a:sym typeface="Arial"/>
            </a:endParaRPr>
          </a:p>
        </p:txBody>
      </p:sp>
      <p:sp>
        <p:nvSpPr>
          <p:cNvPr id="5010" name="Google Shape;5010;p185"/>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5011" name="Google Shape;5011;p185"/>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5" name="Shape 5015"/>
        <p:cNvGrpSpPr/>
        <p:nvPr/>
      </p:nvGrpSpPr>
      <p:grpSpPr>
        <a:xfrm>
          <a:off x="0" y="0"/>
          <a:ext cx="0" cy="0"/>
          <a:chOff x="0" y="0"/>
          <a:chExt cx="0" cy="0"/>
        </a:xfrm>
      </p:grpSpPr>
      <p:sp>
        <p:nvSpPr>
          <p:cNvPr id="5016" name="Google Shape;5016;p186"/>
          <p:cNvSpPr txBox="1"/>
          <p:nvPr>
            <p:ph type="title"/>
          </p:nvPr>
        </p:nvSpPr>
        <p:spPr>
          <a:xfrm>
            <a:off x="415544" y="139065"/>
            <a:ext cx="7337400" cy="8742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a:t>How You Configure CloudFront to Deliver  Your Content</a:t>
            </a:r>
            <a:endParaRPr/>
          </a:p>
        </p:txBody>
      </p:sp>
      <p:sp>
        <p:nvSpPr>
          <p:cNvPr id="5017" name="Google Shape;5017;p186"/>
          <p:cNvSpPr/>
          <p:nvPr/>
        </p:nvSpPr>
        <p:spPr>
          <a:xfrm>
            <a:off x="3601211" y="562355"/>
            <a:ext cx="731520" cy="7315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8" name="Google Shape;5018;p186"/>
          <p:cNvSpPr txBox="1"/>
          <p:nvPr/>
        </p:nvSpPr>
        <p:spPr>
          <a:xfrm>
            <a:off x="3622294" y="1255268"/>
            <a:ext cx="661035" cy="19367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100">
                <a:solidFill>
                  <a:srgbClr val="464646"/>
                </a:solidFill>
                <a:latin typeface="Arial"/>
                <a:ea typeface="Arial"/>
                <a:cs typeface="Arial"/>
                <a:sym typeface="Arial"/>
              </a:rPr>
              <a:t>Developer</a:t>
            </a:r>
            <a:endParaRPr sz="1100">
              <a:solidFill>
                <a:schemeClr val="dk1"/>
              </a:solidFill>
              <a:latin typeface="Arial"/>
              <a:ea typeface="Arial"/>
              <a:cs typeface="Arial"/>
              <a:sym typeface="Arial"/>
            </a:endParaRPr>
          </a:p>
        </p:txBody>
      </p:sp>
      <p:grpSp>
        <p:nvGrpSpPr>
          <p:cNvPr id="5019" name="Google Shape;5019;p186"/>
          <p:cNvGrpSpPr/>
          <p:nvPr/>
        </p:nvGrpSpPr>
        <p:grpSpPr>
          <a:xfrm>
            <a:off x="982964" y="3436591"/>
            <a:ext cx="1743487" cy="938842"/>
            <a:chOff x="982964" y="3436591"/>
            <a:chExt cx="1743487" cy="938842"/>
          </a:xfrm>
        </p:grpSpPr>
        <p:sp>
          <p:nvSpPr>
            <p:cNvPr id="5020" name="Google Shape;5020;p186"/>
            <p:cNvSpPr/>
            <p:nvPr/>
          </p:nvSpPr>
          <p:spPr>
            <a:xfrm>
              <a:off x="982964" y="3436591"/>
              <a:ext cx="1743487" cy="93884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1" name="Google Shape;5021;p186"/>
            <p:cNvSpPr/>
            <p:nvPr/>
          </p:nvSpPr>
          <p:spPr>
            <a:xfrm>
              <a:off x="1021080" y="3454908"/>
              <a:ext cx="1667256" cy="86258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2" name="Google Shape;5022;p186"/>
            <p:cNvSpPr/>
            <p:nvPr/>
          </p:nvSpPr>
          <p:spPr>
            <a:xfrm>
              <a:off x="1021080" y="3454908"/>
              <a:ext cx="1667510" cy="862965"/>
            </a:xfrm>
            <a:custGeom>
              <a:rect b="b" l="l" r="r" t="t"/>
              <a:pathLst>
                <a:path extrusionOk="0" h="862964" w="1667510">
                  <a:moveTo>
                    <a:pt x="0" y="143764"/>
                  </a:moveTo>
                  <a:lnTo>
                    <a:pt x="7329" y="98332"/>
                  </a:lnTo>
                  <a:lnTo>
                    <a:pt x="27737" y="58869"/>
                  </a:lnTo>
                  <a:lnTo>
                    <a:pt x="58858" y="27744"/>
                  </a:lnTo>
                  <a:lnTo>
                    <a:pt x="98322" y="7331"/>
                  </a:lnTo>
                  <a:lnTo>
                    <a:pt x="143763" y="0"/>
                  </a:lnTo>
                  <a:lnTo>
                    <a:pt x="1523492" y="0"/>
                  </a:lnTo>
                  <a:lnTo>
                    <a:pt x="1568923" y="7331"/>
                  </a:lnTo>
                  <a:lnTo>
                    <a:pt x="1608386" y="27744"/>
                  </a:lnTo>
                  <a:lnTo>
                    <a:pt x="1639511" y="58869"/>
                  </a:lnTo>
                  <a:lnTo>
                    <a:pt x="1659924" y="98332"/>
                  </a:lnTo>
                  <a:lnTo>
                    <a:pt x="1667256" y="143764"/>
                  </a:lnTo>
                  <a:lnTo>
                    <a:pt x="1667256" y="718820"/>
                  </a:lnTo>
                  <a:lnTo>
                    <a:pt x="1659924" y="764261"/>
                  </a:lnTo>
                  <a:lnTo>
                    <a:pt x="1639511" y="803725"/>
                  </a:lnTo>
                  <a:lnTo>
                    <a:pt x="1608386" y="834846"/>
                  </a:lnTo>
                  <a:lnTo>
                    <a:pt x="1568923" y="855254"/>
                  </a:lnTo>
                  <a:lnTo>
                    <a:pt x="1523492" y="862584"/>
                  </a:lnTo>
                  <a:lnTo>
                    <a:pt x="143763" y="862584"/>
                  </a:lnTo>
                  <a:lnTo>
                    <a:pt x="98322" y="855254"/>
                  </a:lnTo>
                  <a:lnTo>
                    <a:pt x="58858" y="834846"/>
                  </a:lnTo>
                  <a:lnTo>
                    <a:pt x="27737" y="803725"/>
                  </a:lnTo>
                  <a:lnTo>
                    <a:pt x="7329" y="764261"/>
                  </a:lnTo>
                  <a:lnTo>
                    <a:pt x="0" y="718820"/>
                  </a:lnTo>
                  <a:lnTo>
                    <a:pt x="0" y="143764"/>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3" name="Google Shape;5023;p186"/>
            <p:cNvSpPr/>
            <p:nvPr/>
          </p:nvSpPr>
          <p:spPr>
            <a:xfrm>
              <a:off x="1243584" y="3576828"/>
              <a:ext cx="544067" cy="56387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24" name="Google Shape;5024;p186"/>
          <p:cNvSpPr txBox="1"/>
          <p:nvPr/>
        </p:nvSpPr>
        <p:spPr>
          <a:xfrm>
            <a:off x="1444497" y="4312107"/>
            <a:ext cx="819150" cy="361315"/>
          </a:xfrm>
          <a:prstGeom prst="rect">
            <a:avLst/>
          </a:prstGeom>
          <a:noFill/>
          <a:ln>
            <a:noFill/>
          </a:ln>
        </p:spPr>
        <p:txBody>
          <a:bodyPr anchorCtr="0" anchor="t" bIns="0" lIns="0" spcFirstLastPara="1" rIns="0" wrap="square" tIns="12700">
            <a:spAutoFit/>
          </a:bodyPr>
          <a:lstStyle/>
          <a:p>
            <a:pPr indent="4445" lvl="0" marL="12700" marR="5080" rtl="0" algn="l">
              <a:lnSpc>
                <a:spcPct val="100000"/>
              </a:lnSpc>
              <a:spcBef>
                <a:spcPts val="0"/>
              </a:spcBef>
              <a:spcAft>
                <a:spcPts val="0"/>
              </a:spcAft>
              <a:buNone/>
            </a:pPr>
            <a:r>
              <a:rPr lang="en-US" sz="1100">
                <a:solidFill>
                  <a:srgbClr val="464646"/>
                </a:solidFill>
                <a:latin typeface="Arial"/>
                <a:ea typeface="Arial"/>
                <a:cs typeface="Arial"/>
                <a:sym typeface="Arial"/>
              </a:rPr>
              <a:t>S3 bucket or  HTTP server</a:t>
            </a:r>
            <a:endParaRPr sz="1100">
              <a:solidFill>
                <a:schemeClr val="dk1"/>
              </a:solidFill>
              <a:latin typeface="Arial"/>
              <a:ea typeface="Arial"/>
              <a:cs typeface="Arial"/>
              <a:sym typeface="Arial"/>
            </a:endParaRPr>
          </a:p>
        </p:txBody>
      </p:sp>
      <p:grpSp>
        <p:nvGrpSpPr>
          <p:cNvPr id="5025" name="Google Shape;5025;p186"/>
          <p:cNvGrpSpPr/>
          <p:nvPr/>
        </p:nvGrpSpPr>
        <p:grpSpPr>
          <a:xfrm>
            <a:off x="1245108" y="841247"/>
            <a:ext cx="2499360" cy="3410713"/>
            <a:chOff x="1245108" y="841247"/>
            <a:chExt cx="2499360" cy="3410713"/>
          </a:xfrm>
        </p:grpSpPr>
        <p:sp>
          <p:nvSpPr>
            <p:cNvPr id="5026" name="Google Shape;5026;p186"/>
            <p:cNvSpPr/>
            <p:nvPr/>
          </p:nvSpPr>
          <p:spPr>
            <a:xfrm>
              <a:off x="1787652" y="3520440"/>
              <a:ext cx="731519" cy="73152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7" name="Google Shape;5027;p186"/>
            <p:cNvSpPr/>
            <p:nvPr/>
          </p:nvSpPr>
          <p:spPr>
            <a:xfrm>
              <a:off x="1245108" y="841247"/>
              <a:ext cx="2499360" cy="2753867"/>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8" name="Google Shape;5028;p186"/>
            <p:cNvSpPr/>
            <p:nvPr/>
          </p:nvSpPr>
          <p:spPr>
            <a:xfrm>
              <a:off x="1383538" y="864107"/>
              <a:ext cx="2319020" cy="2494280"/>
            </a:xfrm>
            <a:custGeom>
              <a:rect b="b" l="l" r="r" t="t"/>
              <a:pathLst>
                <a:path extrusionOk="0" h="2494279" w="2319020">
                  <a:moveTo>
                    <a:pt x="0" y="2316734"/>
                  </a:moveTo>
                  <a:lnTo>
                    <a:pt x="79502" y="2493898"/>
                  </a:lnTo>
                  <a:lnTo>
                    <a:pt x="158346" y="2351531"/>
                  </a:lnTo>
                  <a:lnTo>
                    <a:pt x="114427" y="2351531"/>
                  </a:lnTo>
                  <a:lnTo>
                    <a:pt x="56642" y="2346960"/>
                  </a:lnTo>
                  <a:lnTo>
                    <a:pt x="58862" y="2319188"/>
                  </a:lnTo>
                  <a:lnTo>
                    <a:pt x="0" y="2316734"/>
                  </a:lnTo>
                  <a:close/>
                </a:path>
                <a:path extrusionOk="0" h="2494279" w="2319020">
                  <a:moveTo>
                    <a:pt x="58862" y="2319188"/>
                  </a:moveTo>
                  <a:lnTo>
                    <a:pt x="56642" y="2346960"/>
                  </a:lnTo>
                  <a:lnTo>
                    <a:pt x="114427" y="2351531"/>
                  </a:lnTo>
                  <a:lnTo>
                    <a:pt x="116801" y="2321604"/>
                  </a:lnTo>
                  <a:lnTo>
                    <a:pt x="58862" y="2319188"/>
                  </a:lnTo>
                  <a:close/>
                </a:path>
                <a:path extrusionOk="0" h="2494279" w="2319020">
                  <a:moveTo>
                    <a:pt x="116801" y="2321604"/>
                  </a:moveTo>
                  <a:lnTo>
                    <a:pt x="114427" y="2351531"/>
                  </a:lnTo>
                  <a:lnTo>
                    <a:pt x="158346" y="2351531"/>
                  </a:lnTo>
                  <a:lnTo>
                    <a:pt x="173609" y="2323972"/>
                  </a:lnTo>
                  <a:lnTo>
                    <a:pt x="116801" y="2321604"/>
                  </a:lnTo>
                  <a:close/>
                </a:path>
                <a:path extrusionOk="0" h="2494279" w="2319020">
                  <a:moveTo>
                    <a:pt x="2317877" y="0"/>
                  </a:moveTo>
                  <a:lnTo>
                    <a:pt x="2265426" y="888"/>
                  </a:lnTo>
                  <a:lnTo>
                    <a:pt x="2211959" y="3682"/>
                  </a:lnTo>
                  <a:lnTo>
                    <a:pt x="2158619" y="8127"/>
                  </a:lnTo>
                  <a:lnTo>
                    <a:pt x="2105406" y="14350"/>
                  </a:lnTo>
                  <a:lnTo>
                    <a:pt x="2052192" y="22351"/>
                  </a:lnTo>
                  <a:lnTo>
                    <a:pt x="1999234" y="32003"/>
                  </a:lnTo>
                  <a:lnTo>
                    <a:pt x="1946528" y="43179"/>
                  </a:lnTo>
                  <a:lnTo>
                    <a:pt x="1893824" y="56133"/>
                  </a:lnTo>
                  <a:lnTo>
                    <a:pt x="1841500" y="70738"/>
                  </a:lnTo>
                  <a:lnTo>
                    <a:pt x="1789430" y="86867"/>
                  </a:lnTo>
                  <a:lnTo>
                    <a:pt x="1686306" y="123443"/>
                  </a:lnTo>
                  <a:lnTo>
                    <a:pt x="1584325" y="166242"/>
                  </a:lnTo>
                  <a:lnTo>
                    <a:pt x="1483741" y="214756"/>
                  </a:lnTo>
                  <a:lnTo>
                    <a:pt x="1384935" y="268604"/>
                  </a:lnTo>
                  <a:lnTo>
                    <a:pt x="1288034" y="327659"/>
                  </a:lnTo>
                  <a:lnTo>
                    <a:pt x="1193164" y="391794"/>
                  </a:lnTo>
                  <a:lnTo>
                    <a:pt x="1100709" y="460755"/>
                  </a:lnTo>
                  <a:lnTo>
                    <a:pt x="1010793" y="534162"/>
                  </a:lnTo>
                  <a:lnTo>
                    <a:pt x="923544" y="611886"/>
                  </a:lnTo>
                  <a:lnTo>
                    <a:pt x="839343" y="693674"/>
                  </a:lnTo>
                  <a:lnTo>
                    <a:pt x="758189" y="779271"/>
                  </a:lnTo>
                  <a:lnTo>
                    <a:pt x="680338" y="868679"/>
                  </a:lnTo>
                  <a:lnTo>
                    <a:pt x="606044" y="961389"/>
                  </a:lnTo>
                  <a:lnTo>
                    <a:pt x="535432" y="1057402"/>
                  </a:lnTo>
                  <a:lnTo>
                    <a:pt x="468630" y="1156208"/>
                  </a:lnTo>
                  <a:lnTo>
                    <a:pt x="406273" y="1257808"/>
                  </a:lnTo>
                  <a:lnTo>
                    <a:pt x="348106" y="1361947"/>
                  </a:lnTo>
                  <a:lnTo>
                    <a:pt x="294386" y="1468373"/>
                  </a:lnTo>
                  <a:lnTo>
                    <a:pt x="245491" y="1576958"/>
                  </a:lnTo>
                  <a:lnTo>
                    <a:pt x="201549" y="1687321"/>
                  </a:lnTo>
                  <a:lnTo>
                    <a:pt x="162814" y="1799335"/>
                  </a:lnTo>
                  <a:lnTo>
                    <a:pt x="129412" y="1912746"/>
                  </a:lnTo>
                  <a:lnTo>
                    <a:pt x="101600" y="2027300"/>
                  </a:lnTo>
                  <a:lnTo>
                    <a:pt x="79628" y="2142997"/>
                  </a:lnTo>
                  <a:lnTo>
                    <a:pt x="70865" y="2201417"/>
                  </a:lnTo>
                  <a:lnTo>
                    <a:pt x="63627" y="2259584"/>
                  </a:lnTo>
                  <a:lnTo>
                    <a:pt x="58862" y="2319188"/>
                  </a:lnTo>
                  <a:lnTo>
                    <a:pt x="116801" y="2321604"/>
                  </a:lnTo>
                  <a:lnTo>
                    <a:pt x="121158" y="2266696"/>
                  </a:lnTo>
                  <a:lnTo>
                    <a:pt x="128143" y="2209927"/>
                  </a:lnTo>
                  <a:lnTo>
                    <a:pt x="136525" y="2153792"/>
                  </a:lnTo>
                  <a:lnTo>
                    <a:pt x="157987" y="2041016"/>
                  </a:lnTo>
                  <a:lnTo>
                    <a:pt x="185039" y="1929129"/>
                  </a:lnTo>
                  <a:lnTo>
                    <a:pt x="217550" y="1818258"/>
                  </a:lnTo>
                  <a:lnTo>
                    <a:pt x="255397" y="1708784"/>
                  </a:lnTo>
                  <a:lnTo>
                    <a:pt x="298323" y="1600708"/>
                  </a:lnTo>
                  <a:lnTo>
                    <a:pt x="346201" y="1494408"/>
                  </a:lnTo>
                  <a:lnTo>
                    <a:pt x="398653" y="1390141"/>
                  </a:lnTo>
                  <a:lnTo>
                    <a:pt x="455549" y="1288160"/>
                  </a:lnTo>
                  <a:lnTo>
                    <a:pt x="516763" y="1188592"/>
                  </a:lnTo>
                  <a:lnTo>
                    <a:pt x="582041" y="1091691"/>
                  </a:lnTo>
                  <a:lnTo>
                    <a:pt x="651256" y="997712"/>
                  </a:lnTo>
                  <a:lnTo>
                    <a:pt x="724026" y="906779"/>
                  </a:lnTo>
                  <a:lnTo>
                    <a:pt x="800226" y="819150"/>
                  </a:lnTo>
                  <a:lnTo>
                    <a:pt x="879729" y="735202"/>
                  </a:lnTo>
                  <a:lnTo>
                    <a:pt x="962151" y="655065"/>
                  </a:lnTo>
                  <a:lnTo>
                    <a:pt x="1047495" y="578992"/>
                  </a:lnTo>
                  <a:lnTo>
                    <a:pt x="1135380" y="507238"/>
                  </a:lnTo>
                  <a:lnTo>
                    <a:pt x="1225677" y="439800"/>
                  </a:lnTo>
                  <a:lnTo>
                    <a:pt x="1318133" y="377189"/>
                  </a:lnTo>
                  <a:lnTo>
                    <a:pt x="1412748" y="319404"/>
                  </a:lnTo>
                  <a:lnTo>
                    <a:pt x="1508760" y="266826"/>
                  </a:lnTo>
                  <a:lnTo>
                    <a:pt x="1606677" y="219709"/>
                  </a:lnTo>
                  <a:lnTo>
                    <a:pt x="1705864" y="178053"/>
                  </a:lnTo>
                  <a:lnTo>
                    <a:pt x="1806448" y="142112"/>
                  </a:lnTo>
                  <a:lnTo>
                    <a:pt x="1856994" y="126618"/>
                  </a:lnTo>
                  <a:lnTo>
                    <a:pt x="1907666" y="112394"/>
                  </a:lnTo>
                  <a:lnTo>
                    <a:pt x="1958466" y="99821"/>
                  </a:lnTo>
                  <a:lnTo>
                    <a:pt x="2009648" y="89026"/>
                  </a:lnTo>
                  <a:lnTo>
                    <a:pt x="2060828" y="79628"/>
                  </a:lnTo>
                  <a:lnTo>
                    <a:pt x="2112010" y="71754"/>
                  </a:lnTo>
                  <a:lnTo>
                    <a:pt x="2163572" y="65786"/>
                  </a:lnTo>
                  <a:lnTo>
                    <a:pt x="2215007" y="61467"/>
                  </a:lnTo>
                  <a:lnTo>
                    <a:pt x="2266315" y="58800"/>
                  </a:lnTo>
                  <a:lnTo>
                    <a:pt x="2318766" y="57912"/>
                  </a:lnTo>
                  <a:lnTo>
                    <a:pt x="2317877"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29" name="Google Shape;5029;p186"/>
          <p:cNvSpPr txBox="1"/>
          <p:nvPr/>
        </p:nvSpPr>
        <p:spPr>
          <a:xfrm>
            <a:off x="1668526" y="1736598"/>
            <a:ext cx="1530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464646"/>
                </a:solidFill>
                <a:latin typeface="Arial"/>
                <a:ea typeface="Arial"/>
                <a:cs typeface="Arial"/>
                <a:sym typeface="Arial"/>
              </a:rPr>
              <a:t>1</a:t>
            </a:r>
            <a:endParaRPr sz="1800">
              <a:solidFill>
                <a:schemeClr val="dk1"/>
              </a:solidFill>
              <a:latin typeface="Arial"/>
              <a:ea typeface="Arial"/>
              <a:cs typeface="Arial"/>
              <a:sym typeface="Arial"/>
            </a:endParaRPr>
          </a:p>
        </p:txBody>
      </p:sp>
      <p:grpSp>
        <p:nvGrpSpPr>
          <p:cNvPr id="5030" name="Google Shape;5030;p186"/>
          <p:cNvGrpSpPr/>
          <p:nvPr/>
        </p:nvGrpSpPr>
        <p:grpSpPr>
          <a:xfrm>
            <a:off x="2857500" y="1496567"/>
            <a:ext cx="396239" cy="775715"/>
            <a:chOff x="2857500" y="1496567"/>
            <a:chExt cx="396239" cy="775715"/>
          </a:xfrm>
        </p:grpSpPr>
        <p:sp>
          <p:nvSpPr>
            <p:cNvPr id="5031" name="Google Shape;5031;p186"/>
            <p:cNvSpPr/>
            <p:nvPr/>
          </p:nvSpPr>
          <p:spPr>
            <a:xfrm>
              <a:off x="2857500" y="1885187"/>
              <a:ext cx="359663" cy="387095"/>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2" name="Google Shape;5032;p186"/>
            <p:cNvSpPr/>
            <p:nvPr/>
          </p:nvSpPr>
          <p:spPr>
            <a:xfrm>
              <a:off x="2894076" y="1496567"/>
              <a:ext cx="359663" cy="38862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33" name="Google Shape;5033;p186"/>
          <p:cNvSpPr txBox="1"/>
          <p:nvPr/>
        </p:nvSpPr>
        <p:spPr>
          <a:xfrm>
            <a:off x="2502154" y="2301621"/>
            <a:ext cx="812165" cy="193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100">
                <a:solidFill>
                  <a:srgbClr val="464646"/>
                </a:solidFill>
                <a:latin typeface="Arial"/>
                <a:ea typeface="Arial"/>
                <a:cs typeface="Arial"/>
                <a:sym typeface="Arial"/>
              </a:rPr>
              <a:t>Objects/data</a:t>
            </a:r>
            <a:endParaRPr sz="1100">
              <a:solidFill>
                <a:schemeClr val="dk1"/>
              </a:solidFill>
              <a:latin typeface="Arial"/>
              <a:ea typeface="Arial"/>
              <a:cs typeface="Arial"/>
              <a:sym typeface="Arial"/>
            </a:endParaRPr>
          </a:p>
        </p:txBody>
      </p:sp>
      <p:grpSp>
        <p:nvGrpSpPr>
          <p:cNvPr id="5034" name="Google Shape;5034;p186"/>
          <p:cNvGrpSpPr/>
          <p:nvPr/>
        </p:nvGrpSpPr>
        <p:grpSpPr>
          <a:xfrm>
            <a:off x="2075688" y="876300"/>
            <a:ext cx="1568196" cy="2714244"/>
            <a:chOff x="2075688" y="876300"/>
            <a:chExt cx="1568196" cy="2714244"/>
          </a:xfrm>
        </p:grpSpPr>
        <p:sp>
          <p:nvSpPr>
            <p:cNvPr id="5035" name="Google Shape;5035;p186"/>
            <p:cNvSpPr/>
            <p:nvPr/>
          </p:nvSpPr>
          <p:spPr>
            <a:xfrm>
              <a:off x="2075688" y="876300"/>
              <a:ext cx="1568196" cy="2714244"/>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6" name="Google Shape;5036;p186"/>
            <p:cNvSpPr/>
            <p:nvPr/>
          </p:nvSpPr>
          <p:spPr>
            <a:xfrm>
              <a:off x="2211705" y="899159"/>
              <a:ext cx="1391285" cy="2454910"/>
            </a:xfrm>
            <a:custGeom>
              <a:rect b="b" l="l" r="r" t="t"/>
              <a:pathLst>
                <a:path extrusionOk="0" h="2454910" w="1391285">
                  <a:moveTo>
                    <a:pt x="0" y="2278253"/>
                  </a:moveTo>
                  <a:lnTo>
                    <a:pt x="81914" y="2454402"/>
                  </a:lnTo>
                  <a:lnTo>
                    <a:pt x="158780" y="2310891"/>
                  </a:lnTo>
                  <a:lnTo>
                    <a:pt x="114934" y="2310891"/>
                  </a:lnTo>
                  <a:lnTo>
                    <a:pt x="57022" y="2308479"/>
                  </a:lnTo>
                  <a:lnTo>
                    <a:pt x="58240" y="2279914"/>
                  </a:lnTo>
                  <a:lnTo>
                    <a:pt x="0" y="2278253"/>
                  </a:lnTo>
                  <a:close/>
                </a:path>
                <a:path extrusionOk="0" h="2454910" w="1391285">
                  <a:moveTo>
                    <a:pt x="58240" y="2279914"/>
                  </a:moveTo>
                  <a:lnTo>
                    <a:pt x="57022" y="2308479"/>
                  </a:lnTo>
                  <a:lnTo>
                    <a:pt x="114934" y="2310891"/>
                  </a:lnTo>
                  <a:lnTo>
                    <a:pt x="116172" y="2281567"/>
                  </a:lnTo>
                  <a:lnTo>
                    <a:pt x="58240" y="2279914"/>
                  </a:lnTo>
                  <a:close/>
                </a:path>
                <a:path extrusionOk="0" h="2454910" w="1391285">
                  <a:moveTo>
                    <a:pt x="116172" y="2281567"/>
                  </a:moveTo>
                  <a:lnTo>
                    <a:pt x="114934" y="2310891"/>
                  </a:lnTo>
                  <a:lnTo>
                    <a:pt x="158780" y="2310891"/>
                  </a:lnTo>
                  <a:lnTo>
                    <a:pt x="173608" y="2283206"/>
                  </a:lnTo>
                  <a:lnTo>
                    <a:pt x="116172" y="2281567"/>
                  </a:lnTo>
                  <a:close/>
                </a:path>
                <a:path extrusionOk="0" h="2454910" w="1391285">
                  <a:moveTo>
                    <a:pt x="1389125" y="0"/>
                  </a:moveTo>
                  <a:lnTo>
                    <a:pt x="1326260" y="3682"/>
                  </a:lnTo>
                  <a:lnTo>
                    <a:pt x="1261871" y="14477"/>
                  </a:lnTo>
                  <a:lnTo>
                    <a:pt x="1198118" y="32257"/>
                  </a:lnTo>
                  <a:lnTo>
                    <a:pt x="1134871" y="56768"/>
                  </a:lnTo>
                  <a:lnTo>
                    <a:pt x="1072515" y="87502"/>
                  </a:lnTo>
                  <a:lnTo>
                    <a:pt x="1011555" y="124078"/>
                  </a:lnTo>
                  <a:lnTo>
                    <a:pt x="950976" y="166624"/>
                  </a:lnTo>
                  <a:lnTo>
                    <a:pt x="891413" y="214884"/>
                  </a:lnTo>
                  <a:lnTo>
                    <a:pt x="833119" y="268477"/>
                  </a:lnTo>
                  <a:lnTo>
                    <a:pt x="775969" y="327151"/>
                  </a:lnTo>
                  <a:lnTo>
                    <a:pt x="720344" y="390525"/>
                  </a:lnTo>
                  <a:lnTo>
                    <a:pt x="666114" y="458597"/>
                  </a:lnTo>
                  <a:lnTo>
                    <a:pt x="613282" y="530987"/>
                  </a:lnTo>
                  <a:lnTo>
                    <a:pt x="562228" y="607694"/>
                  </a:lnTo>
                  <a:lnTo>
                    <a:pt x="512952" y="688339"/>
                  </a:lnTo>
                  <a:lnTo>
                    <a:pt x="465455" y="772794"/>
                  </a:lnTo>
                  <a:lnTo>
                    <a:pt x="419988" y="860551"/>
                  </a:lnTo>
                  <a:lnTo>
                    <a:pt x="376555" y="951738"/>
                  </a:lnTo>
                  <a:lnTo>
                    <a:pt x="335280" y="1046098"/>
                  </a:lnTo>
                  <a:lnTo>
                    <a:pt x="296544" y="1143253"/>
                  </a:lnTo>
                  <a:lnTo>
                    <a:pt x="259969" y="1243076"/>
                  </a:lnTo>
                  <a:lnTo>
                    <a:pt x="226059" y="1345310"/>
                  </a:lnTo>
                  <a:lnTo>
                    <a:pt x="194818" y="1449958"/>
                  </a:lnTo>
                  <a:lnTo>
                    <a:pt x="166369" y="1556384"/>
                  </a:lnTo>
                  <a:lnTo>
                    <a:pt x="140843" y="1664589"/>
                  </a:lnTo>
                  <a:lnTo>
                    <a:pt x="118237" y="1774444"/>
                  </a:lnTo>
                  <a:lnTo>
                    <a:pt x="98806" y="1885569"/>
                  </a:lnTo>
                  <a:lnTo>
                    <a:pt x="82550" y="1997837"/>
                  </a:lnTo>
                  <a:lnTo>
                    <a:pt x="69850" y="2111121"/>
                  </a:lnTo>
                  <a:lnTo>
                    <a:pt x="60578" y="2225040"/>
                  </a:lnTo>
                  <a:lnTo>
                    <a:pt x="58240" y="2279914"/>
                  </a:lnTo>
                  <a:lnTo>
                    <a:pt x="116172" y="2281567"/>
                  </a:lnTo>
                  <a:lnTo>
                    <a:pt x="118363" y="2229612"/>
                  </a:lnTo>
                  <a:lnTo>
                    <a:pt x="127381" y="2117597"/>
                  </a:lnTo>
                  <a:lnTo>
                    <a:pt x="139953" y="2006091"/>
                  </a:lnTo>
                  <a:lnTo>
                    <a:pt x="155828" y="1895475"/>
                  </a:lnTo>
                  <a:lnTo>
                    <a:pt x="175006" y="1786001"/>
                  </a:lnTo>
                  <a:lnTo>
                    <a:pt x="197103" y="1677923"/>
                  </a:lnTo>
                  <a:lnTo>
                    <a:pt x="222250" y="1571244"/>
                  </a:lnTo>
                  <a:lnTo>
                    <a:pt x="250317" y="1466469"/>
                  </a:lnTo>
                  <a:lnTo>
                    <a:pt x="281050" y="1363598"/>
                  </a:lnTo>
                  <a:lnTo>
                    <a:pt x="314325" y="1263014"/>
                  </a:lnTo>
                  <a:lnTo>
                    <a:pt x="350265" y="1164844"/>
                  </a:lnTo>
                  <a:lnTo>
                    <a:pt x="388365" y="1069339"/>
                  </a:lnTo>
                  <a:lnTo>
                    <a:pt x="428878" y="976629"/>
                  </a:lnTo>
                  <a:lnTo>
                    <a:pt x="471424" y="887222"/>
                  </a:lnTo>
                  <a:lnTo>
                    <a:pt x="516000" y="801115"/>
                  </a:lnTo>
                  <a:lnTo>
                    <a:pt x="562228" y="718565"/>
                  </a:lnTo>
                  <a:lnTo>
                    <a:pt x="610488" y="639826"/>
                  </a:lnTo>
                  <a:lnTo>
                    <a:pt x="660145" y="565150"/>
                  </a:lnTo>
                  <a:lnTo>
                    <a:pt x="711453" y="494664"/>
                  </a:lnTo>
                  <a:lnTo>
                    <a:pt x="763905" y="428625"/>
                  </a:lnTo>
                  <a:lnTo>
                    <a:pt x="817499" y="367411"/>
                  </a:lnTo>
                  <a:lnTo>
                    <a:pt x="872236" y="311023"/>
                  </a:lnTo>
                  <a:lnTo>
                    <a:pt x="927988" y="259841"/>
                  </a:lnTo>
                  <a:lnTo>
                    <a:pt x="984376" y="213994"/>
                  </a:lnTo>
                  <a:lnTo>
                    <a:pt x="1041272" y="173736"/>
                  </a:lnTo>
                  <a:lnTo>
                    <a:pt x="1099311" y="138811"/>
                  </a:lnTo>
                  <a:lnTo>
                    <a:pt x="1157223" y="110109"/>
                  </a:lnTo>
                  <a:lnTo>
                    <a:pt x="1215135" y="87629"/>
                  </a:lnTo>
                  <a:lnTo>
                    <a:pt x="1273047" y="71247"/>
                  </a:lnTo>
                  <a:lnTo>
                    <a:pt x="1331214" y="61340"/>
                  </a:lnTo>
                  <a:lnTo>
                    <a:pt x="1390777" y="57912"/>
                  </a:lnTo>
                  <a:lnTo>
                    <a:pt x="1389125"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7" name="Google Shape;5037;p186"/>
            <p:cNvSpPr/>
            <p:nvPr/>
          </p:nvSpPr>
          <p:spPr>
            <a:xfrm>
              <a:off x="2508504" y="1662683"/>
              <a:ext cx="359663" cy="388619"/>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38" name="Google Shape;5038;p186"/>
          <p:cNvSpPr txBox="1"/>
          <p:nvPr/>
        </p:nvSpPr>
        <p:spPr>
          <a:xfrm>
            <a:off x="2312289" y="1832864"/>
            <a:ext cx="1530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464646"/>
                </a:solidFill>
                <a:latin typeface="Arial"/>
                <a:ea typeface="Arial"/>
                <a:cs typeface="Arial"/>
                <a:sym typeface="Arial"/>
              </a:rPr>
              <a:t>2</a:t>
            </a:r>
            <a:endParaRPr sz="1800">
              <a:solidFill>
                <a:schemeClr val="dk1"/>
              </a:solidFill>
              <a:latin typeface="Arial"/>
              <a:ea typeface="Arial"/>
              <a:cs typeface="Arial"/>
              <a:sym typeface="Arial"/>
            </a:endParaRPr>
          </a:p>
        </p:txBody>
      </p:sp>
      <p:sp>
        <p:nvSpPr>
          <p:cNvPr id="5039" name="Google Shape;5039;p186"/>
          <p:cNvSpPr/>
          <p:nvPr/>
        </p:nvSpPr>
        <p:spPr>
          <a:xfrm>
            <a:off x="3678935" y="2240279"/>
            <a:ext cx="544067" cy="560832"/>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0" name="Google Shape;5040;p186"/>
          <p:cNvSpPr txBox="1"/>
          <p:nvPr/>
        </p:nvSpPr>
        <p:spPr>
          <a:xfrm>
            <a:off x="3439795" y="2820670"/>
            <a:ext cx="1028700" cy="193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100">
                <a:solidFill>
                  <a:srgbClr val="464646"/>
                </a:solidFill>
                <a:latin typeface="Arial"/>
                <a:ea typeface="Arial"/>
                <a:cs typeface="Arial"/>
                <a:sym typeface="Arial"/>
              </a:rPr>
              <a:t>Web distribution</a:t>
            </a:r>
            <a:endParaRPr sz="1100">
              <a:solidFill>
                <a:schemeClr val="dk1"/>
              </a:solidFill>
              <a:latin typeface="Arial"/>
              <a:ea typeface="Arial"/>
              <a:cs typeface="Arial"/>
              <a:sym typeface="Arial"/>
            </a:endParaRPr>
          </a:p>
        </p:txBody>
      </p:sp>
      <p:grpSp>
        <p:nvGrpSpPr>
          <p:cNvPr id="5041" name="Google Shape;5041;p186"/>
          <p:cNvGrpSpPr/>
          <p:nvPr/>
        </p:nvGrpSpPr>
        <p:grpSpPr>
          <a:xfrm>
            <a:off x="3733800" y="1405127"/>
            <a:ext cx="1569720" cy="2825495"/>
            <a:chOff x="3733800" y="1405127"/>
            <a:chExt cx="1569720" cy="2825495"/>
          </a:xfrm>
        </p:grpSpPr>
        <p:sp>
          <p:nvSpPr>
            <p:cNvPr id="5042" name="Google Shape;5042;p186"/>
            <p:cNvSpPr/>
            <p:nvPr/>
          </p:nvSpPr>
          <p:spPr>
            <a:xfrm>
              <a:off x="3733800" y="1405127"/>
              <a:ext cx="435863" cy="1072896"/>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3" name="Google Shape;5043;p186"/>
            <p:cNvSpPr/>
            <p:nvPr/>
          </p:nvSpPr>
          <p:spPr>
            <a:xfrm>
              <a:off x="3865118" y="1427987"/>
              <a:ext cx="173990" cy="812165"/>
            </a:xfrm>
            <a:custGeom>
              <a:rect b="b" l="l" r="r" t="t"/>
              <a:pathLst>
                <a:path extrusionOk="0" h="812164" w="173989">
                  <a:moveTo>
                    <a:pt x="0" y="638048"/>
                  </a:moveTo>
                  <a:lnTo>
                    <a:pt x="86614" y="811911"/>
                  </a:lnTo>
                  <a:lnTo>
                    <a:pt x="159205" y="667257"/>
                  </a:lnTo>
                  <a:lnTo>
                    <a:pt x="115824" y="667257"/>
                  </a:lnTo>
                  <a:lnTo>
                    <a:pt x="57912" y="667131"/>
                  </a:lnTo>
                  <a:lnTo>
                    <a:pt x="57950" y="638132"/>
                  </a:lnTo>
                  <a:lnTo>
                    <a:pt x="0" y="638048"/>
                  </a:lnTo>
                  <a:close/>
                </a:path>
                <a:path extrusionOk="0" h="812164" w="173989">
                  <a:moveTo>
                    <a:pt x="57950" y="638132"/>
                  </a:moveTo>
                  <a:lnTo>
                    <a:pt x="57912" y="667131"/>
                  </a:lnTo>
                  <a:lnTo>
                    <a:pt x="115824" y="667257"/>
                  </a:lnTo>
                  <a:lnTo>
                    <a:pt x="115862" y="638217"/>
                  </a:lnTo>
                  <a:lnTo>
                    <a:pt x="57950" y="638132"/>
                  </a:lnTo>
                  <a:close/>
                </a:path>
                <a:path extrusionOk="0" h="812164" w="173989">
                  <a:moveTo>
                    <a:pt x="115862" y="638217"/>
                  </a:moveTo>
                  <a:lnTo>
                    <a:pt x="115824" y="667257"/>
                  </a:lnTo>
                  <a:lnTo>
                    <a:pt x="159205" y="667257"/>
                  </a:lnTo>
                  <a:lnTo>
                    <a:pt x="173736" y="638301"/>
                  </a:lnTo>
                  <a:lnTo>
                    <a:pt x="115862" y="638217"/>
                  </a:lnTo>
                  <a:close/>
                </a:path>
                <a:path extrusionOk="0" h="812164" w="173989">
                  <a:moveTo>
                    <a:pt x="116712" y="0"/>
                  </a:moveTo>
                  <a:lnTo>
                    <a:pt x="58801" y="0"/>
                  </a:lnTo>
                  <a:lnTo>
                    <a:pt x="57950" y="638132"/>
                  </a:lnTo>
                  <a:lnTo>
                    <a:pt x="115862" y="638217"/>
                  </a:lnTo>
                  <a:lnTo>
                    <a:pt x="116712"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4" name="Google Shape;5044;p186"/>
            <p:cNvSpPr/>
            <p:nvPr/>
          </p:nvSpPr>
          <p:spPr>
            <a:xfrm>
              <a:off x="4759452" y="3576827"/>
              <a:ext cx="544068" cy="653795"/>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5" name="Google Shape;5045;p186"/>
            <p:cNvSpPr/>
            <p:nvPr/>
          </p:nvSpPr>
          <p:spPr>
            <a:xfrm>
              <a:off x="3883152" y="2970275"/>
              <a:ext cx="1094231" cy="1170432"/>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6" name="Google Shape;5046;p186"/>
            <p:cNvSpPr/>
            <p:nvPr/>
          </p:nvSpPr>
          <p:spPr>
            <a:xfrm>
              <a:off x="3925823" y="2992755"/>
              <a:ext cx="833755" cy="969644"/>
            </a:xfrm>
            <a:custGeom>
              <a:rect b="b" l="l" r="r" t="t"/>
              <a:pathLst>
                <a:path extrusionOk="0" h="969645" w="833754">
                  <a:moveTo>
                    <a:pt x="657830" y="910677"/>
                  </a:moveTo>
                  <a:lnTo>
                    <a:pt x="648715" y="969632"/>
                  </a:lnTo>
                  <a:lnTo>
                    <a:pt x="814308" y="916533"/>
                  </a:lnTo>
                  <a:lnTo>
                    <a:pt x="684656" y="916533"/>
                  </a:lnTo>
                  <a:lnTo>
                    <a:pt x="657830" y="910677"/>
                  </a:lnTo>
                  <a:close/>
                </a:path>
                <a:path extrusionOk="0" h="969645" w="833754">
                  <a:moveTo>
                    <a:pt x="666633" y="853734"/>
                  </a:moveTo>
                  <a:lnTo>
                    <a:pt x="657830" y="910677"/>
                  </a:lnTo>
                  <a:lnTo>
                    <a:pt x="684656" y="916533"/>
                  </a:lnTo>
                  <a:lnTo>
                    <a:pt x="696595" y="859916"/>
                  </a:lnTo>
                  <a:lnTo>
                    <a:pt x="666633" y="853734"/>
                  </a:lnTo>
                  <a:close/>
                </a:path>
                <a:path extrusionOk="0" h="969645" w="833754">
                  <a:moveTo>
                    <a:pt x="675259" y="797941"/>
                  </a:moveTo>
                  <a:lnTo>
                    <a:pt x="666633" y="853734"/>
                  </a:lnTo>
                  <a:lnTo>
                    <a:pt x="696595" y="859916"/>
                  </a:lnTo>
                  <a:lnTo>
                    <a:pt x="684656" y="916533"/>
                  </a:lnTo>
                  <a:lnTo>
                    <a:pt x="814308" y="916533"/>
                  </a:lnTo>
                  <a:lnTo>
                    <a:pt x="833754" y="910297"/>
                  </a:lnTo>
                  <a:lnTo>
                    <a:pt x="675259" y="797941"/>
                  </a:lnTo>
                  <a:close/>
                </a:path>
                <a:path extrusionOk="0" h="969645" w="833754">
                  <a:moveTo>
                    <a:pt x="57912" y="0"/>
                  </a:moveTo>
                  <a:lnTo>
                    <a:pt x="0" y="762"/>
                  </a:lnTo>
                  <a:lnTo>
                    <a:pt x="253" y="22097"/>
                  </a:lnTo>
                  <a:lnTo>
                    <a:pt x="1142" y="44195"/>
                  </a:lnTo>
                  <a:lnTo>
                    <a:pt x="4699" y="88011"/>
                  </a:lnTo>
                  <a:lnTo>
                    <a:pt x="10540" y="131825"/>
                  </a:lnTo>
                  <a:lnTo>
                    <a:pt x="18541" y="175513"/>
                  </a:lnTo>
                  <a:lnTo>
                    <a:pt x="28701" y="218694"/>
                  </a:lnTo>
                  <a:lnTo>
                    <a:pt x="40893" y="261493"/>
                  </a:lnTo>
                  <a:lnTo>
                    <a:pt x="54990" y="303530"/>
                  </a:lnTo>
                  <a:lnTo>
                    <a:pt x="71120" y="345186"/>
                  </a:lnTo>
                  <a:lnTo>
                    <a:pt x="89026" y="385952"/>
                  </a:lnTo>
                  <a:lnTo>
                    <a:pt x="108585" y="425957"/>
                  </a:lnTo>
                  <a:lnTo>
                    <a:pt x="129793" y="465074"/>
                  </a:lnTo>
                  <a:lnTo>
                    <a:pt x="152653" y="503300"/>
                  </a:lnTo>
                  <a:lnTo>
                    <a:pt x="177037" y="540511"/>
                  </a:lnTo>
                  <a:lnTo>
                    <a:pt x="202818" y="576579"/>
                  </a:lnTo>
                  <a:lnTo>
                    <a:pt x="229997" y="611378"/>
                  </a:lnTo>
                  <a:lnTo>
                    <a:pt x="258445" y="645032"/>
                  </a:lnTo>
                  <a:lnTo>
                    <a:pt x="288163" y="677163"/>
                  </a:lnTo>
                  <a:lnTo>
                    <a:pt x="318897" y="707897"/>
                  </a:lnTo>
                  <a:lnTo>
                    <a:pt x="350774" y="737107"/>
                  </a:lnTo>
                  <a:lnTo>
                    <a:pt x="383666" y="764794"/>
                  </a:lnTo>
                  <a:lnTo>
                    <a:pt x="417575" y="790829"/>
                  </a:lnTo>
                  <a:lnTo>
                    <a:pt x="452247" y="814958"/>
                  </a:lnTo>
                  <a:lnTo>
                    <a:pt x="487806" y="837183"/>
                  </a:lnTo>
                  <a:lnTo>
                    <a:pt x="524001" y="857631"/>
                  </a:lnTo>
                  <a:lnTo>
                    <a:pt x="561086" y="875919"/>
                  </a:lnTo>
                  <a:lnTo>
                    <a:pt x="598677" y="892149"/>
                  </a:lnTo>
                  <a:lnTo>
                    <a:pt x="636777" y="906081"/>
                  </a:lnTo>
                  <a:lnTo>
                    <a:pt x="657830" y="910677"/>
                  </a:lnTo>
                  <a:lnTo>
                    <a:pt x="666633" y="853734"/>
                  </a:lnTo>
                  <a:lnTo>
                    <a:pt x="656589" y="851661"/>
                  </a:lnTo>
                  <a:lnTo>
                    <a:pt x="621538" y="838961"/>
                  </a:lnTo>
                  <a:lnTo>
                    <a:pt x="552450" y="807211"/>
                  </a:lnTo>
                  <a:lnTo>
                    <a:pt x="518540" y="788161"/>
                  </a:lnTo>
                  <a:lnTo>
                    <a:pt x="485266" y="767333"/>
                  </a:lnTo>
                  <a:lnTo>
                    <a:pt x="452754" y="744854"/>
                  </a:lnTo>
                  <a:lnTo>
                    <a:pt x="421004" y="720470"/>
                  </a:lnTo>
                  <a:lnTo>
                    <a:pt x="389889" y="694435"/>
                  </a:lnTo>
                  <a:lnTo>
                    <a:pt x="359790" y="666876"/>
                  </a:lnTo>
                  <a:lnTo>
                    <a:pt x="330580" y="637920"/>
                  </a:lnTo>
                  <a:lnTo>
                    <a:pt x="302640" y="607567"/>
                  </a:lnTo>
                  <a:lnTo>
                    <a:pt x="275589" y="575817"/>
                  </a:lnTo>
                  <a:lnTo>
                    <a:pt x="249809" y="542797"/>
                  </a:lnTo>
                  <a:lnTo>
                    <a:pt x="225425" y="508762"/>
                  </a:lnTo>
                  <a:lnTo>
                    <a:pt x="202437" y="473582"/>
                  </a:lnTo>
                  <a:lnTo>
                    <a:pt x="180721" y="437514"/>
                  </a:lnTo>
                  <a:lnTo>
                    <a:pt x="160527" y="400431"/>
                  </a:lnTo>
                  <a:lnTo>
                    <a:pt x="141986" y="362712"/>
                  </a:lnTo>
                  <a:lnTo>
                    <a:pt x="125095" y="324231"/>
                  </a:lnTo>
                  <a:lnTo>
                    <a:pt x="109981" y="285114"/>
                  </a:lnTo>
                  <a:lnTo>
                    <a:pt x="96647" y="245490"/>
                  </a:lnTo>
                  <a:lnTo>
                    <a:pt x="85089" y="205358"/>
                  </a:lnTo>
                  <a:lnTo>
                    <a:pt x="75564" y="164972"/>
                  </a:lnTo>
                  <a:lnTo>
                    <a:pt x="67945" y="124206"/>
                  </a:lnTo>
                  <a:lnTo>
                    <a:pt x="62356" y="83312"/>
                  </a:lnTo>
                  <a:lnTo>
                    <a:pt x="59054" y="41909"/>
                  </a:lnTo>
                  <a:lnTo>
                    <a:pt x="58165" y="21336"/>
                  </a:lnTo>
                  <a:lnTo>
                    <a:pt x="57912"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47" name="Google Shape;5047;p186"/>
          <p:cNvSpPr txBox="1"/>
          <p:nvPr/>
        </p:nvSpPr>
        <p:spPr>
          <a:xfrm>
            <a:off x="4672710" y="4294733"/>
            <a:ext cx="716915" cy="193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100">
                <a:solidFill>
                  <a:srgbClr val="464646"/>
                </a:solidFill>
                <a:latin typeface="Arial"/>
                <a:ea typeface="Arial"/>
                <a:cs typeface="Arial"/>
                <a:sym typeface="Arial"/>
              </a:rPr>
              <a:t>CloudFront</a:t>
            </a:r>
            <a:endParaRPr sz="1100">
              <a:solidFill>
                <a:schemeClr val="dk1"/>
              </a:solidFill>
              <a:latin typeface="Arial"/>
              <a:ea typeface="Arial"/>
              <a:cs typeface="Arial"/>
              <a:sym typeface="Arial"/>
            </a:endParaRPr>
          </a:p>
        </p:txBody>
      </p:sp>
      <p:sp>
        <p:nvSpPr>
          <p:cNvPr id="5048" name="Google Shape;5048;p186"/>
          <p:cNvSpPr txBox="1"/>
          <p:nvPr/>
        </p:nvSpPr>
        <p:spPr>
          <a:xfrm>
            <a:off x="3650741" y="1983739"/>
            <a:ext cx="1530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464646"/>
                </a:solidFill>
                <a:latin typeface="Arial"/>
                <a:ea typeface="Arial"/>
                <a:cs typeface="Arial"/>
                <a:sym typeface="Arial"/>
              </a:rPr>
              <a:t>3</a:t>
            </a:r>
            <a:endParaRPr sz="1800">
              <a:solidFill>
                <a:schemeClr val="dk1"/>
              </a:solidFill>
              <a:latin typeface="Arial"/>
              <a:ea typeface="Arial"/>
              <a:cs typeface="Arial"/>
              <a:sym typeface="Arial"/>
            </a:endParaRPr>
          </a:p>
        </p:txBody>
      </p:sp>
      <p:grpSp>
        <p:nvGrpSpPr>
          <p:cNvPr id="5049" name="Google Shape;5049;p186"/>
          <p:cNvGrpSpPr/>
          <p:nvPr/>
        </p:nvGrpSpPr>
        <p:grpSpPr>
          <a:xfrm>
            <a:off x="4114800" y="729995"/>
            <a:ext cx="2775330" cy="3264408"/>
            <a:chOff x="4114800" y="729995"/>
            <a:chExt cx="2775330" cy="3264408"/>
          </a:xfrm>
        </p:grpSpPr>
        <p:sp>
          <p:nvSpPr>
            <p:cNvPr id="5050" name="Google Shape;5050;p186"/>
            <p:cNvSpPr/>
            <p:nvPr/>
          </p:nvSpPr>
          <p:spPr>
            <a:xfrm>
              <a:off x="4114800" y="729995"/>
              <a:ext cx="1664207" cy="3264408"/>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1" name="Google Shape;5051;p186"/>
            <p:cNvSpPr/>
            <p:nvPr/>
          </p:nvSpPr>
          <p:spPr>
            <a:xfrm>
              <a:off x="4332477" y="856996"/>
              <a:ext cx="1403985" cy="3075305"/>
            </a:xfrm>
            <a:custGeom>
              <a:rect b="b" l="l" r="r" t="t"/>
              <a:pathLst>
                <a:path extrusionOk="0" h="3075304" w="1403985">
                  <a:moveTo>
                    <a:pt x="175504" y="58756"/>
                  </a:moveTo>
                  <a:lnTo>
                    <a:pt x="170393" y="116333"/>
                  </a:lnTo>
                  <a:lnTo>
                    <a:pt x="186817" y="118363"/>
                  </a:lnTo>
                  <a:lnTo>
                    <a:pt x="217932" y="124967"/>
                  </a:lnTo>
                  <a:lnTo>
                    <a:pt x="279781" y="140842"/>
                  </a:lnTo>
                  <a:lnTo>
                    <a:pt x="341122" y="160400"/>
                  </a:lnTo>
                  <a:lnTo>
                    <a:pt x="401955" y="183514"/>
                  </a:lnTo>
                  <a:lnTo>
                    <a:pt x="462025" y="210057"/>
                  </a:lnTo>
                  <a:lnTo>
                    <a:pt x="521208" y="239902"/>
                  </a:lnTo>
                  <a:lnTo>
                    <a:pt x="579374" y="272923"/>
                  </a:lnTo>
                  <a:lnTo>
                    <a:pt x="636397" y="308990"/>
                  </a:lnTo>
                  <a:lnTo>
                    <a:pt x="692276" y="347979"/>
                  </a:lnTo>
                  <a:lnTo>
                    <a:pt x="746633" y="389636"/>
                  </a:lnTo>
                  <a:lnTo>
                    <a:pt x="799464" y="433958"/>
                  </a:lnTo>
                  <a:lnTo>
                    <a:pt x="850773" y="480821"/>
                  </a:lnTo>
                  <a:lnTo>
                    <a:pt x="900176" y="529970"/>
                  </a:lnTo>
                  <a:lnTo>
                    <a:pt x="970534" y="607567"/>
                  </a:lnTo>
                  <a:lnTo>
                    <a:pt x="1015238" y="662304"/>
                  </a:lnTo>
                  <a:lnTo>
                    <a:pt x="1057402" y="718565"/>
                  </a:lnTo>
                  <a:lnTo>
                    <a:pt x="1097280" y="776731"/>
                  </a:lnTo>
                  <a:lnTo>
                    <a:pt x="1134618" y="836294"/>
                  </a:lnTo>
                  <a:lnTo>
                    <a:pt x="1169416" y="897508"/>
                  </a:lnTo>
                  <a:lnTo>
                    <a:pt x="1201420" y="959992"/>
                  </a:lnTo>
                  <a:lnTo>
                    <a:pt x="1230502" y="1023492"/>
                  </a:lnTo>
                  <a:lnTo>
                    <a:pt x="1256792" y="1088262"/>
                  </a:lnTo>
                  <a:lnTo>
                    <a:pt x="1279779" y="1153667"/>
                  </a:lnTo>
                  <a:lnTo>
                    <a:pt x="1299718" y="1220089"/>
                  </a:lnTo>
                  <a:lnTo>
                    <a:pt x="1316227" y="1286890"/>
                  </a:lnTo>
                  <a:lnTo>
                    <a:pt x="1329309" y="1354327"/>
                  </a:lnTo>
                  <a:lnTo>
                    <a:pt x="1338707" y="1422145"/>
                  </a:lnTo>
                  <a:lnTo>
                    <a:pt x="1344549" y="1490090"/>
                  </a:lnTo>
                  <a:lnTo>
                    <a:pt x="1346073" y="1523618"/>
                  </a:lnTo>
                  <a:lnTo>
                    <a:pt x="1346068" y="1558543"/>
                  </a:lnTo>
                  <a:lnTo>
                    <a:pt x="1345438" y="1627251"/>
                  </a:lnTo>
                  <a:lnTo>
                    <a:pt x="1343914" y="1696339"/>
                  </a:lnTo>
                  <a:lnTo>
                    <a:pt x="1340993" y="1765172"/>
                  </a:lnTo>
                  <a:lnTo>
                    <a:pt x="1337183" y="1833626"/>
                  </a:lnTo>
                  <a:lnTo>
                    <a:pt x="1332357" y="1901570"/>
                  </a:lnTo>
                  <a:lnTo>
                    <a:pt x="1326388" y="1968880"/>
                  </a:lnTo>
                  <a:lnTo>
                    <a:pt x="1319530" y="2035302"/>
                  </a:lnTo>
                  <a:lnTo>
                    <a:pt x="1311783" y="2100706"/>
                  </a:lnTo>
                  <a:lnTo>
                    <a:pt x="1303274" y="2165096"/>
                  </a:lnTo>
                  <a:lnTo>
                    <a:pt x="1293622" y="2228215"/>
                  </a:lnTo>
                  <a:lnTo>
                    <a:pt x="1283335" y="2289936"/>
                  </a:lnTo>
                  <a:lnTo>
                    <a:pt x="1272286" y="2350135"/>
                  </a:lnTo>
                  <a:lnTo>
                    <a:pt x="1260475" y="2408681"/>
                  </a:lnTo>
                  <a:lnTo>
                    <a:pt x="1248029" y="2465451"/>
                  </a:lnTo>
                  <a:lnTo>
                    <a:pt x="1234821" y="2520441"/>
                  </a:lnTo>
                  <a:lnTo>
                    <a:pt x="1221232" y="2573273"/>
                  </a:lnTo>
                  <a:lnTo>
                    <a:pt x="1206754" y="2623820"/>
                  </a:lnTo>
                  <a:lnTo>
                    <a:pt x="1191895" y="2672079"/>
                  </a:lnTo>
                  <a:lnTo>
                    <a:pt x="1176655" y="2717672"/>
                  </a:lnTo>
                  <a:lnTo>
                    <a:pt x="1160907" y="2760726"/>
                  </a:lnTo>
                  <a:lnTo>
                    <a:pt x="1144777" y="2800985"/>
                  </a:lnTo>
                  <a:lnTo>
                    <a:pt x="1128268" y="2838195"/>
                  </a:lnTo>
                  <a:lnTo>
                    <a:pt x="1103249" y="2888106"/>
                  </a:lnTo>
                  <a:lnTo>
                    <a:pt x="1077722" y="2930525"/>
                  </a:lnTo>
                  <a:lnTo>
                    <a:pt x="1052576" y="2964560"/>
                  </a:lnTo>
                  <a:lnTo>
                    <a:pt x="1020318" y="2996565"/>
                  </a:lnTo>
                  <a:lnTo>
                    <a:pt x="985138" y="3015106"/>
                  </a:lnTo>
                  <a:lnTo>
                    <a:pt x="969263" y="3016973"/>
                  </a:lnTo>
                  <a:lnTo>
                    <a:pt x="972820" y="3074771"/>
                  </a:lnTo>
                  <a:lnTo>
                    <a:pt x="1019429" y="3064281"/>
                  </a:lnTo>
                  <a:lnTo>
                    <a:pt x="1053973" y="3043681"/>
                  </a:lnTo>
                  <a:lnTo>
                    <a:pt x="1085977" y="3014344"/>
                  </a:lnTo>
                  <a:lnTo>
                    <a:pt x="1115822" y="2977388"/>
                  </a:lnTo>
                  <a:lnTo>
                    <a:pt x="1144397" y="2932938"/>
                  </a:lnTo>
                  <a:lnTo>
                    <a:pt x="1171702" y="2881756"/>
                  </a:lnTo>
                  <a:lnTo>
                    <a:pt x="1189355" y="2843910"/>
                  </a:lnTo>
                  <a:lnTo>
                    <a:pt x="1206373" y="2803270"/>
                  </a:lnTo>
                  <a:lnTo>
                    <a:pt x="1223010" y="2759837"/>
                  </a:lnTo>
                  <a:lnTo>
                    <a:pt x="1239139" y="2713863"/>
                  </a:lnTo>
                  <a:lnTo>
                    <a:pt x="1254633" y="2665729"/>
                  </a:lnTo>
                  <a:lnTo>
                    <a:pt x="1269619" y="2615056"/>
                  </a:lnTo>
                  <a:lnTo>
                    <a:pt x="1290955" y="2534920"/>
                  </a:lnTo>
                  <a:lnTo>
                    <a:pt x="1304417" y="2479040"/>
                  </a:lnTo>
                  <a:lnTo>
                    <a:pt x="1317117" y="2421128"/>
                  </a:lnTo>
                  <a:lnTo>
                    <a:pt x="1329055" y="2361565"/>
                  </a:lnTo>
                  <a:lnTo>
                    <a:pt x="1340358" y="2300478"/>
                  </a:lnTo>
                  <a:lnTo>
                    <a:pt x="1350772" y="2237612"/>
                  </a:lnTo>
                  <a:lnTo>
                    <a:pt x="1360424" y="2173731"/>
                  </a:lnTo>
                  <a:lnTo>
                    <a:pt x="1369187" y="2108327"/>
                  </a:lnTo>
                  <a:lnTo>
                    <a:pt x="1377061" y="2042159"/>
                  </a:lnTo>
                  <a:lnTo>
                    <a:pt x="1384046" y="1974849"/>
                  </a:lnTo>
                  <a:lnTo>
                    <a:pt x="1390014" y="1906651"/>
                  </a:lnTo>
                  <a:lnTo>
                    <a:pt x="1394968" y="1837816"/>
                  </a:lnTo>
                  <a:lnTo>
                    <a:pt x="1398905" y="1768474"/>
                  </a:lnTo>
                  <a:lnTo>
                    <a:pt x="1401699" y="1698752"/>
                  </a:lnTo>
                  <a:lnTo>
                    <a:pt x="1403350" y="1628647"/>
                  </a:lnTo>
                  <a:lnTo>
                    <a:pt x="1403985" y="1558543"/>
                  </a:lnTo>
                  <a:lnTo>
                    <a:pt x="1403985" y="1523618"/>
                  </a:lnTo>
                  <a:lnTo>
                    <a:pt x="1399921" y="1451990"/>
                  </a:lnTo>
                  <a:lnTo>
                    <a:pt x="1391920" y="1380997"/>
                  </a:lnTo>
                  <a:lnTo>
                    <a:pt x="1380109" y="1310258"/>
                  </a:lnTo>
                  <a:lnTo>
                    <a:pt x="1364869" y="1240281"/>
                  </a:lnTo>
                  <a:lnTo>
                    <a:pt x="1345819" y="1170939"/>
                  </a:lnTo>
                  <a:lnTo>
                    <a:pt x="1323594" y="1102233"/>
                  </a:lnTo>
                  <a:lnTo>
                    <a:pt x="1297939" y="1034668"/>
                  </a:lnTo>
                  <a:lnTo>
                    <a:pt x="1269238" y="967993"/>
                  </a:lnTo>
                  <a:lnTo>
                    <a:pt x="1237614" y="902715"/>
                  </a:lnTo>
                  <a:lnTo>
                    <a:pt x="1202944" y="838707"/>
                  </a:lnTo>
                  <a:lnTo>
                    <a:pt x="1165733" y="776096"/>
                  </a:lnTo>
                  <a:lnTo>
                    <a:pt x="1125855" y="715263"/>
                  </a:lnTo>
                  <a:lnTo>
                    <a:pt x="1083183" y="655954"/>
                  </a:lnTo>
                  <a:lnTo>
                    <a:pt x="1015492" y="570991"/>
                  </a:lnTo>
                  <a:lnTo>
                    <a:pt x="967359" y="516763"/>
                  </a:lnTo>
                  <a:lnTo>
                    <a:pt x="916939" y="464438"/>
                  </a:lnTo>
                  <a:lnTo>
                    <a:pt x="864870" y="414781"/>
                  </a:lnTo>
                  <a:lnTo>
                    <a:pt x="811022" y="367538"/>
                  </a:lnTo>
                  <a:lnTo>
                    <a:pt x="755396" y="322833"/>
                  </a:lnTo>
                  <a:lnTo>
                    <a:pt x="698246" y="281050"/>
                  </a:lnTo>
                  <a:lnTo>
                    <a:pt x="639699" y="242062"/>
                  </a:lnTo>
                  <a:lnTo>
                    <a:pt x="579627" y="205993"/>
                  </a:lnTo>
                  <a:lnTo>
                    <a:pt x="518413" y="173227"/>
                  </a:lnTo>
                  <a:lnTo>
                    <a:pt x="456184" y="143763"/>
                  </a:lnTo>
                  <a:lnTo>
                    <a:pt x="392938" y="117728"/>
                  </a:lnTo>
                  <a:lnTo>
                    <a:pt x="329057" y="95250"/>
                  </a:lnTo>
                  <a:lnTo>
                    <a:pt x="264160" y="76580"/>
                  </a:lnTo>
                  <a:lnTo>
                    <a:pt x="198882" y="61721"/>
                  </a:lnTo>
                  <a:lnTo>
                    <a:pt x="175504" y="58756"/>
                  </a:lnTo>
                  <a:close/>
                </a:path>
                <a:path extrusionOk="0" h="3075304" w="1403985">
                  <a:moveTo>
                    <a:pt x="180721" y="0"/>
                  </a:moveTo>
                  <a:lnTo>
                    <a:pt x="0" y="71119"/>
                  </a:lnTo>
                  <a:lnTo>
                    <a:pt x="165354" y="173100"/>
                  </a:lnTo>
                  <a:lnTo>
                    <a:pt x="170393" y="116333"/>
                  </a:lnTo>
                  <a:lnTo>
                    <a:pt x="140588" y="112649"/>
                  </a:lnTo>
                  <a:lnTo>
                    <a:pt x="147827" y="55244"/>
                  </a:lnTo>
                  <a:lnTo>
                    <a:pt x="175816" y="55244"/>
                  </a:lnTo>
                  <a:lnTo>
                    <a:pt x="180721" y="0"/>
                  </a:lnTo>
                  <a:close/>
                </a:path>
                <a:path extrusionOk="0" h="3075304" w="1403985">
                  <a:moveTo>
                    <a:pt x="147827" y="55244"/>
                  </a:moveTo>
                  <a:lnTo>
                    <a:pt x="140588" y="112649"/>
                  </a:lnTo>
                  <a:lnTo>
                    <a:pt x="170393" y="116333"/>
                  </a:lnTo>
                  <a:lnTo>
                    <a:pt x="175504" y="58756"/>
                  </a:lnTo>
                  <a:lnTo>
                    <a:pt x="147827" y="55244"/>
                  </a:lnTo>
                  <a:close/>
                </a:path>
                <a:path extrusionOk="0" h="3075304" w="1403985">
                  <a:moveTo>
                    <a:pt x="175816" y="55244"/>
                  </a:moveTo>
                  <a:lnTo>
                    <a:pt x="147827" y="55244"/>
                  </a:lnTo>
                  <a:lnTo>
                    <a:pt x="175504" y="58756"/>
                  </a:lnTo>
                  <a:lnTo>
                    <a:pt x="175816" y="55244"/>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2" name="Google Shape;5052;p186"/>
            <p:cNvSpPr/>
            <p:nvPr/>
          </p:nvSpPr>
          <p:spPr>
            <a:xfrm>
              <a:off x="4357115" y="2345436"/>
              <a:ext cx="2533015" cy="147955"/>
            </a:xfrm>
            <a:custGeom>
              <a:rect b="b" l="l" r="r" t="t"/>
              <a:pathLst>
                <a:path extrusionOk="0" h="147955" w="2533015">
                  <a:moveTo>
                    <a:pt x="2532888" y="0"/>
                  </a:moveTo>
                  <a:lnTo>
                    <a:pt x="0" y="0"/>
                  </a:lnTo>
                  <a:lnTo>
                    <a:pt x="0" y="147827"/>
                  </a:lnTo>
                  <a:lnTo>
                    <a:pt x="2532888" y="147827"/>
                  </a:lnTo>
                  <a:lnTo>
                    <a:pt x="253288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53" name="Google Shape;5053;p186"/>
          <p:cNvSpPr txBox="1"/>
          <p:nvPr/>
        </p:nvSpPr>
        <p:spPr>
          <a:xfrm>
            <a:off x="4473321" y="2328799"/>
            <a:ext cx="2301875" cy="193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100" u="sng">
                <a:solidFill>
                  <a:srgbClr val="464646"/>
                </a:solidFill>
                <a:latin typeface="Arial"/>
                <a:ea typeface="Arial"/>
                <a:cs typeface="Arial"/>
                <a:sym typeface="Arial"/>
                <a:hlinkClick r:id="rId16">
                  <a:extLst>
                    <a:ext uri="{A12FA001-AC4F-418D-AE19-62706E023703}">
                      <ahyp:hlinkClr val="tx"/>
                    </a:ext>
                  </a:extLst>
                </a:hlinkClick>
              </a:rPr>
              <a:t>http://d111111abcdef8.cloudfront.net</a:t>
            </a:r>
            <a:endParaRPr sz="1100">
              <a:solidFill>
                <a:schemeClr val="dk1"/>
              </a:solidFill>
              <a:latin typeface="Arial"/>
              <a:ea typeface="Arial"/>
              <a:cs typeface="Arial"/>
              <a:sym typeface="Arial"/>
            </a:endParaRPr>
          </a:p>
        </p:txBody>
      </p:sp>
      <p:sp>
        <p:nvSpPr>
          <p:cNvPr id="5054" name="Google Shape;5054;p186"/>
          <p:cNvSpPr txBox="1"/>
          <p:nvPr/>
        </p:nvSpPr>
        <p:spPr>
          <a:xfrm>
            <a:off x="7273797" y="1692401"/>
            <a:ext cx="577215" cy="361315"/>
          </a:xfrm>
          <a:prstGeom prst="rect">
            <a:avLst/>
          </a:prstGeom>
          <a:noFill/>
          <a:ln>
            <a:noFill/>
          </a:ln>
        </p:spPr>
        <p:txBody>
          <a:bodyPr anchorCtr="0" anchor="t" bIns="0" lIns="0" spcFirstLastPara="1" rIns="0" wrap="square" tIns="13325">
            <a:spAutoFit/>
          </a:bodyPr>
          <a:lstStyle/>
          <a:p>
            <a:pPr indent="111125" lvl="0" marL="12700" marR="5080" rtl="0" algn="l">
              <a:lnSpc>
                <a:spcPct val="100000"/>
              </a:lnSpc>
              <a:spcBef>
                <a:spcPts val="0"/>
              </a:spcBef>
              <a:spcAft>
                <a:spcPts val="0"/>
              </a:spcAft>
              <a:buNone/>
            </a:pPr>
            <a:r>
              <a:rPr lang="en-US" sz="1100">
                <a:solidFill>
                  <a:srgbClr val="464646"/>
                </a:solidFill>
                <a:latin typeface="Arial"/>
                <a:ea typeface="Arial"/>
                <a:cs typeface="Arial"/>
                <a:sym typeface="Arial"/>
              </a:rPr>
              <a:t>Edge  locations</a:t>
            </a:r>
            <a:endParaRPr sz="1100">
              <a:solidFill>
                <a:schemeClr val="dk1"/>
              </a:solidFill>
              <a:latin typeface="Arial"/>
              <a:ea typeface="Arial"/>
              <a:cs typeface="Arial"/>
              <a:sym typeface="Arial"/>
            </a:endParaRPr>
          </a:p>
        </p:txBody>
      </p:sp>
      <p:sp>
        <p:nvSpPr>
          <p:cNvPr id="5055" name="Google Shape;5055;p186"/>
          <p:cNvSpPr/>
          <p:nvPr/>
        </p:nvSpPr>
        <p:spPr>
          <a:xfrm>
            <a:off x="7135368" y="1074419"/>
            <a:ext cx="525779" cy="563879"/>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6" name="Google Shape;5056;p186"/>
          <p:cNvSpPr/>
          <p:nvPr/>
        </p:nvSpPr>
        <p:spPr>
          <a:xfrm>
            <a:off x="7766304" y="1242060"/>
            <a:ext cx="525779" cy="563879"/>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057" name="Google Shape;5057;p186"/>
          <p:cNvGrpSpPr/>
          <p:nvPr/>
        </p:nvGrpSpPr>
        <p:grpSpPr>
          <a:xfrm>
            <a:off x="5260847" y="1882139"/>
            <a:ext cx="3316351" cy="2113788"/>
            <a:chOff x="5260847" y="1882139"/>
            <a:chExt cx="3316351" cy="2113788"/>
          </a:xfrm>
        </p:grpSpPr>
        <p:sp>
          <p:nvSpPr>
            <p:cNvPr id="5058" name="Google Shape;5058;p186"/>
            <p:cNvSpPr/>
            <p:nvPr/>
          </p:nvSpPr>
          <p:spPr>
            <a:xfrm>
              <a:off x="5260847" y="1882139"/>
              <a:ext cx="2517648" cy="2113788"/>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9" name="Google Shape;5059;p186"/>
            <p:cNvSpPr/>
            <p:nvPr/>
          </p:nvSpPr>
          <p:spPr>
            <a:xfrm>
              <a:off x="5302757" y="2080259"/>
              <a:ext cx="2331085" cy="1852930"/>
            </a:xfrm>
            <a:custGeom>
              <a:rect b="b" l="l" r="r" t="t"/>
              <a:pathLst>
                <a:path extrusionOk="0" h="1852929" w="2331084">
                  <a:moveTo>
                    <a:pt x="2214140" y="170870"/>
                  </a:moveTo>
                  <a:lnTo>
                    <a:pt x="2201037" y="248412"/>
                  </a:lnTo>
                  <a:lnTo>
                    <a:pt x="2179700" y="331088"/>
                  </a:lnTo>
                  <a:lnTo>
                    <a:pt x="2152649" y="413131"/>
                  </a:lnTo>
                  <a:lnTo>
                    <a:pt x="2120011" y="494538"/>
                  </a:lnTo>
                  <a:lnTo>
                    <a:pt x="2082164" y="574928"/>
                  </a:lnTo>
                  <a:lnTo>
                    <a:pt x="2039239" y="654303"/>
                  </a:lnTo>
                  <a:lnTo>
                    <a:pt x="1991360" y="732535"/>
                  </a:lnTo>
                  <a:lnTo>
                    <a:pt x="1938655" y="809370"/>
                  </a:lnTo>
                  <a:lnTo>
                    <a:pt x="1881505" y="884554"/>
                  </a:lnTo>
                  <a:lnTo>
                    <a:pt x="1819910" y="957960"/>
                  </a:lnTo>
                  <a:lnTo>
                    <a:pt x="1754377" y="1029588"/>
                  </a:lnTo>
                  <a:lnTo>
                    <a:pt x="1684909" y="1098931"/>
                  </a:lnTo>
                  <a:lnTo>
                    <a:pt x="1611502" y="1165987"/>
                  </a:lnTo>
                  <a:lnTo>
                    <a:pt x="1534794" y="1230757"/>
                  </a:lnTo>
                  <a:lnTo>
                    <a:pt x="1454785" y="1292733"/>
                  </a:lnTo>
                  <a:lnTo>
                    <a:pt x="1371599" y="1352041"/>
                  </a:lnTo>
                  <a:lnTo>
                    <a:pt x="1285620" y="1408302"/>
                  </a:lnTo>
                  <a:lnTo>
                    <a:pt x="1196975" y="1461389"/>
                  </a:lnTo>
                  <a:lnTo>
                    <a:pt x="1105915" y="1511299"/>
                  </a:lnTo>
                  <a:lnTo>
                    <a:pt x="1012570" y="1557655"/>
                  </a:lnTo>
                  <a:lnTo>
                    <a:pt x="917193" y="1600453"/>
                  </a:lnTo>
                  <a:lnTo>
                    <a:pt x="819912" y="1639442"/>
                  </a:lnTo>
                  <a:lnTo>
                    <a:pt x="721105" y="1674367"/>
                  </a:lnTo>
                  <a:lnTo>
                    <a:pt x="620902" y="1705228"/>
                  </a:lnTo>
                  <a:lnTo>
                    <a:pt x="519429" y="1731771"/>
                  </a:lnTo>
                  <a:lnTo>
                    <a:pt x="416940" y="1753870"/>
                  </a:lnTo>
                  <a:lnTo>
                    <a:pt x="313816" y="1771395"/>
                  </a:lnTo>
                  <a:lnTo>
                    <a:pt x="209930" y="1783968"/>
                  </a:lnTo>
                  <a:lnTo>
                    <a:pt x="105790" y="1791715"/>
                  </a:lnTo>
                  <a:lnTo>
                    <a:pt x="0" y="1794421"/>
                  </a:lnTo>
                  <a:lnTo>
                    <a:pt x="1524" y="1852320"/>
                  </a:lnTo>
                  <a:lnTo>
                    <a:pt x="107187" y="1849653"/>
                  </a:lnTo>
                  <a:lnTo>
                    <a:pt x="214249" y="1841766"/>
                  </a:lnTo>
                  <a:lnTo>
                    <a:pt x="320801" y="1828876"/>
                  </a:lnTo>
                  <a:lnTo>
                    <a:pt x="426592" y="1810956"/>
                  </a:lnTo>
                  <a:lnTo>
                    <a:pt x="531621" y="1788414"/>
                  </a:lnTo>
                  <a:lnTo>
                    <a:pt x="635507" y="1761236"/>
                  </a:lnTo>
                  <a:lnTo>
                    <a:pt x="738124" y="1729739"/>
                  </a:lnTo>
                  <a:lnTo>
                    <a:pt x="839215" y="1693926"/>
                  </a:lnTo>
                  <a:lnTo>
                    <a:pt x="938656" y="1654175"/>
                  </a:lnTo>
                  <a:lnTo>
                    <a:pt x="1036192" y="1610486"/>
                  </a:lnTo>
                  <a:lnTo>
                    <a:pt x="1131696" y="1563115"/>
                  </a:lnTo>
                  <a:lnTo>
                    <a:pt x="1224788" y="1512315"/>
                  </a:lnTo>
                  <a:lnTo>
                    <a:pt x="1315465" y="1457959"/>
                  </a:lnTo>
                  <a:lnTo>
                    <a:pt x="1403349" y="1400556"/>
                  </a:lnTo>
                  <a:lnTo>
                    <a:pt x="1488439" y="1339977"/>
                  </a:lnTo>
                  <a:lnTo>
                    <a:pt x="1570355" y="1276477"/>
                  </a:lnTo>
                  <a:lnTo>
                    <a:pt x="1648840" y="1210309"/>
                  </a:lnTo>
                  <a:lnTo>
                    <a:pt x="1723897" y="1141602"/>
                  </a:lnTo>
                  <a:lnTo>
                    <a:pt x="1795271" y="1070483"/>
                  </a:lnTo>
                  <a:lnTo>
                    <a:pt x="1862582" y="997076"/>
                  </a:lnTo>
                  <a:lnTo>
                    <a:pt x="1925827" y="921765"/>
                  </a:lnTo>
                  <a:lnTo>
                    <a:pt x="1984756" y="844422"/>
                  </a:lnTo>
                  <a:lnTo>
                    <a:pt x="2039112" y="765301"/>
                  </a:lnTo>
                  <a:lnTo>
                    <a:pt x="2088641" y="684657"/>
                  </a:lnTo>
                  <a:lnTo>
                    <a:pt x="2133218" y="602488"/>
                  </a:lnTo>
                  <a:lnTo>
                    <a:pt x="2172462" y="519175"/>
                  </a:lnTo>
                  <a:lnTo>
                    <a:pt x="2206370" y="434594"/>
                  </a:lnTo>
                  <a:lnTo>
                    <a:pt x="2234691" y="349250"/>
                  </a:lnTo>
                  <a:lnTo>
                    <a:pt x="2257043" y="262889"/>
                  </a:lnTo>
                  <a:lnTo>
                    <a:pt x="2266188" y="219075"/>
                  </a:lnTo>
                  <a:lnTo>
                    <a:pt x="2271896" y="175359"/>
                  </a:lnTo>
                  <a:lnTo>
                    <a:pt x="2214140" y="170870"/>
                  </a:lnTo>
                  <a:close/>
                </a:path>
                <a:path extrusionOk="0" h="1852929" w="2331084">
                  <a:moveTo>
                    <a:pt x="2315081" y="140588"/>
                  </a:moveTo>
                  <a:lnTo>
                    <a:pt x="2218055" y="140588"/>
                  </a:lnTo>
                  <a:lnTo>
                    <a:pt x="2275459" y="148081"/>
                  </a:lnTo>
                  <a:lnTo>
                    <a:pt x="2271896" y="175359"/>
                  </a:lnTo>
                  <a:lnTo>
                    <a:pt x="2331085" y="179958"/>
                  </a:lnTo>
                  <a:lnTo>
                    <a:pt x="2315081" y="140588"/>
                  </a:lnTo>
                  <a:close/>
                </a:path>
                <a:path extrusionOk="0" h="1852929" w="2331084">
                  <a:moveTo>
                    <a:pt x="2218055" y="140588"/>
                  </a:moveTo>
                  <a:lnTo>
                    <a:pt x="2214140" y="170870"/>
                  </a:lnTo>
                  <a:lnTo>
                    <a:pt x="2271896" y="175359"/>
                  </a:lnTo>
                  <a:lnTo>
                    <a:pt x="2275459" y="148081"/>
                  </a:lnTo>
                  <a:lnTo>
                    <a:pt x="2218055" y="140588"/>
                  </a:lnTo>
                  <a:close/>
                </a:path>
                <a:path extrusionOk="0" h="1852929" w="2331084">
                  <a:moveTo>
                    <a:pt x="2257933" y="0"/>
                  </a:moveTo>
                  <a:lnTo>
                    <a:pt x="2157857" y="166496"/>
                  </a:lnTo>
                  <a:lnTo>
                    <a:pt x="2214140" y="170870"/>
                  </a:lnTo>
                  <a:lnTo>
                    <a:pt x="2218055" y="140588"/>
                  </a:lnTo>
                  <a:lnTo>
                    <a:pt x="2315081" y="140588"/>
                  </a:lnTo>
                  <a:lnTo>
                    <a:pt x="2257933"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0" name="Google Shape;5060;p186"/>
            <p:cNvSpPr/>
            <p:nvPr/>
          </p:nvSpPr>
          <p:spPr>
            <a:xfrm>
              <a:off x="6044183" y="2924555"/>
              <a:ext cx="2533015" cy="429895"/>
            </a:xfrm>
            <a:custGeom>
              <a:rect b="b" l="l" r="r" t="t"/>
              <a:pathLst>
                <a:path extrusionOk="0" h="429895" w="2533015">
                  <a:moveTo>
                    <a:pt x="2532888" y="0"/>
                  </a:moveTo>
                  <a:lnTo>
                    <a:pt x="0" y="0"/>
                  </a:lnTo>
                  <a:lnTo>
                    <a:pt x="0" y="429768"/>
                  </a:lnTo>
                  <a:lnTo>
                    <a:pt x="2532888" y="429768"/>
                  </a:lnTo>
                  <a:lnTo>
                    <a:pt x="253288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61" name="Google Shape;5061;p186"/>
          <p:cNvSpPr txBox="1"/>
          <p:nvPr/>
        </p:nvSpPr>
        <p:spPr>
          <a:xfrm>
            <a:off x="6743445" y="2907284"/>
            <a:ext cx="1136015" cy="361315"/>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None/>
            </a:pPr>
            <a:r>
              <a:rPr lang="en-US" sz="1100">
                <a:solidFill>
                  <a:srgbClr val="464646"/>
                </a:solidFill>
                <a:latin typeface="Arial"/>
                <a:ea typeface="Arial"/>
                <a:cs typeface="Arial"/>
                <a:sym typeface="Arial"/>
              </a:rPr>
              <a:t>Your distribution’s</a:t>
            </a:r>
            <a:endParaRPr sz="1100">
              <a:solidFill>
                <a:schemeClr val="dk1"/>
              </a:solidFill>
              <a:latin typeface="Arial"/>
              <a:ea typeface="Arial"/>
              <a:cs typeface="Arial"/>
              <a:sym typeface="Arial"/>
            </a:endParaRPr>
          </a:p>
          <a:p>
            <a:pPr indent="0" lvl="0" marL="37465" marR="0" rtl="0" algn="ctr">
              <a:lnSpc>
                <a:spcPct val="100000"/>
              </a:lnSpc>
              <a:spcBef>
                <a:spcPts val="0"/>
              </a:spcBef>
              <a:spcAft>
                <a:spcPts val="0"/>
              </a:spcAft>
              <a:buNone/>
            </a:pPr>
            <a:r>
              <a:rPr lang="en-US" sz="1100">
                <a:solidFill>
                  <a:srgbClr val="464646"/>
                </a:solidFill>
                <a:latin typeface="Arial"/>
                <a:ea typeface="Arial"/>
                <a:cs typeface="Arial"/>
                <a:sym typeface="Arial"/>
              </a:rPr>
              <a:t>configuration</a:t>
            </a:r>
            <a:endParaRPr sz="1100">
              <a:solidFill>
                <a:schemeClr val="dk1"/>
              </a:solidFill>
              <a:latin typeface="Arial"/>
              <a:ea typeface="Arial"/>
              <a:cs typeface="Arial"/>
              <a:sym typeface="Arial"/>
            </a:endParaRPr>
          </a:p>
        </p:txBody>
      </p:sp>
      <p:sp>
        <p:nvSpPr>
          <p:cNvPr id="5062" name="Google Shape;5062;p186"/>
          <p:cNvSpPr txBox="1"/>
          <p:nvPr/>
        </p:nvSpPr>
        <p:spPr>
          <a:xfrm>
            <a:off x="7165975" y="2404998"/>
            <a:ext cx="1530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464646"/>
                </a:solidFill>
                <a:latin typeface="Arial"/>
                <a:ea typeface="Arial"/>
                <a:cs typeface="Arial"/>
                <a:sym typeface="Arial"/>
              </a:rPr>
              <a:t>4</a:t>
            </a:r>
            <a:endParaRPr sz="1800">
              <a:solidFill>
                <a:schemeClr val="dk1"/>
              </a:solidFill>
              <a:latin typeface="Arial"/>
              <a:ea typeface="Arial"/>
              <a:cs typeface="Arial"/>
              <a:sym typeface="Arial"/>
            </a:endParaRPr>
          </a:p>
        </p:txBody>
      </p:sp>
      <p:grpSp>
        <p:nvGrpSpPr>
          <p:cNvPr id="5063" name="Google Shape;5063;p186"/>
          <p:cNvGrpSpPr/>
          <p:nvPr/>
        </p:nvGrpSpPr>
        <p:grpSpPr>
          <a:xfrm>
            <a:off x="7994141" y="75437"/>
            <a:ext cx="1096010" cy="1000125"/>
            <a:chOff x="7994141" y="75437"/>
            <a:chExt cx="1096010" cy="1000125"/>
          </a:xfrm>
        </p:grpSpPr>
        <p:sp>
          <p:nvSpPr>
            <p:cNvPr id="5064" name="Google Shape;5064;p186"/>
            <p:cNvSpPr/>
            <p:nvPr/>
          </p:nvSpPr>
          <p:spPr>
            <a:xfrm>
              <a:off x="7994141" y="75437"/>
              <a:ext cx="1096010" cy="1000125"/>
            </a:xfrm>
            <a:custGeom>
              <a:rect b="b" l="l" r="r" t="t"/>
              <a:pathLst>
                <a:path extrusionOk="0" h="1000125" w="1096009">
                  <a:moveTo>
                    <a:pt x="0" y="98171"/>
                  </a:moveTo>
                  <a:lnTo>
                    <a:pt x="7713" y="59953"/>
                  </a:lnTo>
                  <a:lnTo>
                    <a:pt x="28749" y="28749"/>
                  </a:lnTo>
                  <a:lnTo>
                    <a:pt x="59953" y="7713"/>
                  </a:lnTo>
                  <a:lnTo>
                    <a:pt x="98171" y="0"/>
                  </a:lnTo>
                  <a:lnTo>
                    <a:pt x="997584" y="0"/>
                  </a:lnTo>
                  <a:lnTo>
                    <a:pt x="1035802" y="7713"/>
                  </a:lnTo>
                  <a:lnTo>
                    <a:pt x="1067006" y="28749"/>
                  </a:lnTo>
                  <a:lnTo>
                    <a:pt x="1088042" y="59953"/>
                  </a:lnTo>
                  <a:lnTo>
                    <a:pt x="1095755" y="98171"/>
                  </a:lnTo>
                  <a:lnTo>
                    <a:pt x="1095755" y="901573"/>
                  </a:lnTo>
                  <a:lnTo>
                    <a:pt x="1088042" y="939790"/>
                  </a:lnTo>
                  <a:lnTo>
                    <a:pt x="1067006" y="970994"/>
                  </a:lnTo>
                  <a:lnTo>
                    <a:pt x="1035802" y="992030"/>
                  </a:lnTo>
                  <a:lnTo>
                    <a:pt x="997584"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8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5" name="Google Shape;5065;p186"/>
            <p:cNvSpPr/>
            <p:nvPr/>
          </p:nvSpPr>
          <p:spPr>
            <a:xfrm>
              <a:off x="8232647" y="224027"/>
              <a:ext cx="603504" cy="713232"/>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66" name="Google Shape;5066;p186"/>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5067" name="Google Shape;5067;p186"/>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1" name="Shape 5071"/>
        <p:cNvGrpSpPr/>
        <p:nvPr/>
      </p:nvGrpSpPr>
      <p:grpSpPr>
        <a:xfrm>
          <a:off x="0" y="0"/>
          <a:ext cx="0" cy="0"/>
          <a:chOff x="0" y="0"/>
          <a:chExt cx="0" cy="0"/>
        </a:xfrm>
      </p:grpSpPr>
      <p:grpSp>
        <p:nvGrpSpPr>
          <p:cNvPr id="5072" name="Google Shape;5072;p187"/>
          <p:cNvGrpSpPr/>
          <p:nvPr/>
        </p:nvGrpSpPr>
        <p:grpSpPr>
          <a:xfrm>
            <a:off x="1520929" y="967717"/>
            <a:ext cx="5481873" cy="3645453"/>
            <a:chOff x="1520929" y="967717"/>
            <a:chExt cx="5481873" cy="3645453"/>
          </a:xfrm>
        </p:grpSpPr>
        <p:sp>
          <p:nvSpPr>
            <p:cNvPr id="5073" name="Google Shape;5073;p187"/>
            <p:cNvSpPr/>
            <p:nvPr/>
          </p:nvSpPr>
          <p:spPr>
            <a:xfrm>
              <a:off x="1520929" y="967717"/>
              <a:ext cx="5481873" cy="364545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4" name="Google Shape;5074;p187"/>
            <p:cNvSpPr/>
            <p:nvPr/>
          </p:nvSpPr>
          <p:spPr>
            <a:xfrm>
              <a:off x="1685543" y="1132331"/>
              <a:ext cx="5152644" cy="331622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75" name="Google Shape;5075;p187"/>
          <p:cNvSpPr txBox="1"/>
          <p:nvPr>
            <p:ph type="title"/>
          </p:nvPr>
        </p:nvSpPr>
        <p:spPr>
          <a:xfrm>
            <a:off x="415544" y="139065"/>
            <a:ext cx="7337400" cy="8742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a:t>How CloudFront Delivers Content to Your  Users</a:t>
            </a:r>
            <a:endParaRPr/>
          </a:p>
        </p:txBody>
      </p:sp>
      <p:grpSp>
        <p:nvGrpSpPr>
          <p:cNvPr id="5076" name="Google Shape;5076;p187"/>
          <p:cNvGrpSpPr/>
          <p:nvPr/>
        </p:nvGrpSpPr>
        <p:grpSpPr>
          <a:xfrm>
            <a:off x="2601467" y="1158239"/>
            <a:ext cx="4194556" cy="1824228"/>
            <a:chOff x="2601467" y="1158239"/>
            <a:chExt cx="4194556" cy="1824228"/>
          </a:xfrm>
        </p:grpSpPr>
        <p:sp>
          <p:nvSpPr>
            <p:cNvPr id="5077" name="Google Shape;5077;p187"/>
            <p:cNvSpPr/>
            <p:nvPr/>
          </p:nvSpPr>
          <p:spPr>
            <a:xfrm>
              <a:off x="2601467" y="1741931"/>
              <a:ext cx="216407" cy="23317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8" name="Google Shape;5078;p187"/>
            <p:cNvSpPr/>
            <p:nvPr/>
          </p:nvSpPr>
          <p:spPr>
            <a:xfrm>
              <a:off x="2839211" y="1871471"/>
              <a:ext cx="231648" cy="23317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9" name="Google Shape;5079;p187"/>
            <p:cNvSpPr/>
            <p:nvPr/>
          </p:nvSpPr>
          <p:spPr>
            <a:xfrm>
              <a:off x="2839211" y="1607819"/>
              <a:ext cx="216407" cy="23164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0" name="Google Shape;5080;p187"/>
            <p:cNvSpPr/>
            <p:nvPr/>
          </p:nvSpPr>
          <p:spPr>
            <a:xfrm>
              <a:off x="5413247" y="1409699"/>
              <a:ext cx="214884" cy="23164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1" name="Google Shape;5081;p187"/>
            <p:cNvSpPr/>
            <p:nvPr/>
          </p:nvSpPr>
          <p:spPr>
            <a:xfrm>
              <a:off x="5519927" y="1158239"/>
              <a:ext cx="216408" cy="233172"/>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2" name="Google Shape;5082;p187"/>
            <p:cNvSpPr/>
            <p:nvPr/>
          </p:nvSpPr>
          <p:spPr>
            <a:xfrm>
              <a:off x="3992879" y="2651759"/>
              <a:ext cx="216408" cy="23164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3" name="Google Shape;5083;p187"/>
            <p:cNvSpPr/>
            <p:nvPr/>
          </p:nvSpPr>
          <p:spPr>
            <a:xfrm>
              <a:off x="4223003" y="2750819"/>
              <a:ext cx="216408" cy="23164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4" name="Google Shape;5084;p187"/>
            <p:cNvSpPr/>
            <p:nvPr/>
          </p:nvSpPr>
          <p:spPr>
            <a:xfrm>
              <a:off x="5716523" y="1531619"/>
              <a:ext cx="1079500" cy="304800"/>
            </a:xfrm>
            <a:custGeom>
              <a:rect b="b" l="l" r="r" t="t"/>
              <a:pathLst>
                <a:path extrusionOk="0" h="304800" w="1079500">
                  <a:moveTo>
                    <a:pt x="1078992" y="0"/>
                  </a:moveTo>
                  <a:lnTo>
                    <a:pt x="0" y="0"/>
                  </a:lnTo>
                  <a:lnTo>
                    <a:pt x="0" y="304800"/>
                  </a:lnTo>
                  <a:lnTo>
                    <a:pt x="1078992" y="304800"/>
                  </a:lnTo>
                  <a:lnTo>
                    <a:pt x="107899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85" name="Google Shape;5085;p187"/>
          <p:cNvSpPr txBox="1"/>
          <p:nvPr/>
        </p:nvSpPr>
        <p:spPr>
          <a:xfrm>
            <a:off x="5716523" y="1531619"/>
            <a:ext cx="1079500" cy="157480"/>
          </a:xfrm>
          <a:prstGeom prst="rect">
            <a:avLst/>
          </a:prstGeom>
          <a:noFill/>
          <a:ln>
            <a:noFill/>
          </a:ln>
        </p:spPr>
        <p:txBody>
          <a:bodyPr anchorCtr="0" anchor="t" bIns="0" lIns="0" spcFirstLastPara="1" rIns="0" wrap="square" tIns="0">
            <a:spAutoFit/>
          </a:bodyPr>
          <a:lstStyle/>
          <a:p>
            <a:pPr indent="0" lvl="0" marL="19685" marR="0" rtl="0" algn="l">
              <a:lnSpc>
                <a:spcPct val="117999"/>
              </a:lnSpc>
              <a:spcBef>
                <a:spcPts val="0"/>
              </a:spcBef>
              <a:spcAft>
                <a:spcPts val="0"/>
              </a:spcAft>
              <a:buNone/>
            </a:pPr>
            <a:r>
              <a:rPr lang="en-US" sz="1000">
                <a:solidFill>
                  <a:srgbClr val="464646"/>
                </a:solidFill>
                <a:latin typeface="Arial"/>
                <a:ea typeface="Arial"/>
                <a:cs typeface="Arial"/>
                <a:sym typeface="Arial"/>
              </a:rPr>
              <a:t>Amazon S3 server</a:t>
            </a:r>
            <a:endParaRPr sz="1000">
              <a:solidFill>
                <a:schemeClr val="dk1"/>
              </a:solidFill>
              <a:latin typeface="Arial"/>
              <a:ea typeface="Arial"/>
              <a:cs typeface="Arial"/>
              <a:sym typeface="Arial"/>
            </a:endParaRPr>
          </a:p>
        </p:txBody>
      </p:sp>
      <p:sp>
        <p:nvSpPr>
          <p:cNvPr id="5086" name="Google Shape;5086;p187"/>
          <p:cNvSpPr txBox="1"/>
          <p:nvPr/>
        </p:nvSpPr>
        <p:spPr>
          <a:xfrm>
            <a:off x="5810503" y="1669542"/>
            <a:ext cx="89090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or HTTP server</a:t>
            </a:r>
            <a:endParaRPr sz="1000">
              <a:solidFill>
                <a:schemeClr val="dk1"/>
              </a:solidFill>
              <a:latin typeface="Arial"/>
              <a:ea typeface="Arial"/>
              <a:cs typeface="Arial"/>
              <a:sym typeface="Arial"/>
            </a:endParaRPr>
          </a:p>
        </p:txBody>
      </p:sp>
      <p:grpSp>
        <p:nvGrpSpPr>
          <p:cNvPr id="5087" name="Google Shape;5087;p187"/>
          <p:cNvGrpSpPr/>
          <p:nvPr/>
        </p:nvGrpSpPr>
        <p:grpSpPr>
          <a:xfrm>
            <a:off x="1656588" y="3692652"/>
            <a:ext cx="1056132" cy="615696"/>
            <a:chOff x="1656588" y="3692652"/>
            <a:chExt cx="1056132" cy="615696"/>
          </a:xfrm>
        </p:grpSpPr>
        <p:sp>
          <p:nvSpPr>
            <p:cNvPr id="5088" name="Google Shape;5088;p187"/>
            <p:cNvSpPr/>
            <p:nvPr/>
          </p:nvSpPr>
          <p:spPr>
            <a:xfrm>
              <a:off x="1656588" y="3692652"/>
              <a:ext cx="614172" cy="615696"/>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9" name="Google Shape;5089;p187"/>
            <p:cNvSpPr/>
            <p:nvPr/>
          </p:nvSpPr>
          <p:spPr>
            <a:xfrm>
              <a:off x="2109216" y="3697224"/>
              <a:ext cx="603504" cy="605028"/>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90" name="Google Shape;5090;p187"/>
          <p:cNvSpPr txBox="1"/>
          <p:nvPr/>
        </p:nvSpPr>
        <p:spPr>
          <a:xfrm>
            <a:off x="1816354" y="4219143"/>
            <a:ext cx="84201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User </a:t>
            </a:r>
            <a:r>
              <a:rPr baseline="30000" lang="en-US" sz="1500">
                <a:solidFill>
                  <a:srgbClr val="464646"/>
                </a:solidFill>
                <a:latin typeface="Arial"/>
                <a:ea typeface="Arial"/>
                <a:cs typeface="Arial"/>
                <a:sym typeface="Arial"/>
              </a:rPr>
              <a:t>Website</a:t>
            </a:r>
            <a:endParaRPr baseline="30000" sz="1500">
              <a:solidFill>
                <a:schemeClr val="dk1"/>
              </a:solidFill>
              <a:latin typeface="Arial"/>
              <a:ea typeface="Arial"/>
              <a:cs typeface="Arial"/>
              <a:sym typeface="Arial"/>
            </a:endParaRPr>
          </a:p>
        </p:txBody>
      </p:sp>
      <p:sp>
        <p:nvSpPr>
          <p:cNvPr id="5091" name="Google Shape;5091;p187"/>
          <p:cNvSpPr/>
          <p:nvPr/>
        </p:nvSpPr>
        <p:spPr>
          <a:xfrm>
            <a:off x="1696211" y="2700527"/>
            <a:ext cx="605155" cy="96520"/>
          </a:xfrm>
          <a:custGeom>
            <a:rect b="b" l="l" r="r" t="t"/>
            <a:pathLst>
              <a:path extrusionOk="0" h="96519" w="605155">
                <a:moveTo>
                  <a:pt x="605027" y="0"/>
                </a:moveTo>
                <a:lnTo>
                  <a:pt x="0" y="0"/>
                </a:lnTo>
                <a:lnTo>
                  <a:pt x="0" y="96012"/>
                </a:lnTo>
                <a:lnTo>
                  <a:pt x="605027" y="96012"/>
                </a:lnTo>
                <a:lnTo>
                  <a:pt x="605027"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2" name="Google Shape;5092;p187"/>
          <p:cNvSpPr txBox="1"/>
          <p:nvPr/>
        </p:nvSpPr>
        <p:spPr>
          <a:xfrm>
            <a:off x="1724405" y="2686938"/>
            <a:ext cx="549275" cy="13208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700">
                <a:solidFill>
                  <a:srgbClr val="464646"/>
                </a:solidFill>
                <a:latin typeface="Arial"/>
                <a:ea typeface="Arial"/>
                <a:cs typeface="Arial"/>
                <a:sym typeface="Arial"/>
              </a:rPr>
              <a:t>example.com</a:t>
            </a:r>
            <a:endParaRPr sz="700">
              <a:solidFill>
                <a:schemeClr val="dk1"/>
              </a:solidFill>
              <a:latin typeface="Arial"/>
              <a:ea typeface="Arial"/>
              <a:cs typeface="Arial"/>
              <a:sym typeface="Arial"/>
            </a:endParaRPr>
          </a:p>
        </p:txBody>
      </p:sp>
      <p:sp>
        <p:nvSpPr>
          <p:cNvPr id="5093" name="Google Shape;5093;p187"/>
          <p:cNvSpPr txBox="1"/>
          <p:nvPr/>
        </p:nvSpPr>
        <p:spPr>
          <a:xfrm>
            <a:off x="2077973" y="3478148"/>
            <a:ext cx="1530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464646"/>
                </a:solidFill>
                <a:latin typeface="Arial"/>
                <a:ea typeface="Arial"/>
                <a:cs typeface="Arial"/>
                <a:sym typeface="Arial"/>
              </a:rPr>
              <a:t>1</a:t>
            </a:r>
            <a:endParaRPr sz="1800">
              <a:solidFill>
                <a:schemeClr val="dk1"/>
              </a:solidFill>
              <a:latin typeface="Arial"/>
              <a:ea typeface="Arial"/>
              <a:cs typeface="Arial"/>
              <a:sym typeface="Arial"/>
            </a:endParaRPr>
          </a:p>
        </p:txBody>
      </p:sp>
      <p:grpSp>
        <p:nvGrpSpPr>
          <p:cNvPr id="5094" name="Google Shape;5094;p187"/>
          <p:cNvGrpSpPr/>
          <p:nvPr/>
        </p:nvGrpSpPr>
        <p:grpSpPr>
          <a:xfrm>
            <a:off x="2083307" y="1943100"/>
            <a:ext cx="3860292" cy="1569720"/>
            <a:chOff x="2083307" y="1943100"/>
            <a:chExt cx="3860292" cy="1569720"/>
          </a:xfrm>
        </p:grpSpPr>
        <p:sp>
          <p:nvSpPr>
            <p:cNvPr id="5095" name="Google Shape;5095;p187"/>
            <p:cNvSpPr/>
            <p:nvPr/>
          </p:nvSpPr>
          <p:spPr>
            <a:xfrm>
              <a:off x="2083307" y="2371344"/>
              <a:ext cx="2235708" cy="1141476"/>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6" name="Google Shape;5096;p187"/>
            <p:cNvSpPr/>
            <p:nvPr/>
          </p:nvSpPr>
          <p:spPr>
            <a:xfrm>
              <a:off x="2125979" y="2394330"/>
              <a:ext cx="1976120" cy="1057275"/>
            </a:xfrm>
            <a:custGeom>
              <a:rect b="b" l="l" r="r" t="t"/>
              <a:pathLst>
                <a:path extrusionOk="0" h="1057275" w="1976120">
                  <a:moveTo>
                    <a:pt x="1001394" y="0"/>
                  </a:moveTo>
                  <a:lnTo>
                    <a:pt x="954151" y="1524"/>
                  </a:lnTo>
                  <a:lnTo>
                    <a:pt x="906780" y="6223"/>
                  </a:lnTo>
                  <a:lnTo>
                    <a:pt x="859789" y="13716"/>
                  </a:lnTo>
                  <a:lnTo>
                    <a:pt x="813053" y="24002"/>
                  </a:lnTo>
                  <a:lnTo>
                    <a:pt x="766699" y="37083"/>
                  </a:lnTo>
                  <a:lnTo>
                    <a:pt x="721106" y="52705"/>
                  </a:lnTo>
                  <a:lnTo>
                    <a:pt x="676147" y="70866"/>
                  </a:lnTo>
                  <a:lnTo>
                    <a:pt x="631317" y="91567"/>
                  </a:lnTo>
                  <a:lnTo>
                    <a:pt x="587756" y="114426"/>
                  </a:lnTo>
                  <a:lnTo>
                    <a:pt x="545083" y="139445"/>
                  </a:lnTo>
                  <a:lnTo>
                    <a:pt x="503300" y="166624"/>
                  </a:lnTo>
                  <a:lnTo>
                    <a:pt x="462533" y="195833"/>
                  </a:lnTo>
                  <a:lnTo>
                    <a:pt x="423037" y="226821"/>
                  </a:lnTo>
                  <a:lnTo>
                    <a:pt x="384428" y="259714"/>
                  </a:lnTo>
                  <a:lnTo>
                    <a:pt x="347471" y="294258"/>
                  </a:lnTo>
                  <a:lnTo>
                    <a:pt x="311657" y="330581"/>
                  </a:lnTo>
                  <a:lnTo>
                    <a:pt x="277494" y="368300"/>
                  </a:lnTo>
                  <a:lnTo>
                    <a:pt x="244728" y="407416"/>
                  </a:lnTo>
                  <a:lnTo>
                    <a:pt x="213613" y="448056"/>
                  </a:lnTo>
                  <a:lnTo>
                    <a:pt x="184276" y="489966"/>
                  </a:lnTo>
                  <a:lnTo>
                    <a:pt x="156718" y="532892"/>
                  </a:lnTo>
                  <a:lnTo>
                    <a:pt x="131063" y="576961"/>
                  </a:lnTo>
                  <a:lnTo>
                    <a:pt x="107442" y="622045"/>
                  </a:lnTo>
                  <a:lnTo>
                    <a:pt x="85851" y="668019"/>
                  </a:lnTo>
                  <a:lnTo>
                    <a:pt x="66547" y="714501"/>
                  </a:lnTo>
                  <a:lnTo>
                    <a:pt x="49530" y="762000"/>
                  </a:lnTo>
                  <a:lnTo>
                    <a:pt x="34797" y="810006"/>
                  </a:lnTo>
                  <a:lnTo>
                    <a:pt x="22478" y="858774"/>
                  </a:lnTo>
                  <a:lnTo>
                    <a:pt x="12826" y="907669"/>
                  </a:lnTo>
                  <a:lnTo>
                    <a:pt x="5714" y="957199"/>
                  </a:lnTo>
                  <a:lnTo>
                    <a:pt x="1396" y="1006982"/>
                  </a:lnTo>
                  <a:lnTo>
                    <a:pt x="0" y="1055877"/>
                  </a:lnTo>
                  <a:lnTo>
                    <a:pt x="57912" y="1056894"/>
                  </a:lnTo>
                  <a:lnTo>
                    <a:pt x="58293" y="1032763"/>
                  </a:lnTo>
                  <a:lnTo>
                    <a:pt x="59308" y="1009395"/>
                  </a:lnTo>
                  <a:lnTo>
                    <a:pt x="63372" y="963168"/>
                  </a:lnTo>
                  <a:lnTo>
                    <a:pt x="69976" y="916813"/>
                  </a:lnTo>
                  <a:lnTo>
                    <a:pt x="79247" y="870712"/>
                  </a:lnTo>
                  <a:lnTo>
                    <a:pt x="90805" y="824992"/>
                  </a:lnTo>
                  <a:lnTo>
                    <a:pt x="104647" y="779652"/>
                  </a:lnTo>
                  <a:lnTo>
                    <a:pt x="120903" y="734821"/>
                  </a:lnTo>
                  <a:lnTo>
                    <a:pt x="139319" y="690244"/>
                  </a:lnTo>
                  <a:lnTo>
                    <a:pt x="159893" y="646683"/>
                  </a:lnTo>
                  <a:lnTo>
                    <a:pt x="182371" y="603885"/>
                  </a:lnTo>
                  <a:lnTo>
                    <a:pt x="206756" y="562101"/>
                  </a:lnTo>
                  <a:lnTo>
                    <a:pt x="232918" y="521207"/>
                  </a:lnTo>
                  <a:lnTo>
                    <a:pt x="260984" y="481330"/>
                  </a:lnTo>
                  <a:lnTo>
                    <a:pt x="290575" y="442721"/>
                  </a:lnTo>
                  <a:lnTo>
                    <a:pt x="321818" y="405511"/>
                  </a:lnTo>
                  <a:lnTo>
                    <a:pt x="354583" y="369443"/>
                  </a:lnTo>
                  <a:lnTo>
                    <a:pt x="388619" y="335025"/>
                  </a:lnTo>
                  <a:lnTo>
                    <a:pt x="424052" y="302006"/>
                  </a:lnTo>
                  <a:lnTo>
                    <a:pt x="460501" y="270891"/>
                  </a:lnTo>
                  <a:lnTo>
                    <a:pt x="498347" y="241300"/>
                  </a:lnTo>
                  <a:lnTo>
                    <a:pt x="536956" y="213741"/>
                  </a:lnTo>
                  <a:lnTo>
                    <a:pt x="576580" y="187960"/>
                  </a:lnTo>
                  <a:lnTo>
                    <a:pt x="616965" y="164464"/>
                  </a:lnTo>
                  <a:lnTo>
                    <a:pt x="658240" y="142875"/>
                  </a:lnTo>
                  <a:lnTo>
                    <a:pt x="699643" y="123825"/>
                  </a:lnTo>
                  <a:lnTo>
                    <a:pt x="742061" y="106680"/>
                  </a:lnTo>
                  <a:lnTo>
                    <a:pt x="784859" y="92075"/>
                  </a:lnTo>
                  <a:lnTo>
                    <a:pt x="828039" y="80010"/>
                  </a:lnTo>
                  <a:lnTo>
                    <a:pt x="871474" y="70485"/>
                  </a:lnTo>
                  <a:lnTo>
                    <a:pt x="914907" y="63500"/>
                  </a:lnTo>
                  <a:lnTo>
                    <a:pt x="958722" y="59308"/>
                  </a:lnTo>
                  <a:lnTo>
                    <a:pt x="1002411" y="57912"/>
                  </a:lnTo>
                  <a:lnTo>
                    <a:pt x="1612389" y="57912"/>
                  </a:lnTo>
                  <a:lnTo>
                    <a:pt x="1605660" y="56514"/>
                  </a:lnTo>
                  <a:lnTo>
                    <a:pt x="1567687" y="49275"/>
                  </a:lnTo>
                  <a:lnTo>
                    <a:pt x="1528698" y="42544"/>
                  </a:lnTo>
                  <a:lnTo>
                    <a:pt x="1488440" y="36068"/>
                  </a:lnTo>
                  <a:lnTo>
                    <a:pt x="1447419" y="30225"/>
                  </a:lnTo>
                  <a:lnTo>
                    <a:pt x="1405382" y="24764"/>
                  </a:lnTo>
                  <a:lnTo>
                    <a:pt x="1362583" y="19685"/>
                  </a:lnTo>
                  <a:lnTo>
                    <a:pt x="1319148" y="15367"/>
                  </a:lnTo>
                  <a:lnTo>
                    <a:pt x="1230375" y="7874"/>
                  </a:lnTo>
                  <a:lnTo>
                    <a:pt x="1139824" y="2920"/>
                  </a:lnTo>
                  <a:lnTo>
                    <a:pt x="1094105" y="1269"/>
                  </a:lnTo>
                  <a:lnTo>
                    <a:pt x="1048131" y="254"/>
                  </a:lnTo>
                  <a:lnTo>
                    <a:pt x="1001394" y="0"/>
                  </a:lnTo>
                  <a:close/>
                </a:path>
                <a:path extrusionOk="0" h="1057275" w="1976120">
                  <a:moveTo>
                    <a:pt x="1818798" y="175818"/>
                  </a:moveTo>
                  <a:lnTo>
                    <a:pt x="1785239" y="218694"/>
                  </a:lnTo>
                  <a:lnTo>
                    <a:pt x="1975611" y="257429"/>
                  </a:lnTo>
                  <a:lnTo>
                    <a:pt x="1944927" y="192786"/>
                  </a:lnTo>
                  <a:lnTo>
                    <a:pt x="1846325" y="192786"/>
                  </a:lnTo>
                  <a:lnTo>
                    <a:pt x="1818798" y="175818"/>
                  </a:lnTo>
                  <a:close/>
                </a:path>
                <a:path extrusionOk="0" h="1057275" w="1976120">
                  <a:moveTo>
                    <a:pt x="1854712" y="129936"/>
                  </a:moveTo>
                  <a:lnTo>
                    <a:pt x="1818798" y="175818"/>
                  </a:lnTo>
                  <a:lnTo>
                    <a:pt x="1846325" y="192786"/>
                  </a:lnTo>
                  <a:lnTo>
                    <a:pt x="1876806" y="143510"/>
                  </a:lnTo>
                  <a:lnTo>
                    <a:pt x="1854712" y="129936"/>
                  </a:lnTo>
                  <a:close/>
                </a:path>
                <a:path extrusionOk="0" h="1057275" w="1976120">
                  <a:moveTo>
                    <a:pt x="1892299" y="81914"/>
                  </a:moveTo>
                  <a:lnTo>
                    <a:pt x="1854712" y="129936"/>
                  </a:lnTo>
                  <a:lnTo>
                    <a:pt x="1876806" y="143510"/>
                  </a:lnTo>
                  <a:lnTo>
                    <a:pt x="1846325" y="192786"/>
                  </a:lnTo>
                  <a:lnTo>
                    <a:pt x="1944927" y="192786"/>
                  </a:lnTo>
                  <a:lnTo>
                    <a:pt x="1892299" y="81914"/>
                  </a:lnTo>
                  <a:close/>
                </a:path>
                <a:path extrusionOk="0" h="1057275" w="1976120">
                  <a:moveTo>
                    <a:pt x="1810156" y="170491"/>
                  </a:moveTo>
                  <a:lnTo>
                    <a:pt x="1818798" y="175818"/>
                  </a:lnTo>
                  <a:lnTo>
                    <a:pt x="1822118" y="171576"/>
                  </a:lnTo>
                  <a:lnTo>
                    <a:pt x="1813306" y="171576"/>
                  </a:lnTo>
                  <a:lnTo>
                    <a:pt x="1810156" y="170491"/>
                  </a:lnTo>
                  <a:close/>
                </a:path>
                <a:path extrusionOk="0" h="1057275" w="1976120">
                  <a:moveTo>
                    <a:pt x="1807591" y="168910"/>
                  </a:moveTo>
                  <a:lnTo>
                    <a:pt x="1810156" y="170491"/>
                  </a:lnTo>
                  <a:lnTo>
                    <a:pt x="1813306" y="171576"/>
                  </a:lnTo>
                  <a:lnTo>
                    <a:pt x="1807591" y="168910"/>
                  </a:lnTo>
                  <a:close/>
                </a:path>
                <a:path extrusionOk="0" h="1057275" w="1976120">
                  <a:moveTo>
                    <a:pt x="1824206" y="168910"/>
                  </a:moveTo>
                  <a:lnTo>
                    <a:pt x="1807591" y="168910"/>
                  </a:lnTo>
                  <a:lnTo>
                    <a:pt x="1813306" y="171576"/>
                  </a:lnTo>
                  <a:lnTo>
                    <a:pt x="1822118" y="171576"/>
                  </a:lnTo>
                  <a:lnTo>
                    <a:pt x="1824206" y="168910"/>
                  </a:lnTo>
                  <a:close/>
                </a:path>
                <a:path extrusionOk="0" h="1057275" w="1976120">
                  <a:moveTo>
                    <a:pt x="1612389" y="57912"/>
                  </a:moveTo>
                  <a:lnTo>
                    <a:pt x="1002411" y="57912"/>
                  </a:lnTo>
                  <a:lnTo>
                    <a:pt x="1047750" y="58166"/>
                  </a:lnTo>
                  <a:lnTo>
                    <a:pt x="1092834" y="59181"/>
                  </a:lnTo>
                  <a:lnTo>
                    <a:pt x="1137793" y="60832"/>
                  </a:lnTo>
                  <a:lnTo>
                    <a:pt x="1182496" y="62992"/>
                  </a:lnTo>
                  <a:lnTo>
                    <a:pt x="1226693" y="65786"/>
                  </a:lnTo>
                  <a:lnTo>
                    <a:pt x="1270634" y="69087"/>
                  </a:lnTo>
                  <a:lnTo>
                    <a:pt x="1356741" y="77343"/>
                  </a:lnTo>
                  <a:lnTo>
                    <a:pt x="1398778" y="82295"/>
                  </a:lnTo>
                  <a:lnTo>
                    <a:pt x="1439925" y="87630"/>
                  </a:lnTo>
                  <a:lnTo>
                    <a:pt x="1480311" y="93344"/>
                  </a:lnTo>
                  <a:lnTo>
                    <a:pt x="1519555" y="99694"/>
                  </a:lnTo>
                  <a:lnTo>
                    <a:pt x="1557908" y="106299"/>
                  </a:lnTo>
                  <a:lnTo>
                    <a:pt x="1630553" y="120776"/>
                  </a:lnTo>
                  <a:lnTo>
                    <a:pt x="1697862" y="136651"/>
                  </a:lnTo>
                  <a:lnTo>
                    <a:pt x="1759204" y="153669"/>
                  </a:lnTo>
                  <a:lnTo>
                    <a:pt x="1810156" y="170491"/>
                  </a:lnTo>
                  <a:lnTo>
                    <a:pt x="1807591" y="168910"/>
                  </a:lnTo>
                  <a:lnTo>
                    <a:pt x="1824206" y="168910"/>
                  </a:lnTo>
                  <a:lnTo>
                    <a:pt x="1854712" y="129936"/>
                  </a:lnTo>
                  <a:lnTo>
                    <a:pt x="1837944" y="119633"/>
                  </a:lnTo>
                  <a:lnTo>
                    <a:pt x="1836166" y="118491"/>
                  </a:lnTo>
                  <a:lnTo>
                    <a:pt x="1834260" y="117601"/>
                  </a:lnTo>
                  <a:lnTo>
                    <a:pt x="1832356" y="116967"/>
                  </a:lnTo>
                  <a:lnTo>
                    <a:pt x="1804796" y="107314"/>
                  </a:lnTo>
                  <a:lnTo>
                    <a:pt x="1744345" y="89026"/>
                  </a:lnTo>
                  <a:lnTo>
                    <a:pt x="1677796" y="72008"/>
                  </a:lnTo>
                  <a:lnTo>
                    <a:pt x="1642364" y="64135"/>
                  </a:lnTo>
                  <a:lnTo>
                    <a:pt x="1612389" y="57912"/>
                  </a:lnTo>
                  <a:close/>
                </a:path>
              </a:pathLst>
            </a:custGeom>
            <a:solidFill>
              <a:srgbClr val="34823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7" name="Google Shape;5097;p187"/>
            <p:cNvSpPr/>
            <p:nvPr/>
          </p:nvSpPr>
          <p:spPr>
            <a:xfrm>
              <a:off x="4056887" y="1943100"/>
              <a:ext cx="1886712" cy="771144"/>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8" name="Google Shape;5098;p187"/>
            <p:cNvSpPr/>
            <p:nvPr/>
          </p:nvSpPr>
          <p:spPr>
            <a:xfrm>
              <a:off x="4099686" y="2058670"/>
              <a:ext cx="1626870" cy="595630"/>
            </a:xfrm>
            <a:custGeom>
              <a:rect b="b" l="l" r="r" t="t"/>
              <a:pathLst>
                <a:path extrusionOk="0" h="595630" w="1626870">
                  <a:moveTo>
                    <a:pt x="141604" y="387223"/>
                  </a:moveTo>
                  <a:lnTo>
                    <a:pt x="87502" y="430022"/>
                  </a:lnTo>
                  <a:lnTo>
                    <a:pt x="40512" y="481330"/>
                  </a:lnTo>
                  <a:lnTo>
                    <a:pt x="11811" y="532257"/>
                  </a:lnTo>
                  <a:lnTo>
                    <a:pt x="10160" y="536575"/>
                  </a:lnTo>
                  <a:lnTo>
                    <a:pt x="3301" y="560451"/>
                  </a:lnTo>
                  <a:lnTo>
                    <a:pt x="2793" y="562102"/>
                  </a:lnTo>
                  <a:lnTo>
                    <a:pt x="2412" y="563880"/>
                  </a:lnTo>
                  <a:lnTo>
                    <a:pt x="2286" y="565657"/>
                  </a:lnTo>
                  <a:lnTo>
                    <a:pt x="0" y="589534"/>
                  </a:lnTo>
                  <a:lnTo>
                    <a:pt x="57658" y="595122"/>
                  </a:lnTo>
                  <a:lnTo>
                    <a:pt x="59435" y="576453"/>
                  </a:lnTo>
                  <a:lnTo>
                    <a:pt x="58927" y="576453"/>
                  </a:lnTo>
                  <a:lnTo>
                    <a:pt x="59943" y="571119"/>
                  </a:lnTo>
                  <a:lnTo>
                    <a:pt x="60460" y="571119"/>
                  </a:lnTo>
                  <a:lnTo>
                    <a:pt x="64509" y="557022"/>
                  </a:lnTo>
                  <a:lnTo>
                    <a:pt x="64135" y="557022"/>
                  </a:lnTo>
                  <a:lnTo>
                    <a:pt x="65786" y="552577"/>
                  </a:lnTo>
                  <a:lnTo>
                    <a:pt x="66250" y="552577"/>
                  </a:lnTo>
                  <a:lnTo>
                    <a:pt x="75437" y="533273"/>
                  </a:lnTo>
                  <a:lnTo>
                    <a:pt x="88900" y="513206"/>
                  </a:lnTo>
                  <a:lnTo>
                    <a:pt x="106552" y="492379"/>
                  </a:lnTo>
                  <a:lnTo>
                    <a:pt x="128142" y="471169"/>
                  </a:lnTo>
                  <a:lnTo>
                    <a:pt x="153670" y="449961"/>
                  </a:lnTo>
                  <a:lnTo>
                    <a:pt x="175767" y="434086"/>
                  </a:lnTo>
                  <a:lnTo>
                    <a:pt x="141604" y="387223"/>
                  </a:lnTo>
                  <a:close/>
                </a:path>
                <a:path extrusionOk="0" h="595630" w="1626870">
                  <a:moveTo>
                    <a:pt x="59943" y="571119"/>
                  </a:moveTo>
                  <a:lnTo>
                    <a:pt x="58927" y="576453"/>
                  </a:lnTo>
                  <a:lnTo>
                    <a:pt x="59687" y="573807"/>
                  </a:lnTo>
                  <a:lnTo>
                    <a:pt x="59943" y="571119"/>
                  </a:lnTo>
                  <a:close/>
                </a:path>
                <a:path extrusionOk="0" h="595630" w="1626870">
                  <a:moveTo>
                    <a:pt x="59687" y="573807"/>
                  </a:moveTo>
                  <a:lnTo>
                    <a:pt x="58927" y="576453"/>
                  </a:lnTo>
                  <a:lnTo>
                    <a:pt x="59435" y="576453"/>
                  </a:lnTo>
                  <a:lnTo>
                    <a:pt x="59687" y="573807"/>
                  </a:lnTo>
                  <a:close/>
                </a:path>
                <a:path extrusionOk="0" h="595630" w="1626870">
                  <a:moveTo>
                    <a:pt x="60460" y="571119"/>
                  </a:moveTo>
                  <a:lnTo>
                    <a:pt x="59943" y="571119"/>
                  </a:lnTo>
                  <a:lnTo>
                    <a:pt x="59687" y="573807"/>
                  </a:lnTo>
                  <a:lnTo>
                    <a:pt x="60460" y="571119"/>
                  </a:lnTo>
                  <a:close/>
                </a:path>
                <a:path extrusionOk="0" h="595630" w="1626870">
                  <a:moveTo>
                    <a:pt x="65786" y="552577"/>
                  </a:moveTo>
                  <a:lnTo>
                    <a:pt x="64135" y="557022"/>
                  </a:lnTo>
                  <a:lnTo>
                    <a:pt x="65078" y="555038"/>
                  </a:lnTo>
                  <a:lnTo>
                    <a:pt x="65786" y="552577"/>
                  </a:lnTo>
                  <a:close/>
                </a:path>
                <a:path extrusionOk="0" h="595630" w="1626870">
                  <a:moveTo>
                    <a:pt x="65078" y="555038"/>
                  </a:moveTo>
                  <a:lnTo>
                    <a:pt x="64135" y="557022"/>
                  </a:lnTo>
                  <a:lnTo>
                    <a:pt x="64509" y="557022"/>
                  </a:lnTo>
                  <a:lnTo>
                    <a:pt x="65078" y="555038"/>
                  </a:lnTo>
                  <a:close/>
                </a:path>
                <a:path extrusionOk="0" h="595630" w="1626870">
                  <a:moveTo>
                    <a:pt x="66250" y="552577"/>
                  </a:moveTo>
                  <a:lnTo>
                    <a:pt x="65786" y="552577"/>
                  </a:lnTo>
                  <a:lnTo>
                    <a:pt x="65078" y="555038"/>
                  </a:lnTo>
                  <a:lnTo>
                    <a:pt x="66250" y="552577"/>
                  </a:lnTo>
                  <a:close/>
                </a:path>
                <a:path extrusionOk="0" h="595630" w="1626870">
                  <a:moveTo>
                    <a:pt x="516889" y="215137"/>
                  </a:moveTo>
                  <a:lnTo>
                    <a:pt x="463296" y="232918"/>
                  </a:lnTo>
                  <a:lnTo>
                    <a:pt x="410083" y="252222"/>
                  </a:lnTo>
                  <a:lnTo>
                    <a:pt x="359283" y="272161"/>
                  </a:lnTo>
                  <a:lnTo>
                    <a:pt x="311403" y="292862"/>
                  </a:lnTo>
                  <a:lnTo>
                    <a:pt x="297561" y="299338"/>
                  </a:lnTo>
                  <a:lnTo>
                    <a:pt x="322199" y="351790"/>
                  </a:lnTo>
                  <a:lnTo>
                    <a:pt x="336041" y="345313"/>
                  </a:lnTo>
                  <a:lnTo>
                    <a:pt x="382270" y="325374"/>
                  </a:lnTo>
                  <a:lnTo>
                    <a:pt x="431291" y="306069"/>
                  </a:lnTo>
                  <a:lnTo>
                    <a:pt x="483108" y="287274"/>
                  </a:lnTo>
                  <a:lnTo>
                    <a:pt x="535051" y="270129"/>
                  </a:lnTo>
                  <a:lnTo>
                    <a:pt x="516889" y="215137"/>
                  </a:lnTo>
                  <a:close/>
                </a:path>
                <a:path extrusionOk="0" h="595630" w="1626870">
                  <a:moveTo>
                    <a:pt x="914780" y="117982"/>
                  </a:moveTo>
                  <a:lnTo>
                    <a:pt x="829055" y="134238"/>
                  </a:lnTo>
                  <a:lnTo>
                    <a:pt x="763270" y="148462"/>
                  </a:lnTo>
                  <a:lnTo>
                    <a:pt x="699262" y="163703"/>
                  </a:lnTo>
                  <a:lnTo>
                    <a:pt x="685926" y="167131"/>
                  </a:lnTo>
                  <a:lnTo>
                    <a:pt x="700404" y="223266"/>
                  </a:lnTo>
                  <a:lnTo>
                    <a:pt x="713739" y="219710"/>
                  </a:lnTo>
                  <a:lnTo>
                    <a:pt x="776604" y="204850"/>
                  </a:lnTo>
                  <a:lnTo>
                    <a:pt x="841375" y="190881"/>
                  </a:lnTo>
                  <a:lnTo>
                    <a:pt x="907541" y="177800"/>
                  </a:lnTo>
                  <a:lnTo>
                    <a:pt x="924305" y="175006"/>
                  </a:lnTo>
                  <a:lnTo>
                    <a:pt x="914780" y="117982"/>
                  </a:lnTo>
                  <a:close/>
                </a:path>
                <a:path extrusionOk="0" h="595630" w="1626870">
                  <a:moveTo>
                    <a:pt x="1318640" y="65786"/>
                  </a:moveTo>
                  <a:lnTo>
                    <a:pt x="1178814" y="79121"/>
                  </a:lnTo>
                  <a:lnTo>
                    <a:pt x="1087374" y="90931"/>
                  </a:lnTo>
                  <a:lnTo>
                    <a:pt x="1094866" y="148462"/>
                  </a:lnTo>
                  <a:lnTo>
                    <a:pt x="1186179" y="136525"/>
                  </a:lnTo>
                  <a:lnTo>
                    <a:pt x="1324102" y="123443"/>
                  </a:lnTo>
                  <a:lnTo>
                    <a:pt x="1318640" y="65786"/>
                  </a:lnTo>
                  <a:close/>
                </a:path>
                <a:path extrusionOk="0" h="595630" w="1626870">
                  <a:moveTo>
                    <a:pt x="1450721" y="0"/>
                  </a:moveTo>
                  <a:lnTo>
                    <a:pt x="1455039" y="173736"/>
                  </a:lnTo>
                  <a:lnTo>
                    <a:pt x="1626489" y="82550"/>
                  </a:lnTo>
                  <a:lnTo>
                    <a:pt x="1450721" y="0"/>
                  </a:lnTo>
                  <a:close/>
                </a:path>
              </a:pathLst>
            </a:custGeom>
            <a:solidFill>
              <a:srgbClr val="34823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99" name="Google Shape;5099;p187"/>
          <p:cNvSpPr txBox="1"/>
          <p:nvPr/>
        </p:nvSpPr>
        <p:spPr>
          <a:xfrm>
            <a:off x="5065267" y="1868246"/>
            <a:ext cx="278765" cy="3003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464646"/>
                </a:solidFill>
                <a:latin typeface="Arial"/>
                <a:ea typeface="Arial"/>
                <a:cs typeface="Arial"/>
                <a:sym typeface="Arial"/>
              </a:rPr>
              <a:t>3a</a:t>
            </a:r>
            <a:endParaRPr sz="1800">
              <a:solidFill>
                <a:schemeClr val="dk1"/>
              </a:solidFill>
              <a:latin typeface="Arial"/>
              <a:ea typeface="Arial"/>
              <a:cs typeface="Arial"/>
              <a:sym typeface="Arial"/>
            </a:endParaRPr>
          </a:p>
        </p:txBody>
      </p:sp>
      <p:grpSp>
        <p:nvGrpSpPr>
          <p:cNvPr id="5100" name="Google Shape;5100;p187"/>
          <p:cNvGrpSpPr/>
          <p:nvPr/>
        </p:nvGrpSpPr>
        <p:grpSpPr>
          <a:xfrm>
            <a:off x="3683508" y="1618488"/>
            <a:ext cx="3101340" cy="1557655"/>
            <a:chOff x="3683508" y="1618488"/>
            <a:chExt cx="3101340" cy="1557655"/>
          </a:xfrm>
        </p:grpSpPr>
        <p:sp>
          <p:nvSpPr>
            <p:cNvPr id="5101" name="Google Shape;5101;p187"/>
            <p:cNvSpPr/>
            <p:nvPr/>
          </p:nvSpPr>
          <p:spPr>
            <a:xfrm>
              <a:off x="5594604" y="1618488"/>
              <a:ext cx="1190244" cy="1191768"/>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2" name="Google Shape;5102;p187"/>
            <p:cNvSpPr/>
            <p:nvPr/>
          </p:nvSpPr>
          <p:spPr>
            <a:xfrm>
              <a:off x="6214872" y="2100072"/>
              <a:ext cx="368807" cy="368807"/>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3" name="Google Shape;5103;p187"/>
            <p:cNvSpPr/>
            <p:nvPr/>
          </p:nvSpPr>
          <p:spPr>
            <a:xfrm>
              <a:off x="5929884" y="2141220"/>
              <a:ext cx="275843" cy="284988"/>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4" name="Google Shape;5104;p187"/>
            <p:cNvSpPr/>
            <p:nvPr/>
          </p:nvSpPr>
          <p:spPr>
            <a:xfrm>
              <a:off x="3683508" y="3020568"/>
              <a:ext cx="1079500" cy="155575"/>
            </a:xfrm>
            <a:custGeom>
              <a:rect b="b" l="l" r="r" t="t"/>
              <a:pathLst>
                <a:path extrusionOk="0" h="155575" w="1079500">
                  <a:moveTo>
                    <a:pt x="1078991" y="0"/>
                  </a:moveTo>
                  <a:lnTo>
                    <a:pt x="0" y="0"/>
                  </a:lnTo>
                  <a:lnTo>
                    <a:pt x="0" y="155448"/>
                  </a:lnTo>
                  <a:lnTo>
                    <a:pt x="1078991" y="155448"/>
                  </a:lnTo>
                  <a:lnTo>
                    <a:pt x="107899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05" name="Google Shape;5105;p187"/>
          <p:cNvSpPr txBox="1"/>
          <p:nvPr/>
        </p:nvSpPr>
        <p:spPr>
          <a:xfrm>
            <a:off x="3683508" y="3020567"/>
            <a:ext cx="1079500" cy="155575"/>
          </a:xfrm>
          <a:prstGeom prst="rect">
            <a:avLst/>
          </a:prstGeom>
          <a:noFill/>
          <a:ln>
            <a:noFill/>
          </a:ln>
        </p:spPr>
        <p:txBody>
          <a:bodyPr anchorCtr="0" anchor="t" bIns="0" lIns="0" spcFirstLastPara="1" rIns="0" wrap="square" tIns="0">
            <a:spAutoFit/>
          </a:bodyPr>
          <a:lstStyle/>
          <a:p>
            <a:pPr indent="0" lvl="0" marL="158115" marR="0" rtl="0" algn="l">
              <a:lnSpc>
                <a:spcPct val="117999"/>
              </a:lnSpc>
              <a:spcBef>
                <a:spcPts val="0"/>
              </a:spcBef>
              <a:spcAft>
                <a:spcPts val="0"/>
              </a:spcAft>
              <a:buNone/>
            </a:pPr>
            <a:r>
              <a:rPr lang="en-US" sz="1000">
                <a:solidFill>
                  <a:srgbClr val="464646"/>
                </a:solidFill>
                <a:latin typeface="Arial"/>
                <a:ea typeface="Arial"/>
                <a:cs typeface="Arial"/>
                <a:sym typeface="Arial"/>
              </a:rPr>
              <a:t>Edge location</a:t>
            </a:r>
            <a:endParaRPr sz="1000">
              <a:solidFill>
                <a:schemeClr val="dk1"/>
              </a:solidFill>
              <a:latin typeface="Arial"/>
              <a:ea typeface="Arial"/>
              <a:cs typeface="Arial"/>
              <a:sym typeface="Arial"/>
            </a:endParaRPr>
          </a:p>
        </p:txBody>
      </p:sp>
      <p:sp>
        <p:nvSpPr>
          <p:cNvPr id="5106" name="Google Shape;5106;p187"/>
          <p:cNvSpPr/>
          <p:nvPr/>
        </p:nvSpPr>
        <p:spPr>
          <a:xfrm>
            <a:off x="4657344" y="2883407"/>
            <a:ext cx="1079500" cy="155575"/>
          </a:xfrm>
          <a:custGeom>
            <a:rect b="b" l="l" r="r" t="t"/>
            <a:pathLst>
              <a:path extrusionOk="0" h="155575" w="1079500">
                <a:moveTo>
                  <a:pt x="1078991" y="0"/>
                </a:moveTo>
                <a:lnTo>
                  <a:pt x="0" y="0"/>
                </a:lnTo>
                <a:lnTo>
                  <a:pt x="0" y="155448"/>
                </a:lnTo>
                <a:lnTo>
                  <a:pt x="1078991" y="155448"/>
                </a:lnTo>
                <a:lnTo>
                  <a:pt x="107899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7" name="Google Shape;5107;p187"/>
          <p:cNvSpPr txBox="1"/>
          <p:nvPr/>
        </p:nvSpPr>
        <p:spPr>
          <a:xfrm>
            <a:off x="4861686" y="2867913"/>
            <a:ext cx="67373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Object/data</a:t>
            </a:r>
            <a:endParaRPr sz="1000">
              <a:solidFill>
                <a:schemeClr val="dk1"/>
              </a:solidFill>
              <a:latin typeface="Arial"/>
              <a:ea typeface="Arial"/>
              <a:cs typeface="Arial"/>
              <a:sym typeface="Arial"/>
            </a:endParaRPr>
          </a:p>
        </p:txBody>
      </p:sp>
      <p:grpSp>
        <p:nvGrpSpPr>
          <p:cNvPr id="5108" name="Google Shape;5108;p187"/>
          <p:cNvGrpSpPr/>
          <p:nvPr/>
        </p:nvGrpSpPr>
        <p:grpSpPr>
          <a:xfrm>
            <a:off x="4221479" y="2403348"/>
            <a:ext cx="1918716" cy="701039"/>
            <a:chOff x="4221479" y="2403348"/>
            <a:chExt cx="1918716" cy="701039"/>
          </a:xfrm>
        </p:grpSpPr>
        <p:sp>
          <p:nvSpPr>
            <p:cNvPr id="5109" name="Google Shape;5109;p187"/>
            <p:cNvSpPr/>
            <p:nvPr/>
          </p:nvSpPr>
          <p:spPr>
            <a:xfrm>
              <a:off x="4221479" y="2403348"/>
              <a:ext cx="1918716" cy="701039"/>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0" name="Google Shape;5110;p187"/>
            <p:cNvSpPr/>
            <p:nvPr/>
          </p:nvSpPr>
          <p:spPr>
            <a:xfrm>
              <a:off x="4439411" y="2422906"/>
              <a:ext cx="1657350" cy="527050"/>
            </a:xfrm>
            <a:custGeom>
              <a:rect b="b" l="l" r="r" t="t"/>
              <a:pathLst>
                <a:path extrusionOk="0" h="527050" w="1657350">
                  <a:moveTo>
                    <a:pt x="1583414" y="48921"/>
                  </a:moveTo>
                  <a:lnTo>
                    <a:pt x="1551304" y="85217"/>
                  </a:lnTo>
                  <a:lnTo>
                    <a:pt x="1503299" y="121793"/>
                  </a:lnTo>
                  <a:lnTo>
                    <a:pt x="1466723" y="143763"/>
                  </a:lnTo>
                  <a:lnTo>
                    <a:pt x="1494409" y="194691"/>
                  </a:lnTo>
                  <a:lnTo>
                    <a:pt x="1536700" y="169037"/>
                  </a:lnTo>
                  <a:lnTo>
                    <a:pt x="1592579" y="125983"/>
                  </a:lnTo>
                  <a:lnTo>
                    <a:pt x="1631441" y="81661"/>
                  </a:lnTo>
                  <a:lnTo>
                    <a:pt x="1647528" y="50926"/>
                  </a:lnTo>
                  <a:lnTo>
                    <a:pt x="1582292" y="50926"/>
                  </a:lnTo>
                  <a:lnTo>
                    <a:pt x="1583414" y="48921"/>
                  </a:lnTo>
                  <a:close/>
                </a:path>
                <a:path extrusionOk="0" h="527050" w="1657350">
                  <a:moveTo>
                    <a:pt x="1584705" y="47243"/>
                  </a:moveTo>
                  <a:lnTo>
                    <a:pt x="1583414" y="48921"/>
                  </a:lnTo>
                  <a:lnTo>
                    <a:pt x="1582292" y="50926"/>
                  </a:lnTo>
                  <a:lnTo>
                    <a:pt x="1584705" y="47243"/>
                  </a:lnTo>
                  <a:close/>
                </a:path>
                <a:path extrusionOk="0" h="527050" w="1657350">
                  <a:moveTo>
                    <a:pt x="1648756" y="47243"/>
                  </a:moveTo>
                  <a:lnTo>
                    <a:pt x="1584705" y="47243"/>
                  </a:lnTo>
                  <a:lnTo>
                    <a:pt x="1582292" y="50926"/>
                  </a:lnTo>
                  <a:lnTo>
                    <a:pt x="1647528" y="50926"/>
                  </a:lnTo>
                  <a:lnTo>
                    <a:pt x="1648756" y="47243"/>
                  </a:lnTo>
                  <a:close/>
                </a:path>
                <a:path extrusionOk="0" h="527050" w="1657350">
                  <a:moveTo>
                    <a:pt x="1592674" y="32355"/>
                  </a:moveTo>
                  <a:lnTo>
                    <a:pt x="1583414" y="48921"/>
                  </a:lnTo>
                  <a:lnTo>
                    <a:pt x="1584705" y="47243"/>
                  </a:lnTo>
                  <a:lnTo>
                    <a:pt x="1648756" y="47243"/>
                  </a:lnTo>
                  <a:lnTo>
                    <a:pt x="1652735" y="35306"/>
                  </a:lnTo>
                  <a:lnTo>
                    <a:pt x="1591690" y="35306"/>
                  </a:lnTo>
                  <a:lnTo>
                    <a:pt x="1592674" y="32355"/>
                  </a:lnTo>
                  <a:close/>
                </a:path>
                <a:path extrusionOk="0" h="527050" w="1657350">
                  <a:moveTo>
                    <a:pt x="1593723" y="30480"/>
                  </a:moveTo>
                  <a:lnTo>
                    <a:pt x="1592674" y="32355"/>
                  </a:lnTo>
                  <a:lnTo>
                    <a:pt x="1591690" y="35306"/>
                  </a:lnTo>
                  <a:lnTo>
                    <a:pt x="1593723" y="30480"/>
                  </a:lnTo>
                  <a:close/>
                </a:path>
                <a:path extrusionOk="0" h="527050" w="1657350">
                  <a:moveTo>
                    <a:pt x="1654270" y="30480"/>
                  </a:moveTo>
                  <a:lnTo>
                    <a:pt x="1593723" y="30480"/>
                  </a:lnTo>
                  <a:lnTo>
                    <a:pt x="1591690" y="35306"/>
                  </a:lnTo>
                  <a:lnTo>
                    <a:pt x="1652735" y="35306"/>
                  </a:lnTo>
                  <a:lnTo>
                    <a:pt x="1654048" y="31368"/>
                  </a:lnTo>
                  <a:lnTo>
                    <a:pt x="1654270" y="30480"/>
                  </a:lnTo>
                  <a:close/>
                </a:path>
                <a:path extrusionOk="0" h="527050" w="1657350">
                  <a:moveTo>
                    <a:pt x="1597665" y="17381"/>
                  </a:moveTo>
                  <a:lnTo>
                    <a:pt x="1592674" y="32355"/>
                  </a:lnTo>
                  <a:lnTo>
                    <a:pt x="1593723" y="30480"/>
                  </a:lnTo>
                  <a:lnTo>
                    <a:pt x="1654270" y="30480"/>
                  </a:lnTo>
                  <a:lnTo>
                    <a:pt x="1654555" y="29337"/>
                  </a:lnTo>
                  <a:lnTo>
                    <a:pt x="1654810" y="27305"/>
                  </a:lnTo>
                  <a:lnTo>
                    <a:pt x="1655579" y="20700"/>
                  </a:lnTo>
                  <a:lnTo>
                    <a:pt x="1597278" y="20700"/>
                  </a:lnTo>
                  <a:lnTo>
                    <a:pt x="1597665" y="17381"/>
                  </a:lnTo>
                  <a:close/>
                </a:path>
                <a:path extrusionOk="0" h="527050" w="1657350">
                  <a:moveTo>
                    <a:pt x="1598549" y="14731"/>
                  </a:moveTo>
                  <a:lnTo>
                    <a:pt x="1597665" y="17381"/>
                  </a:lnTo>
                  <a:lnTo>
                    <a:pt x="1597278" y="20700"/>
                  </a:lnTo>
                  <a:lnTo>
                    <a:pt x="1598549" y="14731"/>
                  </a:lnTo>
                  <a:close/>
                </a:path>
                <a:path extrusionOk="0" h="527050" w="1657350">
                  <a:moveTo>
                    <a:pt x="1656275" y="14731"/>
                  </a:moveTo>
                  <a:lnTo>
                    <a:pt x="1598549" y="14731"/>
                  </a:lnTo>
                  <a:lnTo>
                    <a:pt x="1597278" y="20700"/>
                  </a:lnTo>
                  <a:lnTo>
                    <a:pt x="1655579" y="20700"/>
                  </a:lnTo>
                  <a:lnTo>
                    <a:pt x="1656275" y="14731"/>
                  </a:lnTo>
                  <a:close/>
                </a:path>
                <a:path extrusionOk="0" h="527050" w="1657350">
                  <a:moveTo>
                    <a:pt x="1599691" y="0"/>
                  </a:moveTo>
                  <a:lnTo>
                    <a:pt x="1597665" y="17381"/>
                  </a:lnTo>
                  <a:lnTo>
                    <a:pt x="1598549" y="14731"/>
                  </a:lnTo>
                  <a:lnTo>
                    <a:pt x="1656275" y="14731"/>
                  </a:lnTo>
                  <a:lnTo>
                    <a:pt x="1657223" y="6604"/>
                  </a:lnTo>
                  <a:lnTo>
                    <a:pt x="1599691" y="0"/>
                  </a:lnTo>
                  <a:close/>
                </a:path>
                <a:path extrusionOk="0" h="527050" w="1657350">
                  <a:moveTo>
                    <a:pt x="1312799" y="213994"/>
                  </a:moveTo>
                  <a:lnTo>
                    <a:pt x="1270000" y="229488"/>
                  </a:lnTo>
                  <a:lnTo>
                    <a:pt x="1219835" y="246252"/>
                  </a:lnTo>
                  <a:lnTo>
                    <a:pt x="1167129" y="262381"/>
                  </a:lnTo>
                  <a:lnTo>
                    <a:pt x="1111758" y="278002"/>
                  </a:lnTo>
                  <a:lnTo>
                    <a:pt x="1094486" y="282448"/>
                  </a:lnTo>
                  <a:lnTo>
                    <a:pt x="1108964" y="338581"/>
                  </a:lnTo>
                  <a:lnTo>
                    <a:pt x="1184021" y="317754"/>
                  </a:lnTo>
                  <a:lnTo>
                    <a:pt x="1238123" y="301244"/>
                  </a:lnTo>
                  <a:lnTo>
                    <a:pt x="1289812" y="283971"/>
                  </a:lnTo>
                  <a:lnTo>
                    <a:pt x="1332611" y="268477"/>
                  </a:lnTo>
                  <a:lnTo>
                    <a:pt x="1312799" y="213994"/>
                  </a:lnTo>
                  <a:close/>
                </a:path>
                <a:path extrusionOk="0" h="527050" w="1657350">
                  <a:moveTo>
                    <a:pt x="926973" y="321818"/>
                  </a:moveTo>
                  <a:lnTo>
                    <a:pt x="867410" y="333756"/>
                  </a:lnTo>
                  <a:lnTo>
                    <a:pt x="801370" y="345948"/>
                  </a:lnTo>
                  <a:lnTo>
                    <a:pt x="733678" y="357124"/>
                  </a:lnTo>
                  <a:lnTo>
                    <a:pt x="700532" y="361823"/>
                  </a:lnTo>
                  <a:lnTo>
                    <a:pt x="708660" y="419226"/>
                  </a:lnTo>
                  <a:lnTo>
                    <a:pt x="743203" y="414274"/>
                  </a:lnTo>
                  <a:lnTo>
                    <a:pt x="811784" y="402844"/>
                  </a:lnTo>
                  <a:lnTo>
                    <a:pt x="878713" y="390651"/>
                  </a:lnTo>
                  <a:lnTo>
                    <a:pt x="938276" y="378713"/>
                  </a:lnTo>
                  <a:lnTo>
                    <a:pt x="926973" y="321818"/>
                  </a:lnTo>
                  <a:close/>
                </a:path>
                <a:path extrusionOk="0" h="527050" w="1657350">
                  <a:moveTo>
                    <a:pt x="529082" y="384175"/>
                  </a:moveTo>
                  <a:lnTo>
                    <a:pt x="449452" y="392938"/>
                  </a:lnTo>
                  <a:lnTo>
                    <a:pt x="301498" y="404621"/>
                  </a:lnTo>
                  <a:lnTo>
                    <a:pt x="300354" y="404749"/>
                  </a:lnTo>
                  <a:lnTo>
                    <a:pt x="302895" y="462533"/>
                  </a:lnTo>
                  <a:lnTo>
                    <a:pt x="306070" y="462406"/>
                  </a:lnTo>
                  <a:lnTo>
                    <a:pt x="455802" y="450469"/>
                  </a:lnTo>
                  <a:lnTo>
                    <a:pt x="535432" y="441706"/>
                  </a:lnTo>
                  <a:lnTo>
                    <a:pt x="529082" y="384175"/>
                  </a:lnTo>
                  <a:close/>
                </a:path>
                <a:path extrusionOk="0" h="527050" w="1657350">
                  <a:moveTo>
                    <a:pt x="171958" y="353060"/>
                  </a:moveTo>
                  <a:lnTo>
                    <a:pt x="0" y="443483"/>
                  </a:lnTo>
                  <a:lnTo>
                    <a:pt x="175513" y="526669"/>
                  </a:lnTo>
                  <a:lnTo>
                    <a:pt x="171958" y="353060"/>
                  </a:lnTo>
                  <a:close/>
                </a:path>
              </a:pathLst>
            </a:custGeom>
            <a:solidFill>
              <a:srgbClr val="001F5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1" name="Google Shape;5111;p187"/>
            <p:cNvSpPr/>
            <p:nvPr/>
          </p:nvSpPr>
          <p:spPr>
            <a:xfrm>
              <a:off x="5109971" y="2656332"/>
              <a:ext cx="188975" cy="204215"/>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12" name="Google Shape;5112;p187"/>
          <p:cNvSpPr txBox="1"/>
          <p:nvPr/>
        </p:nvSpPr>
        <p:spPr>
          <a:xfrm>
            <a:off x="5152135" y="3077082"/>
            <a:ext cx="29146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464646"/>
                </a:solidFill>
                <a:latin typeface="Arial"/>
                <a:ea typeface="Arial"/>
                <a:cs typeface="Arial"/>
                <a:sym typeface="Arial"/>
              </a:rPr>
              <a:t>3b</a:t>
            </a:r>
            <a:endParaRPr sz="1800">
              <a:solidFill>
                <a:schemeClr val="dk1"/>
              </a:solidFill>
              <a:latin typeface="Arial"/>
              <a:ea typeface="Arial"/>
              <a:cs typeface="Arial"/>
              <a:sym typeface="Arial"/>
            </a:endParaRPr>
          </a:p>
        </p:txBody>
      </p:sp>
      <p:sp>
        <p:nvSpPr>
          <p:cNvPr id="5113" name="Google Shape;5113;p187"/>
          <p:cNvSpPr txBox="1"/>
          <p:nvPr/>
        </p:nvSpPr>
        <p:spPr>
          <a:xfrm>
            <a:off x="3537584" y="3915867"/>
            <a:ext cx="427990" cy="330200"/>
          </a:xfrm>
          <a:prstGeom prst="rect">
            <a:avLst/>
          </a:prstGeom>
          <a:noFill/>
          <a:ln>
            <a:noFill/>
          </a:ln>
        </p:spPr>
        <p:txBody>
          <a:bodyPr anchorCtr="0" anchor="t" bIns="0" lIns="0" spcFirstLastPara="1" rIns="0" wrap="square" tIns="12050">
            <a:spAutoFit/>
          </a:bodyPr>
          <a:lstStyle/>
          <a:p>
            <a:pPr indent="-78105" lvl="0" marL="90170" marR="5080" rtl="0" algn="l">
              <a:lnSpc>
                <a:spcPct val="100000"/>
              </a:lnSpc>
              <a:spcBef>
                <a:spcPts val="0"/>
              </a:spcBef>
              <a:spcAft>
                <a:spcPts val="0"/>
              </a:spcAft>
              <a:buNone/>
            </a:pPr>
            <a:r>
              <a:rPr lang="en-US" sz="1000">
                <a:solidFill>
                  <a:srgbClr val="464646"/>
                </a:solidFill>
                <a:latin typeface="Arial"/>
                <a:ea typeface="Arial"/>
                <a:cs typeface="Arial"/>
                <a:sym typeface="Arial"/>
              </a:rPr>
              <a:t>Object/  data</a:t>
            </a:r>
            <a:endParaRPr sz="1000">
              <a:solidFill>
                <a:schemeClr val="dk1"/>
              </a:solidFill>
              <a:latin typeface="Arial"/>
              <a:ea typeface="Arial"/>
              <a:cs typeface="Arial"/>
              <a:sym typeface="Arial"/>
            </a:endParaRPr>
          </a:p>
        </p:txBody>
      </p:sp>
      <p:grpSp>
        <p:nvGrpSpPr>
          <p:cNvPr id="5114" name="Google Shape;5114;p187"/>
          <p:cNvGrpSpPr/>
          <p:nvPr/>
        </p:nvGrpSpPr>
        <p:grpSpPr>
          <a:xfrm>
            <a:off x="2494788" y="3153155"/>
            <a:ext cx="1799843" cy="1083564"/>
            <a:chOff x="2494788" y="3153155"/>
            <a:chExt cx="1799843" cy="1083564"/>
          </a:xfrm>
        </p:grpSpPr>
        <p:sp>
          <p:nvSpPr>
            <p:cNvPr id="5115" name="Google Shape;5115;p187"/>
            <p:cNvSpPr/>
            <p:nvPr/>
          </p:nvSpPr>
          <p:spPr>
            <a:xfrm>
              <a:off x="2494788" y="3153155"/>
              <a:ext cx="1799843" cy="1083564"/>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6" name="Google Shape;5116;p187"/>
            <p:cNvSpPr/>
            <p:nvPr/>
          </p:nvSpPr>
          <p:spPr>
            <a:xfrm>
              <a:off x="2712212" y="3175126"/>
              <a:ext cx="1540510" cy="903605"/>
            </a:xfrm>
            <a:custGeom>
              <a:rect b="b" l="l" r="r" t="t"/>
              <a:pathLst>
                <a:path extrusionOk="0" h="903604" w="1540510">
                  <a:moveTo>
                    <a:pt x="169925" y="729983"/>
                  </a:moveTo>
                  <a:lnTo>
                    <a:pt x="0" y="824128"/>
                  </a:lnTo>
                  <a:lnTo>
                    <a:pt x="177292" y="903566"/>
                  </a:lnTo>
                  <a:lnTo>
                    <a:pt x="174887" y="846899"/>
                  </a:lnTo>
                  <a:lnTo>
                    <a:pt x="146557" y="846899"/>
                  </a:lnTo>
                  <a:lnTo>
                    <a:pt x="142875" y="789101"/>
                  </a:lnTo>
                  <a:lnTo>
                    <a:pt x="172354" y="787212"/>
                  </a:lnTo>
                  <a:lnTo>
                    <a:pt x="169925" y="729983"/>
                  </a:lnTo>
                  <a:close/>
                </a:path>
                <a:path extrusionOk="0" h="903604" w="1540510">
                  <a:moveTo>
                    <a:pt x="172354" y="787212"/>
                  </a:moveTo>
                  <a:lnTo>
                    <a:pt x="142875" y="789101"/>
                  </a:lnTo>
                  <a:lnTo>
                    <a:pt x="146557" y="846899"/>
                  </a:lnTo>
                  <a:lnTo>
                    <a:pt x="174809" y="845061"/>
                  </a:lnTo>
                  <a:lnTo>
                    <a:pt x="172354" y="787212"/>
                  </a:lnTo>
                  <a:close/>
                </a:path>
                <a:path extrusionOk="0" h="903604" w="1540510">
                  <a:moveTo>
                    <a:pt x="174809" y="845061"/>
                  </a:moveTo>
                  <a:lnTo>
                    <a:pt x="146557" y="846899"/>
                  </a:lnTo>
                  <a:lnTo>
                    <a:pt x="174887" y="846899"/>
                  </a:lnTo>
                  <a:lnTo>
                    <a:pt x="174809" y="845061"/>
                  </a:lnTo>
                  <a:close/>
                </a:path>
                <a:path extrusionOk="0" h="903604" w="1540510">
                  <a:moveTo>
                    <a:pt x="1482216" y="0"/>
                  </a:moveTo>
                  <a:lnTo>
                    <a:pt x="1477645" y="54737"/>
                  </a:lnTo>
                  <a:lnTo>
                    <a:pt x="1464183" y="107823"/>
                  </a:lnTo>
                  <a:lnTo>
                    <a:pt x="1450466" y="143510"/>
                  </a:lnTo>
                  <a:lnTo>
                    <a:pt x="1432940" y="178943"/>
                  </a:lnTo>
                  <a:lnTo>
                    <a:pt x="1411859" y="214503"/>
                  </a:lnTo>
                  <a:lnTo>
                    <a:pt x="1387221" y="249809"/>
                  </a:lnTo>
                  <a:lnTo>
                    <a:pt x="1359027" y="284734"/>
                  </a:lnTo>
                  <a:lnTo>
                    <a:pt x="1327658" y="319278"/>
                  </a:lnTo>
                  <a:lnTo>
                    <a:pt x="1292987" y="353314"/>
                  </a:lnTo>
                  <a:lnTo>
                    <a:pt x="1255267" y="386715"/>
                  </a:lnTo>
                  <a:lnTo>
                    <a:pt x="1214374" y="419481"/>
                  </a:lnTo>
                  <a:lnTo>
                    <a:pt x="1170939" y="451358"/>
                  </a:lnTo>
                  <a:lnTo>
                    <a:pt x="1124712" y="482473"/>
                  </a:lnTo>
                  <a:lnTo>
                    <a:pt x="1076071" y="512572"/>
                  </a:lnTo>
                  <a:lnTo>
                    <a:pt x="1025016" y="541528"/>
                  </a:lnTo>
                  <a:lnTo>
                    <a:pt x="971423" y="569595"/>
                  </a:lnTo>
                  <a:lnTo>
                    <a:pt x="916051" y="596138"/>
                  </a:lnTo>
                  <a:lnTo>
                    <a:pt x="858647" y="621411"/>
                  </a:lnTo>
                  <a:lnTo>
                    <a:pt x="799464" y="645414"/>
                  </a:lnTo>
                  <a:lnTo>
                    <a:pt x="738632" y="667766"/>
                  </a:lnTo>
                  <a:lnTo>
                    <a:pt x="676275" y="688721"/>
                  </a:lnTo>
                  <a:lnTo>
                    <a:pt x="612521" y="707936"/>
                  </a:lnTo>
                  <a:lnTo>
                    <a:pt x="547497" y="725398"/>
                  </a:lnTo>
                  <a:lnTo>
                    <a:pt x="481330" y="741197"/>
                  </a:lnTo>
                  <a:lnTo>
                    <a:pt x="414274" y="755116"/>
                  </a:lnTo>
                  <a:lnTo>
                    <a:pt x="346456" y="767041"/>
                  </a:lnTo>
                  <a:lnTo>
                    <a:pt x="277749" y="776998"/>
                  </a:lnTo>
                  <a:lnTo>
                    <a:pt x="208661" y="784885"/>
                  </a:lnTo>
                  <a:lnTo>
                    <a:pt x="172354" y="787212"/>
                  </a:lnTo>
                  <a:lnTo>
                    <a:pt x="174809" y="845061"/>
                  </a:lnTo>
                  <a:lnTo>
                    <a:pt x="215264" y="842429"/>
                  </a:lnTo>
                  <a:lnTo>
                    <a:pt x="286131" y="834313"/>
                  </a:lnTo>
                  <a:lnTo>
                    <a:pt x="356488" y="824077"/>
                  </a:lnTo>
                  <a:lnTo>
                    <a:pt x="426085" y="811809"/>
                  </a:lnTo>
                  <a:lnTo>
                    <a:pt x="494792" y="797534"/>
                  </a:lnTo>
                  <a:lnTo>
                    <a:pt x="562610" y="781329"/>
                  </a:lnTo>
                  <a:lnTo>
                    <a:pt x="629285" y="763358"/>
                  </a:lnTo>
                  <a:lnTo>
                    <a:pt x="694689" y="743585"/>
                  </a:lnTo>
                  <a:lnTo>
                    <a:pt x="758571" y="722147"/>
                  </a:lnTo>
                  <a:lnTo>
                    <a:pt x="821182" y="699046"/>
                  </a:lnTo>
                  <a:lnTo>
                    <a:pt x="882014" y="674370"/>
                  </a:lnTo>
                  <a:lnTo>
                    <a:pt x="941070" y="648462"/>
                  </a:lnTo>
                  <a:lnTo>
                    <a:pt x="998220" y="620903"/>
                  </a:lnTo>
                  <a:lnTo>
                    <a:pt x="1053084" y="592201"/>
                  </a:lnTo>
                  <a:lnTo>
                    <a:pt x="1105915" y="562102"/>
                  </a:lnTo>
                  <a:lnTo>
                    <a:pt x="1156589" y="530860"/>
                  </a:lnTo>
                  <a:lnTo>
                    <a:pt x="1204722" y="498475"/>
                  </a:lnTo>
                  <a:lnTo>
                    <a:pt x="1250188" y="465074"/>
                  </a:lnTo>
                  <a:lnTo>
                    <a:pt x="1292987" y="430657"/>
                  </a:lnTo>
                  <a:lnTo>
                    <a:pt x="1332991" y="395224"/>
                  </a:lnTo>
                  <a:lnTo>
                    <a:pt x="1369949" y="358775"/>
                  </a:lnTo>
                  <a:lnTo>
                    <a:pt x="1403603" y="321691"/>
                  </a:lnTo>
                  <a:lnTo>
                    <a:pt x="1434211" y="283718"/>
                  </a:lnTo>
                  <a:lnTo>
                    <a:pt x="1461135" y="244983"/>
                  </a:lnTo>
                  <a:lnTo>
                    <a:pt x="1484376" y="205612"/>
                  </a:lnTo>
                  <a:lnTo>
                    <a:pt x="1504061" y="165354"/>
                  </a:lnTo>
                  <a:lnTo>
                    <a:pt x="1519554" y="124841"/>
                  </a:lnTo>
                  <a:lnTo>
                    <a:pt x="1530858" y="83566"/>
                  </a:lnTo>
                  <a:lnTo>
                    <a:pt x="1537842" y="41910"/>
                  </a:lnTo>
                  <a:lnTo>
                    <a:pt x="1540128" y="1778"/>
                  </a:lnTo>
                  <a:lnTo>
                    <a:pt x="1482216" y="0"/>
                  </a:lnTo>
                  <a:close/>
                </a:path>
              </a:pathLst>
            </a:custGeom>
            <a:solidFill>
              <a:srgbClr val="D07B0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7" name="Google Shape;5117;p187"/>
            <p:cNvSpPr/>
            <p:nvPr/>
          </p:nvSpPr>
          <p:spPr>
            <a:xfrm>
              <a:off x="3589020" y="3710939"/>
              <a:ext cx="188975" cy="204215"/>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18" name="Google Shape;5118;p187"/>
          <p:cNvSpPr txBox="1"/>
          <p:nvPr/>
        </p:nvSpPr>
        <p:spPr>
          <a:xfrm>
            <a:off x="3376040" y="3340353"/>
            <a:ext cx="4699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464646"/>
                </a:solidFill>
                <a:latin typeface="Arial"/>
                <a:ea typeface="Arial"/>
                <a:cs typeface="Arial"/>
                <a:sym typeface="Arial"/>
              </a:rPr>
              <a:t>3/3c</a:t>
            </a:r>
            <a:endParaRPr sz="1800">
              <a:solidFill>
                <a:schemeClr val="dk1"/>
              </a:solidFill>
              <a:latin typeface="Arial"/>
              <a:ea typeface="Arial"/>
              <a:cs typeface="Arial"/>
              <a:sym typeface="Arial"/>
            </a:endParaRPr>
          </a:p>
        </p:txBody>
      </p:sp>
      <p:grpSp>
        <p:nvGrpSpPr>
          <p:cNvPr id="5119" name="Google Shape;5119;p187"/>
          <p:cNvGrpSpPr/>
          <p:nvPr/>
        </p:nvGrpSpPr>
        <p:grpSpPr>
          <a:xfrm>
            <a:off x="7994141" y="75437"/>
            <a:ext cx="1096010" cy="1000125"/>
            <a:chOff x="7994141" y="75437"/>
            <a:chExt cx="1096010" cy="1000125"/>
          </a:xfrm>
        </p:grpSpPr>
        <p:sp>
          <p:nvSpPr>
            <p:cNvPr id="5120" name="Google Shape;5120;p187"/>
            <p:cNvSpPr/>
            <p:nvPr/>
          </p:nvSpPr>
          <p:spPr>
            <a:xfrm>
              <a:off x="7994141" y="75437"/>
              <a:ext cx="1096010" cy="1000125"/>
            </a:xfrm>
            <a:custGeom>
              <a:rect b="b" l="l" r="r" t="t"/>
              <a:pathLst>
                <a:path extrusionOk="0" h="1000125" w="1096009">
                  <a:moveTo>
                    <a:pt x="0" y="98171"/>
                  </a:moveTo>
                  <a:lnTo>
                    <a:pt x="7713" y="59953"/>
                  </a:lnTo>
                  <a:lnTo>
                    <a:pt x="28749" y="28749"/>
                  </a:lnTo>
                  <a:lnTo>
                    <a:pt x="59953" y="7713"/>
                  </a:lnTo>
                  <a:lnTo>
                    <a:pt x="98171" y="0"/>
                  </a:lnTo>
                  <a:lnTo>
                    <a:pt x="997584" y="0"/>
                  </a:lnTo>
                  <a:lnTo>
                    <a:pt x="1035802" y="7713"/>
                  </a:lnTo>
                  <a:lnTo>
                    <a:pt x="1067006" y="28749"/>
                  </a:lnTo>
                  <a:lnTo>
                    <a:pt x="1088042" y="59953"/>
                  </a:lnTo>
                  <a:lnTo>
                    <a:pt x="1095755" y="98171"/>
                  </a:lnTo>
                  <a:lnTo>
                    <a:pt x="1095755" y="901573"/>
                  </a:lnTo>
                  <a:lnTo>
                    <a:pt x="1088042" y="939790"/>
                  </a:lnTo>
                  <a:lnTo>
                    <a:pt x="1067006" y="970994"/>
                  </a:lnTo>
                  <a:lnTo>
                    <a:pt x="1035802" y="992030"/>
                  </a:lnTo>
                  <a:lnTo>
                    <a:pt x="997584"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8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1" name="Google Shape;5121;p187"/>
            <p:cNvSpPr/>
            <p:nvPr/>
          </p:nvSpPr>
          <p:spPr>
            <a:xfrm>
              <a:off x="8232647" y="224027"/>
              <a:ext cx="603504" cy="713232"/>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22" name="Google Shape;5122;p187"/>
          <p:cNvSpPr txBox="1"/>
          <p:nvPr/>
        </p:nvSpPr>
        <p:spPr>
          <a:xfrm>
            <a:off x="2850007" y="2498851"/>
            <a:ext cx="1530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464646"/>
                </a:solidFill>
                <a:latin typeface="Arial"/>
                <a:ea typeface="Arial"/>
                <a:cs typeface="Arial"/>
                <a:sym typeface="Arial"/>
              </a:rPr>
              <a:t>2</a:t>
            </a:r>
            <a:endParaRPr sz="1800">
              <a:solidFill>
                <a:schemeClr val="dk1"/>
              </a:solidFill>
              <a:latin typeface="Arial"/>
              <a:ea typeface="Arial"/>
              <a:cs typeface="Arial"/>
              <a:sym typeface="Arial"/>
            </a:endParaRPr>
          </a:p>
        </p:txBody>
      </p:sp>
      <p:sp>
        <p:nvSpPr>
          <p:cNvPr id="5123" name="Google Shape;5123;p187"/>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5124" name="Google Shape;5124;p187"/>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8" name="Shape 5128"/>
        <p:cNvGrpSpPr/>
        <p:nvPr/>
      </p:nvGrpSpPr>
      <p:grpSpPr>
        <a:xfrm>
          <a:off x="0" y="0"/>
          <a:ext cx="0" cy="0"/>
          <a:chOff x="0" y="0"/>
          <a:chExt cx="0" cy="0"/>
        </a:xfrm>
      </p:grpSpPr>
      <p:sp>
        <p:nvSpPr>
          <p:cNvPr id="5129" name="Google Shape;5129;p188"/>
          <p:cNvSpPr txBox="1"/>
          <p:nvPr/>
        </p:nvSpPr>
        <p:spPr>
          <a:xfrm>
            <a:off x="8718295" y="4803444"/>
            <a:ext cx="19494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464646"/>
                </a:solidFill>
                <a:latin typeface="Arial"/>
                <a:ea typeface="Arial"/>
                <a:cs typeface="Arial"/>
                <a:sym typeface="Arial"/>
              </a:rPr>
              <a:t>197</a:t>
            </a:r>
            <a:endParaRPr sz="800">
              <a:solidFill>
                <a:schemeClr val="dk1"/>
              </a:solidFill>
              <a:latin typeface="Arial"/>
              <a:ea typeface="Arial"/>
              <a:cs typeface="Arial"/>
              <a:sym typeface="Arial"/>
            </a:endParaRPr>
          </a:p>
        </p:txBody>
      </p:sp>
      <p:sp>
        <p:nvSpPr>
          <p:cNvPr id="5130" name="Google Shape;5130;p188"/>
          <p:cNvSpPr txBox="1"/>
          <p:nvPr>
            <p:ph type="title"/>
          </p:nvPr>
        </p:nvSpPr>
        <p:spPr>
          <a:xfrm>
            <a:off x="475284" y="2103881"/>
            <a:ext cx="52413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t>Networking Concepts</a:t>
            </a:r>
            <a:endParaRPr sz="4000"/>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4" name="Shape 5134"/>
        <p:cNvGrpSpPr/>
        <p:nvPr/>
      </p:nvGrpSpPr>
      <p:grpSpPr>
        <a:xfrm>
          <a:off x="0" y="0"/>
          <a:ext cx="0" cy="0"/>
          <a:chOff x="0" y="0"/>
          <a:chExt cx="0" cy="0"/>
        </a:xfrm>
      </p:grpSpPr>
      <p:sp>
        <p:nvSpPr>
          <p:cNvPr id="5135" name="Google Shape;5135;p189"/>
          <p:cNvSpPr txBox="1"/>
          <p:nvPr>
            <p:ph type="title"/>
          </p:nvPr>
        </p:nvSpPr>
        <p:spPr>
          <a:xfrm>
            <a:off x="415544" y="139065"/>
            <a:ext cx="33039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What is a Network?</a:t>
            </a:r>
            <a:endParaRPr/>
          </a:p>
        </p:txBody>
      </p:sp>
      <p:sp>
        <p:nvSpPr>
          <p:cNvPr id="5136" name="Google Shape;5136;p189"/>
          <p:cNvSpPr txBox="1"/>
          <p:nvPr/>
        </p:nvSpPr>
        <p:spPr>
          <a:xfrm>
            <a:off x="323189" y="1054100"/>
            <a:ext cx="4902835" cy="941069"/>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None/>
            </a:pPr>
            <a:r>
              <a:rPr lang="en-US" sz="2000">
                <a:solidFill>
                  <a:srgbClr val="4D4D4B"/>
                </a:solidFill>
                <a:latin typeface="Arial"/>
                <a:ea typeface="Arial"/>
                <a:cs typeface="Arial"/>
                <a:sym typeface="Arial"/>
              </a:rPr>
              <a:t>A network is two or more computers linked  to share resources, exchange files, or allow  electronic communications.</a:t>
            </a:r>
            <a:endParaRPr sz="2000">
              <a:solidFill>
                <a:schemeClr val="dk1"/>
              </a:solidFill>
              <a:latin typeface="Arial"/>
              <a:ea typeface="Arial"/>
              <a:cs typeface="Arial"/>
              <a:sym typeface="Arial"/>
            </a:endParaRPr>
          </a:p>
        </p:txBody>
      </p:sp>
      <p:sp>
        <p:nvSpPr>
          <p:cNvPr id="5137" name="Google Shape;5137;p189"/>
          <p:cNvSpPr txBox="1"/>
          <p:nvPr/>
        </p:nvSpPr>
        <p:spPr>
          <a:xfrm>
            <a:off x="323189" y="2395474"/>
            <a:ext cx="1771650" cy="33083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4D4D4B"/>
                </a:solidFill>
                <a:latin typeface="Arial"/>
                <a:ea typeface="Arial"/>
                <a:cs typeface="Arial"/>
                <a:sym typeface="Arial"/>
              </a:rPr>
              <a:t>Network Types:</a:t>
            </a:r>
            <a:endParaRPr sz="2000">
              <a:solidFill>
                <a:schemeClr val="dk1"/>
              </a:solidFill>
              <a:latin typeface="Arial"/>
              <a:ea typeface="Arial"/>
              <a:cs typeface="Arial"/>
              <a:sym typeface="Arial"/>
            </a:endParaRPr>
          </a:p>
        </p:txBody>
      </p:sp>
      <p:sp>
        <p:nvSpPr>
          <p:cNvPr id="5138" name="Google Shape;5138;p189"/>
          <p:cNvSpPr txBox="1"/>
          <p:nvPr/>
        </p:nvSpPr>
        <p:spPr>
          <a:xfrm>
            <a:off x="323189" y="2700186"/>
            <a:ext cx="3709670" cy="1123950"/>
          </a:xfrm>
          <a:prstGeom prst="rect">
            <a:avLst/>
          </a:prstGeom>
          <a:noFill/>
          <a:ln>
            <a:noFill/>
          </a:ln>
        </p:spPr>
        <p:txBody>
          <a:bodyPr anchorCtr="0" anchor="t" bIns="0" lIns="0" spcFirstLastPara="1" rIns="0" wrap="square" tIns="74275">
            <a:spAutoFit/>
          </a:bodyPr>
          <a:lstStyle/>
          <a:p>
            <a:pPr indent="-342900" lvl="0" marL="355600" marR="0" rtl="0" algn="l">
              <a:lnSpc>
                <a:spcPct val="100000"/>
              </a:lnSpc>
              <a:spcBef>
                <a:spcPts val="0"/>
              </a:spcBef>
              <a:spcAft>
                <a:spcPts val="0"/>
              </a:spcAft>
              <a:buClr>
                <a:srgbClr val="4D4D4B"/>
              </a:buClr>
              <a:buSzPts val="2000"/>
              <a:buFont typeface="Arial"/>
              <a:buChar char="•"/>
            </a:pPr>
            <a:r>
              <a:rPr lang="en-US" sz="2000">
                <a:solidFill>
                  <a:srgbClr val="4D4D4B"/>
                </a:solidFill>
                <a:latin typeface="Arial"/>
                <a:ea typeface="Arial"/>
                <a:cs typeface="Arial"/>
                <a:sym typeface="Arial"/>
              </a:rPr>
              <a:t>Local Area Network (LAN)</a:t>
            </a:r>
            <a:endParaRPr sz="2000">
              <a:solidFill>
                <a:schemeClr val="dk1"/>
              </a:solidFill>
              <a:latin typeface="Arial"/>
              <a:ea typeface="Arial"/>
              <a:cs typeface="Arial"/>
              <a:sym typeface="Arial"/>
            </a:endParaRPr>
          </a:p>
          <a:p>
            <a:pPr indent="-342900" lvl="0" marL="35560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Wide Area Network (WAN)</a:t>
            </a:r>
            <a:endParaRPr sz="2000">
              <a:solidFill>
                <a:schemeClr val="dk1"/>
              </a:solidFill>
              <a:latin typeface="Arial"/>
              <a:ea typeface="Arial"/>
              <a:cs typeface="Arial"/>
              <a:sym typeface="Arial"/>
            </a:endParaRPr>
          </a:p>
          <a:p>
            <a:pPr indent="-342900" lvl="0" marL="35560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Virtual Private Network (VPN)</a:t>
            </a:r>
            <a:endParaRPr sz="2000">
              <a:solidFill>
                <a:schemeClr val="dk1"/>
              </a:solidFill>
              <a:latin typeface="Arial"/>
              <a:ea typeface="Arial"/>
              <a:cs typeface="Arial"/>
              <a:sym typeface="Arial"/>
            </a:endParaRPr>
          </a:p>
        </p:txBody>
      </p:sp>
      <p:grpSp>
        <p:nvGrpSpPr>
          <p:cNvPr id="5139" name="Google Shape;5139;p189"/>
          <p:cNvGrpSpPr/>
          <p:nvPr/>
        </p:nvGrpSpPr>
        <p:grpSpPr>
          <a:xfrm>
            <a:off x="5489447" y="1251203"/>
            <a:ext cx="2953511" cy="2953511"/>
            <a:chOff x="5489447" y="1251203"/>
            <a:chExt cx="2953511" cy="2953511"/>
          </a:xfrm>
        </p:grpSpPr>
        <p:sp>
          <p:nvSpPr>
            <p:cNvPr id="5140" name="Google Shape;5140;p189"/>
            <p:cNvSpPr/>
            <p:nvPr/>
          </p:nvSpPr>
          <p:spPr>
            <a:xfrm>
              <a:off x="5489447" y="1251203"/>
              <a:ext cx="2953511" cy="295351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1" name="Google Shape;5141;p189"/>
            <p:cNvSpPr/>
            <p:nvPr/>
          </p:nvSpPr>
          <p:spPr>
            <a:xfrm>
              <a:off x="5537453" y="1276349"/>
              <a:ext cx="2857500" cy="2857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2" name="Google Shape;5142;p189"/>
            <p:cNvSpPr/>
            <p:nvPr/>
          </p:nvSpPr>
          <p:spPr>
            <a:xfrm>
              <a:off x="5537453" y="1276349"/>
              <a:ext cx="2857500" cy="2857500"/>
            </a:xfrm>
            <a:custGeom>
              <a:rect b="b" l="l" r="r" t="t"/>
              <a:pathLst>
                <a:path extrusionOk="0" h="2857500" w="2857500">
                  <a:moveTo>
                    <a:pt x="0" y="1428750"/>
                  </a:moveTo>
                  <a:lnTo>
                    <a:pt x="795" y="1380631"/>
                  </a:lnTo>
                  <a:lnTo>
                    <a:pt x="3163" y="1332911"/>
                  </a:lnTo>
                  <a:lnTo>
                    <a:pt x="7081" y="1285614"/>
                  </a:lnTo>
                  <a:lnTo>
                    <a:pt x="12521" y="1238765"/>
                  </a:lnTo>
                  <a:lnTo>
                    <a:pt x="19461" y="1192390"/>
                  </a:lnTo>
                  <a:lnTo>
                    <a:pt x="27874" y="1146512"/>
                  </a:lnTo>
                  <a:lnTo>
                    <a:pt x="37735" y="1101158"/>
                  </a:lnTo>
                  <a:lnTo>
                    <a:pt x="49020" y="1056353"/>
                  </a:lnTo>
                  <a:lnTo>
                    <a:pt x="61704" y="1012120"/>
                  </a:lnTo>
                  <a:lnTo>
                    <a:pt x="75761" y="968486"/>
                  </a:lnTo>
                  <a:lnTo>
                    <a:pt x="91166" y="925475"/>
                  </a:lnTo>
                  <a:lnTo>
                    <a:pt x="107895" y="883113"/>
                  </a:lnTo>
                  <a:lnTo>
                    <a:pt x="125923" y="841424"/>
                  </a:lnTo>
                  <a:lnTo>
                    <a:pt x="145224" y="800433"/>
                  </a:lnTo>
                  <a:lnTo>
                    <a:pt x="165773" y="760165"/>
                  </a:lnTo>
                  <a:lnTo>
                    <a:pt x="187546" y="720646"/>
                  </a:lnTo>
                  <a:lnTo>
                    <a:pt x="210518" y="681900"/>
                  </a:lnTo>
                  <a:lnTo>
                    <a:pt x="234663" y="643953"/>
                  </a:lnTo>
                  <a:lnTo>
                    <a:pt x="259956" y="606828"/>
                  </a:lnTo>
                  <a:lnTo>
                    <a:pt x="286373" y="570553"/>
                  </a:lnTo>
                  <a:lnTo>
                    <a:pt x="313888" y="535150"/>
                  </a:lnTo>
                  <a:lnTo>
                    <a:pt x="342477" y="500646"/>
                  </a:lnTo>
                  <a:lnTo>
                    <a:pt x="372114" y="467065"/>
                  </a:lnTo>
                  <a:lnTo>
                    <a:pt x="402774" y="434433"/>
                  </a:lnTo>
                  <a:lnTo>
                    <a:pt x="434433" y="402774"/>
                  </a:lnTo>
                  <a:lnTo>
                    <a:pt x="467065" y="372114"/>
                  </a:lnTo>
                  <a:lnTo>
                    <a:pt x="500646" y="342477"/>
                  </a:lnTo>
                  <a:lnTo>
                    <a:pt x="535150" y="313888"/>
                  </a:lnTo>
                  <a:lnTo>
                    <a:pt x="570553" y="286373"/>
                  </a:lnTo>
                  <a:lnTo>
                    <a:pt x="606828" y="259956"/>
                  </a:lnTo>
                  <a:lnTo>
                    <a:pt x="643953" y="234663"/>
                  </a:lnTo>
                  <a:lnTo>
                    <a:pt x="681900" y="210518"/>
                  </a:lnTo>
                  <a:lnTo>
                    <a:pt x="720646" y="187546"/>
                  </a:lnTo>
                  <a:lnTo>
                    <a:pt x="760165" y="165773"/>
                  </a:lnTo>
                  <a:lnTo>
                    <a:pt x="800433" y="145224"/>
                  </a:lnTo>
                  <a:lnTo>
                    <a:pt x="841424" y="125923"/>
                  </a:lnTo>
                  <a:lnTo>
                    <a:pt x="883113" y="107895"/>
                  </a:lnTo>
                  <a:lnTo>
                    <a:pt x="925475" y="91166"/>
                  </a:lnTo>
                  <a:lnTo>
                    <a:pt x="968486" y="75761"/>
                  </a:lnTo>
                  <a:lnTo>
                    <a:pt x="1012120" y="61704"/>
                  </a:lnTo>
                  <a:lnTo>
                    <a:pt x="1056353" y="49020"/>
                  </a:lnTo>
                  <a:lnTo>
                    <a:pt x="1101158" y="37735"/>
                  </a:lnTo>
                  <a:lnTo>
                    <a:pt x="1146512" y="27874"/>
                  </a:lnTo>
                  <a:lnTo>
                    <a:pt x="1192390" y="19461"/>
                  </a:lnTo>
                  <a:lnTo>
                    <a:pt x="1238765" y="12521"/>
                  </a:lnTo>
                  <a:lnTo>
                    <a:pt x="1285614" y="7081"/>
                  </a:lnTo>
                  <a:lnTo>
                    <a:pt x="1332911" y="3163"/>
                  </a:lnTo>
                  <a:lnTo>
                    <a:pt x="1380631" y="795"/>
                  </a:lnTo>
                  <a:lnTo>
                    <a:pt x="1428750" y="0"/>
                  </a:lnTo>
                  <a:lnTo>
                    <a:pt x="1476868" y="795"/>
                  </a:lnTo>
                  <a:lnTo>
                    <a:pt x="1524588" y="3163"/>
                  </a:lnTo>
                  <a:lnTo>
                    <a:pt x="1571885" y="7081"/>
                  </a:lnTo>
                  <a:lnTo>
                    <a:pt x="1618734" y="12521"/>
                  </a:lnTo>
                  <a:lnTo>
                    <a:pt x="1665109" y="19461"/>
                  </a:lnTo>
                  <a:lnTo>
                    <a:pt x="1710987" y="27874"/>
                  </a:lnTo>
                  <a:lnTo>
                    <a:pt x="1756341" y="37735"/>
                  </a:lnTo>
                  <a:lnTo>
                    <a:pt x="1801146" y="49020"/>
                  </a:lnTo>
                  <a:lnTo>
                    <a:pt x="1845379" y="61704"/>
                  </a:lnTo>
                  <a:lnTo>
                    <a:pt x="1889013" y="75761"/>
                  </a:lnTo>
                  <a:lnTo>
                    <a:pt x="1932024" y="91166"/>
                  </a:lnTo>
                  <a:lnTo>
                    <a:pt x="1974386" y="107895"/>
                  </a:lnTo>
                  <a:lnTo>
                    <a:pt x="2016075" y="125923"/>
                  </a:lnTo>
                  <a:lnTo>
                    <a:pt x="2057066" y="145224"/>
                  </a:lnTo>
                  <a:lnTo>
                    <a:pt x="2097334" y="165773"/>
                  </a:lnTo>
                  <a:lnTo>
                    <a:pt x="2136853" y="187546"/>
                  </a:lnTo>
                  <a:lnTo>
                    <a:pt x="2175599" y="210518"/>
                  </a:lnTo>
                  <a:lnTo>
                    <a:pt x="2213546" y="234663"/>
                  </a:lnTo>
                  <a:lnTo>
                    <a:pt x="2250671" y="259956"/>
                  </a:lnTo>
                  <a:lnTo>
                    <a:pt x="2286946" y="286373"/>
                  </a:lnTo>
                  <a:lnTo>
                    <a:pt x="2322349" y="313888"/>
                  </a:lnTo>
                  <a:lnTo>
                    <a:pt x="2356853" y="342477"/>
                  </a:lnTo>
                  <a:lnTo>
                    <a:pt x="2390434" y="372114"/>
                  </a:lnTo>
                  <a:lnTo>
                    <a:pt x="2423066" y="402774"/>
                  </a:lnTo>
                  <a:lnTo>
                    <a:pt x="2454725" y="434433"/>
                  </a:lnTo>
                  <a:lnTo>
                    <a:pt x="2485385" y="467065"/>
                  </a:lnTo>
                  <a:lnTo>
                    <a:pt x="2515022" y="500646"/>
                  </a:lnTo>
                  <a:lnTo>
                    <a:pt x="2543611" y="535150"/>
                  </a:lnTo>
                  <a:lnTo>
                    <a:pt x="2571126" y="570553"/>
                  </a:lnTo>
                  <a:lnTo>
                    <a:pt x="2597543" y="606828"/>
                  </a:lnTo>
                  <a:lnTo>
                    <a:pt x="2622836" y="643953"/>
                  </a:lnTo>
                  <a:lnTo>
                    <a:pt x="2646981" y="681900"/>
                  </a:lnTo>
                  <a:lnTo>
                    <a:pt x="2669953" y="720646"/>
                  </a:lnTo>
                  <a:lnTo>
                    <a:pt x="2691726" y="760165"/>
                  </a:lnTo>
                  <a:lnTo>
                    <a:pt x="2712275" y="800433"/>
                  </a:lnTo>
                  <a:lnTo>
                    <a:pt x="2731576" y="841424"/>
                  </a:lnTo>
                  <a:lnTo>
                    <a:pt x="2749604" y="883113"/>
                  </a:lnTo>
                  <a:lnTo>
                    <a:pt x="2766333" y="925475"/>
                  </a:lnTo>
                  <a:lnTo>
                    <a:pt x="2781738" y="968486"/>
                  </a:lnTo>
                  <a:lnTo>
                    <a:pt x="2795795" y="1012120"/>
                  </a:lnTo>
                  <a:lnTo>
                    <a:pt x="2808479" y="1056353"/>
                  </a:lnTo>
                  <a:lnTo>
                    <a:pt x="2819764" y="1101158"/>
                  </a:lnTo>
                  <a:lnTo>
                    <a:pt x="2829625" y="1146512"/>
                  </a:lnTo>
                  <a:lnTo>
                    <a:pt x="2838038" y="1192390"/>
                  </a:lnTo>
                  <a:lnTo>
                    <a:pt x="2844978" y="1238765"/>
                  </a:lnTo>
                  <a:lnTo>
                    <a:pt x="2850418" y="1285614"/>
                  </a:lnTo>
                  <a:lnTo>
                    <a:pt x="2854336" y="1332911"/>
                  </a:lnTo>
                  <a:lnTo>
                    <a:pt x="2856704" y="1380631"/>
                  </a:lnTo>
                  <a:lnTo>
                    <a:pt x="2857500" y="1428750"/>
                  </a:lnTo>
                  <a:lnTo>
                    <a:pt x="2856704" y="1476868"/>
                  </a:lnTo>
                  <a:lnTo>
                    <a:pt x="2854336" y="1524588"/>
                  </a:lnTo>
                  <a:lnTo>
                    <a:pt x="2850418" y="1571885"/>
                  </a:lnTo>
                  <a:lnTo>
                    <a:pt x="2844978" y="1618734"/>
                  </a:lnTo>
                  <a:lnTo>
                    <a:pt x="2838038" y="1665109"/>
                  </a:lnTo>
                  <a:lnTo>
                    <a:pt x="2829625" y="1710987"/>
                  </a:lnTo>
                  <a:lnTo>
                    <a:pt x="2819764" y="1756341"/>
                  </a:lnTo>
                  <a:lnTo>
                    <a:pt x="2808479" y="1801146"/>
                  </a:lnTo>
                  <a:lnTo>
                    <a:pt x="2795795" y="1845379"/>
                  </a:lnTo>
                  <a:lnTo>
                    <a:pt x="2781738" y="1889013"/>
                  </a:lnTo>
                  <a:lnTo>
                    <a:pt x="2766333" y="1932024"/>
                  </a:lnTo>
                  <a:lnTo>
                    <a:pt x="2749604" y="1974386"/>
                  </a:lnTo>
                  <a:lnTo>
                    <a:pt x="2731576" y="2016075"/>
                  </a:lnTo>
                  <a:lnTo>
                    <a:pt x="2712275" y="2057066"/>
                  </a:lnTo>
                  <a:lnTo>
                    <a:pt x="2691726" y="2097334"/>
                  </a:lnTo>
                  <a:lnTo>
                    <a:pt x="2669953" y="2136853"/>
                  </a:lnTo>
                  <a:lnTo>
                    <a:pt x="2646981" y="2175599"/>
                  </a:lnTo>
                  <a:lnTo>
                    <a:pt x="2622836" y="2213546"/>
                  </a:lnTo>
                  <a:lnTo>
                    <a:pt x="2597543" y="2250671"/>
                  </a:lnTo>
                  <a:lnTo>
                    <a:pt x="2571126" y="2286946"/>
                  </a:lnTo>
                  <a:lnTo>
                    <a:pt x="2543611" y="2322349"/>
                  </a:lnTo>
                  <a:lnTo>
                    <a:pt x="2515022" y="2356853"/>
                  </a:lnTo>
                  <a:lnTo>
                    <a:pt x="2485385" y="2390434"/>
                  </a:lnTo>
                  <a:lnTo>
                    <a:pt x="2454725" y="2423066"/>
                  </a:lnTo>
                  <a:lnTo>
                    <a:pt x="2423066" y="2454725"/>
                  </a:lnTo>
                  <a:lnTo>
                    <a:pt x="2390434" y="2485385"/>
                  </a:lnTo>
                  <a:lnTo>
                    <a:pt x="2356853" y="2515022"/>
                  </a:lnTo>
                  <a:lnTo>
                    <a:pt x="2322349" y="2543611"/>
                  </a:lnTo>
                  <a:lnTo>
                    <a:pt x="2286946" y="2571126"/>
                  </a:lnTo>
                  <a:lnTo>
                    <a:pt x="2250671" y="2597543"/>
                  </a:lnTo>
                  <a:lnTo>
                    <a:pt x="2213546" y="2622836"/>
                  </a:lnTo>
                  <a:lnTo>
                    <a:pt x="2175599" y="2646981"/>
                  </a:lnTo>
                  <a:lnTo>
                    <a:pt x="2136853" y="2669953"/>
                  </a:lnTo>
                  <a:lnTo>
                    <a:pt x="2097334" y="2691726"/>
                  </a:lnTo>
                  <a:lnTo>
                    <a:pt x="2057066" y="2712275"/>
                  </a:lnTo>
                  <a:lnTo>
                    <a:pt x="2016075" y="2731576"/>
                  </a:lnTo>
                  <a:lnTo>
                    <a:pt x="1974386" y="2749604"/>
                  </a:lnTo>
                  <a:lnTo>
                    <a:pt x="1932024" y="2766333"/>
                  </a:lnTo>
                  <a:lnTo>
                    <a:pt x="1889013" y="2781738"/>
                  </a:lnTo>
                  <a:lnTo>
                    <a:pt x="1845379" y="2795795"/>
                  </a:lnTo>
                  <a:lnTo>
                    <a:pt x="1801146" y="2808479"/>
                  </a:lnTo>
                  <a:lnTo>
                    <a:pt x="1756341" y="2819764"/>
                  </a:lnTo>
                  <a:lnTo>
                    <a:pt x="1710987" y="2829625"/>
                  </a:lnTo>
                  <a:lnTo>
                    <a:pt x="1665109" y="2838038"/>
                  </a:lnTo>
                  <a:lnTo>
                    <a:pt x="1618734" y="2844978"/>
                  </a:lnTo>
                  <a:lnTo>
                    <a:pt x="1571885" y="2850418"/>
                  </a:lnTo>
                  <a:lnTo>
                    <a:pt x="1524588" y="2854336"/>
                  </a:lnTo>
                  <a:lnTo>
                    <a:pt x="1476868" y="2856704"/>
                  </a:lnTo>
                  <a:lnTo>
                    <a:pt x="1428750" y="2857500"/>
                  </a:lnTo>
                  <a:lnTo>
                    <a:pt x="1380631" y="2856704"/>
                  </a:lnTo>
                  <a:lnTo>
                    <a:pt x="1332911" y="2854336"/>
                  </a:lnTo>
                  <a:lnTo>
                    <a:pt x="1285614" y="2850418"/>
                  </a:lnTo>
                  <a:lnTo>
                    <a:pt x="1238765" y="2844978"/>
                  </a:lnTo>
                  <a:lnTo>
                    <a:pt x="1192390" y="2838038"/>
                  </a:lnTo>
                  <a:lnTo>
                    <a:pt x="1146512" y="2829625"/>
                  </a:lnTo>
                  <a:lnTo>
                    <a:pt x="1101158" y="2819764"/>
                  </a:lnTo>
                  <a:lnTo>
                    <a:pt x="1056353" y="2808479"/>
                  </a:lnTo>
                  <a:lnTo>
                    <a:pt x="1012120" y="2795795"/>
                  </a:lnTo>
                  <a:lnTo>
                    <a:pt x="968486" y="2781738"/>
                  </a:lnTo>
                  <a:lnTo>
                    <a:pt x="925475" y="2766333"/>
                  </a:lnTo>
                  <a:lnTo>
                    <a:pt x="883113" y="2749604"/>
                  </a:lnTo>
                  <a:lnTo>
                    <a:pt x="841424" y="2731576"/>
                  </a:lnTo>
                  <a:lnTo>
                    <a:pt x="800433" y="2712275"/>
                  </a:lnTo>
                  <a:lnTo>
                    <a:pt x="760165" y="2691726"/>
                  </a:lnTo>
                  <a:lnTo>
                    <a:pt x="720646" y="2669953"/>
                  </a:lnTo>
                  <a:lnTo>
                    <a:pt x="681900" y="2646981"/>
                  </a:lnTo>
                  <a:lnTo>
                    <a:pt x="643953" y="2622836"/>
                  </a:lnTo>
                  <a:lnTo>
                    <a:pt x="606828" y="2597543"/>
                  </a:lnTo>
                  <a:lnTo>
                    <a:pt x="570553" y="2571126"/>
                  </a:lnTo>
                  <a:lnTo>
                    <a:pt x="535150" y="2543611"/>
                  </a:lnTo>
                  <a:lnTo>
                    <a:pt x="500646" y="2515022"/>
                  </a:lnTo>
                  <a:lnTo>
                    <a:pt x="467065" y="2485385"/>
                  </a:lnTo>
                  <a:lnTo>
                    <a:pt x="434433" y="2454725"/>
                  </a:lnTo>
                  <a:lnTo>
                    <a:pt x="402774" y="2423066"/>
                  </a:lnTo>
                  <a:lnTo>
                    <a:pt x="372114" y="2390434"/>
                  </a:lnTo>
                  <a:lnTo>
                    <a:pt x="342477" y="2356853"/>
                  </a:lnTo>
                  <a:lnTo>
                    <a:pt x="313888" y="2322349"/>
                  </a:lnTo>
                  <a:lnTo>
                    <a:pt x="286373" y="2286946"/>
                  </a:lnTo>
                  <a:lnTo>
                    <a:pt x="259956" y="2250671"/>
                  </a:lnTo>
                  <a:lnTo>
                    <a:pt x="234663" y="2213546"/>
                  </a:lnTo>
                  <a:lnTo>
                    <a:pt x="210518" y="2175599"/>
                  </a:lnTo>
                  <a:lnTo>
                    <a:pt x="187546" y="2136853"/>
                  </a:lnTo>
                  <a:lnTo>
                    <a:pt x="165773" y="2097334"/>
                  </a:lnTo>
                  <a:lnTo>
                    <a:pt x="145224" y="2057066"/>
                  </a:lnTo>
                  <a:lnTo>
                    <a:pt x="125923" y="2016075"/>
                  </a:lnTo>
                  <a:lnTo>
                    <a:pt x="107895" y="1974386"/>
                  </a:lnTo>
                  <a:lnTo>
                    <a:pt x="91166" y="1932024"/>
                  </a:lnTo>
                  <a:lnTo>
                    <a:pt x="75761" y="1889013"/>
                  </a:lnTo>
                  <a:lnTo>
                    <a:pt x="61704" y="1845379"/>
                  </a:lnTo>
                  <a:lnTo>
                    <a:pt x="49020" y="1801146"/>
                  </a:lnTo>
                  <a:lnTo>
                    <a:pt x="37735" y="1756341"/>
                  </a:lnTo>
                  <a:lnTo>
                    <a:pt x="27874" y="1710987"/>
                  </a:lnTo>
                  <a:lnTo>
                    <a:pt x="19461" y="1665109"/>
                  </a:lnTo>
                  <a:lnTo>
                    <a:pt x="12521" y="1618734"/>
                  </a:lnTo>
                  <a:lnTo>
                    <a:pt x="7081" y="1571885"/>
                  </a:lnTo>
                  <a:lnTo>
                    <a:pt x="3163" y="1524588"/>
                  </a:lnTo>
                  <a:lnTo>
                    <a:pt x="795" y="1476868"/>
                  </a:lnTo>
                  <a:lnTo>
                    <a:pt x="0" y="1428750"/>
                  </a:lnTo>
                  <a:close/>
                </a:path>
              </a:pathLst>
            </a:custGeom>
            <a:noFill/>
            <a:ln cap="flat" cmpd="sng" w="28950">
              <a:solidFill>
                <a:srgbClr val="94959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3" name="Google Shape;5143;p189"/>
            <p:cNvSpPr/>
            <p:nvPr/>
          </p:nvSpPr>
          <p:spPr>
            <a:xfrm>
              <a:off x="5573267" y="2244851"/>
              <a:ext cx="963167" cy="96316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4" name="Google Shape;5144;p189"/>
            <p:cNvSpPr/>
            <p:nvPr/>
          </p:nvSpPr>
          <p:spPr>
            <a:xfrm>
              <a:off x="5620511" y="2269236"/>
              <a:ext cx="868679" cy="86868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5" name="Google Shape;5145;p189"/>
            <p:cNvSpPr/>
            <p:nvPr/>
          </p:nvSpPr>
          <p:spPr>
            <a:xfrm>
              <a:off x="5620511" y="2269236"/>
              <a:ext cx="868680" cy="868680"/>
            </a:xfrm>
            <a:custGeom>
              <a:rect b="b" l="l" r="r" t="t"/>
              <a:pathLst>
                <a:path extrusionOk="0" h="868680" w="868679">
                  <a:moveTo>
                    <a:pt x="0" y="434339"/>
                  </a:moveTo>
                  <a:lnTo>
                    <a:pt x="2548" y="387009"/>
                  </a:lnTo>
                  <a:lnTo>
                    <a:pt x="10016" y="341156"/>
                  </a:lnTo>
                  <a:lnTo>
                    <a:pt x="22140" y="297045"/>
                  </a:lnTo>
                  <a:lnTo>
                    <a:pt x="38654" y="254941"/>
                  </a:lnTo>
                  <a:lnTo>
                    <a:pt x="59294" y="215109"/>
                  </a:lnTo>
                  <a:lnTo>
                    <a:pt x="83795" y="177814"/>
                  </a:lnTo>
                  <a:lnTo>
                    <a:pt x="111892" y="143320"/>
                  </a:lnTo>
                  <a:lnTo>
                    <a:pt x="143320" y="111892"/>
                  </a:lnTo>
                  <a:lnTo>
                    <a:pt x="177814" y="83795"/>
                  </a:lnTo>
                  <a:lnTo>
                    <a:pt x="215109" y="59294"/>
                  </a:lnTo>
                  <a:lnTo>
                    <a:pt x="254941" y="38654"/>
                  </a:lnTo>
                  <a:lnTo>
                    <a:pt x="297045" y="22140"/>
                  </a:lnTo>
                  <a:lnTo>
                    <a:pt x="341156" y="10016"/>
                  </a:lnTo>
                  <a:lnTo>
                    <a:pt x="387009" y="2548"/>
                  </a:lnTo>
                  <a:lnTo>
                    <a:pt x="434339" y="0"/>
                  </a:lnTo>
                  <a:lnTo>
                    <a:pt x="481670" y="2548"/>
                  </a:lnTo>
                  <a:lnTo>
                    <a:pt x="527523" y="10016"/>
                  </a:lnTo>
                  <a:lnTo>
                    <a:pt x="571634" y="22140"/>
                  </a:lnTo>
                  <a:lnTo>
                    <a:pt x="613738" y="38654"/>
                  </a:lnTo>
                  <a:lnTo>
                    <a:pt x="653570" y="59294"/>
                  </a:lnTo>
                  <a:lnTo>
                    <a:pt x="690865" y="83795"/>
                  </a:lnTo>
                  <a:lnTo>
                    <a:pt x="725359" y="111892"/>
                  </a:lnTo>
                  <a:lnTo>
                    <a:pt x="756787" y="143320"/>
                  </a:lnTo>
                  <a:lnTo>
                    <a:pt x="784884" y="177814"/>
                  </a:lnTo>
                  <a:lnTo>
                    <a:pt x="809385" y="215109"/>
                  </a:lnTo>
                  <a:lnTo>
                    <a:pt x="830025" y="254941"/>
                  </a:lnTo>
                  <a:lnTo>
                    <a:pt x="846539" y="297045"/>
                  </a:lnTo>
                  <a:lnTo>
                    <a:pt x="858663" y="341156"/>
                  </a:lnTo>
                  <a:lnTo>
                    <a:pt x="866131" y="387009"/>
                  </a:lnTo>
                  <a:lnTo>
                    <a:pt x="868679" y="434339"/>
                  </a:lnTo>
                  <a:lnTo>
                    <a:pt x="866131" y="481670"/>
                  </a:lnTo>
                  <a:lnTo>
                    <a:pt x="858663" y="527523"/>
                  </a:lnTo>
                  <a:lnTo>
                    <a:pt x="846539" y="571634"/>
                  </a:lnTo>
                  <a:lnTo>
                    <a:pt x="830025" y="613738"/>
                  </a:lnTo>
                  <a:lnTo>
                    <a:pt x="809385" y="653570"/>
                  </a:lnTo>
                  <a:lnTo>
                    <a:pt x="784884" y="690865"/>
                  </a:lnTo>
                  <a:lnTo>
                    <a:pt x="756787" y="725359"/>
                  </a:lnTo>
                  <a:lnTo>
                    <a:pt x="725359" y="756787"/>
                  </a:lnTo>
                  <a:lnTo>
                    <a:pt x="690865" y="784884"/>
                  </a:lnTo>
                  <a:lnTo>
                    <a:pt x="653570" y="809385"/>
                  </a:lnTo>
                  <a:lnTo>
                    <a:pt x="613738" y="830025"/>
                  </a:lnTo>
                  <a:lnTo>
                    <a:pt x="571634" y="846539"/>
                  </a:lnTo>
                  <a:lnTo>
                    <a:pt x="527523" y="858663"/>
                  </a:lnTo>
                  <a:lnTo>
                    <a:pt x="481670" y="866131"/>
                  </a:lnTo>
                  <a:lnTo>
                    <a:pt x="434339" y="868680"/>
                  </a:lnTo>
                  <a:lnTo>
                    <a:pt x="387009" y="866131"/>
                  </a:lnTo>
                  <a:lnTo>
                    <a:pt x="341156" y="858663"/>
                  </a:lnTo>
                  <a:lnTo>
                    <a:pt x="297045" y="846539"/>
                  </a:lnTo>
                  <a:lnTo>
                    <a:pt x="254941" y="830025"/>
                  </a:lnTo>
                  <a:lnTo>
                    <a:pt x="215109" y="809385"/>
                  </a:lnTo>
                  <a:lnTo>
                    <a:pt x="177814" y="784884"/>
                  </a:lnTo>
                  <a:lnTo>
                    <a:pt x="143320" y="756787"/>
                  </a:lnTo>
                  <a:lnTo>
                    <a:pt x="111892" y="725359"/>
                  </a:lnTo>
                  <a:lnTo>
                    <a:pt x="83795" y="690865"/>
                  </a:lnTo>
                  <a:lnTo>
                    <a:pt x="59294" y="653570"/>
                  </a:lnTo>
                  <a:lnTo>
                    <a:pt x="38654" y="613738"/>
                  </a:lnTo>
                  <a:lnTo>
                    <a:pt x="22140" y="571634"/>
                  </a:lnTo>
                  <a:lnTo>
                    <a:pt x="10016" y="527523"/>
                  </a:lnTo>
                  <a:lnTo>
                    <a:pt x="2548" y="481670"/>
                  </a:lnTo>
                  <a:lnTo>
                    <a:pt x="0" y="434339"/>
                  </a:lnTo>
                  <a:close/>
                </a:path>
              </a:pathLst>
            </a:custGeom>
            <a:noFill/>
            <a:ln cap="flat" cmpd="sng" w="9525">
              <a:solidFill>
                <a:srgbClr val="78C12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6" name="Google Shape;5146;p189"/>
            <p:cNvSpPr/>
            <p:nvPr/>
          </p:nvSpPr>
          <p:spPr>
            <a:xfrm>
              <a:off x="7394447" y="2244851"/>
              <a:ext cx="964692" cy="963168"/>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7" name="Google Shape;5147;p189"/>
            <p:cNvSpPr/>
            <p:nvPr/>
          </p:nvSpPr>
          <p:spPr>
            <a:xfrm>
              <a:off x="7441691" y="2269236"/>
              <a:ext cx="870203" cy="86868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8" name="Google Shape;5148;p189"/>
            <p:cNvSpPr/>
            <p:nvPr/>
          </p:nvSpPr>
          <p:spPr>
            <a:xfrm>
              <a:off x="7441691" y="2269236"/>
              <a:ext cx="870585" cy="868680"/>
            </a:xfrm>
            <a:custGeom>
              <a:rect b="b" l="l" r="r" t="t"/>
              <a:pathLst>
                <a:path extrusionOk="0" h="868680" w="870584">
                  <a:moveTo>
                    <a:pt x="0" y="434339"/>
                  </a:moveTo>
                  <a:lnTo>
                    <a:pt x="2553" y="387009"/>
                  </a:lnTo>
                  <a:lnTo>
                    <a:pt x="10036" y="341156"/>
                  </a:lnTo>
                  <a:lnTo>
                    <a:pt x="22183" y="297045"/>
                  </a:lnTo>
                  <a:lnTo>
                    <a:pt x="38729" y="254941"/>
                  </a:lnTo>
                  <a:lnTo>
                    <a:pt x="59407" y="215109"/>
                  </a:lnTo>
                  <a:lnTo>
                    <a:pt x="83954" y="177814"/>
                  </a:lnTo>
                  <a:lnTo>
                    <a:pt x="112102" y="143320"/>
                  </a:lnTo>
                  <a:lnTo>
                    <a:pt x="143587" y="111892"/>
                  </a:lnTo>
                  <a:lnTo>
                    <a:pt x="178143" y="83795"/>
                  </a:lnTo>
                  <a:lnTo>
                    <a:pt x="215504" y="59294"/>
                  </a:lnTo>
                  <a:lnTo>
                    <a:pt x="255406" y="38654"/>
                  </a:lnTo>
                  <a:lnTo>
                    <a:pt x="297582" y="22140"/>
                  </a:lnTo>
                  <a:lnTo>
                    <a:pt x="341767" y="10016"/>
                  </a:lnTo>
                  <a:lnTo>
                    <a:pt x="387695" y="2548"/>
                  </a:lnTo>
                  <a:lnTo>
                    <a:pt x="435101" y="0"/>
                  </a:lnTo>
                  <a:lnTo>
                    <a:pt x="482508" y="2548"/>
                  </a:lnTo>
                  <a:lnTo>
                    <a:pt x="528436" y="10016"/>
                  </a:lnTo>
                  <a:lnTo>
                    <a:pt x="572621" y="22140"/>
                  </a:lnTo>
                  <a:lnTo>
                    <a:pt x="614797" y="38654"/>
                  </a:lnTo>
                  <a:lnTo>
                    <a:pt x="654699" y="59294"/>
                  </a:lnTo>
                  <a:lnTo>
                    <a:pt x="692060" y="83795"/>
                  </a:lnTo>
                  <a:lnTo>
                    <a:pt x="726616" y="111892"/>
                  </a:lnTo>
                  <a:lnTo>
                    <a:pt x="758101" y="143320"/>
                  </a:lnTo>
                  <a:lnTo>
                    <a:pt x="786249" y="177814"/>
                  </a:lnTo>
                  <a:lnTo>
                    <a:pt x="810796" y="215109"/>
                  </a:lnTo>
                  <a:lnTo>
                    <a:pt x="831474" y="254941"/>
                  </a:lnTo>
                  <a:lnTo>
                    <a:pt x="848020" y="297045"/>
                  </a:lnTo>
                  <a:lnTo>
                    <a:pt x="860167" y="341156"/>
                  </a:lnTo>
                  <a:lnTo>
                    <a:pt x="867650" y="387009"/>
                  </a:lnTo>
                  <a:lnTo>
                    <a:pt x="870203" y="434339"/>
                  </a:lnTo>
                  <a:lnTo>
                    <a:pt x="867650" y="481670"/>
                  </a:lnTo>
                  <a:lnTo>
                    <a:pt x="860167" y="527523"/>
                  </a:lnTo>
                  <a:lnTo>
                    <a:pt x="848020" y="571634"/>
                  </a:lnTo>
                  <a:lnTo>
                    <a:pt x="831474" y="613738"/>
                  </a:lnTo>
                  <a:lnTo>
                    <a:pt x="810796" y="653570"/>
                  </a:lnTo>
                  <a:lnTo>
                    <a:pt x="786249" y="690865"/>
                  </a:lnTo>
                  <a:lnTo>
                    <a:pt x="758101" y="725359"/>
                  </a:lnTo>
                  <a:lnTo>
                    <a:pt x="726616" y="756787"/>
                  </a:lnTo>
                  <a:lnTo>
                    <a:pt x="692060" y="784884"/>
                  </a:lnTo>
                  <a:lnTo>
                    <a:pt x="654699" y="809385"/>
                  </a:lnTo>
                  <a:lnTo>
                    <a:pt x="614797" y="830025"/>
                  </a:lnTo>
                  <a:lnTo>
                    <a:pt x="572621" y="846539"/>
                  </a:lnTo>
                  <a:lnTo>
                    <a:pt x="528436" y="858663"/>
                  </a:lnTo>
                  <a:lnTo>
                    <a:pt x="482508" y="866131"/>
                  </a:lnTo>
                  <a:lnTo>
                    <a:pt x="435101" y="868680"/>
                  </a:lnTo>
                  <a:lnTo>
                    <a:pt x="387695" y="866131"/>
                  </a:lnTo>
                  <a:lnTo>
                    <a:pt x="341767" y="858663"/>
                  </a:lnTo>
                  <a:lnTo>
                    <a:pt x="297582" y="846539"/>
                  </a:lnTo>
                  <a:lnTo>
                    <a:pt x="255406" y="830025"/>
                  </a:lnTo>
                  <a:lnTo>
                    <a:pt x="215504" y="809385"/>
                  </a:lnTo>
                  <a:lnTo>
                    <a:pt x="178143" y="784884"/>
                  </a:lnTo>
                  <a:lnTo>
                    <a:pt x="143587" y="756787"/>
                  </a:lnTo>
                  <a:lnTo>
                    <a:pt x="112102" y="725359"/>
                  </a:lnTo>
                  <a:lnTo>
                    <a:pt x="83954" y="690865"/>
                  </a:lnTo>
                  <a:lnTo>
                    <a:pt x="59407" y="653570"/>
                  </a:lnTo>
                  <a:lnTo>
                    <a:pt x="38729" y="613738"/>
                  </a:lnTo>
                  <a:lnTo>
                    <a:pt x="22183" y="571634"/>
                  </a:lnTo>
                  <a:lnTo>
                    <a:pt x="10036" y="527523"/>
                  </a:lnTo>
                  <a:lnTo>
                    <a:pt x="2553" y="481670"/>
                  </a:lnTo>
                  <a:lnTo>
                    <a:pt x="0" y="434339"/>
                  </a:lnTo>
                  <a:close/>
                </a:path>
              </a:pathLst>
            </a:custGeom>
            <a:noFill/>
            <a:ln cap="flat" cmpd="sng" w="9525">
              <a:solidFill>
                <a:srgbClr val="78C12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9" name="Google Shape;5149;p189"/>
            <p:cNvSpPr/>
            <p:nvPr/>
          </p:nvSpPr>
          <p:spPr>
            <a:xfrm>
              <a:off x="6560819" y="2577083"/>
              <a:ext cx="810768" cy="298704"/>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0" name="Google Shape;5150;p189"/>
            <p:cNvSpPr/>
            <p:nvPr/>
          </p:nvSpPr>
          <p:spPr>
            <a:xfrm>
              <a:off x="6608063" y="2601467"/>
              <a:ext cx="716279" cy="204215"/>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1" name="Google Shape;5151;p189"/>
            <p:cNvSpPr/>
            <p:nvPr/>
          </p:nvSpPr>
          <p:spPr>
            <a:xfrm>
              <a:off x="7081011" y="2596895"/>
              <a:ext cx="128524" cy="21336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2" name="Google Shape;5152;p189"/>
            <p:cNvSpPr/>
            <p:nvPr/>
          </p:nvSpPr>
          <p:spPr>
            <a:xfrm>
              <a:off x="6608063" y="2601467"/>
              <a:ext cx="716280" cy="204470"/>
            </a:xfrm>
            <a:custGeom>
              <a:rect b="b" l="l" r="r" t="t"/>
              <a:pathLst>
                <a:path extrusionOk="0" h="204469" w="716279">
                  <a:moveTo>
                    <a:pt x="119379" y="0"/>
                  </a:moveTo>
                  <a:lnTo>
                    <a:pt x="596900" y="0"/>
                  </a:lnTo>
                  <a:lnTo>
                    <a:pt x="643360" y="8024"/>
                  </a:lnTo>
                  <a:lnTo>
                    <a:pt x="681307" y="29908"/>
                  </a:lnTo>
                  <a:lnTo>
                    <a:pt x="706895" y="62364"/>
                  </a:lnTo>
                  <a:lnTo>
                    <a:pt x="716279" y="102107"/>
                  </a:lnTo>
                  <a:lnTo>
                    <a:pt x="706895" y="141851"/>
                  </a:lnTo>
                  <a:lnTo>
                    <a:pt x="681307" y="174307"/>
                  </a:lnTo>
                  <a:lnTo>
                    <a:pt x="643360" y="196191"/>
                  </a:lnTo>
                  <a:lnTo>
                    <a:pt x="596900" y="204215"/>
                  </a:lnTo>
                  <a:lnTo>
                    <a:pt x="119379" y="204215"/>
                  </a:lnTo>
                  <a:lnTo>
                    <a:pt x="72919" y="196191"/>
                  </a:lnTo>
                  <a:lnTo>
                    <a:pt x="34972" y="174307"/>
                  </a:lnTo>
                  <a:lnTo>
                    <a:pt x="9384" y="141851"/>
                  </a:lnTo>
                  <a:lnTo>
                    <a:pt x="0" y="102107"/>
                  </a:lnTo>
                  <a:lnTo>
                    <a:pt x="9384" y="62364"/>
                  </a:lnTo>
                  <a:lnTo>
                    <a:pt x="34972" y="29908"/>
                  </a:lnTo>
                  <a:lnTo>
                    <a:pt x="72919" y="8024"/>
                  </a:lnTo>
                  <a:lnTo>
                    <a:pt x="119379" y="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3" name="Google Shape;5153;p189"/>
            <p:cNvSpPr/>
            <p:nvPr/>
          </p:nvSpPr>
          <p:spPr>
            <a:xfrm>
              <a:off x="6446519" y="2668523"/>
              <a:ext cx="1051559" cy="111251"/>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4" name="Google Shape;5154;p189"/>
            <p:cNvSpPr/>
            <p:nvPr/>
          </p:nvSpPr>
          <p:spPr>
            <a:xfrm>
              <a:off x="6489953" y="2704337"/>
              <a:ext cx="952500" cy="0"/>
            </a:xfrm>
            <a:custGeom>
              <a:rect b="b" l="l" r="r" t="t"/>
              <a:pathLst>
                <a:path extrusionOk="0" h="120000" w="952500">
                  <a:moveTo>
                    <a:pt x="0" y="0"/>
                  </a:moveTo>
                  <a:lnTo>
                    <a:pt x="952500" y="0"/>
                  </a:lnTo>
                </a:path>
              </a:pathLst>
            </a:custGeom>
            <a:noFill/>
            <a:ln cap="flat" cmpd="sng" w="25900">
              <a:solidFill>
                <a:srgbClr val="464646"/>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55" name="Google Shape;5155;p189"/>
          <p:cNvSpPr txBox="1"/>
          <p:nvPr/>
        </p:nvSpPr>
        <p:spPr>
          <a:xfrm>
            <a:off x="6534404" y="1388744"/>
            <a:ext cx="854075" cy="45212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800">
                <a:solidFill>
                  <a:srgbClr val="464646"/>
                </a:solidFill>
                <a:latin typeface="Arial"/>
                <a:ea typeface="Arial"/>
                <a:cs typeface="Arial"/>
                <a:sym typeface="Arial"/>
              </a:rPr>
              <a:t>WAN</a:t>
            </a:r>
            <a:endParaRPr sz="2800">
              <a:solidFill>
                <a:schemeClr val="dk1"/>
              </a:solidFill>
              <a:latin typeface="Arial"/>
              <a:ea typeface="Arial"/>
              <a:cs typeface="Arial"/>
              <a:sym typeface="Arial"/>
            </a:endParaRPr>
          </a:p>
        </p:txBody>
      </p:sp>
      <p:sp>
        <p:nvSpPr>
          <p:cNvPr id="5156" name="Google Shape;5156;p189"/>
          <p:cNvSpPr txBox="1"/>
          <p:nvPr/>
        </p:nvSpPr>
        <p:spPr>
          <a:xfrm>
            <a:off x="5737986" y="2529586"/>
            <a:ext cx="548640" cy="33083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464646"/>
                </a:solidFill>
                <a:latin typeface="Arial"/>
                <a:ea typeface="Arial"/>
                <a:cs typeface="Arial"/>
                <a:sym typeface="Arial"/>
              </a:rPr>
              <a:t>LAN</a:t>
            </a:r>
            <a:endParaRPr sz="2000">
              <a:solidFill>
                <a:schemeClr val="dk1"/>
              </a:solidFill>
              <a:latin typeface="Arial"/>
              <a:ea typeface="Arial"/>
              <a:cs typeface="Arial"/>
              <a:sym typeface="Arial"/>
            </a:endParaRPr>
          </a:p>
        </p:txBody>
      </p:sp>
      <p:sp>
        <p:nvSpPr>
          <p:cNvPr id="5157" name="Google Shape;5157;p189"/>
          <p:cNvSpPr txBox="1"/>
          <p:nvPr/>
        </p:nvSpPr>
        <p:spPr>
          <a:xfrm>
            <a:off x="7599933" y="2544826"/>
            <a:ext cx="548640" cy="33083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464646"/>
                </a:solidFill>
                <a:latin typeface="Arial"/>
                <a:ea typeface="Arial"/>
                <a:cs typeface="Arial"/>
                <a:sym typeface="Arial"/>
              </a:rPr>
              <a:t>LAN</a:t>
            </a:r>
            <a:endParaRPr sz="2000">
              <a:solidFill>
                <a:schemeClr val="dk1"/>
              </a:solidFill>
              <a:latin typeface="Arial"/>
              <a:ea typeface="Arial"/>
              <a:cs typeface="Arial"/>
              <a:sym typeface="Arial"/>
            </a:endParaRPr>
          </a:p>
        </p:txBody>
      </p:sp>
      <p:sp>
        <p:nvSpPr>
          <p:cNvPr id="5158" name="Google Shape;5158;p189"/>
          <p:cNvSpPr txBox="1"/>
          <p:nvPr/>
        </p:nvSpPr>
        <p:spPr>
          <a:xfrm>
            <a:off x="6690741" y="3244342"/>
            <a:ext cx="547370" cy="33083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464646"/>
                </a:solidFill>
                <a:latin typeface="Arial"/>
                <a:ea typeface="Arial"/>
                <a:cs typeface="Arial"/>
                <a:sym typeface="Arial"/>
              </a:rPr>
              <a:t>VPN</a:t>
            </a:r>
            <a:endParaRPr sz="2000">
              <a:solidFill>
                <a:schemeClr val="dk1"/>
              </a:solidFill>
              <a:latin typeface="Arial"/>
              <a:ea typeface="Arial"/>
              <a:cs typeface="Arial"/>
              <a:sym typeface="Arial"/>
            </a:endParaRPr>
          </a:p>
        </p:txBody>
      </p:sp>
      <p:grpSp>
        <p:nvGrpSpPr>
          <p:cNvPr id="5159" name="Google Shape;5159;p189"/>
          <p:cNvGrpSpPr/>
          <p:nvPr/>
        </p:nvGrpSpPr>
        <p:grpSpPr>
          <a:xfrm>
            <a:off x="6845807" y="2705100"/>
            <a:ext cx="242316" cy="598932"/>
            <a:chOff x="6845807" y="2705100"/>
            <a:chExt cx="242316" cy="598932"/>
          </a:xfrm>
        </p:grpSpPr>
        <p:sp>
          <p:nvSpPr>
            <p:cNvPr id="5160" name="Google Shape;5160;p189"/>
            <p:cNvSpPr/>
            <p:nvPr/>
          </p:nvSpPr>
          <p:spPr>
            <a:xfrm>
              <a:off x="6845807" y="2705100"/>
              <a:ext cx="242316" cy="598932"/>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61" name="Google Shape;5161;p189"/>
            <p:cNvSpPr/>
            <p:nvPr/>
          </p:nvSpPr>
          <p:spPr>
            <a:xfrm>
              <a:off x="6928103" y="2806446"/>
              <a:ext cx="78105" cy="434975"/>
            </a:xfrm>
            <a:custGeom>
              <a:rect b="b" l="l" r="r" t="t"/>
              <a:pathLst>
                <a:path extrusionOk="0" h="434975" w="78104">
                  <a:moveTo>
                    <a:pt x="51816" y="64770"/>
                  </a:moveTo>
                  <a:lnTo>
                    <a:pt x="25907" y="64770"/>
                  </a:lnTo>
                  <a:lnTo>
                    <a:pt x="25907" y="434721"/>
                  </a:lnTo>
                  <a:lnTo>
                    <a:pt x="51816" y="434721"/>
                  </a:lnTo>
                  <a:lnTo>
                    <a:pt x="51816" y="64770"/>
                  </a:lnTo>
                  <a:close/>
                </a:path>
                <a:path extrusionOk="0" h="434975" w="78104">
                  <a:moveTo>
                    <a:pt x="38862" y="0"/>
                  </a:moveTo>
                  <a:lnTo>
                    <a:pt x="0" y="77724"/>
                  </a:lnTo>
                  <a:lnTo>
                    <a:pt x="25907" y="77724"/>
                  </a:lnTo>
                  <a:lnTo>
                    <a:pt x="25907" y="64770"/>
                  </a:lnTo>
                  <a:lnTo>
                    <a:pt x="71247" y="64770"/>
                  </a:lnTo>
                  <a:lnTo>
                    <a:pt x="38862" y="0"/>
                  </a:lnTo>
                  <a:close/>
                </a:path>
                <a:path extrusionOk="0" h="434975" w="78104">
                  <a:moveTo>
                    <a:pt x="71247" y="64770"/>
                  </a:moveTo>
                  <a:lnTo>
                    <a:pt x="51816" y="64770"/>
                  </a:lnTo>
                  <a:lnTo>
                    <a:pt x="51816" y="77724"/>
                  </a:lnTo>
                  <a:lnTo>
                    <a:pt x="77724" y="77724"/>
                  </a:lnTo>
                  <a:lnTo>
                    <a:pt x="71247" y="6477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62" name="Google Shape;5162;p189"/>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5163" name="Google Shape;5163;p189"/>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9"/>
          <p:cNvSpPr txBox="1"/>
          <p:nvPr>
            <p:ph type="title"/>
          </p:nvPr>
        </p:nvSpPr>
        <p:spPr>
          <a:xfrm>
            <a:off x="415544" y="139065"/>
            <a:ext cx="77037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High Availability Using Multi-AZ Deployments</a:t>
            </a:r>
            <a:endParaRPr/>
          </a:p>
        </p:txBody>
      </p:sp>
      <p:grpSp>
        <p:nvGrpSpPr>
          <p:cNvPr id="823" name="Google Shape;823;p19"/>
          <p:cNvGrpSpPr/>
          <p:nvPr/>
        </p:nvGrpSpPr>
        <p:grpSpPr>
          <a:xfrm>
            <a:off x="1991867" y="848867"/>
            <a:ext cx="4665345" cy="3615054"/>
            <a:chOff x="1991867" y="848867"/>
            <a:chExt cx="4665345" cy="3615054"/>
          </a:xfrm>
        </p:grpSpPr>
        <p:sp>
          <p:nvSpPr>
            <p:cNvPr id="824" name="Google Shape;824;p19"/>
            <p:cNvSpPr/>
            <p:nvPr/>
          </p:nvSpPr>
          <p:spPr>
            <a:xfrm>
              <a:off x="1991867" y="848867"/>
              <a:ext cx="4665345" cy="3615054"/>
            </a:xfrm>
            <a:custGeom>
              <a:rect b="b" l="l" r="r" t="t"/>
              <a:pathLst>
                <a:path extrusionOk="0" h="3615054" w="4665345">
                  <a:moveTo>
                    <a:pt x="4113783" y="0"/>
                  </a:moveTo>
                  <a:lnTo>
                    <a:pt x="337438" y="0"/>
                  </a:lnTo>
                  <a:lnTo>
                    <a:pt x="291661" y="3081"/>
                  </a:lnTo>
                  <a:lnTo>
                    <a:pt x="247752" y="12057"/>
                  </a:lnTo>
                  <a:lnTo>
                    <a:pt x="206115" y="26525"/>
                  </a:lnTo>
                  <a:lnTo>
                    <a:pt x="167150" y="46082"/>
                  </a:lnTo>
                  <a:lnTo>
                    <a:pt x="131262" y="70325"/>
                  </a:lnTo>
                  <a:lnTo>
                    <a:pt x="98853" y="98853"/>
                  </a:lnTo>
                  <a:lnTo>
                    <a:pt x="70325" y="131262"/>
                  </a:lnTo>
                  <a:lnTo>
                    <a:pt x="46082" y="167150"/>
                  </a:lnTo>
                  <a:lnTo>
                    <a:pt x="26525" y="206115"/>
                  </a:lnTo>
                  <a:lnTo>
                    <a:pt x="12057" y="247752"/>
                  </a:lnTo>
                  <a:lnTo>
                    <a:pt x="3081" y="291661"/>
                  </a:lnTo>
                  <a:lnTo>
                    <a:pt x="0" y="337439"/>
                  </a:lnTo>
                  <a:lnTo>
                    <a:pt x="0" y="3063722"/>
                  </a:lnTo>
                  <a:lnTo>
                    <a:pt x="2023" y="3111282"/>
                  </a:lnTo>
                  <a:lnTo>
                    <a:pt x="7982" y="3157718"/>
                  </a:lnTo>
                  <a:lnTo>
                    <a:pt x="17711" y="3202866"/>
                  </a:lnTo>
                  <a:lnTo>
                    <a:pt x="31045" y="3246559"/>
                  </a:lnTo>
                  <a:lnTo>
                    <a:pt x="47819" y="3288632"/>
                  </a:lnTo>
                  <a:lnTo>
                    <a:pt x="67868" y="3328920"/>
                  </a:lnTo>
                  <a:lnTo>
                    <a:pt x="91025" y="3367258"/>
                  </a:lnTo>
                  <a:lnTo>
                    <a:pt x="117125" y="3403479"/>
                  </a:lnTo>
                  <a:lnTo>
                    <a:pt x="146003" y="3437419"/>
                  </a:lnTo>
                  <a:lnTo>
                    <a:pt x="177494" y="3468912"/>
                  </a:lnTo>
                  <a:lnTo>
                    <a:pt x="211432" y="3497792"/>
                  </a:lnTo>
                  <a:lnTo>
                    <a:pt x="247651" y="3523895"/>
                  </a:lnTo>
                  <a:lnTo>
                    <a:pt x="285987" y="3547053"/>
                  </a:lnTo>
                  <a:lnTo>
                    <a:pt x="326274" y="3567103"/>
                  </a:lnTo>
                  <a:lnTo>
                    <a:pt x="368346" y="3583879"/>
                  </a:lnTo>
                  <a:lnTo>
                    <a:pt x="412038" y="3597214"/>
                  </a:lnTo>
                  <a:lnTo>
                    <a:pt x="457184" y="3606945"/>
                  </a:lnTo>
                  <a:lnTo>
                    <a:pt x="503620" y="3612904"/>
                  </a:lnTo>
                  <a:lnTo>
                    <a:pt x="551180" y="3614928"/>
                  </a:lnTo>
                  <a:lnTo>
                    <a:pt x="4327525" y="3614928"/>
                  </a:lnTo>
                  <a:lnTo>
                    <a:pt x="4373302" y="3611847"/>
                  </a:lnTo>
                  <a:lnTo>
                    <a:pt x="4417211" y="3602875"/>
                  </a:lnTo>
                  <a:lnTo>
                    <a:pt x="4458848" y="3588411"/>
                  </a:lnTo>
                  <a:lnTo>
                    <a:pt x="4497813" y="3568860"/>
                  </a:lnTo>
                  <a:lnTo>
                    <a:pt x="4533701" y="3544622"/>
                  </a:lnTo>
                  <a:lnTo>
                    <a:pt x="4566110" y="3516099"/>
                  </a:lnTo>
                  <a:lnTo>
                    <a:pt x="4594638" y="3483694"/>
                  </a:lnTo>
                  <a:lnTo>
                    <a:pt x="4618881" y="3447809"/>
                  </a:lnTo>
                  <a:lnTo>
                    <a:pt x="4638438" y="3408845"/>
                  </a:lnTo>
                  <a:lnTo>
                    <a:pt x="4652906" y="3367204"/>
                  </a:lnTo>
                  <a:lnTo>
                    <a:pt x="4661882" y="3323289"/>
                  </a:lnTo>
                  <a:lnTo>
                    <a:pt x="4664963" y="3277501"/>
                  </a:lnTo>
                  <a:lnTo>
                    <a:pt x="4664963" y="551180"/>
                  </a:lnTo>
                  <a:lnTo>
                    <a:pt x="4662940" y="503620"/>
                  </a:lnTo>
                  <a:lnTo>
                    <a:pt x="4656981" y="457184"/>
                  </a:lnTo>
                  <a:lnTo>
                    <a:pt x="4647252" y="412038"/>
                  </a:lnTo>
                  <a:lnTo>
                    <a:pt x="4633918" y="368346"/>
                  </a:lnTo>
                  <a:lnTo>
                    <a:pt x="4617144" y="326274"/>
                  </a:lnTo>
                  <a:lnTo>
                    <a:pt x="4597095" y="285987"/>
                  </a:lnTo>
                  <a:lnTo>
                    <a:pt x="4573938" y="247651"/>
                  </a:lnTo>
                  <a:lnTo>
                    <a:pt x="4547838" y="211432"/>
                  </a:lnTo>
                  <a:lnTo>
                    <a:pt x="4518960" y="177494"/>
                  </a:lnTo>
                  <a:lnTo>
                    <a:pt x="4487469" y="146003"/>
                  </a:lnTo>
                  <a:lnTo>
                    <a:pt x="4453531" y="117125"/>
                  </a:lnTo>
                  <a:lnTo>
                    <a:pt x="4417312" y="91025"/>
                  </a:lnTo>
                  <a:lnTo>
                    <a:pt x="4378976" y="67868"/>
                  </a:lnTo>
                  <a:lnTo>
                    <a:pt x="4338689" y="47819"/>
                  </a:lnTo>
                  <a:lnTo>
                    <a:pt x="4296617" y="31045"/>
                  </a:lnTo>
                  <a:lnTo>
                    <a:pt x="4252925" y="17711"/>
                  </a:lnTo>
                  <a:lnTo>
                    <a:pt x="4207779" y="7982"/>
                  </a:lnTo>
                  <a:lnTo>
                    <a:pt x="4161343" y="2023"/>
                  </a:lnTo>
                  <a:lnTo>
                    <a:pt x="4113783" y="0"/>
                  </a:lnTo>
                  <a:close/>
                </a:path>
              </a:pathLst>
            </a:custGeom>
            <a:solidFill>
              <a:srgbClr val="F9A634">
                <a:alpha val="24705"/>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5" name="Google Shape;825;p19"/>
            <p:cNvSpPr/>
            <p:nvPr/>
          </p:nvSpPr>
          <p:spPr>
            <a:xfrm>
              <a:off x="2321813" y="1050797"/>
              <a:ext cx="4006850" cy="3237230"/>
            </a:xfrm>
            <a:custGeom>
              <a:rect b="b" l="l" r="r" t="t"/>
              <a:pathLst>
                <a:path extrusionOk="0" h="3237229" w="4006850">
                  <a:moveTo>
                    <a:pt x="3467100" y="0"/>
                  </a:moveTo>
                  <a:lnTo>
                    <a:pt x="539496" y="0"/>
                  </a:lnTo>
                  <a:lnTo>
                    <a:pt x="490392" y="2204"/>
                  </a:lnTo>
                  <a:lnTo>
                    <a:pt x="442524" y="8692"/>
                  </a:lnTo>
                  <a:lnTo>
                    <a:pt x="396081" y="19272"/>
                  </a:lnTo>
                  <a:lnTo>
                    <a:pt x="351253" y="33753"/>
                  </a:lnTo>
                  <a:lnTo>
                    <a:pt x="308232" y="51946"/>
                  </a:lnTo>
                  <a:lnTo>
                    <a:pt x="267207" y="73660"/>
                  </a:lnTo>
                  <a:lnTo>
                    <a:pt x="228370" y="98703"/>
                  </a:lnTo>
                  <a:lnTo>
                    <a:pt x="191911" y="126887"/>
                  </a:lnTo>
                  <a:lnTo>
                    <a:pt x="158019" y="158019"/>
                  </a:lnTo>
                  <a:lnTo>
                    <a:pt x="126887" y="191911"/>
                  </a:lnTo>
                  <a:lnTo>
                    <a:pt x="98703" y="228370"/>
                  </a:lnTo>
                  <a:lnTo>
                    <a:pt x="73659" y="267208"/>
                  </a:lnTo>
                  <a:lnTo>
                    <a:pt x="51946" y="308232"/>
                  </a:lnTo>
                  <a:lnTo>
                    <a:pt x="33753" y="351253"/>
                  </a:lnTo>
                  <a:lnTo>
                    <a:pt x="19272" y="396081"/>
                  </a:lnTo>
                  <a:lnTo>
                    <a:pt x="8692" y="442524"/>
                  </a:lnTo>
                  <a:lnTo>
                    <a:pt x="2204" y="490392"/>
                  </a:lnTo>
                  <a:lnTo>
                    <a:pt x="0" y="539496"/>
                  </a:lnTo>
                  <a:lnTo>
                    <a:pt x="0" y="2697479"/>
                  </a:lnTo>
                  <a:lnTo>
                    <a:pt x="2204" y="2746585"/>
                  </a:lnTo>
                  <a:lnTo>
                    <a:pt x="8692" y="2794454"/>
                  </a:lnTo>
                  <a:lnTo>
                    <a:pt x="19272" y="2840899"/>
                  </a:lnTo>
                  <a:lnTo>
                    <a:pt x="33753" y="2885727"/>
                  </a:lnTo>
                  <a:lnTo>
                    <a:pt x="51946" y="2928748"/>
                  </a:lnTo>
                  <a:lnTo>
                    <a:pt x="73660" y="2969773"/>
                  </a:lnTo>
                  <a:lnTo>
                    <a:pt x="98703" y="3008610"/>
                  </a:lnTo>
                  <a:lnTo>
                    <a:pt x="126887" y="3045070"/>
                  </a:lnTo>
                  <a:lnTo>
                    <a:pt x="158019" y="3078961"/>
                  </a:lnTo>
                  <a:lnTo>
                    <a:pt x="191911" y="3110093"/>
                  </a:lnTo>
                  <a:lnTo>
                    <a:pt x="228370" y="3138275"/>
                  </a:lnTo>
                  <a:lnTo>
                    <a:pt x="267208" y="3163318"/>
                  </a:lnTo>
                  <a:lnTo>
                    <a:pt x="308232" y="3185031"/>
                  </a:lnTo>
                  <a:lnTo>
                    <a:pt x="351253" y="3203223"/>
                  </a:lnTo>
                  <a:lnTo>
                    <a:pt x="396081" y="3217704"/>
                  </a:lnTo>
                  <a:lnTo>
                    <a:pt x="442524" y="3228283"/>
                  </a:lnTo>
                  <a:lnTo>
                    <a:pt x="490392" y="3234771"/>
                  </a:lnTo>
                  <a:lnTo>
                    <a:pt x="539496" y="3236976"/>
                  </a:lnTo>
                  <a:lnTo>
                    <a:pt x="3467100" y="3236976"/>
                  </a:lnTo>
                  <a:lnTo>
                    <a:pt x="3516203" y="3234771"/>
                  </a:lnTo>
                  <a:lnTo>
                    <a:pt x="3564071" y="3228283"/>
                  </a:lnTo>
                  <a:lnTo>
                    <a:pt x="3610514" y="3217704"/>
                  </a:lnTo>
                  <a:lnTo>
                    <a:pt x="3655342" y="3203223"/>
                  </a:lnTo>
                  <a:lnTo>
                    <a:pt x="3698363" y="3185031"/>
                  </a:lnTo>
                  <a:lnTo>
                    <a:pt x="3739388" y="3163318"/>
                  </a:lnTo>
                  <a:lnTo>
                    <a:pt x="3778225" y="3138275"/>
                  </a:lnTo>
                  <a:lnTo>
                    <a:pt x="3814684" y="3110093"/>
                  </a:lnTo>
                  <a:lnTo>
                    <a:pt x="3848576" y="3078961"/>
                  </a:lnTo>
                  <a:lnTo>
                    <a:pt x="3879708" y="3045070"/>
                  </a:lnTo>
                  <a:lnTo>
                    <a:pt x="3907892" y="3008610"/>
                  </a:lnTo>
                  <a:lnTo>
                    <a:pt x="3932936" y="2969773"/>
                  </a:lnTo>
                  <a:lnTo>
                    <a:pt x="3954649" y="2928748"/>
                  </a:lnTo>
                  <a:lnTo>
                    <a:pt x="3972842" y="2885727"/>
                  </a:lnTo>
                  <a:lnTo>
                    <a:pt x="3987323" y="2840899"/>
                  </a:lnTo>
                  <a:lnTo>
                    <a:pt x="3997903" y="2794454"/>
                  </a:lnTo>
                  <a:lnTo>
                    <a:pt x="4004391" y="2746585"/>
                  </a:lnTo>
                  <a:lnTo>
                    <a:pt x="4006596" y="2697479"/>
                  </a:lnTo>
                  <a:lnTo>
                    <a:pt x="4006596" y="539496"/>
                  </a:lnTo>
                  <a:lnTo>
                    <a:pt x="4004391" y="490392"/>
                  </a:lnTo>
                  <a:lnTo>
                    <a:pt x="3997903" y="442524"/>
                  </a:lnTo>
                  <a:lnTo>
                    <a:pt x="3987323" y="396081"/>
                  </a:lnTo>
                  <a:lnTo>
                    <a:pt x="3972842" y="351253"/>
                  </a:lnTo>
                  <a:lnTo>
                    <a:pt x="3954649" y="308232"/>
                  </a:lnTo>
                  <a:lnTo>
                    <a:pt x="3932935" y="267208"/>
                  </a:lnTo>
                  <a:lnTo>
                    <a:pt x="3907892" y="228370"/>
                  </a:lnTo>
                  <a:lnTo>
                    <a:pt x="3879708" y="191911"/>
                  </a:lnTo>
                  <a:lnTo>
                    <a:pt x="3848576" y="158019"/>
                  </a:lnTo>
                  <a:lnTo>
                    <a:pt x="3814684" y="126887"/>
                  </a:lnTo>
                  <a:lnTo>
                    <a:pt x="3778225" y="98703"/>
                  </a:lnTo>
                  <a:lnTo>
                    <a:pt x="3739387" y="73660"/>
                  </a:lnTo>
                  <a:lnTo>
                    <a:pt x="3698363" y="51946"/>
                  </a:lnTo>
                  <a:lnTo>
                    <a:pt x="3655342" y="33753"/>
                  </a:lnTo>
                  <a:lnTo>
                    <a:pt x="3610514" y="19272"/>
                  </a:lnTo>
                  <a:lnTo>
                    <a:pt x="3564071" y="8692"/>
                  </a:lnTo>
                  <a:lnTo>
                    <a:pt x="3516203" y="2204"/>
                  </a:lnTo>
                  <a:lnTo>
                    <a:pt x="346710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6" name="Google Shape;826;p19"/>
            <p:cNvSpPr/>
            <p:nvPr/>
          </p:nvSpPr>
          <p:spPr>
            <a:xfrm>
              <a:off x="2321813" y="1050797"/>
              <a:ext cx="4006850" cy="3237230"/>
            </a:xfrm>
            <a:custGeom>
              <a:rect b="b" l="l" r="r" t="t"/>
              <a:pathLst>
                <a:path extrusionOk="0" h="3237229" w="4006850">
                  <a:moveTo>
                    <a:pt x="0" y="539496"/>
                  </a:moveTo>
                  <a:lnTo>
                    <a:pt x="2204" y="490392"/>
                  </a:lnTo>
                  <a:lnTo>
                    <a:pt x="8692" y="442524"/>
                  </a:lnTo>
                  <a:lnTo>
                    <a:pt x="19272" y="396081"/>
                  </a:lnTo>
                  <a:lnTo>
                    <a:pt x="33753" y="351253"/>
                  </a:lnTo>
                  <a:lnTo>
                    <a:pt x="51946" y="308232"/>
                  </a:lnTo>
                  <a:lnTo>
                    <a:pt x="73659" y="267208"/>
                  </a:lnTo>
                  <a:lnTo>
                    <a:pt x="98703" y="228370"/>
                  </a:lnTo>
                  <a:lnTo>
                    <a:pt x="126887" y="191911"/>
                  </a:lnTo>
                  <a:lnTo>
                    <a:pt x="158019" y="158019"/>
                  </a:lnTo>
                  <a:lnTo>
                    <a:pt x="191911" y="126887"/>
                  </a:lnTo>
                  <a:lnTo>
                    <a:pt x="228370" y="98703"/>
                  </a:lnTo>
                  <a:lnTo>
                    <a:pt x="267207" y="73660"/>
                  </a:lnTo>
                  <a:lnTo>
                    <a:pt x="308232" y="51946"/>
                  </a:lnTo>
                  <a:lnTo>
                    <a:pt x="351253" y="33753"/>
                  </a:lnTo>
                  <a:lnTo>
                    <a:pt x="396081" y="19272"/>
                  </a:lnTo>
                  <a:lnTo>
                    <a:pt x="442524" y="8692"/>
                  </a:lnTo>
                  <a:lnTo>
                    <a:pt x="490392" y="2204"/>
                  </a:lnTo>
                  <a:lnTo>
                    <a:pt x="539496" y="0"/>
                  </a:lnTo>
                  <a:lnTo>
                    <a:pt x="3467100" y="0"/>
                  </a:lnTo>
                  <a:lnTo>
                    <a:pt x="3516203" y="2204"/>
                  </a:lnTo>
                  <a:lnTo>
                    <a:pt x="3564071" y="8692"/>
                  </a:lnTo>
                  <a:lnTo>
                    <a:pt x="3610514" y="19272"/>
                  </a:lnTo>
                  <a:lnTo>
                    <a:pt x="3655342" y="33753"/>
                  </a:lnTo>
                  <a:lnTo>
                    <a:pt x="3698363" y="51946"/>
                  </a:lnTo>
                  <a:lnTo>
                    <a:pt x="3739387" y="73660"/>
                  </a:lnTo>
                  <a:lnTo>
                    <a:pt x="3778225" y="98703"/>
                  </a:lnTo>
                  <a:lnTo>
                    <a:pt x="3814684" y="126887"/>
                  </a:lnTo>
                  <a:lnTo>
                    <a:pt x="3848576" y="158019"/>
                  </a:lnTo>
                  <a:lnTo>
                    <a:pt x="3879708" y="191911"/>
                  </a:lnTo>
                  <a:lnTo>
                    <a:pt x="3907892" y="228370"/>
                  </a:lnTo>
                  <a:lnTo>
                    <a:pt x="3932935" y="267208"/>
                  </a:lnTo>
                  <a:lnTo>
                    <a:pt x="3954649" y="308232"/>
                  </a:lnTo>
                  <a:lnTo>
                    <a:pt x="3972842" y="351253"/>
                  </a:lnTo>
                  <a:lnTo>
                    <a:pt x="3987323" y="396081"/>
                  </a:lnTo>
                  <a:lnTo>
                    <a:pt x="3997903" y="442524"/>
                  </a:lnTo>
                  <a:lnTo>
                    <a:pt x="4004391" y="490392"/>
                  </a:lnTo>
                  <a:lnTo>
                    <a:pt x="4006596" y="539496"/>
                  </a:lnTo>
                  <a:lnTo>
                    <a:pt x="4006596" y="2697479"/>
                  </a:lnTo>
                  <a:lnTo>
                    <a:pt x="4004391" y="2746585"/>
                  </a:lnTo>
                  <a:lnTo>
                    <a:pt x="3997903" y="2794454"/>
                  </a:lnTo>
                  <a:lnTo>
                    <a:pt x="3987323" y="2840899"/>
                  </a:lnTo>
                  <a:lnTo>
                    <a:pt x="3972842" y="2885727"/>
                  </a:lnTo>
                  <a:lnTo>
                    <a:pt x="3954649" y="2928748"/>
                  </a:lnTo>
                  <a:lnTo>
                    <a:pt x="3932936" y="2969773"/>
                  </a:lnTo>
                  <a:lnTo>
                    <a:pt x="3907892" y="3008610"/>
                  </a:lnTo>
                  <a:lnTo>
                    <a:pt x="3879708" y="3045070"/>
                  </a:lnTo>
                  <a:lnTo>
                    <a:pt x="3848576" y="3078961"/>
                  </a:lnTo>
                  <a:lnTo>
                    <a:pt x="3814684" y="3110093"/>
                  </a:lnTo>
                  <a:lnTo>
                    <a:pt x="3778225" y="3138275"/>
                  </a:lnTo>
                  <a:lnTo>
                    <a:pt x="3739388" y="3163318"/>
                  </a:lnTo>
                  <a:lnTo>
                    <a:pt x="3698363" y="3185031"/>
                  </a:lnTo>
                  <a:lnTo>
                    <a:pt x="3655342" y="3203223"/>
                  </a:lnTo>
                  <a:lnTo>
                    <a:pt x="3610514" y="3217704"/>
                  </a:lnTo>
                  <a:lnTo>
                    <a:pt x="3564071" y="3228283"/>
                  </a:lnTo>
                  <a:lnTo>
                    <a:pt x="3516203" y="3234771"/>
                  </a:lnTo>
                  <a:lnTo>
                    <a:pt x="3467100" y="3236976"/>
                  </a:lnTo>
                  <a:lnTo>
                    <a:pt x="539496" y="3236976"/>
                  </a:lnTo>
                  <a:lnTo>
                    <a:pt x="490392" y="3234771"/>
                  </a:lnTo>
                  <a:lnTo>
                    <a:pt x="442524" y="3228283"/>
                  </a:lnTo>
                  <a:lnTo>
                    <a:pt x="396081" y="3217704"/>
                  </a:lnTo>
                  <a:lnTo>
                    <a:pt x="351253" y="3203223"/>
                  </a:lnTo>
                  <a:lnTo>
                    <a:pt x="308232" y="3185031"/>
                  </a:lnTo>
                  <a:lnTo>
                    <a:pt x="267208" y="3163318"/>
                  </a:lnTo>
                  <a:lnTo>
                    <a:pt x="228370" y="3138275"/>
                  </a:lnTo>
                  <a:lnTo>
                    <a:pt x="191911" y="3110093"/>
                  </a:lnTo>
                  <a:lnTo>
                    <a:pt x="158019" y="3078961"/>
                  </a:lnTo>
                  <a:lnTo>
                    <a:pt x="126887" y="3045070"/>
                  </a:lnTo>
                  <a:lnTo>
                    <a:pt x="98703" y="3008610"/>
                  </a:lnTo>
                  <a:lnTo>
                    <a:pt x="73660" y="2969773"/>
                  </a:lnTo>
                  <a:lnTo>
                    <a:pt x="51946" y="2928748"/>
                  </a:lnTo>
                  <a:lnTo>
                    <a:pt x="33753" y="2885727"/>
                  </a:lnTo>
                  <a:lnTo>
                    <a:pt x="19272" y="2840899"/>
                  </a:lnTo>
                  <a:lnTo>
                    <a:pt x="8692" y="2794454"/>
                  </a:lnTo>
                  <a:lnTo>
                    <a:pt x="2204" y="2746585"/>
                  </a:lnTo>
                  <a:lnTo>
                    <a:pt x="0" y="2697479"/>
                  </a:lnTo>
                  <a:lnTo>
                    <a:pt x="0" y="539496"/>
                  </a:lnTo>
                  <a:close/>
                </a:path>
              </a:pathLst>
            </a:custGeom>
            <a:noFill/>
            <a:ln cap="flat" cmpd="sng" w="25900">
              <a:solidFill>
                <a:srgbClr val="999A9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7" name="Google Shape;827;p19"/>
            <p:cNvSpPr/>
            <p:nvPr/>
          </p:nvSpPr>
          <p:spPr>
            <a:xfrm>
              <a:off x="3133343" y="1613915"/>
              <a:ext cx="2400300" cy="2481580"/>
            </a:xfrm>
            <a:custGeom>
              <a:rect b="b" l="l" r="r" t="t"/>
              <a:pathLst>
                <a:path extrusionOk="0" h="2481579" w="2400300">
                  <a:moveTo>
                    <a:pt x="0" y="1240536"/>
                  </a:moveTo>
                  <a:lnTo>
                    <a:pt x="908" y="1191822"/>
                  </a:lnTo>
                  <a:lnTo>
                    <a:pt x="3610" y="1143584"/>
                  </a:lnTo>
                  <a:lnTo>
                    <a:pt x="8074" y="1095856"/>
                  </a:lnTo>
                  <a:lnTo>
                    <a:pt x="14265" y="1048674"/>
                  </a:lnTo>
                  <a:lnTo>
                    <a:pt x="22151" y="1002070"/>
                  </a:lnTo>
                  <a:lnTo>
                    <a:pt x="31697" y="956081"/>
                  </a:lnTo>
                  <a:lnTo>
                    <a:pt x="42871" y="910739"/>
                  </a:lnTo>
                  <a:lnTo>
                    <a:pt x="55639" y="866081"/>
                  </a:lnTo>
                  <a:lnTo>
                    <a:pt x="69968" y="822140"/>
                  </a:lnTo>
                  <a:lnTo>
                    <a:pt x="85824" y="778950"/>
                  </a:lnTo>
                  <a:lnTo>
                    <a:pt x="103175" y="736546"/>
                  </a:lnTo>
                  <a:lnTo>
                    <a:pt x="121986" y="694963"/>
                  </a:lnTo>
                  <a:lnTo>
                    <a:pt x="142225" y="654236"/>
                  </a:lnTo>
                  <a:lnTo>
                    <a:pt x="163858" y="614397"/>
                  </a:lnTo>
                  <a:lnTo>
                    <a:pt x="186851" y="575483"/>
                  </a:lnTo>
                  <a:lnTo>
                    <a:pt x="211172" y="537527"/>
                  </a:lnTo>
                  <a:lnTo>
                    <a:pt x="236787" y="500564"/>
                  </a:lnTo>
                  <a:lnTo>
                    <a:pt x="263663" y="464628"/>
                  </a:lnTo>
                  <a:lnTo>
                    <a:pt x="291765" y="429755"/>
                  </a:lnTo>
                  <a:lnTo>
                    <a:pt x="321062" y="395977"/>
                  </a:lnTo>
                  <a:lnTo>
                    <a:pt x="351520" y="363331"/>
                  </a:lnTo>
                  <a:lnTo>
                    <a:pt x="383104" y="331849"/>
                  </a:lnTo>
                  <a:lnTo>
                    <a:pt x="415783" y="301568"/>
                  </a:lnTo>
                  <a:lnTo>
                    <a:pt x="449522" y="272520"/>
                  </a:lnTo>
                  <a:lnTo>
                    <a:pt x="484288" y="244741"/>
                  </a:lnTo>
                  <a:lnTo>
                    <a:pt x="520048" y="218265"/>
                  </a:lnTo>
                  <a:lnTo>
                    <a:pt x="556768" y="193127"/>
                  </a:lnTo>
                  <a:lnTo>
                    <a:pt x="594416" y="169361"/>
                  </a:lnTo>
                  <a:lnTo>
                    <a:pt x="632957" y="147001"/>
                  </a:lnTo>
                  <a:lnTo>
                    <a:pt x="672359" y="126083"/>
                  </a:lnTo>
                  <a:lnTo>
                    <a:pt x="712588" y="106639"/>
                  </a:lnTo>
                  <a:lnTo>
                    <a:pt x="753610" y="88706"/>
                  </a:lnTo>
                  <a:lnTo>
                    <a:pt x="795393" y="72317"/>
                  </a:lnTo>
                  <a:lnTo>
                    <a:pt x="837903" y="57507"/>
                  </a:lnTo>
                  <a:lnTo>
                    <a:pt x="881106" y="44310"/>
                  </a:lnTo>
                  <a:lnTo>
                    <a:pt x="924970" y="32761"/>
                  </a:lnTo>
                  <a:lnTo>
                    <a:pt x="969460" y="22894"/>
                  </a:lnTo>
                  <a:lnTo>
                    <a:pt x="1014544" y="14744"/>
                  </a:lnTo>
                  <a:lnTo>
                    <a:pt x="1060189" y="8345"/>
                  </a:lnTo>
                  <a:lnTo>
                    <a:pt x="1106360" y="3732"/>
                  </a:lnTo>
                  <a:lnTo>
                    <a:pt x="1153025" y="938"/>
                  </a:lnTo>
                  <a:lnTo>
                    <a:pt x="1200150" y="0"/>
                  </a:lnTo>
                  <a:lnTo>
                    <a:pt x="1247274" y="938"/>
                  </a:lnTo>
                  <a:lnTo>
                    <a:pt x="1293939" y="3732"/>
                  </a:lnTo>
                  <a:lnTo>
                    <a:pt x="1340110" y="8345"/>
                  </a:lnTo>
                  <a:lnTo>
                    <a:pt x="1385755" y="14744"/>
                  </a:lnTo>
                  <a:lnTo>
                    <a:pt x="1430839" y="22894"/>
                  </a:lnTo>
                  <a:lnTo>
                    <a:pt x="1475329" y="32761"/>
                  </a:lnTo>
                  <a:lnTo>
                    <a:pt x="1519193" y="44310"/>
                  </a:lnTo>
                  <a:lnTo>
                    <a:pt x="1562396" y="57507"/>
                  </a:lnTo>
                  <a:lnTo>
                    <a:pt x="1604906" y="72317"/>
                  </a:lnTo>
                  <a:lnTo>
                    <a:pt x="1646689" y="88706"/>
                  </a:lnTo>
                  <a:lnTo>
                    <a:pt x="1687711" y="106639"/>
                  </a:lnTo>
                  <a:lnTo>
                    <a:pt x="1727940" y="126083"/>
                  </a:lnTo>
                  <a:lnTo>
                    <a:pt x="1767342" y="147001"/>
                  </a:lnTo>
                  <a:lnTo>
                    <a:pt x="1805883" y="169361"/>
                  </a:lnTo>
                  <a:lnTo>
                    <a:pt x="1843531" y="193127"/>
                  </a:lnTo>
                  <a:lnTo>
                    <a:pt x="1880251" y="218265"/>
                  </a:lnTo>
                  <a:lnTo>
                    <a:pt x="1916011" y="244741"/>
                  </a:lnTo>
                  <a:lnTo>
                    <a:pt x="1950777" y="272520"/>
                  </a:lnTo>
                  <a:lnTo>
                    <a:pt x="1984516" y="301568"/>
                  </a:lnTo>
                  <a:lnTo>
                    <a:pt x="2017195" y="331849"/>
                  </a:lnTo>
                  <a:lnTo>
                    <a:pt x="2048779" y="363331"/>
                  </a:lnTo>
                  <a:lnTo>
                    <a:pt x="2079237" y="395977"/>
                  </a:lnTo>
                  <a:lnTo>
                    <a:pt x="2108534" y="429755"/>
                  </a:lnTo>
                  <a:lnTo>
                    <a:pt x="2136636" y="464628"/>
                  </a:lnTo>
                  <a:lnTo>
                    <a:pt x="2163512" y="500564"/>
                  </a:lnTo>
                  <a:lnTo>
                    <a:pt x="2189127" y="537527"/>
                  </a:lnTo>
                  <a:lnTo>
                    <a:pt x="2213448" y="575483"/>
                  </a:lnTo>
                  <a:lnTo>
                    <a:pt x="2236441" y="614397"/>
                  </a:lnTo>
                  <a:lnTo>
                    <a:pt x="2258074" y="654236"/>
                  </a:lnTo>
                  <a:lnTo>
                    <a:pt x="2278313" y="694963"/>
                  </a:lnTo>
                  <a:lnTo>
                    <a:pt x="2297124" y="736546"/>
                  </a:lnTo>
                  <a:lnTo>
                    <a:pt x="2314475" y="778950"/>
                  </a:lnTo>
                  <a:lnTo>
                    <a:pt x="2330331" y="822140"/>
                  </a:lnTo>
                  <a:lnTo>
                    <a:pt x="2344660" y="866081"/>
                  </a:lnTo>
                  <a:lnTo>
                    <a:pt x="2357428" y="910739"/>
                  </a:lnTo>
                  <a:lnTo>
                    <a:pt x="2368602" y="956081"/>
                  </a:lnTo>
                  <a:lnTo>
                    <a:pt x="2378148" y="1002070"/>
                  </a:lnTo>
                  <a:lnTo>
                    <a:pt x="2386034" y="1048674"/>
                  </a:lnTo>
                  <a:lnTo>
                    <a:pt x="2392225" y="1095856"/>
                  </a:lnTo>
                  <a:lnTo>
                    <a:pt x="2396689" y="1143584"/>
                  </a:lnTo>
                  <a:lnTo>
                    <a:pt x="2399391" y="1191822"/>
                  </a:lnTo>
                  <a:lnTo>
                    <a:pt x="2400300" y="1240536"/>
                  </a:lnTo>
                  <a:lnTo>
                    <a:pt x="2399391" y="1289249"/>
                  </a:lnTo>
                  <a:lnTo>
                    <a:pt x="2396689" y="1337487"/>
                  </a:lnTo>
                  <a:lnTo>
                    <a:pt x="2392225" y="1385215"/>
                  </a:lnTo>
                  <a:lnTo>
                    <a:pt x="2386034" y="1432397"/>
                  </a:lnTo>
                  <a:lnTo>
                    <a:pt x="2378148" y="1479001"/>
                  </a:lnTo>
                  <a:lnTo>
                    <a:pt x="2368602" y="1524990"/>
                  </a:lnTo>
                  <a:lnTo>
                    <a:pt x="2357428" y="1570332"/>
                  </a:lnTo>
                  <a:lnTo>
                    <a:pt x="2344660" y="1614990"/>
                  </a:lnTo>
                  <a:lnTo>
                    <a:pt x="2330331" y="1658931"/>
                  </a:lnTo>
                  <a:lnTo>
                    <a:pt x="2314475" y="1702121"/>
                  </a:lnTo>
                  <a:lnTo>
                    <a:pt x="2297124" y="1744525"/>
                  </a:lnTo>
                  <a:lnTo>
                    <a:pt x="2278313" y="1786108"/>
                  </a:lnTo>
                  <a:lnTo>
                    <a:pt x="2258074" y="1826835"/>
                  </a:lnTo>
                  <a:lnTo>
                    <a:pt x="2236441" y="1866674"/>
                  </a:lnTo>
                  <a:lnTo>
                    <a:pt x="2213448" y="1905588"/>
                  </a:lnTo>
                  <a:lnTo>
                    <a:pt x="2189127" y="1943544"/>
                  </a:lnTo>
                  <a:lnTo>
                    <a:pt x="2163512" y="1980507"/>
                  </a:lnTo>
                  <a:lnTo>
                    <a:pt x="2136636" y="2016443"/>
                  </a:lnTo>
                  <a:lnTo>
                    <a:pt x="2108534" y="2051316"/>
                  </a:lnTo>
                  <a:lnTo>
                    <a:pt x="2079237" y="2085094"/>
                  </a:lnTo>
                  <a:lnTo>
                    <a:pt x="2048779" y="2117740"/>
                  </a:lnTo>
                  <a:lnTo>
                    <a:pt x="2017195" y="2149222"/>
                  </a:lnTo>
                  <a:lnTo>
                    <a:pt x="1984516" y="2179503"/>
                  </a:lnTo>
                  <a:lnTo>
                    <a:pt x="1950777" y="2208551"/>
                  </a:lnTo>
                  <a:lnTo>
                    <a:pt x="1916011" y="2236330"/>
                  </a:lnTo>
                  <a:lnTo>
                    <a:pt x="1880251" y="2262806"/>
                  </a:lnTo>
                  <a:lnTo>
                    <a:pt x="1843531" y="2287944"/>
                  </a:lnTo>
                  <a:lnTo>
                    <a:pt x="1805883" y="2311710"/>
                  </a:lnTo>
                  <a:lnTo>
                    <a:pt x="1767342" y="2334070"/>
                  </a:lnTo>
                  <a:lnTo>
                    <a:pt x="1727940" y="2354988"/>
                  </a:lnTo>
                  <a:lnTo>
                    <a:pt x="1687711" y="2374432"/>
                  </a:lnTo>
                  <a:lnTo>
                    <a:pt x="1646689" y="2392365"/>
                  </a:lnTo>
                  <a:lnTo>
                    <a:pt x="1604906" y="2408754"/>
                  </a:lnTo>
                  <a:lnTo>
                    <a:pt x="1562396" y="2423564"/>
                  </a:lnTo>
                  <a:lnTo>
                    <a:pt x="1519193" y="2436761"/>
                  </a:lnTo>
                  <a:lnTo>
                    <a:pt x="1475329" y="2448310"/>
                  </a:lnTo>
                  <a:lnTo>
                    <a:pt x="1430839" y="2458177"/>
                  </a:lnTo>
                  <a:lnTo>
                    <a:pt x="1385755" y="2466327"/>
                  </a:lnTo>
                  <a:lnTo>
                    <a:pt x="1340110" y="2472726"/>
                  </a:lnTo>
                  <a:lnTo>
                    <a:pt x="1293939" y="2477339"/>
                  </a:lnTo>
                  <a:lnTo>
                    <a:pt x="1247274" y="2480133"/>
                  </a:lnTo>
                  <a:lnTo>
                    <a:pt x="1200150" y="2481072"/>
                  </a:lnTo>
                  <a:lnTo>
                    <a:pt x="1153025" y="2480133"/>
                  </a:lnTo>
                  <a:lnTo>
                    <a:pt x="1106360" y="2477339"/>
                  </a:lnTo>
                  <a:lnTo>
                    <a:pt x="1060189" y="2472726"/>
                  </a:lnTo>
                  <a:lnTo>
                    <a:pt x="1014544" y="2466327"/>
                  </a:lnTo>
                  <a:lnTo>
                    <a:pt x="969460" y="2458177"/>
                  </a:lnTo>
                  <a:lnTo>
                    <a:pt x="924970" y="2448310"/>
                  </a:lnTo>
                  <a:lnTo>
                    <a:pt x="881106" y="2436761"/>
                  </a:lnTo>
                  <a:lnTo>
                    <a:pt x="837903" y="2423564"/>
                  </a:lnTo>
                  <a:lnTo>
                    <a:pt x="795393" y="2408754"/>
                  </a:lnTo>
                  <a:lnTo>
                    <a:pt x="753610" y="2392365"/>
                  </a:lnTo>
                  <a:lnTo>
                    <a:pt x="712588" y="2374432"/>
                  </a:lnTo>
                  <a:lnTo>
                    <a:pt x="672359" y="2354988"/>
                  </a:lnTo>
                  <a:lnTo>
                    <a:pt x="632957" y="2334070"/>
                  </a:lnTo>
                  <a:lnTo>
                    <a:pt x="594416" y="2311710"/>
                  </a:lnTo>
                  <a:lnTo>
                    <a:pt x="556768" y="2287944"/>
                  </a:lnTo>
                  <a:lnTo>
                    <a:pt x="520048" y="2262806"/>
                  </a:lnTo>
                  <a:lnTo>
                    <a:pt x="484288" y="2236330"/>
                  </a:lnTo>
                  <a:lnTo>
                    <a:pt x="449522" y="2208551"/>
                  </a:lnTo>
                  <a:lnTo>
                    <a:pt x="415783" y="2179503"/>
                  </a:lnTo>
                  <a:lnTo>
                    <a:pt x="383104" y="2149222"/>
                  </a:lnTo>
                  <a:lnTo>
                    <a:pt x="351520" y="2117740"/>
                  </a:lnTo>
                  <a:lnTo>
                    <a:pt x="321062" y="2085094"/>
                  </a:lnTo>
                  <a:lnTo>
                    <a:pt x="291765" y="2051316"/>
                  </a:lnTo>
                  <a:lnTo>
                    <a:pt x="263663" y="2016443"/>
                  </a:lnTo>
                  <a:lnTo>
                    <a:pt x="236787" y="1980507"/>
                  </a:lnTo>
                  <a:lnTo>
                    <a:pt x="211172" y="1943544"/>
                  </a:lnTo>
                  <a:lnTo>
                    <a:pt x="186851" y="1905588"/>
                  </a:lnTo>
                  <a:lnTo>
                    <a:pt x="163858" y="1866674"/>
                  </a:lnTo>
                  <a:lnTo>
                    <a:pt x="142225" y="1826835"/>
                  </a:lnTo>
                  <a:lnTo>
                    <a:pt x="121986" y="1786108"/>
                  </a:lnTo>
                  <a:lnTo>
                    <a:pt x="103175" y="1744525"/>
                  </a:lnTo>
                  <a:lnTo>
                    <a:pt x="85824" y="1702121"/>
                  </a:lnTo>
                  <a:lnTo>
                    <a:pt x="69968" y="1658931"/>
                  </a:lnTo>
                  <a:lnTo>
                    <a:pt x="55639" y="1614990"/>
                  </a:lnTo>
                  <a:lnTo>
                    <a:pt x="42871" y="1570332"/>
                  </a:lnTo>
                  <a:lnTo>
                    <a:pt x="31697" y="1524990"/>
                  </a:lnTo>
                  <a:lnTo>
                    <a:pt x="22151" y="1479001"/>
                  </a:lnTo>
                  <a:lnTo>
                    <a:pt x="14265" y="1432397"/>
                  </a:lnTo>
                  <a:lnTo>
                    <a:pt x="8074" y="1385215"/>
                  </a:lnTo>
                  <a:lnTo>
                    <a:pt x="3610" y="1337487"/>
                  </a:lnTo>
                  <a:lnTo>
                    <a:pt x="908" y="1289249"/>
                  </a:lnTo>
                  <a:lnTo>
                    <a:pt x="0" y="1240536"/>
                  </a:lnTo>
                  <a:close/>
                </a:path>
              </a:pathLst>
            </a:custGeom>
            <a:noFill/>
            <a:ln cap="flat" cmpd="sng" w="57900">
              <a:solidFill>
                <a:srgbClr val="4BB5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8" name="Google Shape;828;p19"/>
            <p:cNvSpPr/>
            <p:nvPr/>
          </p:nvSpPr>
          <p:spPr>
            <a:xfrm>
              <a:off x="2728721" y="1992629"/>
              <a:ext cx="1533525" cy="722630"/>
            </a:xfrm>
            <a:custGeom>
              <a:rect b="b" l="l" r="r" t="t"/>
              <a:pathLst>
                <a:path extrusionOk="0" h="722630" w="1533525">
                  <a:moveTo>
                    <a:pt x="1462277" y="0"/>
                  </a:moveTo>
                  <a:lnTo>
                    <a:pt x="70865" y="0"/>
                  </a:lnTo>
                  <a:lnTo>
                    <a:pt x="43291" y="5572"/>
                  </a:lnTo>
                  <a:lnTo>
                    <a:pt x="20764" y="20764"/>
                  </a:lnTo>
                  <a:lnTo>
                    <a:pt x="5572" y="43291"/>
                  </a:lnTo>
                  <a:lnTo>
                    <a:pt x="0" y="70865"/>
                  </a:lnTo>
                  <a:lnTo>
                    <a:pt x="0" y="651509"/>
                  </a:lnTo>
                  <a:lnTo>
                    <a:pt x="5572" y="679084"/>
                  </a:lnTo>
                  <a:lnTo>
                    <a:pt x="20764" y="701611"/>
                  </a:lnTo>
                  <a:lnTo>
                    <a:pt x="43291" y="716803"/>
                  </a:lnTo>
                  <a:lnTo>
                    <a:pt x="70865" y="722376"/>
                  </a:lnTo>
                  <a:lnTo>
                    <a:pt x="1462277" y="722376"/>
                  </a:lnTo>
                  <a:lnTo>
                    <a:pt x="1489852" y="716803"/>
                  </a:lnTo>
                  <a:lnTo>
                    <a:pt x="1512379" y="701611"/>
                  </a:lnTo>
                  <a:lnTo>
                    <a:pt x="1527571" y="679084"/>
                  </a:lnTo>
                  <a:lnTo>
                    <a:pt x="1533143" y="651509"/>
                  </a:lnTo>
                  <a:lnTo>
                    <a:pt x="1533143" y="70865"/>
                  </a:lnTo>
                  <a:lnTo>
                    <a:pt x="1527571" y="43291"/>
                  </a:lnTo>
                  <a:lnTo>
                    <a:pt x="1512379" y="20764"/>
                  </a:lnTo>
                  <a:lnTo>
                    <a:pt x="1489852" y="5572"/>
                  </a:lnTo>
                  <a:lnTo>
                    <a:pt x="1462277"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 name="Google Shape;829;p19"/>
            <p:cNvSpPr/>
            <p:nvPr/>
          </p:nvSpPr>
          <p:spPr>
            <a:xfrm>
              <a:off x="2728721" y="1992629"/>
              <a:ext cx="1533525" cy="722630"/>
            </a:xfrm>
            <a:custGeom>
              <a:rect b="b" l="l" r="r" t="t"/>
              <a:pathLst>
                <a:path extrusionOk="0" h="722630" w="1533525">
                  <a:moveTo>
                    <a:pt x="0" y="70865"/>
                  </a:moveTo>
                  <a:lnTo>
                    <a:pt x="5572" y="43291"/>
                  </a:lnTo>
                  <a:lnTo>
                    <a:pt x="20764" y="20764"/>
                  </a:lnTo>
                  <a:lnTo>
                    <a:pt x="43291" y="5572"/>
                  </a:lnTo>
                  <a:lnTo>
                    <a:pt x="70865" y="0"/>
                  </a:lnTo>
                  <a:lnTo>
                    <a:pt x="1462277" y="0"/>
                  </a:lnTo>
                  <a:lnTo>
                    <a:pt x="1489852" y="5572"/>
                  </a:lnTo>
                  <a:lnTo>
                    <a:pt x="1512379" y="20764"/>
                  </a:lnTo>
                  <a:lnTo>
                    <a:pt x="1527571" y="43291"/>
                  </a:lnTo>
                  <a:lnTo>
                    <a:pt x="1533143" y="70865"/>
                  </a:lnTo>
                  <a:lnTo>
                    <a:pt x="1533143" y="651509"/>
                  </a:lnTo>
                  <a:lnTo>
                    <a:pt x="1527571" y="679084"/>
                  </a:lnTo>
                  <a:lnTo>
                    <a:pt x="1512379" y="701611"/>
                  </a:lnTo>
                  <a:lnTo>
                    <a:pt x="1489852" y="716803"/>
                  </a:lnTo>
                  <a:lnTo>
                    <a:pt x="1462277" y="722376"/>
                  </a:lnTo>
                  <a:lnTo>
                    <a:pt x="70865" y="722376"/>
                  </a:lnTo>
                  <a:lnTo>
                    <a:pt x="43291" y="716803"/>
                  </a:lnTo>
                  <a:lnTo>
                    <a:pt x="20764" y="701611"/>
                  </a:lnTo>
                  <a:lnTo>
                    <a:pt x="5572" y="679084"/>
                  </a:lnTo>
                  <a:lnTo>
                    <a:pt x="0" y="651509"/>
                  </a:lnTo>
                  <a:lnTo>
                    <a:pt x="0" y="70865"/>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0" name="Google Shape;830;p19"/>
            <p:cNvSpPr/>
            <p:nvPr/>
          </p:nvSpPr>
          <p:spPr>
            <a:xfrm>
              <a:off x="2727959" y="1624583"/>
              <a:ext cx="556260" cy="66293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31" name="Google Shape;831;p19"/>
          <p:cNvSpPr txBox="1"/>
          <p:nvPr/>
        </p:nvSpPr>
        <p:spPr>
          <a:xfrm>
            <a:off x="3012185" y="2169032"/>
            <a:ext cx="1085850" cy="513080"/>
          </a:xfrm>
          <a:prstGeom prst="rect">
            <a:avLst/>
          </a:prstGeom>
          <a:noFill/>
          <a:ln>
            <a:noFill/>
          </a:ln>
        </p:spPr>
        <p:txBody>
          <a:bodyPr anchorCtr="0" anchor="t" bIns="0" lIns="0" spcFirstLastPara="1" rIns="0" wrap="square" tIns="12050">
            <a:spAutoFit/>
          </a:bodyPr>
          <a:lstStyle/>
          <a:p>
            <a:pPr indent="-130175" lvl="0" marL="142240" marR="5080" rtl="0" algn="l">
              <a:lnSpc>
                <a:spcPct val="100000"/>
              </a:lnSpc>
              <a:spcBef>
                <a:spcPts val="0"/>
              </a:spcBef>
              <a:spcAft>
                <a:spcPts val="0"/>
              </a:spcAft>
              <a:buNone/>
            </a:pPr>
            <a:r>
              <a:rPr b="1" lang="en-US" sz="1600">
                <a:solidFill>
                  <a:srgbClr val="414042"/>
                </a:solidFill>
                <a:latin typeface="Arial"/>
                <a:ea typeface="Arial"/>
                <a:cs typeface="Arial"/>
                <a:sym typeface="Arial"/>
              </a:rPr>
              <a:t>Availability  Zone - A</a:t>
            </a:r>
            <a:endParaRPr sz="1600">
              <a:solidFill>
                <a:schemeClr val="dk1"/>
              </a:solidFill>
              <a:latin typeface="Arial"/>
              <a:ea typeface="Arial"/>
              <a:cs typeface="Arial"/>
              <a:sym typeface="Arial"/>
            </a:endParaRPr>
          </a:p>
        </p:txBody>
      </p:sp>
      <p:grpSp>
        <p:nvGrpSpPr>
          <p:cNvPr id="832" name="Google Shape;832;p19"/>
          <p:cNvGrpSpPr/>
          <p:nvPr/>
        </p:nvGrpSpPr>
        <p:grpSpPr>
          <a:xfrm>
            <a:off x="4408932" y="1624583"/>
            <a:ext cx="1566037" cy="1092200"/>
            <a:chOff x="4408932" y="1624583"/>
            <a:chExt cx="1566037" cy="1092200"/>
          </a:xfrm>
        </p:grpSpPr>
        <p:sp>
          <p:nvSpPr>
            <p:cNvPr id="833" name="Google Shape;833;p19"/>
            <p:cNvSpPr/>
            <p:nvPr/>
          </p:nvSpPr>
          <p:spPr>
            <a:xfrm>
              <a:off x="4440174" y="1994153"/>
              <a:ext cx="1534795" cy="722630"/>
            </a:xfrm>
            <a:custGeom>
              <a:rect b="b" l="l" r="r" t="t"/>
              <a:pathLst>
                <a:path extrusionOk="0" h="722630" w="1534795">
                  <a:moveTo>
                    <a:pt x="1463802" y="0"/>
                  </a:moveTo>
                  <a:lnTo>
                    <a:pt x="70865" y="0"/>
                  </a:lnTo>
                  <a:lnTo>
                    <a:pt x="43291" y="5572"/>
                  </a:lnTo>
                  <a:lnTo>
                    <a:pt x="20764" y="20764"/>
                  </a:lnTo>
                  <a:lnTo>
                    <a:pt x="5572" y="43291"/>
                  </a:lnTo>
                  <a:lnTo>
                    <a:pt x="0" y="70865"/>
                  </a:lnTo>
                  <a:lnTo>
                    <a:pt x="0" y="651509"/>
                  </a:lnTo>
                  <a:lnTo>
                    <a:pt x="5572" y="679084"/>
                  </a:lnTo>
                  <a:lnTo>
                    <a:pt x="20764" y="701611"/>
                  </a:lnTo>
                  <a:lnTo>
                    <a:pt x="43291" y="716803"/>
                  </a:lnTo>
                  <a:lnTo>
                    <a:pt x="70865" y="722376"/>
                  </a:lnTo>
                  <a:lnTo>
                    <a:pt x="1463802" y="722376"/>
                  </a:lnTo>
                  <a:lnTo>
                    <a:pt x="1491376" y="716803"/>
                  </a:lnTo>
                  <a:lnTo>
                    <a:pt x="1513903" y="701611"/>
                  </a:lnTo>
                  <a:lnTo>
                    <a:pt x="1529095" y="679084"/>
                  </a:lnTo>
                  <a:lnTo>
                    <a:pt x="1534667" y="651509"/>
                  </a:lnTo>
                  <a:lnTo>
                    <a:pt x="1534667" y="70865"/>
                  </a:lnTo>
                  <a:lnTo>
                    <a:pt x="1529095" y="43291"/>
                  </a:lnTo>
                  <a:lnTo>
                    <a:pt x="1513903" y="20764"/>
                  </a:lnTo>
                  <a:lnTo>
                    <a:pt x="1491376" y="5572"/>
                  </a:lnTo>
                  <a:lnTo>
                    <a:pt x="146380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4" name="Google Shape;834;p19"/>
            <p:cNvSpPr/>
            <p:nvPr/>
          </p:nvSpPr>
          <p:spPr>
            <a:xfrm>
              <a:off x="4440174" y="1994153"/>
              <a:ext cx="1534795" cy="722630"/>
            </a:xfrm>
            <a:custGeom>
              <a:rect b="b" l="l" r="r" t="t"/>
              <a:pathLst>
                <a:path extrusionOk="0" h="722630" w="1534795">
                  <a:moveTo>
                    <a:pt x="0" y="70865"/>
                  </a:moveTo>
                  <a:lnTo>
                    <a:pt x="5572" y="43291"/>
                  </a:lnTo>
                  <a:lnTo>
                    <a:pt x="20764" y="20764"/>
                  </a:lnTo>
                  <a:lnTo>
                    <a:pt x="43291" y="5572"/>
                  </a:lnTo>
                  <a:lnTo>
                    <a:pt x="70865" y="0"/>
                  </a:lnTo>
                  <a:lnTo>
                    <a:pt x="1463802" y="0"/>
                  </a:lnTo>
                  <a:lnTo>
                    <a:pt x="1491376" y="5572"/>
                  </a:lnTo>
                  <a:lnTo>
                    <a:pt x="1513903" y="20764"/>
                  </a:lnTo>
                  <a:lnTo>
                    <a:pt x="1529095" y="43291"/>
                  </a:lnTo>
                  <a:lnTo>
                    <a:pt x="1534667" y="70865"/>
                  </a:lnTo>
                  <a:lnTo>
                    <a:pt x="1534667" y="651509"/>
                  </a:lnTo>
                  <a:lnTo>
                    <a:pt x="1529095" y="679084"/>
                  </a:lnTo>
                  <a:lnTo>
                    <a:pt x="1513903" y="701611"/>
                  </a:lnTo>
                  <a:lnTo>
                    <a:pt x="1491376" y="716803"/>
                  </a:lnTo>
                  <a:lnTo>
                    <a:pt x="1463802" y="722376"/>
                  </a:lnTo>
                  <a:lnTo>
                    <a:pt x="70865" y="722376"/>
                  </a:lnTo>
                  <a:lnTo>
                    <a:pt x="43291" y="716803"/>
                  </a:lnTo>
                  <a:lnTo>
                    <a:pt x="20764" y="701611"/>
                  </a:lnTo>
                  <a:lnTo>
                    <a:pt x="5572" y="679084"/>
                  </a:lnTo>
                  <a:lnTo>
                    <a:pt x="0" y="651509"/>
                  </a:lnTo>
                  <a:lnTo>
                    <a:pt x="0" y="70865"/>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5" name="Google Shape;835;p19"/>
            <p:cNvSpPr/>
            <p:nvPr/>
          </p:nvSpPr>
          <p:spPr>
            <a:xfrm>
              <a:off x="4408932" y="1624583"/>
              <a:ext cx="556260" cy="66293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36" name="Google Shape;836;p19"/>
          <p:cNvSpPr txBox="1"/>
          <p:nvPr/>
        </p:nvSpPr>
        <p:spPr>
          <a:xfrm>
            <a:off x="4723638" y="2169032"/>
            <a:ext cx="1085215" cy="513080"/>
          </a:xfrm>
          <a:prstGeom prst="rect">
            <a:avLst/>
          </a:prstGeom>
          <a:noFill/>
          <a:ln>
            <a:noFill/>
          </a:ln>
        </p:spPr>
        <p:txBody>
          <a:bodyPr anchorCtr="0" anchor="t" bIns="0" lIns="0" spcFirstLastPara="1" rIns="0" wrap="square" tIns="12050">
            <a:spAutoFit/>
          </a:bodyPr>
          <a:lstStyle/>
          <a:p>
            <a:pPr indent="-123825" lvl="0" marL="135890" marR="5080" rtl="0" algn="l">
              <a:lnSpc>
                <a:spcPct val="100000"/>
              </a:lnSpc>
              <a:spcBef>
                <a:spcPts val="0"/>
              </a:spcBef>
              <a:spcAft>
                <a:spcPts val="0"/>
              </a:spcAft>
              <a:buNone/>
            </a:pPr>
            <a:r>
              <a:rPr b="1" lang="en-US" sz="1600">
                <a:solidFill>
                  <a:srgbClr val="414042"/>
                </a:solidFill>
                <a:latin typeface="Arial"/>
                <a:ea typeface="Arial"/>
                <a:cs typeface="Arial"/>
                <a:sym typeface="Arial"/>
              </a:rPr>
              <a:t>Availability  Zone - B</a:t>
            </a:r>
            <a:endParaRPr sz="1600">
              <a:solidFill>
                <a:schemeClr val="dk1"/>
              </a:solidFill>
              <a:latin typeface="Arial"/>
              <a:ea typeface="Arial"/>
              <a:cs typeface="Arial"/>
              <a:sym typeface="Arial"/>
            </a:endParaRPr>
          </a:p>
        </p:txBody>
      </p:sp>
      <p:grpSp>
        <p:nvGrpSpPr>
          <p:cNvPr id="837" name="Google Shape;837;p19"/>
          <p:cNvGrpSpPr/>
          <p:nvPr/>
        </p:nvGrpSpPr>
        <p:grpSpPr>
          <a:xfrm>
            <a:off x="3617976" y="2822448"/>
            <a:ext cx="1534287" cy="1099820"/>
            <a:chOff x="3617976" y="2822448"/>
            <a:chExt cx="1534287" cy="1099820"/>
          </a:xfrm>
        </p:grpSpPr>
        <p:sp>
          <p:nvSpPr>
            <p:cNvPr id="838" name="Google Shape;838;p19"/>
            <p:cNvSpPr/>
            <p:nvPr/>
          </p:nvSpPr>
          <p:spPr>
            <a:xfrm>
              <a:off x="3618738" y="3199638"/>
              <a:ext cx="1533525" cy="722630"/>
            </a:xfrm>
            <a:custGeom>
              <a:rect b="b" l="l" r="r" t="t"/>
              <a:pathLst>
                <a:path extrusionOk="0" h="722629" w="1533525">
                  <a:moveTo>
                    <a:pt x="1462277" y="0"/>
                  </a:moveTo>
                  <a:lnTo>
                    <a:pt x="70865" y="0"/>
                  </a:lnTo>
                  <a:lnTo>
                    <a:pt x="43291" y="5572"/>
                  </a:lnTo>
                  <a:lnTo>
                    <a:pt x="20764" y="20764"/>
                  </a:lnTo>
                  <a:lnTo>
                    <a:pt x="5572" y="43291"/>
                  </a:lnTo>
                  <a:lnTo>
                    <a:pt x="0" y="70866"/>
                  </a:lnTo>
                  <a:lnTo>
                    <a:pt x="0" y="651510"/>
                  </a:lnTo>
                  <a:lnTo>
                    <a:pt x="5572" y="679084"/>
                  </a:lnTo>
                  <a:lnTo>
                    <a:pt x="20764" y="701611"/>
                  </a:lnTo>
                  <a:lnTo>
                    <a:pt x="43291" y="716803"/>
                  </a:lnTo>
                  <a:lnTo>
                    <a:pt x="70865" y="722376"/>
                  </a:lnTo>
                  <a:lnTo>
                    <a:pt x="1462277" y="722376"/>
                  </a:lnTo>
                  <a:lnTo>
                    <a:pt x="1489852" y="716803"/>
                  </a:lnTo>
                  <a:lnTo>
                    <a:pt x="1512379" y="701611"/>
                  </a:lnTo>
                  <a:lnTo>
                    <a:pt x="1527571" y="679084"/>
                  </a:lnTo>
                  <a:lnTo>
                    <a:pt x="1533144" y="651510"/>
                  </a:lnTo>
                  <a:lnTo>
                    <a:pt x="1533144" y="70866"/>
                  </a:lnTo>
                  <a:lnTo>
                    <a:pt x="1527571" y="43291"/>
                  </a:lnTo>
                  <a:lnTo>
                    <a:pt x="1512379" y="20764"/>
                  </a:lnTo>
                  <a:lnTo>
                    <a:pt x="1489852" y="5572"/>
                  </a:lnTo>
                  <a:lnTo>
                    <a:pt x="1462277"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 name="Google Shape;839;p19"/>
            <p:cNvSpPr/>
            <p:nvPr/>
          </p:nvSpPr>
          <p:spPr>
            <a:xfrm>
              <a:off x="3618738" y="3199638"/>
              <a:ext cx="1533525" cy="722630"/>
            </a:xfrm>
            <a:custGeom>
              <a:rect b="b" l="l" r="r" t="t"/>
              <a:pathLst>
                <a:path extrusionOk="0" h="722629" w="1533525">
                  <a:moveTo>
                    <a:pt x="0" y="70866"/>
                  </a:moveTo>
                  <a:lnTo>
                    <a:pt x="5572" y="43291"/>
                  </a:lnTo>
                  <a:lnTo>
                    <a:pt x="20764" y="20764"/>
                  </a:lnTo>
                  <a:lnTo>
                    <a:pt x="43291" y="5572"/>
                  </a:lnTo>
                  <a:lnTo>
                    <a:pt x="70865" y="0"/>
                  </a:lnTo>
                  <a:lnTo>
                    <a:pt x="1462277" y="0"/>
                  </a:lnTo>
                  <a:lnTo>
                    <a:pt x="1489852" y="5572"/>
                  </a:lnTo>
                  <a:lnTo>
                    <a:pt x="1512379" y="20764"/>
                  </a:lnTo>
                  <a:lnTo>
                    <a:pt x="1527571" y="43291"/>
                  </a:lnTo>
                  <a:lnTo>
                    <a:pt x="1533144" y="70866"/>
                  </a:lnTo>
                  <a:lnTo>
                    <a:pt x="1533144" y="651510"/>
                  </a:lnTo>
                  <a:lnTo>
                    <a:pt x="1527571" y="679084"/>
                  </a:lnTo>
                  <a:lnTo>
                    <a:pt x="1512379" y="701611"/>
                  </a:lnTo>
                  <a:lnTo>
                    <a:pt x="1489852" y="716803"/>
                  </a:lnTo>
                  <a:lnTo>
                    <a:pt x="1462277" y="722376"/>
                  </a:lnTo>
                  <a:lnTo>
                    <a:pt x="70865" y="722376"/>
                  </a:lnTo>
                  <a:lnTo>
                    <a:pt x="43291" y="716803"/>
                  </a:lnTo>
                  <a:lnTo>
                    <a:pt x="20764" y="701611"/>
                  </a:lnTo>
                  <a:lnTo>
                    <a:pt x="5572" y="679084"/>
                  </a:lnTo>
                  <a:lnTo>
                    <a:pt x="0" y="651510"/>
                  </a:lnTo>
                  <a:lnTo>
                    <a:pt x="0" y="70866"/>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0" name="Google Shape;840;p19"/>
            <p:cNvSpPr/>
            <p:nvPr/>
          </p:nvSpPr>
          <p:spPr>
            <a:xfrm>
              <a:off x="3617976" y="2822448"/>
              <a:ext cx="556260" cy="66446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41" name="Google Shape;841;p19"/>
          <p:cNvSpPr txBox="1"/>
          <p:nvPr/>
        </p:nvSpPr>
        <p:spPr>
          <a:xfrm>
            <a:off x="3902455" y="3376040"/>
            <a:ext cx="1085215" cy="513080"/>
          </a:xfrm>
          <a:prstGeom prst="rect">
            <a:avLst/>
          </a:prstGeom>
          <a:noFill/>
          <a:ln>
            <a:noFill/>
          </a:ln>
        </p:spPr>
        <p:txBody>
          <a:bodyPr anchorCtr="0" anchor="t" bIns="0" lIns="0" spcFirstLastPara="1" rIns="0" wrap="square" tIns="12050">
            <a:spAutoFit/>
          </a:bodyPr>
          <a:lstStyle/>
          <a:p>
            <a:pPr indent="-123825" lvl="0" marL="135890" marR="5080" rtl="0" algn="l">
              <a:lnSpc>
                <a:spcPct val="100000"/>
              </a:lnSpc>
              <a:spcBef>
                <a:spcPts val="0"/>
              </a:spcBef>
              <a:spcAft>
                <a:spcPts val="0"/>
              </a:spcAft>
              <a:buNone/>
            </a:pPr>
            <a:r>
              <a:rPr b="1" lang="en-US" sz="1600">
                <a:solidFill>
                  <a:srgbClr val="414042"/>
                </a:solidFill>
                <a:latin typeface="Arial"/>
                <a:ea typeface="Arial"/>
                <a:cs typeface="Arial"/>
                <a:sym typeface="Arial"/>
              </a:rPr>
              <a:t>Availability  Zone - C</a:t>
            </a:r>
            <a:endParaRPr sz="1600">
              <a:solidFill>
                <a:schemeClr val="dk1"/>
              </a:solidFill>
              <a:latin typeface="Arial"/>
              <a:ea typeface="Arial"/>
              <a:cs typeface="Arial"/>
              <a:sym typeface="Arial"/>
            </a:endParaRPr>
          </a:p>
        </p:txBody>
      </p:sp>
      <p:sp>
        <p:nvSpPr>
          <p:cNvPr id="842" name="Google Shape;842;p19"/>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843" name="Google Shape;843;p19"/>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844" name="Google Shape;844;p19"/>
          <p:cNvSpPr txBox="1"/>
          <p:nvPr/>
        </p:nvSpPr>
        <p:spPr>
          <a:xfrm>
            <a:off x="3787521" y="1103452"/>
            <a:ext cx="1058545" cy="3917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757574"/>
                </a:solidFill>
                <a:latin typeface="Arial"/>
                <a:ea typeface="Arial"/>
                <a:cs typeface="Arial"/>
                <a:sym typeface="Arial"/>
              </a:rPr>
              <a:t>Region</a:t>
            </a:r>
            <a:endParaRPr sz="2400">
              <a:solidFill>
                <a:schemeClr val="dk1"/>
              </a:solidFill>
              <a:latin typeface="Arial"/>
              <a:ea typeface="Arial"/>
              <a:cs typeface="Arial"/>
              <a:sym typeface="Arial"/>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7" name="Shape 5167"/>
        <p:cNvGrpSpPr/>
        <p:nvPr/>
      </p:nvGrpSpPr>
      <p:grpSpPr>
        <a:xfrm>
          <a:off x="0" y="0"/>
          <a:ext cx="0" cy="0"/>
          <a:chOff x="0" y="0"/>
          <a:chExt cx="0" cy="0"/>
        </a:xfrm>
      </p:grpSpPr>
      <p:sp>
        <p:nvSpPr>
          <p:cNvPr id="5168" name="Google Shape;5168;p190"/>
          <p:cNvSpPr txBox="1"/>
          <p:nvPr>
            <p:ph type="title"/>
          </p:nvPr>
        </p:nvSpPr>
        <p:spPr>
          <a:xfrm>
            <a:off x="415544" y="139065"/>
            <a:ext cx="50748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Physical vs. Logical Topology</a:t>
            </a:r>
            <a:endParaRPr/>
          </a:p>
        </p:txBody>
      </p:sp>
      <p:sp>
        <p:nvSpPr>
          <p:cNvPr id="5169" name="Google Shape;5169;p190"/>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5170" name="Google Shape;5170;p190"/>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5171" name="Google Shape;5171;p190"/>
          <p:cNvSpPr txBox="1"/>
          <p:nvPr/>
        </p:nvSpPr>
        <p:spPr>
          <a:xfrm>
            <a:off x="591718" y="1035176"/>
            <a:ext cx="7534909" cy="1306830"/>
          </a:xfrm>
          <a:prstGeom prst="rect">
            <a:avLst/>
          </a:prstGeom>
          <a:noFill/>
          <a:ln>
            <a:noFill/>
          </a:ln>
        </p:spPr>
        <p:txBody>
          <a:bodyPr anchorCtr="0" anchor="t" bIns="0" lIns="0" spcFirstLastPara="1" rIns="0" wrap="square" tIns="13325">
            <a:spAutoFit/>
          </a:bodyPr>
          <a:lstStyle/>
          <a:p>
            <a:pPr indent="-285115" lvl="0" marL="297180" marR="597535" rtl="0" algn="l">
              <a:lnSpc>
                <a:spcPct val="100000"/>
              </a:lnSpc>
              <a:spcBef>
                <a:spcPts val="0"/>
              </a:spcBef>
              <a:spcAft>
                <a:spcPts val="0"/>
              </a:spcAft>
              <a:buClr>
                <a:srgbClr val="4D4D4B"/>
              </a:buClr>
              <a:buSzPts val="2000"/>
              <a:buFont typeface="Arial"/>
              <a:buChar char="•"/>
            </a:pPr>
            <a:r>
              <a:rPr lang="en-US" sz="2000">
                <a:solidFill>
                  <a:srgbClr val="4D4D4B"/>
                </a:solidFill>
                <a:latin typeface="Arial"/>
                <a:ea typeface="Arial"/>
                <a:cs typeface="Arial"/>
                <a:sym typeface="Arial"/>
              </a:rPr>
              <a:t>A physical topology defines how the systems are physically  connected.</a:t>
            </a:r>
            <a:endParaRPr sz="2000">
              <a:solidFill>
                <a:schemeClr val="dk1"/>
              </a:solidFill>
              <a:latin typeface="Arial"/>
              <a:ea typeface="Arial"/>
              <a:cs typeface="Arial"/>
              <a:sym typeface="Arial"/>
            </a:endParaRPr>
          </a:p>
          <a:p>
            <a:pPr indent="-285115" lvl="0" marL="29718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A logical topology defines how the systems communicate across</a:t>
            </a:r>
            <a:endParaRPr sz="2000">
              <a:solidFill>
                <a:schemeClr val="dk1"/>
              </a:solidFill>
              <a:latin typeface="Arial"/>
              <a:ea typeface="Arial"/>
              <a:cs typeface="Arial"/>
              <a:sym typeface="Arial"/>
            </a:endParaRPr>
          </a:p>
          <a:p>
            <a:pPr indent="0" lvl="0" marL="297180" marR="0" rtl="0" algn="l">
              <a:lnSpc>
                <a:spcPct val="100000"/>
              </a:lnSpc>
              <a:spcBef>
                <a:spcPts val="0"/>
              </a:spcBef>
              <a:spcAft>
                <a:spcPts val="0"/>
              </a:spcAft>
              <a:buNone/>
            </a:pPr>
            <a:r>
              <a:rPr lang="en-US" sz="2000">
                <a:solidFill>
                  <a:srgbClr val="4D4D4B"/>
                </a:solidFill>
                <a:latin typeface="Arial"/>
                <a:ea typeface="Arial"/>
                <a:cs typeface="Arial"/>
                <a:sym typeface="Arial"/>
              </a:rPr>
              <a:t>the physical topologies.</a:t>
            </a:r>
            <a:endParaRPr sz="2000">
              <a:solidFill>
                <a:schemeClr val="dk1"/>
              </a:solidFill>
              <a:latin typeface="Arial"/>
              <a:ea typeface="Arial"/>
              <a:cs typeface="Arial"/>
              <a:sym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5" name="Shape 5175"/>
        <p:cNvGrpSpPr/>
        <p:nvPr/>
      </p:nvGrpSpPr>
      <p:grpSpPr>
        <a:xfrm>
          <a:off x="0" y="0"/>
          <a:ext cx="0" cy="0"/>
          <a:chOff x="0" y="0"/>
          <a:chExt cx="0" cy="0"/>
        </a:xfrm>
      </p:grpSpPr>
      <p:sp>
        <p:nvSpPr>
          <p:cNvPr id="5176" name="Google Shape;5176;p191"/>
          <p:cNvSpPr txBox="1"/>
          <p:nvPr>
            <p:ph type="title"/>
          </p:nvPr>
        </p:nvSpPr>
        <p:spPr>
          <a:xfrm>
            <a:off x="415544" y="139065"/>
            <a:ext cx="61329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Physical Network Hardware/Devices</a:t>
            </a:r>
            <a:endParaRPr/>
          </a:p>
        </p:txBody>
      </p:sp>
      <p:grpSp>
        <p:nvGrpSpPr>
          <p:cNvPr id="5177" name="Google Shape;5177;p191"/>
          <p:cNvGrpSpPr/>
          <p:nvPr/>
        </p:nvGrpSpPr>
        <p:grpSpPr>
          <a:xfrm>
            <a:off x="1177755" y="2253292"/>
            <a:ext cx="337185" cy="292735"/>
            <a:chOff x="1177755" y="2253292"/>
            <a:chExt cx="337185" cy="292735"/>
          </a:xfrm>
        </p:grpSpPr>
        <p:sp>
          <p:nvSpPr>
            <p:cNvPr id="5178" name="Google Shape;5178;p191"/>
            <p:cNvSpPr/>
            <p:nvPr/>
          </p:nvSpPr>
          <p:spPr>
            <a:xfrm>
              <a:off x="1177755" y="2253292"/>
              <a:ext cx="337185" cy="292735"/>
            </a:xfrm>
            <a:custGeom>
              <a:rect b="b" l="l" r="r" t="t"/>
              <a:pathLst>
                <a:path extrusionOk="0" h="292735" w="337184">
                  <a:moveTo>
                    <a:pt x="245512" y="237899"/>
                  </a:moveTo>
                  <a:lnTo>
                    <a:pt x="43326" y="237899"/>
                  </a:lnTo>
                  <a:lnTo>
                    <a:pt x="0" y="292222"/>
                  </a:lnTo>
                  <a:lnTo>
                    <a:pt x="288838" y="292222"/>
                  </a:lnTo>
                  <a:lnTo>
                    <a:pt x="245512" y="237899"/>
                  </a:lnTo>
                  <a:close/>
                </a:path>
                <a:path extrusionOk="0" h="292735" w="337184">
                  <a:moveTo>
                    <a:pt x="337024" y="0"/>
                  </a:moveTo>
                  <a:lnTo>
                    <a:pt x="228305" y="0"/>
                  </a:lnTo>
                  <a:lnTo>
                    <a:pt x="228305" y="37089"/>
                  </a:lnTo>
                  <a:lnTo>
                    <a:pt x="274936" y="37089"/>
                  </a:lnTo>
                  <a:lnTo>
                    <a:pt x="274936" y="209426"/>
                  </a:lnTo>
                  <a:lnTo>
                    <a:pt x="228305" y="209426"/>
                  </a:lnTo>
                  <a:lnTo>
                    <a:pt x="228305" y="237899"/>
                  </a:lnTo>
                  <a:lnTo>
                    <a:pt x="245512" y="237899"/>
                  </a:lnTo>
                  <a:lnTo>
                    <a:pt x="261764" y="258223"/>
                  </a:lnTo>
                  <a:lnTo>
                    <a:pt x="337024" y="258223"/>
                  </a:lnTo>
                  <a:lnTo>
                    <a:pt x="337024" y="0"/>
                  </a:lnTo>
                  <a:close/>
                </a:path>
                <a:path extrusionOk="0" h="292735" w="337184">
                  <a:moveTo>
                    <a:pt x="167107" y="209426"/>
                  </a:moveTo>
                  <a:lnTo>
                    <a:pt x="121721" y="209426"/>
                  </a:lnTo>
                  <a:lnTo>
                    <a:pt x="121721" y="237899"/>
                  </a:lnTo>
                  <a:lnTo>
                    <a:pt x="167107" y="237899"/>
                  </a:lnTo>
                  <a:lnTo>
                    <a:pt x="167107" y="209426"/>
                  </a:lnTo>
                  <a:close/>
                </a:path>
                <a:path extrusionOk="0" h="292735" w="337184">
                  <a:moveTo>
                    <a:pt x="274936" y="37089"/>
                  </a:moveTo>
                  <a:lnTo>
                    <a:pt x="16804" y="37089"/>
                  </a:lnTo>
                  <a:lnTo>
                    <a:pt x="16804" y="209426"/>
                  </a:lnTo>
                  <a:lnTo>
                    <a:pt x="274936" y="209426"/>
                  </a:lnTo>
                  <a:lnTo>
                    <a:pt x="274936" y="37089"/>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9" name="Google Shape;5179;p191"/>
            <p:cNvSpPr/>
            <p:nvPr/>
          </p:nvSpPr>
          <p:spPr>
            <a:xfrm>
              <a:off x="1177755" y="2253292"/>
              <a:ext cx="337185" cy="292735"/>
            </a:xfrm>
            <a:custGeom>
              <a:rect b="b" l="l" r="r" t="t"/>
              <a:pathLst>
                <a:path extrusionOk="0" h="292735" w="337184">
                  <a:moveTo>
                    <a:pt x="228305" y="209426"/>
                  </a:moveTo>
                  <a:lnTo>
                    <a:pt x="228305" y="237899"/>
                  </a:lnTo>
                  <a:lnTo>
                    <a:pt x="245512" y="237899"/>
                  </a:lnTo>
                  <a:lnTo>
                    <a:pt x="261764" y="258223"/>
                  </a:lnTo>
                  <a:lnTo>
                    <a:pt x="337024" y="258223"/>
                  </a:lnTo>
                  <a:lnTo>
                    <a:pt x="337024" y="0"/>
                  </a:lnTo>
                  <a:lnTo>
                    <a:pt x="228305" y="0"/>
                  </a:lnTo>
                  <a:lnTo>
                    <a:pt x="228305" y="37089"/>
                  </a:lnTo>
                  <a:lnTo>
                    <a:pt x="274936" y="37089"/>
                  </a:lnTo>
                  <a:lnTo>
                    <a:pt x="274936" y="209426"/>
                  </a:lnTo>
                  <a:lnTo>
                    <a:pt x="228305" y="209426"/>
                  </a:lnTo>
                  <a:close/>
                </a:path>
                <a:path extrusionOk="0" h="292735" w="337184">
                  <a:moveTo>
                    <a:pt x="274936" y="37089"/>
                  </a:moveTo>
                  <a:lnTo>
                    <a:pt x="16804" y="37089"/>
                  </a:lnTo>
                  <a:lnTo>
                    <a:pt x="16804" y="209426"/>
                  </a:lnTo>
                  <a:lnTo>
                    <a:pt x="274936" y="209426"/>
                  </a:lnTo>
                  <a:lnTo>
                    <a:pt x="274936" y="37089"/>
                  </a:lnTo>
                  <a:close/>
                </a:path>
                <a:path extrusionOk="0" h="292735" w="337184">
                  <a:moveTo>
                    <a:pt x="288838" y="292222"/>
                  </a:moveTo>
                  <a:lnTo>
                    <a:pt x="245512" y="237899"/>
                  </a:lnTo>
                  <a:lnTo>
                    <a:pt x="43326" y="237899"/>
                  </a:lnTo>
                  <a:lnTo>
                    <a:pt x="0" y="292222"/>
                  </a:lnTo>
                  <a:lnTo>
                    <a:pt x="288838" y="292222"/>
                  </a:lnTo>
                  <a:close/>
                </a:path>
                <a:path extrusionOk="0" h="292735" w="337184">
                  <a:moveTo>
                    <a:pt x="167107" y="209426"/>
                  </a:moveTo>
                  <a:lnTo>
                    <a:pt x="121721" y="209426"/>
                  </a:lnTo>
                  <a:lnTo>
                    <a:pt x="121721" y="237899"/>
                  </a:lnTo>
                  <a:lnTo>
                    <a:pt x="167107" y="237899"/>
                  </a:lnTo>
                  <a:lnTo>
                    <a:pt x="167107" y="20942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0" name="Google Shape;5180;p191"/>
            <p:cNvSpPr/>
            <p:nvPr/>
          </p:nvSpPr>
          <p:spPr>
            <a:xfrm>
              <a:off x="1211298" y="2307437"/>
              <a:ext cx="225425" cy="140335"/>
            </a:xfrm>
            <a:custGeom>
              <a:rect b="b" l="l" r="r" t="t"/>
              <a:pathLst>
                <a:path extrusionOk="0" h="140335" w="225425">
                  <a:moveTo>
                    <a:pt x="225029" y="0"/>
                  </a:moveTo>
                  <a:lnTo>
                    <a:pt x="0" y="0"/>
                  </a:lnTo>
                  <a:lnTo>
                    <a:pt x="0" y="139732"/>
                  </a:lnTo>
                  <a:lnTo>
                    <a:pt x="225029" y="139732"/>
                  </a:lnTo>
                  <a:lnTo>
                    <a:pt x="225029" y="0"/>
                  </a:lnTo>
                  <a:close/>
                </a:path>
              </a:pathLst>
            </a:custGeom>
            <a:solidFill>
              <a:srgbClr val="A4A4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1" name="Google Shape;5181;p191"/>
            <p:cNvSpPr/>
            <p:nvPr/>
          </p:nvSpPr>
          <p:spPr>
            <a:xfrm>
              <a:off x="1211298" y="2307437"/>
              <a:ext cx="225425" cy="140335"/>
            </a:xfrm>
            <a:custGeom>
              <a:rect b="b" l="l" r="r" t="t"/>
              <a:pathLst>
                <a:path extrusionOk="0" h="140335" w="225425">
                  <a:moveTo>
                    <a:pt x="0" y="139732"/>
                  </a:moveTo>
                  <a:lnTo>
                    <a:pt x="225029" y="139732"/>
                  </a:lnTo>
                  <a:lnTo>
                    <a:pt x="225029" y="0"/>
                  </a:lnTo>
                  <a:lnTo>
                    <a:pt x="0" y="0"/>
                  </a:lnTo>
                  <a:lnTo>
                    <a:pt x="0" y="13973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2" name="Google Shape;5182;p191"/>
            <p:cNvSpPr/>
            <p:nvPr/>
          </p:nvSpPr>
          <p:spPr>
            <a:xfrm>
              <a:off x="1217065" y="2273148"/>
              <a:ext cx="277495" cy="261620"/>
            </a:xfrm>
            <a:custGeom>
              <a:rect b="b" l="l" r="r" t="t"/>
              <a:pathLst>
                <a:path extrusionOk="0" h="261619" w="277494">
                  <a:moveTo>
                    <a:pt x="277455" y="0"/>
                  </a:moveTo>
                  <a:lnTo>
                    <a:pt x="254172" y="0"/>
                  </a:lnTo>
                  <a:lnTo>
                    <a:pt x="254172" y="9085"/>
                  </a:lnTo>
                  <a:lnTo>
                    <a:pt x="277455" y="9085"/>
                  </a:lnTo>
                  <a:lnTo>
                    <a:pt x="277455" y="0"/>
                  </a:lnTo>
                  <a:close/>
                </a:path>
                <a:path extrusionOk="0" h="261619" w="277494">
                  <a:moveTo>
                    <a:pt x="277455" y="16203"/>
                  </a:moveTo>
                  <a:lnTo>
                    <a:pt x="254172" y="16203"/>
                  </a:lnTo>
                  <a:lnTo>
                    <a:pt x="254172" y="25194"/>
                  </a:lnTo>
                  <a:lnTo>
                    <a:pt x="277455" y="25194"/>
                  </a:lnTo>
                  <a:lnTo>
                    <a:pt x="277455" y="16203"/>
                  </a:lnTo>
                  <a:close/>
                </a:path>
                <a:path extrusionOk="0" h="261619" w="277494">
                  <a:moveTo>
                    <a:pt x="197233" y="240053"/>
                  </a:moveTo>
                  <a:lnTo>
                    <a:pt x="184398" y="240053"/>
                  </a:lnTo>
                  <a:lnTo>
                    <a:pt x="191579" y="248014"/>
                  </a:lnTo>
                  <a:lnTo>
                    <a:pt x="205416" y="248014"/>
                  </a:lnTo>
                  <a:lnTo>
                    <a:pt x="197233" y="240053"/>
                  </a:lnTo>
                  <a:close/>
                </a:path>
                <a:path extrusionOk="0" h="261619" w="277494">
                  <a:moveTo>
                    <a:pt x="165712" y="225910"/>
                  </a:moveTo>
                  <a:lnTo>
                    <a:pt x="154647" y="225910"/>
                  </a:lnTo>
                  <a:lnTo>
                    <a:pt x="160713" y="234527"/>
                  </a:lnTo>
                  <a:lnTo>
                    <a:pt x="172846" y="234527"/>
                  </a:lnTo>
                  <a:lnTo>
                    <a:pt x="165712" y="225910"/>
                  </a:lnTo>
                  <a:close/>
                </a:path>
                <a:path extrusionOk="0" h="261619" w="277494">
                  <a:moveTo>
                    <a:pt x="182713" y="225910"/>
                  </a:moveTo>
                  <a:lnTo>
                    <a:pt x="171657" y="225910"/>
                  </a:lnTo>
                  <a:lnTo>
                    <a:pt x="179381" y="234527"/>
                  </a:lnTo>
                  <a:lnTo>
                    <a:pt x="191513" y="234527"/>
                  </a:lnTo>
                  <a:lnTo>
                    <a:pt x="182713" y="225910"/>
                  </a:lnTo>
                  <a:close/>
                </a:path>
                <a:path extrusionOk="0" h="261619" w="277494">
                  <a:moveTo>
                    <a:pt x="177489" y="240053"/>
                  </a:moveTo>
                  <a:lnTo>
                    <a:pt x="164654" y="240053"/>
                  </a:lnTo>
                  <a:lnTo>
                    <a:pt x="170290" y="248014"/>
                  </a:lnTo>
                  <a:lnTo>
                    <a:pt x="184127" y="248014"/>
                  </a:lnTo>
                  <a:lnTo>
                    <a:pt x="177489" y="240053"/>
                  </a:lnTo>
                  <a:close/>
                </a:path>
                <a:path extrusionOk="0" h="261619" w="277494">
                  <a:moveTo>
                    <a:pt x="157745" y="240053"/>
                  </a:moveTo>
                  <a:lnTo>
                    <a:pt x="144901" y="240053"/>
                  </a:lnTo>
                  <a:lnTo>
                    <a:pt x="149002" y="248014"/>
                  </a:lnTo>
                  <a:lnTo>
                    <a:pt x="162848" y="248014"/>
                  </a:lnTo>
                  <a:lnTo>
                    <a:pt x="157745" y="240053"/>
                  </a:lnTo>
                  <a:close/>
                </a:path>
                <a:path extrusionOk="0" h="261619" w="277494">
                  <a:moveTo>
                    <a:pt x="148730" y="225910"/>
                  </a:moveTo>
                  <a:lnTo>
                    <a:pt x="137674" y="225910"/>
                  </a:lnTo>
                  <a:lnTo>
                    <a:pt x="142102" y="234621"/>
                  </a:lnTo>
                  <a:lnTo>
                    <a:pt x="154254" y="234621"/>
                  </a:lnTo>
                  <a:lnTo>
                    <a:pt x="148730" y="225910"/>
                  </a:lnTo>
                  <a:close/>
                </a:path>
                <a:path extrusionOk="0" h="261619" w="277494">
                  <a:moveTo>
                    <a:pt x="138001" y="240053"/>
                  </a:moveTo>
                  <a:lnTo>
                    <a:pt x="125157" y="240053"/>
                  </a:lnTo>
                  <a:lnTo>
                    <a:pt x="127713" y="248014"/>
                  </a:lnTo>
                  <a:lnTo>
                    <a:pt x="141559" y="248014"/>
                  </a:lnTo>
                  <a:lnTo>
                    <a:pt x="138001" y="240053"/>
                  </a:lnTo>
                  <a:close/>
                </a:path>
                <a:path extrusionOk="0" h="261619" w="277494">
                  <a:moveTo>
                    <a:pt x="131963" y="226472"/>
                  </a:moveTo>
                  <a:lnTo>
                    <a:pt x="120823" y="226472"/>
                  </a:lnTo>
                  <a:lnTo>
                    <a:pt x="123435" y="234621"/>
                  </a:lnTo>
                  <a:lnTo>
                    <a:pt x="135596" y="234621"/>
                  </a:lnTo>
                  <a:lnTo>
                    <a:pt x="131963" y="226472"/>
                  </a:lnTo>
                  <a:close/>
                </a:path>
                <a:path extrusionOk="0" h="261619" w="277494">
                  <a:moveTo>
                    <a:pt x="118257" y="240053"/>
                  </a:moveTo>
                  <a:lnTo>
                    <a:pt x="105422" y="240053"/>
                  </a:lnTo>
                  <a:lnTo>
                    <a:pt x="106434" y="248014"/>
                  </a:lnTo>
                  <a:lnTo>
                    <a:pt x="120270" y="248014"/>
                  </a:lnTo>
                  <a:lnTo>
                    <a:pt x="118257" y="240053"/>
                  </a:lnTo>
                  <a:close/>
                </a:path>
                <a:path extrusionOk="0" h="261619" w="277494">
                  <a:moveTo>
                    <a:pt x="115009" y="227128"/>
                  </a:moveTo>
                  <a:lnTo>
                    <a:pt x="103784" y="227128"/>
                  </a:lnTo>
                  <a:lnTo>
                    <a:pt x="104795" y="235183"/>
                  </a:lnTo>
                  <a:lnTo>
                    <a:pt x="117022" y="235183"/>
                  </a:lnTo>
                  <a:lnTo>
                    <a:pt x="115009" y="227128"/>
                  </a:lnTo>
                  <a:close/>
                </a:path>
                <a:path extrusionOk="0" h="261619" w="277494">
                  <a:moveTo>
                    <a:pt x="97746" y="227128"/>
                  </a:moveTo>
                  <a:lnTo>
                    <a:pt x="86530" y="227128"/>
                  </a:lnTo>
                  <a:lnTo>
                    <a:pt x="85997" y="235183"/>
                  </a:lnTo>
                  <a:lnTo>
                    <a:pt x="98214" y="235183"/>
                  </a:lnTo>
                  <a:lnTo>
                    <a:pt x="97746" y="227128"/>
                  </a:lnTo>
                  <a:close/>
                </a:path>
                <a:path extrusionOk="0" h="261619" w="277494">
                  <a:moveTo>
                    <a:pt x="98514" y="240053"/>
                  </a:moveTo>
                  <a:lnTo>
                    <a:pt x="85679" y="240053"/>
                  </a:lnTo>
                  <a:lnTo>
                    <a:pt x="85145" y="248014"/>
                  </a:lnTo>
                  <a:lnTo>
                    <a:pt x="98991" y="248014"/>
                  </a:lnTo>
                  <a:lnTo>
                    <a:pt x="98514" y="240053"/>
                  </a:lnTo>
                  <a:close/>
                </a:path>
                <a:path extrusionOk="0" h="261619" w="277494">
                  <a:moveTo>
                    <a:pt x="80492" y="227128"/>
                  </a:moveTo>
                  <a:lnTo>
                    <a:pt x="69267" y="227128"/>
                  </a:lnTo>
                  <a:lnTo>
                    <a:pt x="67198" y="235183"/>
                  </a:lnTo>
                  <a:lnTo>
                    <a:pt x="79425" y="235183"/>
                  </a:lnTo>
                  <a:lnTo>
                    <a:pt x="80492" y="227128"/>
                  </a:lnTo>
                  <a:close/>
                </a:path>
                <a:path extrusionOk="0" h="261619" w="277494">
                  <a:moveTo>
                    <a:pt x="78770" y="240053"/>
                  </a:moveTo>
                  <a:lnTo>
                    <a:pt x="65925" y="240053"/>
                  </a:lnTo>
                  <a:lnTo>
                    <a:pt x="63856" y="248014"/>
                  </a:lnTo>
                  <a:lnTo>
                    <a:pt x="77702" y="248014"/>
                  </a:lnTo>
                  <a:lnTo>
                    <a:pt x="78770" y="240053"/>
                  </a:lnTo>
                  <a:close/>
                </a:path>
                <a:path extrusionOk="0" h="261619" w="277494">
                  <a:moveTo>
                    <a:pt x="149179" y="253165"/>
                  </a:moveTo>
                  <a:lnTo>
                    <a:pt x="58604" y="253165"/>
                  </a:lnTo>
                  <a:lnTo>
                    <a:pt x="56264" y="261127"/>
                  </a:lnTo>
                  <a:lnTo>
                    <a:pt x="153102" y="261127"/>
                  </a:lnTo>
                  <a:lnTo>
                    <a:pt x="149179" y="253165"/>
                  </a:lnTo>
                  <a:close/>
                </a:path>
                <a:path extrusionOk="0" h="261619" w="277494">
                  <a:moveTo>
                    <a:pt x="63238" y="227128"/>
                  </a:moveTo>
                  <a:lnTo>
                    <a:pt x="52014" y="227128"/>
                  </a:lnTo>
                  <a:lnTo>
                    <a:pt x="48400" y="235183"/>
                  </a:lnTo>
                  <a:lnTo>
                    <a:pt x="60626" y="235183"/>
                  </a:lnTo>
                  <a:lnTo>
                    <a:pt x="63238" y="227128"/>
                  </a:lnTo>
                  <a:close/>
                </a:path>
                <a:path extrusionOk="0" h="261619" w="277494">
                  <a:moveTo>
                    <a:pt x="59026" y="240053"/>
                  </a:moveTo>
                  <a:lnTo>
                    <a:pt x="46181" y="240053"/>
                  </a:lnTo>
                  <a:lnTo>
                    <a:pt x="42568" y="248014"/>
                  </a:lnTo>
                  <a:lnTo>
                    <a:pt x="56414" y="248014"/>
                  </a:lnTo>
                  <a:lnTo>
                    <a:pt x="59026" y="240053"/>
                  </a:lnTo>
                  <a:close/>
                </a:path>
                <a:path extrusionOk="0" h="261619" w="277494">
                  <a:moveTo>
                    <a:pt x="45975" y="227128"/>
                  </a:moveTo>
                  <a:lnTo>
                    <a:pt x="34760" y="227128"/>
                  </a:lnTo>
                  <a:lnTo>
                    <a:pt x="29601" y="235183"/>
                  </a:lnTo>
                  <a:lnTo>
                    <a:pt x="41828" y="235183"/>
                  </a:lnTo>
                  <a:lnTo>
                    <a:pt x="45975" y="227128"/>
                  </a:lnTo>
                  <a:close/>
                </a:path>
                <a:path extrusionOk="0" h="261619" w="277494">
                  <a:moveTo>
                    <a:pt x="39282" y="240053"/>
                  </a:moveTo>
                  <a:lnTo>
                    <a:pt x="26437" y="240053"/>
                  </a:lnTo>
                  <a:lnTo>
                    <a:pt x="21288" y="248014"/>
                  </a:lnTo>
                  <a:lnTo>
                    <a:pt x="35125" y="248014"/>
                  </a:lnTo>
                  <a:lnTo>
                    <a:pt x="39282" y="240053"/>
                  </a:lnTo>
                  <a:close/>
                </a:path>
                <a:path extrusionOk="0" h="261619" w="277494">
                  <a:moveTo>
                    <a:pt x="28721" y="227128"/>
                  </a:moveTo>
                  <a:lnTo>
                    <a:pt x="17506" y="227128"/>
                  </a:lnTo>
                  <a:lnTo>
                    <a:pt x="10803" y="235183"/>
                  </a:lnTo>
                  <a:lnTo>
                    <a:pt x="23029" y="235183"/>
                  </a:lnTo>
                  <a:lnTo>
                    <a:pt x="28721" y="227128"/>
                  </a:lnTo>
                  <a:close/>
                </a:path>
                <a:path extrusionOk="0" h="261619" w="277494">
                  <a:moveTo>
                    <a:pt x="19528" y="240053"/>
                  </a:moveTo>
                  <a:lnTo>
                    <a:pt x="6693" y="240053"/>
                  </a:lnTo>
                  <a:lnTo>
                    <a:pt x="0" y="248014"/>
                  </a:lnTo>
                  <a:lnTo>
                    <a:pt x="13836" y="248014"/>
                  </a:lnTo>
                  <a:lnTo>
                    <a:pt x="19528" y="24005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83" name="Google Shape;5183;p191"/>
          <p:cNvSpPr txBox="1"/>
          <p:nvPr/>
        </p:nvSpPr>
        <p:spPr>
          <a:xfrm>
            <a:off x="1061148" y="2589480"/>
            <a:ext cx="570230" cy="247650"/>
          </a:xfrm>
          <a:prstGeom prst="rect">
            <a:avLst/>
          </a:prstGeom>
          <a:noFill/>
          <a:ln>
            <a:noFill/>
          </a:ln>
        </p:spPr>
        <p:txBody>
          <a:bodyPr anchorCtr="0" anchor="t" bIns="0" lIns="0" spcFirstLastPara="1" rIns="0" wrap="square" tIns="15225">
            <a:spAutoFit/>
          </a:bodyPr>
          <a:lstStyle/>
          <a:p>
            <a:pPr indent="0" lvl="0" marL="0" marR="0" rtl="0" algn="ctr">
              <a:lnSpc>
                <a:spcPct val="100000"/>
              </a:lnSpc>
              <a:spcBef>
                <a:spcPts val="0"/>
              </a:spcBef>
              <a:spcAft>
                <a:spcPts val="0"/>
              </a:spcAft>
              <a:buNone/>
            </a:pPr>
            <a:r>
              <a:rPr lang="en-US" sz="700">
                <a:solidFill>
                  <a:srgbClr val="1E4973"/>
                </a:solidFill>
                <a:latin typeface="Carlito"/>
                <a:ea typeface="Carlito"/>
                <a:cs typeface="Carlito"/>
                <a:sym typeface="Carlito"/>
              </a:rPr>
              <a:t>Workstations/</a:t>
            </a:r>
            <a:endParaRPr sz="700">
              <a:solidFill>
                <a:schemeClr val="dk1"/>
              </a:solidFill>
              <a:latin typeface="Carlito"/>
              <a:ea typeface="Carlito"/>
              <a:cs typeface="Carlito"/>
              <a:sym typeface="Carlito"/>
            </a:endParaRPr>
          </a:p>
          <a:p>
            <a:pPr indent="0" lvl="0" marL="0" marR="0" rtl="0" algn="ctr">
              <a:lnSpc>
                <a:spcPct val="100000"/>
              </a:lnSpc>
              <a:spcBef>
                <a:spcPts val="45"/>
              </a:spcBef>
              <a:spcAft>
                <a:spcPts val="0"/>
              </a:spcAft>
              <a:buNone/>
            </a:pPr>
            <a:r>
              <a:rPr lang="en-US" sz="700">
                <a:solidFill>
                  <a:srgbClr val="1E4973"/>
                </a:solidFill>
                <a:latin typeface="Carlito"/>
                <a:ea typeface="Carlito"/>
                <a:cs typeface="Carlito"/>
                <a:sym typeface="Carlito"/>
              </a:rPr>
              <a:t>Devices</a:t>
            </a:r>
            <a:endParaRPr sz="700">
              <a:solidFill>
                <a:schemeClr val="dk1"/>
              </a:solidFill>
              <a:latin typeface="Carlito"/>
              <a:ea typeface="Carlito"/>
              <a:cs typeface="Carlito"/>
              <a:sym typeface="Carlito"/>
            </a:endParaRPr>
          </a:p>
        </p:txBody>
      </p:sp>
      <p:grpSp>
        <p:nvGrpSpPr>
          <p:cNvPr id="5184" name="Google Shape;5184;p191"/>
          <p:cNvGrpSpPr/>
          <p:nvPr/>
        </p:nvGrpSpPr>
        <p:grpSpPr>
          <a:xfrm>
            <a:off x="1367331" y="948967"/>
            <a:ext cx="1685642" cy="2178055"/>
            <a:chOff x="1367331" y="948967"/>
            <a:chExt cx="1685642" cy="2178055"/>
          </a:xfrm>
        </p:grpSpPr>
        <p:sp>
          <p:nvSpPr>
            <p:cNvPr id="5185" name="Google Shape;5185;p191"/>
            <p:cNvSpPr/>
            <p:nvPr/>
          </p:nvSpPr>
          <p:spPr>
            <a:xfrm>
              <a:off x="1367331" y="2852067"/>
              <a:ext cx="337185" cy="274955"/>
            </a:xfrm>
            <a:custGeom>
              <a:rect b="b" l="l" r="r" t="t"/>
              <a:pathLst>
                <a:path extrusionOk="0" h="274955" w="337185">
                  <a:moveTo>
                    <a:pt x="308161" y="190600"/>
                  </a:moveTo>
                  <a:lnTo>
                    <a:pt x="27177" y="190600"/>
                  </a:lnTo>
                  <a:lnTo>
                    <a:pt x="0" y="239397"/>
                  </a:lnTo>
                  <a:lnTo>
                    <a:pt x="0" y="274801"/>
                  </a:lnTo>
                  <a:lnTo>
                    <a:pt x="337024" y="274801"/>
                  </a:lnTo>
                  <a:lnTo>
                    <a:pt x="337024" y="239397"/>
                  </a:lnTo>
                  <a:lnTo>
                    <a:pt x="308161" y="190600"/>
                  </a:lnTo>
                  <a:close/>
                </a:path>
                <a:path extrusionOk="0" h="274955" w="337185">
                  <a:moveTo>
                    <a:pt x="280881" y="0"/>
                  </a:moveTo>
                  <a:lnTo>
                    <a:pt x="55356" y="0"/>
                  </a:lnTo>
                  <a:lnTo>
                    <a:pt x="44382" y="2220"/>
                  </a:lnTo>
                  <a:lnTo>
                    <a:pt x="35419" y="8277"/>
                  </a:lnTo>
                  <a:lnTo>
                    <a:pt x="29375" y="17267"/>
                  </a:lnTo>
                  <a:lnTo>
                    <a:pt x="27158" y="28285"/>
                  </a:lnTo>
                  <a:lnTo>
                    <a:pt x="27158" y="182639"/>
                  </a:lnTo>
                  <a:lnTo>
                    <a:pt x="309079" y="182639"/>
                  </a:lnTo>
                  <a:lnTo>
                    <a:pt x="309079" y="28285"/>
                  </a:lnTo>
                  <a:lnTo>
                    <a:pt x="306863" y="17267"/>
                  </a:lnTo>
                  <a:lnTo>
                    <a:pt x="300822" y="8277"/>
                  </a:lnTo>
                  <a:lnTo>
                    <a:pt x="291859" y="2220"/>
                  </a:lnTo>
                  <a:lnTo>
                    <a:pt x="280881"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6" name="Google Shape;5186;p191"/>
            <p:cNvSpPr/>
            <p:nvPr/>
          </p:nvSpPr>
          <p:spPr>
            <a:xfrm>
              <a:off x="1367331" y="2852067"/>
              <a:ext cx="337185" cy="274955"/>
            </a:xfrm>
            <a:custGeom>
              <a:rect b="b" l="l" r="r" t="t"/>
              <a:pathLst>
                <a:path extrusionOk="0" h="274955" w="337185">
                  <a:moveTo>
                    <a:pt x="0" y="274801"/>
                  </a:moveTo>
                  <a:lnTo>
                    <a:pt x="337024" y="274801"/>
                  </a:lnTo>
                  <a:lnTo>
                    <a:pt x="337024" y="239397"/>
                  </a:lnTo>
                  <a:lnTo>
                    <a:pt x="308161" y="190600"/>
                  </a:lnTo>
                  <a:lnTo>
                    <a:pt x="27177" y="190600"/>
                  </a:lnTo>
                  <a:lnTo>
                    <a:pt x="0" y="239397"/>
                  </a:lnTo>
                  <a:lnTo>
                    <a:pt x="0" y="274801"/>
                  </a:lnTo>
                  <a:close/>
                </a:path>
                <a:path extrusionOk="0" h="274955" w="337185">
                  <a:moveTo>
                    <a:pt x="309079" y="182639"/>
                  </a:moveTo>
                  <a:lnTo>
                    <a:pt x="309079" y="28285"/>
                  </a:lnTo>
                  <a:lnTo>
                    <a:pt x="306863" y="17267"/>
                  </a:lnTo>
                  <a:lnTo>
                    <a:pt x="300822" y="8277"/>
                  </a:lnTo>
                  <a:lnTo>
                    <a:pt x="291859" y="2220"/>
                  </a:lnTo>
                  <a:lnTo>
                    <a:pt x="280881" y="0"/>
                  </a:lnTo>
                  <a:lnTo>
                    <a:pt x="55356" y="0"/>
                  </a:lnTo>
                  <a:lnTo>
                    <a:pt x="44382" y="2220"/>
                  </a:lnTo>
                  <a:lnTo>
                    <a:pt x="35419" y="8277"/>
                  </a:lnTo>
                  <a:lnTo>
                    <a:pt x="29375" y="17267"/>
                  </a:lnTo>
                  <a:lnTo>
                    <a:pt x="27158" y="28285"/>
                  </a:lnTo>
                  <a:lnTo>
                    <a:pt x="27158" y="182639"/>
                  </a:lnTo>
                  <a:lnTo>
                    <a:pt x="309079" y="18263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7" name="Google Shape;5187;p191"/>
            <p:cNvSpPr/>
            <p:nvPr/>
          </p:nvSpPr>
          <p:spPr>
            <a:xfrm>
              <a:off x="1400490" y="3063179"/>
              <a:ext cx="270510" cy="24765"/>
            </a:xfrm>
            <a:custGeom>
              <a:rect b="b" l="l" r="r" t="t"/>
              <a:pathLst>
                <a:path extrusionOk="0" h="24764" w="270510">
                  <a:moveTo>
                    <a:pt x="256503" y="0"/>
                  </a:moveTo>
                  <a:lnTo>
                    <a:pt x="13612" y="0"/>
                  </a:lnTo>
                  <a:lnTo>
                    <a:pt x="0" y="24351"/>
                  </a:lnTo>
                  <a:lnTo>
                    <a:pt x="270106" y="24351"/>
                  </a:lnTo>
                  <a:lnTo>
                    <a:pt x="25650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8" name="Google Shape;5188;p191"/>
            <p:cNvSpPr/>
            <p:nvPr/>
          </p:nvSpPr>
          <p:spPr>
            <a:xfrm>
              <a:off x="1421676" y="2878489"/>
              <a:ext cx="228600" cy="127000"/>
            </a:xfrm>
            <a:custGeom>
              <a:rect b="b" l="l" r="r" t="t"/>
              <a:pathLst>
                <a:path extrusionOk="0" h="127000" w="228600">
                  <a:moveTo>
                    <a:pt x="228352" y="0"/>
                  </a:moveTo>
                  <a:lnTo>
                    <a:pt x="0" y="0"/>
                  </a:lnTo>
                  <a:lnTo>
                    <a:pt x="0" y="126807"/>
                  </a:lnTo>
                  <a:lnTo>
                    <a:pt x="228352" y="126807"/>
                  </a:lnTo>
                  <a:lnTo>
                    <a:pt x="228352" y="0"/>
                  </a:lnTo>
                  <a:close/>
                </a:path>
              </a:pathLst>
            </a:custGeom>
            <a:solidFill>
              <a:srgbClr val="A4A4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9" name="Google Shape;5189;p191"/>
            <p:cNvSpPr/>
            <p:nvPr/>
          </p:nvSpPr>
          <p:spPr>
            <a:xfrm>
              <a:off x="1421676" y="2878489"/>
              <a:ext cx="228600" cy="127000"/>
            </a:xfrm>
            <a:custGeom>
              <a:rect b="b" l="l" r="r" t="t"/>
              <a:pathLst>
                <a:path extrusionOk="0" h="127000" w="228600">
                  <a:moveTo>
                    <a:pt x="0" y="126807"/>
                  </a:moveTo>
                  <a:lnTo>
                    <a:pt x="228352" y="126807"/>
                  </a:lnTo>
                  <a:lnTo>
                    <a:pt x="228352" y="0"/>
                  </a:lnTo>
                  <a:lnTo>
                    <a:pt x="0" y="0"/>
                  </a:lnTo>
                  <a:lnTo>
                    <a:pt x="0" y="126807"/>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0" name="Google Shape;5190;p191"/>
            <p:cNvSpPr/>
            <p:nvPr/>
          </p:nvSpPr>
          <p:spPr>
            <a:xfrm>
              <a:off x="2546878" y="948967"/>
              <a:ext cx="506095" cy="231775"/>
            </a:xfrm>
            <a:custGeom>
              <a:rect b="b" l="l" r="r" t="t"/>
              <a:pathLst>
                <a:path extrusionOk="0" h="231775" w="506094">
                  <a:moveTo>
                    <a:pt x="476420" y="211299"/>
                  </a:moveTo>
                  <a:lnTo>
                    <a:pt x="28647" y="211299"/>
                  </a:lnTo>
                  <a:lnTo>
                    <a:pt x="38757" y="231530"/>
                  </a:lnTo>
                  <a:lnTo>
                    <a:pt x="466310" y="231530"/>
                  </a:lnTo>
                  <a:lnTo>
                    <a:pt x="476420" y="211299"/>
                  </a:lnTo>
                  <a:close/>
                </a:path>
                <a:path extrusionOk="0" h="231775" w="506094">
                  <a:moveTo>
                    <a:pt x="505536" y="0"/>
                  </a:moveTo>
                  <a:lnTo>
                    <a:pt x="0" y="0"/>
                  </a:lnTo>
                  <a:lnTo>
                    <a:pt x="0" y="202869"/>
                  </a:lnTo>
                  <a:lnTo>
                    <a:pt x="505536" y="202869"/>
                  </a:lnTo>
                  <a:lnTo>
                    <a:pt x="505536"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1" name="Google Shape;5191;p191"/>
            <p:cNvSpPr/>
            <p:nvPr/>
          </p:nvSpPr>
          <p:spPr>
            <a:xfrm>
              <a:off x="2546878" y="948968"/>
              <a:ext cx="506095" cy="231775"/>
            </a:xfrm>
            <a:custGeom>
              <a:rect b="b" l="l" r="r" t="t"/>
              <a:pathLst>
                <a:path extrusionOk="0" h="231775" w="506094">
                  <a:moveTo>
                    <a:pt x="466310" y="231530"/>
                  </a:moveTo>
                  <a:lnTo>
                    <a:pt x="476420" y="211299"/>
                  </a:lnTo>
                  <a:lnTo>
                    <a:pt x="28647" y="211299"/>
                  </a:lnTo>
                  <a:lnTo>
                    <a:pt x="38757" y="231530"/>
                  </a:lnTo>
                  <a:lnTo>
                    <a:pt x="466310" y="231530"/>
                  </a:lnTo>
                  <a:close/>
                </a:path>
                <a:path extrusionOk="0" h="231775" w="506094">
                  <a:moveTo>
                    <a:pt x="505536" y="0"/>
                  </a:moveTo>
                  <a:lnTo>
                    <a:pt x="0" y="0"/>
                  </a:lnTo>
                  <a:lnTo>
                    <a:pt x="0" y="202869"/>
                  </a:lnTo>
                  <a:lnTo>
                    <a:pt x="505536" y="202869"/>
                  </a:lnTo>
                  <a:lnTo>
                    <a:pt x="505536" y="0"/>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2" name="Google Shape;5192;p191"/>
            <p:cNvSpPr/>
            <p:nvPr/>
          </p:nvSpPr>
          <p:spPr>
            <a:xfrm>
              <a:off x="2891672" y="986807"/>
              <a:ext cx="132080" cy="125095"/>
            </a:xfrm>
            <a:custGeom>
              <a:rect b="b" l="l" r="r" t="t"/>
              <a:pathLst>
                <a:path extrusionOk="0" h="125094" w="132080">
                  <a:moveTo>
                    <a:pt x="131598" y="0"/>
                  </a:moveTo>
                  <a:lnTo>
                    <a:pt x="0" y="0"/>
                  </a:lnTo>
                  <a:lnTo>
                    <a:pt x="0" y="124943"/>
                  </a:lnTo>
                  <a:lnTo>
                    <a:pt x="131598" y="124943"/>
                  </a:lnTo>
                  <a:lnTo>
                    <a:pt x="131598" y="0"/>
                  </a:lnTo>
                  <a:close/>
                </a:path>
              </a:pathLst>
            </a:custGeom>
            <a:solidFill>
              <a:srgbClr val="AAD28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3" name="Google Shape;5193;p191"/>
            <p:cNvSpPr/>
            <p:nvPr/>
          </p:nvSpPr>
          <p:spPr>
            <a:xfrm>
              <a:off x="2891672" y="986807"/>
              <a:ext cx="132080" cy="125095"/>
            </a:xfrm>
            <a:custGeom>
              <a:rect b="b" l="l" r="r" t="t"/>
              <a:pathLst>
                <a:path extrusionOk="0" h="125094" w="132080">
                  <a:moveTo>
                    <a:pt x="0" y="124943"/>
                  </a:moveTo>
                  <a:lnTo>
                    <a:pt x="131598" y="124943"/>
                  </a:lnTo>
                  <a:lnTo>
                    <a:pt x="131598" y="0"/>
                  </a:lnTo>
                  <a:lnTo>
                    <a:pt x="0" y="0"/>
                  </a:lnTo>
                  <a:lnTo>
                    <a:pt x="0" y="124943"/>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4" name="Google Shape;5194;p191"/>
            <p:cNvSpPr/>
            <p:nvPr/>
          </p:nvSpPr>
          <p:spPr>
            <a:xfrm>
              <a:off x="2603703" y="994117"/>
              <a:ext cx="412115" cy="110489"/>
            </a:xfrm>
            <a:custGeom>
              <a:rect b="b" l="l" r="r" t="t"/>
              <a:pathLst>
                <a:path extrusionOk="0" h="110490" w="412114">
                  <a:moveTo>
                    <a:pt x="35572" y="62941"/>
                  </a:moveTo>
                  <a:lnTo>
                    <a:pt x="0" y="62941"/>
                  </a:lnTo>
                  <a:lnTo>
                    <a:pt x="0" y="80086"/>
                  </a:lnTo>
                  <a:lnTo>
                    <a:pt x="9258" y="80086"/>
                  </a:lnTo>
                  <a:lnTo>
                    <a:pt x="9258" y="88887"/>
                  </a:lnTo>
                  <a:lnTo>
                    <a:pt x="26301" y="88887"/>
                  </a:lnTo>
                  <a:lnTo>
                    <a:pt x="26301" y="80086"/>
                  </a:lnTo>
                  <a:lnTo>
                    <a:pt x="35572" y="80086"/>
                  </a:lnTo>
                  <a:lnTo>
                    <a:pt x="35572" y="62941"/>
                  </a:lnTo>
                  <a:close/>
                </a:path>
                <a:path extrusionOk="0" h="110490" w="412114">
                  <a:moveTo>
                    <a:pt x="35572" y="21729"/>
                  </a:moveTo>
                  <a:lnTo>
                    <a:pt x="0" y="21729"/>
                  </a:lnTo>
                  <a:lnTo>
                    <a:pt x="0" y="38773"/>
                  </a:lnTo>
                  <a:lnTo>
                    <a:pt x="9258" y="38773"/>
                  </a:lnTo>
                  <a:lnTo>
                    <a:pt x="9258" y="47675"/>
                  </a:lnTo>
                  <a:lnTo>
                    <a:pt x="26301" y="47675"/>
                  </a:lnTo>
                  <a:lnTo>
                    <a:pt x="26301" y="38773"/>
                  </a:lnTo>
                  <a:lnTo>
                    <a:pt x="35572" y="38773"/>
                  </a:lnTo>
                  <a:lnTo>
                    <a:pt x="35572" y="21729"/>
                  </a:lnTo>
                  <a:close/>
                </a:path>
                <a:path extrusionOk="0" h="110490" w="412114">
                  <a:moveTo>
                    <a:pt x="92671" y="62941"/>
                  </a:moveTo>
                  <a:lnTo>
                    <a:pt x="57200" y="62941"/>
                  </a:lnTo>
                  <a:lnTo>
                    <a:pt x="57200" y="80086"/>
                  </a:lnTo>
                  <a:lnTo>
                    <a:pt x="66370" y="80086"/>
                  </a:lnTo>
                  <a:lnTo>
                    <a:pt x="66370" y="88887"/>
                  </a:lnTo>
                  <a:lnTo>
                    <a:pt x="83502" y="88887"/>
                  </a:lnTo>
                  <a:lnTo>
                    <a:pt x="83502" y="80086"/>
                  </a:lnTo>
                  <a:lnTo>
                    <a:pt x="92671" y="80086"/>
                  </a:lnTo>
                  <a:lnTo>
                    <a:pt x="92671" y="62941"/>
                  </a:lnTo>
                  <a:close/>
                </a:path>
                <a:path extrusionOk="0" h="110490" w="412114">
                  <a:moveTo>
                    <a:pt x="92671" y="21729"/>
                  </a:moveTo>
                  <a:lnTo>
                    <a:pt x="57200" y="21729"/>
                  </a:lnTo>
                  <a:lnTo>
                    <a:pt x="57200" y="38773"/>
                  </a:lnTo>
                  <a:lnTo>
                    <a:pt x="66370" y="38773"/>
                  </a:lnTo>
                  <a:lnTo>
                    <a:pt x="66370" y="47675"/>
                  </a:lnTo>
                  <a:lnTo>
                    <a:pt x="83502" y="47675"/>
                  </a:lnTo>
                  <a:lnTo>
                    <a:pt x="83502" y="38773"/>
                  </a:lnTo>
                  <a:lnTo>
                    <a:pt x="92671" y="38773"/>
                  </a:lnTo>
                  <a:lnTo>
                    <a:pt x="92671" y="21729"/>
                  </a:lnTo>
                  <a:close/>
                </a:path>
                <a:path extrusionOk="0" h="110490" w="412114">
                  <a:moveTo>
                    <a:pt x="149872" y="62941"/>
                  </a:moveTo>
                  <a:lnTo>
                    <a:pt x="114300" y="62941"/>
                  </a:lnTo>
                  <a:lnTo>
                    <a:pt x="114300" y="80086"/>
                  </a:lnTo>
                  <a:lnTo>
                    <a:pt x="123571" y="80086"/>
                  </a:lnTo>
                  <a:lnTo>
                    <a:pt x="123571" y="88887"/>
                  </a:lnTo>
                  <a:lnTo>
                    <a:pt x="140614" y="88887"/>
                  </a:lnTo>
                  <a:lnTo>
                    <a:pt x="140614" y="80086"/>
                  </a:lnTo>
                  <a:lnTo>
                    <a:pt x="149872" y="80086"/>
                  </a:lnTo>
                  <a:lnTo>
                    <a:pt x="149872" y="62941"/>
                  </a:lnTo>
                  <a:close/>
                </a:path>
                <a:path extrusionOk="0" h="110490" w="412114">
                  <a:moveTo>
                    <a:pt x="149872" y="21729"/>
                  </a:moveTo>
                  <a:lnTo>
                    <a:pt x="114300" y="21729"/>
                  </a:lnTo>
                  <a:lnTo>
                    <a:pt x="114300" y="38773"/>
                  </a:lnTo>
                  <a:lnTo>
                    <a:pt x="123571" y="38773"/>
                  </a:lnTo>
                  <a:lnTo>
                    <a:pt x="123571" y="47675"/>
                  </a:lnTo>
                  <a:lnTo>
                    <a:pt x="140614" y="47675"/>
                  </a:lnTo>
                  <a:lnTo>
                    <a:pt x="140614" y="38773"/>
                  </a:lnTo>
                  <a:lnTo>
                    <a:pt x="149872" y="38773"/>
                  </a:lnTo>
                  <a:lnTo>
                    <a:pt x="149872" y="21729"/>
                  </a:lnTo>
                  <a:close/>
                </a:path>
                <a:path extrusionOk="0" h="110490" w="412114">
                  <a:moveTo>
                    <a:pt x="206984" y="62941"/>
                  </a:moveTo>
                  <a:lnTo>
                    <a:pt x="171411" y="62941"/>
                  </a:lnTo>
                  <a:lnTo>
                    <a:pt x="171411" y="80086"/>
                  </a:lnTo>
                  <a:lnTo>
                    <a:pt x="180682" y="80086"/>
                  </a:lnTo>
                  <a:lnTo>
                    <a:pt x="180682" y="88887"/>
                  </a:lnTo>
                  <a:lnTo>
                    <a:pt x="197713" y="88887"/>
                  </a:lnTo>
                  <a:lnTo>
                    <a:pt x="197713" y="80086"/>
                  </a:lnTo>
                  <a:lnTo>
                    <a:pt x="206984" y="80086"/>
                  </a:lnTo>
                  <a:lnTo>
                    <a:pt x="206984" y="62941"/>
                  </a:lnTo>
                  <a:close/>
                </a:path>
                <a:path extrusionOk="0" h="110490" w="412114">
                  <a:moveTo>
                    <a:pt x="206984" y="21729"/>
                  </a:moveTo>
                  <a:lnTo>
                    <a:pt x="171411" y="21729"/>
                  </a:lnTo>
                  <a:lnTo>
                    <a:pt x="171411" y="38773"/>
                  </a:lnTo>
                  <a:lnTo>
                    <a:pt x="180682" y="38773"/>
                  </a:lnTo>
                  <a:lnTo>
                    <a:pt x="180682" y="47675"/>
                  </a:lnTo>
                  <a:lnTo>
                    <a:pt x="197713" y="47675"/>
                  </a:lnTo>
                  <a:lnTo>
                    <a:pt x="197713" y="38773"/>
                  </a:lnTo>
                  <a:lnTo>
                    <a:pt x="206984" y="38773"/>
                  </a:lnTo>
                  <a:lnTo>
                    <a:pt x="206984" y="21729"/>
                  </a:lnTo>
                  <a:close/>
                </a:path>
                <a:path extrusionOk="0" h="110490" w="412114">
                  <a:moveTo>
                    <a:pt x="342163" y="55168"/>
                  </a:moveTo>
                  <a:lnTo>
                    <a:pt x="330555" y="42430"/>
                  </a:lnTo>
                  <a:lnTo>
                    <a:pt x="319976" y="42430"/>
                  </a:lnTo>
                  <a:lnTo>
                    <a:pt x="328968" y="51333"/>
                  </a:lnTo>
                  <a:lnTo>
                    <a:pt x="298170" y="51333"/>
                  </a:lnTo>
                  <a:lnTo>
                    <a:pt x="298170" y="58915"/>
                  </a:lnTo>
                  <a:lnTo>
                    <a:pt x="329057" y="58915"/>
                  </a:lnTo>
                  <a:lnTo>
                    <a:pt x="320078" y="67818"/>
                  </a:lnTo>
                  <a:lnTo>
                    <a:pt x="330466" y="67818"/>
                  </a:lnTo>
                  <a:lnTo>
                    <a:pt x="342163" y="55168"/>
                  </a:lnTo>
                  <a:close/>
                </a:path>
                <a:path extrusionOk="0" h="110490" w="412114">
                  <a:moveTo>
                    <a:pt x="367626" y="88036"/>
                  </a:moveTo>
                  <a:lnTo>
                    <a:pt x="358736" y="97028"/>
                  </a:lnTo>
                  <a:lnTo>
                    <a:pt x="358736" y="66217"/>
                  </a:lnTo>
                  <a:lnTo>
                    <a:pt x="351155" y="66217"/>
                  </a:lnTo>
                  <a:lnTo>
                    <a:pt x="351155" y="97129"/>
                  </a:lnTo>
                  <a:lnTo>
                    <a:pt x="342265" y="88138"/>
                  </a:lnTo>
                  <a:lnTo>
                    <a:pt x="342265" y="98628"/>
                  </a:lnTo>
                  <a:lnTo>
                    <a:pt x="354901" y="110236"/>
                  </a:lnTo>
                  <a:lnTo>
                    <a:pt x="367626" y="98628"/>
                  </a:lnTo>
                  <a:lnTo>
                    <a:pt x="367626" y="97129"/>
                  </a:lnTo>
                  <a:lnTo>
                    <a:pt x="367626" y="88036"/>
                  </a:lnTo>
                  <a:close/>
                </a:path>
                <a:path extrusionOk="0" h="110490" w="412114">
                  <a:moveTo>
                    <a:pt x="367626" y="13119"/>
                  </a:moveTo>
                  <a:lnTo>
                    <a:pt x="367525" y="11620"/>
                  </a:lnTo>
                  <a:lnTo>
                    <a:pt x="354901" y="0"/>
                  </a:lnTo>
                  <a:lnTo>
                    <a:pt x="342265" y="11620"/>
                  </a:lnTo>
                  <a:lnTo>
                    <a:pt x="342265" y="22199"/>
                  </a:lnTo>
                  <a:lnTo>
                    <a:pt x="351155" y="13208"/>
                  </a:lnTo>
                  <a:lnTo>
                    <a:pt x="351155" y="44018"/>
                  </a:lnTo>
                  <a:lnTo>
                    <a:pt x="358648" y="44018"/>
                  </a:lnTo>
                  <a:lnTo>
                    <a:pt x="358648" y="13208"/>
                  </a:lnTo>
                  <a:lnTo>
                    <a:pt x="367626" y="22199"/>
                  </a:lnTo>
                  <a:lnTo>
                    <a:pt x="367626" y="13119"/>
                  </a:lnTo>
                  <a:close/>
                </a:path>
                <a:path extrusionOk="0" h="110490" w="412114">
                  <a:moveTo>
                    <a:pt x="411721" y="51422"/>
                  </a:moveTo>
                  <a:lnTo>
                    <a:pt x="380834" y="51422"/>
                  </a:lnTo>
                  <a:lnTo>
                    <a:pt x="389813" y="42430"/>
                  </a:lnTo>
                  <a:lnTo>
                    <a:pt x="379336" y="42430"/>
                  </a:lnTo>
                  <a:lnTo>
                    <a:pt x="367728" y="55168"/>
                  </a:lnTo>
                  <a:lnTo>
                    <a:pt x="379336" y="67818"/>
                  </a:lnTo>
                  <a:lnTo>
                    <a:pt x="389915" y="67818"/>
                  </a:lnTo>
                  <a:lnTo>
                    <a:pt x="380923" y="58915"/>
                  </a:lnTo>
                  <a:lnTo>
                    <a:pt x="411721" y="58915"/>
                  </a:lnTo>
                  <a:lnTo>
                    <a:pt x="411721" y="5142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95" name="Google Shape;5195;p191"/>
          <p:cNvSpPr txBox="1"/>
          <p:nvPr/>
        </p:nvSpPr>
        <p:spPr>
          <a:xfrm>
            <a:off x="2658689" y="1336763"/>
            <a:ext cx="281940" cy="135255"/>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700">
                <a:solidFill>
                  <a:srgbClr val="1E4973"/>
                </a:solidFill>
                <a:latin typeface="Carlito"/>
                <a:ea typeface="Carlito"/>
                <a:cs typeface="Carlito"/>
                <a:sym typeface="Carlito"/>
              </a:rPr>
              <a:t>Router</a:t>
            </a:r>
            <a:endParaRPr sz="700">
              <a:solidFill>
                <a:schemeClr val="dk1"/>
              </a:solidFill>
              <a:latin typeface="Carlito"/>
              <a:ea typeface="Carlito"/>
              <a:cs typeface="Carlito"/>
              <a:sym typeface="Carlito"/>
            </a:endParaRPr>
          </a:p>
        </p:txBody>
      </p:sp>
      <p:grpSp>
        <p:nvGrpSpPr>
          <p:cNvPr id="5196" name="Google Shape;5196;p191"/>
          <p:cNvGrpSpPr/>
          <p:nvPr/>
        </p:nvGrpSpPr>
        <p:grpSpPr>
          <a:xfrm>
            <a:off x="1067646" y="2820878"/>
            <a:ext cx="178435" cy="337185"/>
            <a:chOff x="1067646" y="2820878"/>
            <a:chExt cx="178435" cy="337185"/>
          </a:xfrm>
        </p:grpSpPr>
        <p:sp>
          <p:nvSpPr>
            <p:cNvPr id="5197" name="Google Shape;5197;p191"/>
            <p:cNvSpPr/>
            <p:nvPr/>
          </p:nvSpPr>
          <p:spPr>
            <a:xfrm>
              <a:off x="1067646" y="2820878"/>
              <a:ext cx="178435" cy="337185"/>
            </a:xfrm>
            <a:custGeom>
              <a:rect b="b" l="l" r="r" t="t"/>
              <a:pathLst>
                <a:path extrusionOk="0" h="337185" w="178434">
                  <a:moveTo>
                    <a:pt x="108832" y="89"/>
                  </a:moveTo>
                  <a:lnTo>
                    <a:pt x="63607" y="907"/>
                  </a:lnTo>
                  <a:lnTo>
                    <a:pt x="5996" y="6743"/>
                  </a:lnTo>
                  <a:lnTo>
                    <a:pt x="0" y="13580"/>
                  </a:lnTo>
                  <a:lnTo>
                    <a:pt x="0" y="323599"/>
                  </a:lnTo>
                  <a:lnTo>
                    <a:pt x="38958" y="334730"/>
                  </a:lnTo>
                  <a:lnTo>
                    <a:pt x="89044" y="337179"/>
                  </a:lnTo>
                  <a:lnTo>
                    <a:pt x="114483" y="336272"/>
                  </a:lnTo>
                  <a:lnTo>
                    <a:pt x="139002" y="334276"/>
                  </a:lnTo>
                  <a:lnTo>
                    <a:pt x="172092" y="330436"/>
                  </a:lnTo>
                  <a:lnTo>
                    <a:pt x="178093" y="323599"/>
                  </a:lnTo>
                  <a:lnTo>
                    <a:pt x="178093" y="13580"/>
                  </a:lnTo>
                  <a:lnTo>
                    <a:pt x="172102" y="6743"/>
                  </a:lnTo>
                  <a:lnTo>
                    <a:pt x="139596" y="2410"/>
                  </a:lnTo>
                  <a:lnTo>
                    <a:pt x="123316" y="714"/>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8" name="Google Shape;5198;p191"/>
            <p:cNvSpPr/>
            <p:nvPr/>
          </p:nvSpPr>
          <p:spPr>
            <a:xfrm>
              <a:off x="1081085" y="2868814"/>
              <a:ext cx="151765" cy="248285"/>
            </a:xfrm>
            <a:custGeom>
              <a:rect b="b" l="l" r="r" t="t"/>
              <a:pathLst>
                <a:path extrusionOk="0" h="248285" w="151765">
                  <a:moveTo>
                    <a:pt x="151211" y="0"/>
                  </a:moveTo>
                  <a:lnTo>
                    <a:pt x="0" y="0"/>
                  </a:lnTo>
                  <a:lnTo>
                    <a:pt x="0" y="247845"/>
                  </a:lnTo>
                  <a:lnTo>
                    <a:pt x="151211" y="247845"/>
                  </a:lnTo>
                  <a:lnTo>
                    <a:pt x="151211" y="0"/>
                  </a:lnTo>
                  <a:close/>
                </a:path>
              </a:pathLst>
            </a:custGeom>
            <a:solidFill>
              <a:srgbClr val="A4A4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9" name="Google Shape;5199;p191"/>
            <p:cNvSpPr/>
            <p:nvPr/>
          </p:nvSpPr>
          <p:spPr>
            <a:xfrm>
              <a:off x="1081085" y="2868814"/>
              <a:ext cx="151765" cy="248285"/>
            </a:xfrm>
            <a:custGeom>
              <a:rect b="b" l="l" r="r" t="t"/>
              <a:pathLst>
                <a:path extrusionOk="0" h="248285" w="151765">
                  <a:moveTo>
                    <a:pt x="0" y="247845"/>
                  </a:moveTo>
                  <a:lnTo>
                    <a:pt x="151211" y="247845"/>
                  </a:lnTo>
                  <a:lnTo>
                    <a:pt x="151211" y="0"/>
                  </a:lnTo>
                  <a:lnTo>
                    <a:pt x="0" y="0"/>
                  </a:lnTo>
                  <a:lnTo>
                    <a:pt x="0" y="247845"/>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0" name="Google Shape;5200;p191"/>
            <p:cNvSpPr/>
            <p:nvPr/>
          </p:nvSpPr>
          <p:spPr>
            <a:xfrm>
              <a:off x="1128914" y="3129211"/>
              <a:ext cx="55880" cy="12700"/>
            </a:xfrm>
            <a:custGeom>
              <a:rect b="b" l="l" r="r" t="t"/>
              <a:pathLst>
                <a:path extrusionOk="0" h="12700" w="55880">
                  <a:moveTo>
                    <a:pt x="9305" y="0"/>
                  </a:moveTo>
                  <a:lnTo>
                    <a:pt x="2686" y="0"/>
                  </a:lnTo>
                  <a:lnTo>
                    <a:pt x="0" y="2716"/>
                  </a:lnTo>
                  <a:lnTo>
                    <a:pt x="0" y="9366"/>
                  </a:lnTo>
                  <a:lnTo>
                    <a:pt x="2686" y="11988"/>
                  </a:lnTo>
                  <a:lnTo>
                    <a:pt x="9305" y="11988"/>
                  </a:lnTo>
                  <a:lnTo>
                    <a:pt x="11992" y="9366"/>
                  </a:lnTo>
                  <a:lnTo>
                    <a:pt x="11992" y="2716"/>
                  </a:lnTo>
                  <a:lnTo>
                    <a:pt x="9305" y="0"/>
                  </a:lnTo>
                  <a:close/>
                </a:path>
                <a:path extrusionOk="0" h="12700" w="55880">
                  <a:moveTo>
                    <a:pt x="31099" y="0"/>
                  </a:moveTo>
                  <a:lnTo>
                    <a:pt x="24481" y="0"/>
                  </a:lnTo>
                  <a:lnTo>
                    <a:pt x="21794" y="2716"/>
                  </a:lnTo>
                  <a:lnTo>
                    <a:pt x="21794" y="9366"/>
                  </a:lnTo>
                  <a:lnTo>
                    <a:pt x="24481" y="11988"/>
                  </a:lnTo>
                  <a:lnTo>
                    <a:pt x="31099" y="11988"/>
                  </a:lnTo>
                  <a:lnTo>
                    <a:pt x="33786" y="9366"/>
                  </a:lnTo>
                  <a:lnTo>
                    <a:pt x="33786" y="2716"/>
                  </a:lnTo>
                  <a:lnTo>
                    <a:pt x="31099" y="0"/>
                  </a:lnTo>
                  <a:close/>
                </a:path>
                <a:path extrusionOk="0" h="12700" w="55880">
                  <a:moveTo>
                    <a:pt x="52903" y="0"/>
                  </a:moveTo>
                  <a:lnTo>
                    <a:pt x="46284" y="0"/>
                  </a:lnTo>
                  <a:lnTo>
                    <a:pt x="43597" y="2716"/>
                  </a:lnTo>
                  <a:lnTo>
                    <a:pt x="43597" y="9366"/>
                  </a:lnTo>
                  <a:lnTo>
                    <a:pt x="46284" y="12082"/>
                  </a:lnTo>
                  <a:lnTo>
                    <a:pt x="52903" y="12082"/>
                  </a:lnTo>
                  <a:lnTo>
                    <a:pt x="55590" y="9366"/>
                  </a:lnTo>
                  <a:lnTo>
                    <a:pt x="55590" y="2716"/>
                  </a:lnTo>
                  <a:lnTo>
                    <a:pt x="5290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1" name="Google Shape;5201;p191"/>
            <p:cNvSpPr/>
            <p:nvPr/>
          </p:nvSpPr>
          <p:spPr>
            <a:xfrm>
              <a:off x="1134457" y="2848415"/>
              <a:ext cx="45085" cy="0"/>
            </a:xfrm>
            <a:custGeom>
              <a:rect b="b" l="l" r="r" t="t"/>
              <a:pathLst>
                <a:path extrusionOk="0" h="120000" w="45084">
                  <a:moveTo>
                    <a:pt x="0" y="0"/>
                  </a:moveTo>
                  <a:lnTo>
                    <a:pt x="44505" y="0"/>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202" name="Google Shape;5202;p191"/>
          <p:cNvGrpSpPr/>
          <p:nvPr/>
        </p:nvGrpSpPr>
        <p:grpSpPr>
          <a:xfrm>
            <a:off x="2252620" y="3917294"/>
            <a:ext cx="336550" cy="336550"/>
            <a:chOff x="2252620" y="3917294"/>
            <a:chExt cx="336550" cy="336550"/>
          </a:xfrm>
        </p:grpSpPr>
        <p:sp>
          <p:nvSpPr>
            <p:cNvPr id="5203" name="Google Shape;5203;p191"/>
            <p:cNvSpPr/>
            <p:nvPr/>
          </p:nvSpPr>
          <p:spPr>
            <a:xfrm>
              <a:off x="2252620" y="3917294"/>
              <a:ext cx="336550" cy="336550"/>
            </a:xfrm>
            <a:custGeom>
              <a:rect b="b" l="l" r="r" t="t"/>
              <a:pathLst>
                <a:path extrusionOk="0" h="336550" w="336550">
                  <a:moveTo>
                    <a:pt x="123217" y="244577"/>
                  </a:moveTo>
                  <a:lnTo>
                    <a:pt x="101310" y="244577"/>
                  </a:lnTo>
                  <a:lnTo>
                    <a:pt x="101310" y="334754"/>
                  </a:lnTo>
                  <a:lnTo>
                    <a:pt x="105055" y="334782"/>
                  </a:lnTo>
                  <a:lnTo>
                    <a:pt x="123217" y="334669"/>
                  </a:lnTo>
                  <a:lnTo>
                    <a:pt x="127336" y="330483"/>
                  </a:lnTo>
                  <a:lnTo>
                    <a:pt x="127430" y="248754"/>
                  </a:lnTo>
                  <a:lnTo>
                    <a:pt x="123217" y="244577"/>
                  </a:lnTo>
                  <a:close/>
                </a:path>
                <a:path extrusionOk="0" h="336550" w="336550">
                  <a:moveTo>
                    <a:pt x="87081" y="4186"/>
                  </a:moveTo>
                  <a:lnTo>
                    <a:pt x="44297" y="24280"/>
                  </a:lnTo>
                  <a:lnTo>
                    <a:pt x="8596" y="94861"/>
                  </a:lnTo>
                  <a:lnTo>
                    <a:pt x="0" y="147435"/>
                  </a:lnTo>
                  <a:lnTo>
                    <a:pt x="781" y="194335"/>
                  </a:lnTo>
                  <a:lnTo>
                    <a:pt x="6789" y="232444"/>
                  </a:lnTo>
                  <a:lnTo>
                    <a:pt x="17991" y="270015"/>
                  </a:lnTo>
                  <a:lnTo>
                    <a:pt x="50394" y="315196"/>
                  </a:lnTo>
                  <a:lnTo>
                    <a:pt x="87081" y="332300"/>
                  </a:lnTo>
                  <a:lnTo>
                    <a:pt x="87081" y="244577"/>
                  </a:lnTo>
                  <a:lnTo>
                    <a:pt x="68263" y="244577"/>
                  </a:lnTo>
                  <a:lnTo>
                    <a:pt x="66578" y="238142"/>
                  </a:lnTo>
                  <a:lnTo>
                    <a:pt x="57766" y="182210"/>
                  </a:lnTo>
                  <a:lnTo>
                    <a:pt x="58363" y="139430"/>
                  </a:lnTo>
                  <a:lnTo>
                    <a:pt x="62997" y="111589"/>
                  </a:lnTo>
                  <a:lnTo>
                    <a:pt x="66297" y="100470"/>
                  </a:lnTo>
                  <a:lnTo>
                    <a:pt x="69200" y="92640"/>
                  </a:lnTo>
                  <a:lnTo>
                    <a:pt x="87081" y="92640"/>
                  </a:lnTo>
                  <a:lnTo>
                    <a:pt x="87081" y="4186"/>
                  </a:lnTo>
                  <a:close/>
                </a:path>
                <a:path extrusionOk="0" h="336550" w="336550">
                  <a:moveTo>
                    <a:pt x="87081" y="92640"/>
                  </a:moveTo>
                  <a:lnTo>
                    <a:pt x="69200" y="92640"/>
                  </a:lnTo>
                  <a:lnTo>
                    <a:pt x="77344" y="93323"/>
                  </a:lnTo>
                  <a:lnTo>
                    <a:pt x="87081" y="93323"/>
                  </a:lnTo>
                  <a:lnTo>
                    <a:pt x="87081" y="92640"/>
                  </a:lnTo>
                  <a:close/>
                </a:path>
                <a:path extrusionOk="0" h="336550" w="336550">
                  <a:moveTo>
                    <a:pt x="123217" y="3025"/>
                  </a:moveTo>
                  <a:lnTo>
                    <a:pt x="101498" y="3034"/>
                  </a:lnTo>
                  <a:lnTo>
                    <a:pt x="101310" y="3034"/>
                  </a:lnTo>
                  <a:lnTo>
                    <a:pt x="101310" y="93323"/>
                  </a:lnTo>
                  <a:lnTo>
                    <a:pt x="123217" y="93323"/>
                  </a:lnTo>
                  <a:lnTo>
                    <a:pt x="127430" y="89146"/>
                  </a:lnTo>
                  <a:lnTo>
                    <a:pt x="127430" y="7193"/>
                  </a:lnTo>
                  <a:lnTo>
                    <a:pt x="123217" y="3025"/>
                  </a:lnTo>
                  <a:close/>
                </a:path>
                <a:path extrusionOk="0" h="336550" w="336550">
                  <a:moveTo>
                    <a:pt x="322342" y="0"/>
                  </a:moveTo>
                  <a:lnTo>
                    <a:pt x="165907" y="0"/>
                  </a:lnTo>
                  <a:lnTo>
                    <a:pt x="158136" y="252"/>
                  </a:lnTo>
                  <a:lnTo>
                    <a:pt x="151864" y="6781"/>
                  </a:lnTo>
                  <a:lnTo>
                    <a:pt x="151864" y="329246"/>
                  </a:lnTo>
                  <a:lnTo>
                    <a:pt x="158136" y="335775"/>
                  </a:lnTo>
                  <a:lnTo>
                    <a:pt x="165907" y="336027"/>
                  </a:lnTo>
                  <a:lnTo>
                    <a:pt x="322342" y="336027"/>
                  </a:lnTo>
                  <a:lnTo>
                    <a:pt x="330112" y="335775"/>
                  </a:lnTo>
                  <a:lnTo>
                    <a:pt x="336385" y="329246"/>
                  </a:lnTo>
                  <a:lnTo>
                    <a:pt x="336385" y="6781"/>
                  </a:lnTo>
                  <a:lnTo>
                    <a:pt x="330112" y="252"/>
                  </a:lnTo>
                  <a:lnTo>
                    <a:pt x="322342"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4" name="Google Shape;5204;p191"/>
            <p:cNvSpPr/>
            <p:nvPr/>
          </p:nvSpPr>
          <p:spPr>
            <a:xfrm>
              <a:off x="2252620" y="3917294"/>
              <a:ext cx="336550" cy="336550"/>
            </a:xfrm>
            <a:custGeom>
              <a:rect b="b" l="l" r="r" t="t"/>
              <a:pathLst>
                <a:path extrusionOk="0" h="336550" w="336550">
                  <a:moveTo>
                    <a:pt x="118068" y="244577"/>
                  </a:moveTo>
                  <a:lnTo>
                    <a:pt x="101310" y="244577"/>
                  </a:lnTo>
                  <a:lnTo>
                    <a:pt x="101310" y="334754"/>
                  </a:lnTo>
                  <a:lnTo>
                    <a:pt x="105055" y="334782"/>
                  </a:lnTo>
                  <a:lnTo>
                    <a:pt x="118068" y="334669"/>
                  </a:lnTo>
                  <a:lnTo>
                    <a:pt x="123217" y="334669"/>
                  </a:lnTo>
                  <a:lnTo>
                    <a:pt x="127336" y="330483"/>
                  </a:lnTo>
                  <a:lnTo>
                    <a:pt x="127336" y="325341"/>
                  </a:lnTo>
                  <a:lnTo>
                    <a:pt x="127430" y="253896"/>
                  </a:lnTo>
                  <a:lnTo>
                    <a:pt x="127430" y="248754"/>
                  </a:lnTo>
                  <a:lnTo>
                    <a:pt x="123217" y="244577"/>
                  </a:lnTo>
                  <a:lnTo>
                    <a:pt x="118068" y="244577"/>
                  </a:lnTo>
                  <a:close/>
                </a:path>
                <a:path extrusionOk="0" h="336550" w="336550">
                  <a:moveTo>
                    <a:pt x="66297" y="100348"/>
                  </a:moveTo>
                  <a:lnTo>
                    <a:pt x="69200" y="92640"/>
                  </a:lnTo>
                  <a:lnTo>
                    <a:pt x="77344" y="93323"/>
                  </a:lnTo>
                  <a:lnTo>
                    <a:pt x="87081" y="93323"/>
                  </a:lnTo>
                  <a:lnTo>
                    <a:pt x="87081" y="4186"/>
                  </a:lnTo>
                  <a:lnTo>
                    <a:pt x="44297" y="24280"/>
                  </a:lnTo>
                  <a:lnTo>
                    <a:pt x="8596" y="94861"/>
                  </a:lnTo>
                  <a:lnTo>
                    <a:pt x="0" y="147435"/>
                  </a:lnTo>
                  <a:lnTo>
                    <a:pt x="781" y="194335"/>
                  </a:lnTo>
                  <a:lnTo>
                    <a:pt x="6789" y="232444"/>
                  </a:lnTo>
                  <a:lnTo>
                    <a:pt x="13871" y="258645"/>
                  </a:lnTo>
                  <a:lnTo>
                    <a:pt x="16212" y="265969"/>
                  </a:lnTo>
                  <a:lnTo>
                    <a:pt x="17991" y="270015"/>
                  </a:lnTo>
                  <a:lnTo>
                    <a:pt x="31985" y="296960"/>
                  </a:lnTo>
                  <a:lnTo>
                    <a:pt x="50394" y="315196"/>
                  </a:lnTo>
                  <a:lnTo>
                    <a:pt x="69874" y="326412"/>
                  </a:lnTo>
                  <a:lnTo>
                    <a:pt x="87081" y="332300"/>
                  </a:lnTo>
                  <a:lnTo>
                    <a:pt x="87081" y="244577"/>
                  </a:lnTo>
                  <a:lnTo>
                    <a:pt x="75191" y="244577"/>
                  </a:lnTo>
                  <a:lnTo>
                    <a:pt x="68263" y="244577"/>
                  </a:lnTo>
                  <a:lnTo>
                    <a:pt x="66578" y="238142"/>
                  </a:lnTo>
                  <a:lnTo>
                    <a:pt x="57766" y="182210"/>
                  </a:lnTo>
                  <a:lnTo>
                    <a:pt x="58363" y="139430"/>
                  </a:lnTo>
                  <a:lnTo>
                    <a:pt x="62997" y="111589"/>
                  </a:lnTo>
                  <a:lnTo>
                    <a:pt x="66297" y="100470"/>
                  </a:lnTo>
                  <a:close/>
                </a:path>
                <a:path extrusionOk="0" h="336550" w="336550">
                  <a:moveTo>
                    <a:pt x="118068" y="3025"/>
                  </a:moveTo>
                  <a:lnTo>
                    <a:pt x="101779" y="3025"/>
                  </a:lnTo>
                  <a:lnTo>
                    <a:pt x="101591" y="3025"/>
                  </a:lnTo>
                  <a:lnTo>
                    <a:pt x="101310" y="3034"/>
                  </a:lnTo>
                  <a:lnTo>
                    <a:pt x="101310" y="93323"/>
                  </a:lnTo>
                  <a:lnTo>
                    <a:pt x="118068" y="93323"/>
                  </a:lnTo>
                  <a:lnTo>
                    <a:pt x="123217" y="93323"/>
                  </a:lnTo>
                  <a:lnTo>
                    <a:pt x="127430" y="89146"/>
                  </a:lnTo>
                  <a:lnTo>
                    <a:pt x="127430" y="83995"/>
                  </a:lnTo>
                  <a:lnTo>
                    <a:pt x="127430" y="12344"/>
                  </a:lnTo>
                  <a:lnTo>
                    <a:pt x="127430" y="7193"/>
                  </a:lnTo>
                  <a:lnTo>
                    <a:pt x="123217" y="3025"/>
                  </a:lnTo>
                  <a:lnTo>
                    <a:pt x="118068" y="3025"/>
                  </a:lnTo>
                  <a:close/>
                </a:path>
                <a:path extrusionOk="0" h="336550" w="336550">
                  <a:moveTo>
                    <a:pt x="151864" y="321510"/>
                  </a:moveTo>
                  <a:lnTo>
                    <a:pt x="151864" y="329246"/>
                  </a:lnTo>
                  <a:lnTo>
                    <a:pt x="158136" y="335775"/>
                  </a:lnTo>
                  <a:lnTo>
                    <a:pt x="165907" y="336027"/>
                  </a:lnTo>
                  <a:lnTo>
                    <a:pt x="322342" y="336027"/>
                  </a:lnTo>
                  <a:lnTo>
                    <a:pt x="330112" y="335775"/>
                  </a:lnTo>
                  <a:lnTo>
                    <a:pt x="336385" y="329246"/>
                  </a:lnTo>
                  <a:lnTo>
                    <a:pt x="336385" y="321510"/>
                  </a:lnTo>
                  <a:lnTo>
                    <a:pt x="336385" y="14517"/>
                  </a:lnTo>
                  <a:lnTo>
                    <a:pt x="336385" y="6781"/>
                  </a:lnTo>
                  <a:lnTo>
                    <a:pt x="330112" y="252"/>
                  </a:lnTo>
                  <a:lnTo>
                    <a:pt x="322342" y="0"/>
                  </a:lnTo>
                  <a:lnTo>
                    <a:pt x="165907" y="0"/>
                  </a:lnTo>
                  <a:lnTo>
                    <a:pt x="158136" y="252"/>
                  </a:lnTo>
                  <a:lnTo>
                    <a:pt x="151864" y="6781"/>
                  </a:lnTo>
                  <a:lnTo>
                    <a:pt x="151864" y="14517"/>
                  </a:lnTo>
                  <a:lnTo>
                    <a:pt x="151864" y="321510"/>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5" name="Google Shape;5205;p191"/>
            <p:cNvSpPr/>
            <p:nvPr/>
          </p:nvSpPr>
          <p:spPr>
            <a:xfrm>
              <a:off x="2410612" y="3945024"/>
              <a:ext cx="171769" cy="26971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206" name="Google Shape;5206;p191"/>
          <p:cNvSpPr txBox="1"/>
          <p:nvPr/>
        </p:nvSpPr>
        <p:spPr>
          <a:xfrm>
            <a:off x="2456100" y="4278195"/>
            <a:ext cx="812165" cy="13589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700">
                <a:solidFill>
                  <a:srgbClr val="1E4973"/>
                </a:solidFill>
                <a:latin typeface="Carlito"/>
                <a:ea typeface="Carlito"/>
                <a:cs typeface="Carlito"/>
                <a:sym typeface="Carlito"/>
              </a:rPr>
              <a:t>Telecommunications</a:t>
            </a:r>
            <a:endParaRPr sz="700">
              <a:solidFill>
                <a:schemeClr val="dk1"/>
              </a:solidFill>
              <a:latin typeface="Carlito"/>
              <a:ea typeface="Carlito"/>
              <a:cs typeface="Carlito"/>
              <a:sym typeface="Carlito"/>
            </a:endParaRPr>
          </a:p>
        </p:txBody>
      </p:sp>
      <p:grpSp>
        <p:nvGrpSpPr>
          <p:cNvPr id="5207" name="Google Shape;5207;p191"/>
          <p:cNvGrpSpPr/>
          <p:nvPr/>
        </p:nvGrpSpPr>
        <p:grpSpPr>
          <a:xfrm>
            <a:off x="3137308" y="3917294"/>
            <a:ext cx="336551" cy="336550"/>
            <a:chOff x="3137308" y="3917294"/>
            <a:chExt cx="336551" cy="336550"/>
          </a:xfrm>
        </p:grpSpPr>
        <p:sp>
          <p:nvSpPr>
            <p:cNvPr id="5208" name="Google Shape;5208;p191"/>
            <p:cNvSpPr/>
            <p:nvPr/>
          </p:nvSpPr>
          <p:spPr>
            <a:xfrm>
              <a:off x="3137308" y="3917294"/>
              <a:ext cx="336550" cy="336550"/>
            </a:xfrm>
            <a:custGeom>
              <a:rect b="b" l="l" r="r" t="t"/>
              <a:pathLst>
                <a:path extrusionOk="0" h="336550" w="336550">
                  <a:moveTo>
                    <a:pt x="123217" y="244577"/>
                  </a:moveTo>
                  <a:lnTo>
                    <a:pt x="101310" y="244577"/>
                  </a:lnTo>
                  <a:lnTo>
                    <a:pt x="101310" y="334754"/>
                  </a:lnTo>
                  <a:lnTo>
                    <a:pt x="105055" y="334782"/>
                  </a:lnTo>
                  <a:lnTo>
                    <a:pt x="123217" y="334669"/>
                  </a:lnTo>
                  <a:lnTo>
                    <a:pt x="127336" y="330483"/>
                  </a:lnTo>
                  <a:lnTo>
                    <a:pt x="127430" y="248754"/>
                  </a:lnTo>
                  <a:lnTo>
                    <a:pt x="123217" y="244577"/>
                  </a:lnTo>
                  <a:close/>
                </a:path>
                <a:path extrusionOk="0" h="336550" w="336550">
                  <a:moveTo>
                    <a:pt x="87081" y="4186"/>
                  </a:moveTo>
                  <a:lnTo>
                    <a:pt x="44297" y="24280"/>
                  </a:lnTo>
                  <a:lnTo>
                    <a:pt x="8596" y="94861"/>
                  </a:lnTo>
                  <a:lnTo>
                    <a:pt x="0" y="147435"/>
                  </a:lnTo>
                  <a:lnTo>
                    <a:pt x="781" y="194335"/>
                  </a:lnTo>
                  <a:lnTo>
                    <a:pt x="6789" y="232444"/>
                  </a:lnTo>
                  <a:lnTo>
                    <a:pt x="17991" y="270015"/>
                  </a:lnTo>
                  <a:lnTo>
                    <a:pt x="50394" y="315196"/>
                  </a:lnTo>
                  <a:lnTo>
                    <a:pt x="87081" y="332300"/>
                  </a:lnTo>
                  <a:lnTo>
                    <a:pt x="87081" y="244577"/>
                  </a:lnTo>
                  <a:lnTo>
                    <a:pt x="68263" y="244577"/>
                  </a:lnTo>
                  <a:lnTo>
                    <a:pt x="66578" y="238142"/>
                  </a:lnTo>
                  <a:lnTo>
                    <a:pt x="57766" y="182210"/>
                  </a:lnTo>
                  <a:lnTo>
                    <a:pt x="58363" y="139430"/>
                  </a:lnTo>
                  <a:lnTo>
                    <a:pt x="62997" y="111589"/>
                  </a:lnTo>
                  <a:lnTo>
                    <a:pt x="66297" y="100470"/>
                  </a:lnTo>
                  <a:lnTo>
                    <a:pt x="69200" y="92640"/>
                  </a:lnTo>
                  <a:lnTo>
                    <a:pt x="87081" y="92640"/>
                  </a:lnTo>
                  <a:lnTo>
                    <a:pt x="87081" y="4186"/>
                  </a:lnTo>
                  <a:close/>
                </a:path>
                <a:path extrusionOk="0" h="336550" w="336550">
                  <a:moveTo>
                    <a:pt x="87081" y="92640"/>
                  </a:moveTo>
                  <a:lnTo>
                    <a:pt x="69200" y="92640"/>
                  </a:lnTo>
                  <a:lnTo>
                    <a:pt x="77344" y="93323"/>
                  </a:lnTo>
                  <a:lnTo>
                    <a:pt x="87081" y="93323"/>
                  </a:lnTo>
                  <a:lnTo>
                    <a:pt x="87081" y="92640"/>
                  </a:lnTo>
                  <a:close/>
                </a:path>
                <a:path extrusionOk="0" h="336550" w="336550">
                  <a:moveTo>
                    <a:pt x="123217" y="3025"/>
                  </a:moveTo>
                  <a:lnTo>
                    <a:pt x="101498" y="3034"/>
                  </a:lnTo>
                  <a:lnTo>
                    <a:pt x="101310" y="3034"/>
                  </a:lnTo>
                  <a:lnTo>
                    <a:pt x="101310" y="93323"/>
                  </a:lnTo>
                  <a:lnTo>
                    <a:pt x="123217" y="93323"/>
                  </a:lnTo>
                  <a:lnTo>
                    <a:pt x="127430" y="89146"/>
                  </a:lnTo>
                  <a:lnTo>
                    <a:pt x="127430" y="7193"/>
                  </a:lnTo>
                  <a:lnTo>
                    <a:pt x="123217" y="3025"/>
                  </a:lnTo>
                  <a:close/>
                </a:path>
                <a:path extrusionOk="0" h="336550" w="336550">
                  <a:moveTo>
                    <a:pt x="322342" y="0"/>
                  </a:moveTo>
                  <a:lnTo>
                    <a:pt x="165907" y="0"/>
                  </a:lnTo>
                  <a:lnTo>
                    <a:pt x="158136" y="252"/>
                  </a:lnTo>
                  <a:lnTo>
                    <a:pt x="151864" y="6781"/>
                  </a:lnTo>
                  <a:lnTo>
                    <a:pt x="151864" y="329246"/>
                  </a:lnTo>
                  <a:lnTo>
                    <a:pt x="158136" y="335775"/>
                  </a:lnTo>
                  <a:lnTo>
                    <a:pt x="165907" y="336027"/>
                  </a:lnTo>
                  <a:lnTo>
                    <a:pt x="322342" y="336027"/>
                  </a:lnTo>
                  <a:lnTo>
                    <a:pt x="330112" y="335775"/>
                  </a:lnTo>
                  <a:lnTo>
                    <a:pt x="336385" y="329246"/>
                  </a:lnTo>
                  <a:lnTo>
                    <a:pt x="336385" y="6781"/>
                  </a:lnTo>
                  <a:lnTo>
                    <a:pt x="330112" y="252"/>
                  </a:lnTo>
                  <a:lnTo>
                    <a:pt x="322342"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9" name="Google Shape;5209;p191"/>
            <p:cNvSpPr/>
            <p:nvPr/>
          </p:nvSpPr>
          <p:spPr>
            <a:xfrm>
              <a:off x="3137309" y="3917294"/>
              <a:ext cx="336550" cy="336550"/>
            </a:xfrm>
            <a:custGeom>
              <a:rect b="b" l="l" r="r" t="t"/>
              <a:pathLst>
                <a:path extrusionOk="0" h="336550" w="336550">
                  <a:moveTo>
                    <a:pt x="118068" y="244577"/>
                  </a:moveTo>
                  <a:lnTo>
                    <a:pt x="101310" y="244577"/>
                  </a:lnTo>
                  <a:lnTo>
                    <a:pt x="101310" y="334754"/>
                  </a:lnTo>
                  <a:lnTo>
                    <a:pt x="105055" y="334782"/>
                  </a:lnTo>
                  <a:lnTo>
                    <a:pt x="118068" y="334669"/>
                  </a:lnTo>
                  <a:lnTo>
                    <a:pt x="123217" y="334669"/>
                  </a:lnTo>
                  <a:lnTo>
                    <a:pt x="127336" y="330483"/>
                  </a:lnTo>
                  <a:lnTo>
                    <a:pt x="127336" y="325341"/>
                  </a:lnTo>
                  <a:lnTo>
                    <a:pt x="127430" y="253896"/>
                  </a:lnTo>
                  <a:lnTo>
                    <a:pt x="127430" y="248754"/>
                  </a:lnTo>
                  <a:lnTo>
                    <a:pt x="123217" y="244577"/>
                  </a:lnTo>
                  <a:lnTo>
                    <a:pt x="118068" y="244577"/>
                  </a:lnTo>
                  <a:close/>
                </a:path>
                <a:path extrusionOk="0" h="336550" w="336550">
                  <a:moveTo>
                    <a:pt x="66297" y="100348"/>
                  </a:moveTo>
                  <a:lnTo>
                    <a:pt x="69200" y="92640"/>
                  </a:lnTo>
                  <a:lnTo>
                    <a:pt x="77344" y="93323"/>
                  </a:lnTo>
                  <a:lnTo>
                    <a:pt x="87081" y="93323"/>
                  </a:lnTo>
                  <a:lnTo>
                    <a:pt x="87081" y="4186"/>
                  </a:lnTo>
                  <a:lnTo>
                    <a:pt x="44297" y="24280"/>
                  </a:lnTo>
                  <a:lnTo>
                    <a:pt x="8596" y="94861"/>
                  </a:lnTo>
                  <a:lnTo>
                    <a:pt x="0" y="147435"/>
                  </a:lnTo>
                  <a:lnTo>
                    <a:pt x="781" y="194335"/>
                  </a:lnTo>
                  <a:lnTo>
                    <a:pt x="6789" y="232444"/>
                  </a:lnTo>
                  <a:lnTo>
                    <a:pt x="13871" y="258645"/>
                  </a:lnTo>
                  <a:lnTo>
                    <a:pt x="16212" y="265969"/>
                  </a:lnTo>
                  <a:lnTo>
                    <a:pt x="17991" y="270015"/>
                  </a:lnTo>
                  <a:lnTo>
                    <a:pt x="31985" y="296960"/>
                  </a:lnTo>
                  <a:lnTo>
                    <a:pt x="50394" y="315196"/>
                  </a:lnTo>
                  <a:lnTo>
                    <a:pt x="69874" y="326412"/>
                  </a:lnTo>
                  <a:lnTo>
                    <a:pt x="87081" y="332300"/>
                  </a:lnTo>
                  <a:lnTo>
                    <a:pt x="87081" y="244577"/>
                  </a:lnTo>
                  <a:lnTo>
                    <a:pt x="75191" y="244577"/>
                  </a:lnTo>
                  <a:lnTo>
                    <a:pt x="68263" y="244577"/>
                  </a:lnTo>
                  <a:lnTo>
                    <a:pt x="66578" y="238142"/>
                  </a:lnTo>
                  <a:lnTo>
                    <a:pt x="57766" y="182210"/>
                  </a:lnTo>
                  <a:lnTo>
                    <a:pt x="58363" y="139430"/>
                  </a:lnTo>
                  <a:lnTo>
                    <a:pt x="62997" y="111589"/>
                  </a:lnTo>
                  <a:lnTo>
                    <a:pt x="66297" y="100470"/>
                  </a:lnTo>
                  <a:close/>
                </a:path>
                <a:path extrusionOk="0" h="336550" w="336550">
                  <a:moveTo>
                    <a:pt x="118068" y="3025"/>
                  </a:moveTo>
                  <a:lnTo>
                    <a:pt x="101779" y="3025"/>
                  </a:lnTo>
                  <a:lnTo>
                    <a:pt x="101591" y="3025"/>
                  </a:lnTo>
                  <a:lnTo>
                    <a:pt x="101310" y="3034"/>
                  </a:lnTo>
                  <a:lnTo>
                    <a:pt x="101310" y="93323"/>
                  </a:lnTo>
                  <a:lnTo>
                    <a:pt x="118068" y="93323"/>
                  </a:lnTo>
                  <a:lnTo>
                    <a:pt x="123217" y="93323"/>
                  </a:lnTo>
                  <a:lnTo>
                    <a:pt x="127430" y="89146"/>
                  </a:lnTo>
                  <a:lnTo>
                    <a:pt x="127430" y="83995"/>
                  </a:lnTo>
                  <a:lnTo>
                    <a:pt x="127430" y="12344"/>
                  </a:lnTo>
                  <a:lnTo>
                    <a:pt x="127430" y="7193"/>
                  </a:lnTo>
                  <a:lnTo>
                    <a:pt x="123217" y="3025"/>
                  </a:lnTo>
                  <a:lnTo>
                    <a:pt x="118068" y="3025"/>
                  </a:lnTo>
                  <a:close/>
                </a:path>
                <a:path extrusionOk="0" h="336550" w="336550">
                  <a:moveTo>
                    <a:pt x="151864" y="321510"/>
                  </a:moveTo>
                  <a:lnTo>
                    <a:pt x="151864" y="329246"/>
                  </a:lnTo>
                  <a:lnTo>
                    <a:pt x="158136" y="335775"/>
                  </a:lnTo>
                  <a:lnTo>
                    <a:pt x="165907" y="336027"/>
                  </a:lnTo>
                  <a:lnTo>
                    <a:pt x="322342" y="336027"/>
                  </a:lnTo>
                  <a:lnTo>
                    <a:pt x="330112" y="335775"/>
                  </a:lnTo>
                  <a:lnTo>
                    <a:pt x="336385" y="329246"/>
                  </a:lnTo>
                  <a:lnTo>
                    <a:pt x="336385" y="321510"/>
                  </a:lnTo>
                  <a:lnTo>
                    <a:pt x="336385" y="14517"/>
                  </a:lnTo>
                  <a:lnTo>
                    <a:pt x="336385" y="6781"/>
                  </a:lnTo>
                  <a:lnTo>
                    <a:pt x="330112" y="252"/>
                  </a:lnTo>
                  <a:lnTo>
                    <a:pt x="322342" y="0"/>
                  </a:lnTo>
                  <a:lnTo>
                    <a:pt x="165907" y="0"/>
                  </a:lnTo>
                  <a:lnTo>
                    <a:pt x="158136" y="252"/>
                  </a:lnTo>
                  <a:lnTo>
                    <a:pt x="151864" y="6781"/>
                  </a:lnTo>
                  <a:lnTo>
                    <a:pt x="151864" y="14517"/>
                  </a:lnTo>
                  <a:lnTo>
                    <a:pt x="151864" y="321510"/>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0" name="Google Shape;5210;p191"/>
            <p:cNvSpPr/>
            <p:nvPr/>
          </p:nvSpPr>
          <p:spPr>
            <a:xfrm>
              <a:off x="3295301" y="3945024"/>
              <a:ext cx="171769" cy="26971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211" name="Google Shape;5211;p191"/>
          <p:cNvGrpSpPr/>
          <p:nvPr/>
        </p:nvGrpSpPr>
        <p:grpSpPr>
          <a:xfrm>
            <a:off x="2509337" y="1535754"/>
            <a:ext cx="581025" cy="2718090"/>
            <a:chOff x="2509337" y="1535754"/>
            <a:chExt cx="581025" cy="2718090"/>
          </a:xfrm>
        </p:grpSpPr>
        <p:sp>
          <p:nvSpPr>
            <p:cNvPr id="5212" name="Google Shape;5212;p191"/>
            <p:cNvSpPr/>
            <p:nvPr/>
          </p:nvSpPr>
          <p:spPr>
            <a:xfrm>
              <a:off x="2673947" y="3917294"/>
              <a:ext cx="379095" cy="336550"/>
            </a:xfrm>
            <a:custGeom>
              <a:rect b="b" l="l" r="r" t="t"/>
              <a:pathLst>
                <a:path extrusionOk="0" h="336550" w="379094">
                  <a:moveTo>
                    <a:pt x="138711" y="244577"/>
                  </a:moveTo>
                  <a:lnTo>
                    <a:pt x="113996" y="244577"/>
                  </a:lnTo>
                  <a:lnTo>
                    <a:pt x="113996" y="334754"/>
                  </a:lnTo>
                  <a:lnTo>
                    <a:pt x="118209" y="334782"/>
                  </a:lnTo>
                  <a:lnTo>
                    <a:pt x="138617" y="334669"/>
                  </a:lnTo>
                  <a:lnTo>
                    <a:pt x="143298" y="330483"/>
                  </a:lnTo>
                  <a:lnTo>
                    <a:pt x="143392" y="248754"/>
                  </a:lnTo>
                  <a:lnTo>
                    <a:pt x="138711" y="244577"/>
                  </a:lnTo>
                  <a:close/>
                </a:path>
                <a:path extrusionOk="0" h="336550" w="379094">
                  <a:moveTo>
                    <a:pt x="97987" y="4186"/>
                  </a:moveTo>
                  <a:lnTo>
                    <a:pt x="49868" y="24280"/>
                  </a:lnTo>
                  <a:lnTo>
                    <a:pt x="9687" y="94861"/>
                  </a:lnTo>
                  <a:lnTo>
                    <a:pt x="0" y="147435"/>
                  </a:lnTo>
                  <a:lnTo>
                    <a:pt x="872" y="194335"/>
                  </a:lnTo>
                  <a:lnTo>
                    <a:pt x="7631" y="232444"/>
                  </a:lnTo>
                  <a:lnTo>
                    <a:pt x="20191" y="270015"/>
                  </a:lnTo>
                  <a:lnTo>
                    <a:pt x="56702" y="315196"/>
                  </a:lnTo>
                  <a:lnTo>
                    <a:pt x="97987" y="332300"/>
                  </a:lnTo>
                  <a:lnTo>
                    <a:pt x="97987" y="244577"/>
                  </a:lnTo>
                  <a:lnTo>
                    <a:pt x="76830" y="244577"/>
                  </a:lnTo>
                  <a:lnTo>
                    <a:pt x="74957" y="238142"/>
                  </a:lnTo>
                  <a:lnTo>
                    <a:pt x="65012" y="182210"/>
                  </a:lnTo>
                  <a:lnTo>
                    <a:pt x="65678" y="139430"/>
                  </a:lnTo>
                  <a:lnTo>
                    <a:pt x="70889" y="111589"/>
                  </a:lnTo>
                  <a:lnTo>
                    <a:pt x="74583" y="100470"/>
                  </a:lnTo>
                  <a:lnTo>
                    <a:pt x="77953" y="92640"/>
                  </a:lnTo>
                  <a:lnTo>
                    <a:pt x="97987" y="92640"/>
                  </a:lnTo>
                  <a:lnTo>
                    <a:pt x="97987" y="4186"/>
                  </a:lnTo>
                  <a:close/>
                </a:path>
                <a:path extrusionOk="0" h="336550" w="379094">
                  <a:moveTo>
                    <a:pt x="97987" y="92640"/>
                  </a:moveTo>
                  <a:lnTo>
                    <a:pt x="77953" y="92640"/>
                  </a:lnTo>
                  <a:lnTo>
                    <a:pt x="87034" y="93323"/>
                  </a:lnTo>
                  <a:lnTo>
                    <a:pt x="97987" y="93323"/>
                  </a:lnTo>
                  <a:lnTo>
                    <a:pt x="97987" y="92640"/>
                  </a:lnTo>
                  <a:close/>
                </a:path>
                <a:path extrusionOk="0" h="336550" w="379094">
                  <a:moveTo>
                    <a:pt x="138711" y="3025"/>
                  </a:moveTo>
                  <a:lnTo>
                    <a:pt x="114183" y="3034"/>
                  </a:lnTo>
                  <a:lnTo>
                    <a:pt x="113996" y="3034"/>
                  </a:lnTo>
                  <a:lnTo>
                    <a:pt x="113996" y="93323"/>
                  </a:lnTo>
                  <a:lnTo>
                    <a:pt x="138711" y="93323"/>
                  </a:lnTo>
                  <a:lnTo>
                    <a:pt x="143392" y="89146"/>
                  </a:lnTo>
                  <a:lnTo>
                    <a:pt x="143392" y="7193"/>
                  </a:lnTo>
                  <a:lnTo>
                    <a:pt x="138711" y="3025"/>
                  </a:lnTo>
                  <a:close/>
                </a:path>
                <a:path extrusionOk="0" h="336550" w="379094">
                  <a:moveTo>
                    <a:pt x="362738" y="0"/>
                  </a:moveTo>
                  <a:lnTo>
                    <a:pt x="186643" y="0"/>
                  </a:lnTo>
                  <a:lnTo>
                    <a:pt x="177937" y="252"/>
                  </a:lnTo>
                  <a:lnTo>
                    <a:pt x="170822" y="6781"/>
                  </a:lnTo>
                  <a:lnTo>
                    <a:pt x="170822" y="329246"/>
                  </a:lnTo>
                  <a:lnTo>
                    <a:pt x="177937" y="335775"/>
                  </a:lnTo>
                  <a:lnTo>
                    <a:pt x="186643" y="336027"/>
                  </a:lnTo>
                  <a:lnTo>
                    <a:pt x="362738" y="336027"/>
                  </a:lnTo>
                  <a:lnTo>
                    <a:pt x="371351" y="335775"/>
                  </a:lnTo>
                  <a:lnTo>
                    <a:pt x="378466" y="329246"/>
                  </a:lnTo>
                  <a:lnTo>
                    <a:pt x="378466" y="6781"/>
                  </a:lnTo>
                  <a:lnTo>
                    <a:pt x="371351" y="252"/>
                  </a:lnTo>
                  <a:lnTo>
                    <a:pt x="362738"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3" name="Google Shape;5213;p191"/>
            <p:cNvSpPr/>
            <p:nvPr/>
          </p:nvSpPr>
          <p:spPr>
            <a:xfrm>
              <a:off x="2673947" y="3917294"/>
              <a:ext cx="379095" cy="336550"/>
            </a:xfrm>
            <a:custGeom>
              <a:rect b="b" l="l" r="r" t="t"/>
              <a:pathLst>
                <a:path extrusionOk="0" h="336550" w="379094">
                  <a:moveTo>
                    <a:pt x="132907" y="244577"/>
                  </a:moveTo>
                  <a:lnTo>
                    <a:pt x="113996" y="244577"/>
                  </a:lnTo>
                  <a:lnTo>
                    <a:pt x="113996" y="334754"/>
                  </a:lnTo>
                  <a:lnTo>
                    <a:pt x="118209" y="334782"/>
                  </a:lnTo>
                  <a:lnTo>
                    <a:pt x="132813" y="334669"/>
                  </a:lnTo>
                  <a:lnTo>
                    <a:pt x="138617" y="334669"/>
                  </a:lnTo>
                  <a:lnTo>
                    <a:pt x="143298" y="330483"/>
                  </a:lnTo>
                  <a:lnTo>
                    <a:pt x="143298" y="325341"/>
                  </a:lnTo>
                  <a:lnTo>
                    <a:pt x="143392" y="253896"/>
                  </a:lnTo>
                  <a:lnTo>
                    <a:pt x="143392" y="248754"/>
                  </a:lnTo>
                  <a:lnTo>
                    <a:pt x="138711" y="244577"/>
                  </a:lnTo>
                  <a:lnTo>
                    <a:pt x="132907" y="244577"/>
                  </a:lnTo>
                  <a:close/>
                </a:path>
                <a:path extrusionOk="0" h="336550" w="379094">
                  <a:moveTo>
                    <a:pt x="74677" y="100348"/>
                  </a:moveTo>
                  <a:lnTo>
                    <a:pt x="77953" y="92640"/>
                  </a:lnTo>
                  <a:lnTo>
                    <a:pt x="87034" y="93323"/>
                  </a:lnTo>
                  <a:lnTo>
                    <a:pt x="97987" y="93323"/>
                  </a:lnTo>
                  <a:lnTo>
                    <a:pt x="97987" y="4186"/>
                  </a:lnTo>
                  <a:lnTo>
                    <a:pt x="49868" y="24280"/>
                  </a:lnTo>
                  <a:lnTo>
                    <a:pt x="9687" y="94861"/>
                  </a:lnTo>
                  <a:lnTo>
                    <a:pt x="0" y="147435"/>
                  </a:lnTo>
                  <a:lnTo>
                    <a:pt x="872" y="194335"/>
                  </a:lnTo>
                  <a:lnTo>
                    <a:pt x="7631" y="232444"/>
                  </a:lnTo>
                  <a:lnTo>
                    <a:pt x="15604" y="258645"/>
                  </a:lnTo>
                  <a:lnTo>
                    <a:pt x="18319" y="265969"/>
                  </a:lnTo>
                  <a:lnTo>
                    <a:pt x="20191" y="270015"/>
                  </a:lnTo>
                  <a:lnTo>
                    <a:pt x="35980" y="296960"/>
                  </a:lnTo>
                  <a:lnTo>
                    <a:pt x="56702" y="315196"/>
                  </a:lnTo>
                  <a:lnTo>
                    <a:pt x="78617" y="326412"/>
                  </a:lnTo>
                  <a:lnTo>
                    <a:pt x="97987" y="332300"/>
                  </a:lnTo>
                  <a:lnTo>
                    <a:pt x="97987" y="244577"/>
                  </a:lnTo>
                  <a:lnTo>
                    <a:pt x="84600" y="244577"/>
                  </a:lnTo>
                  <a:lnTo>
                    <a:pt x="76830" y="244577"/>
                  </a:lnTo>
                  <a:lnTo>
                    <a:pt x="74957" y="238142"/>
                  </a:lnTo>
                  <a:lnTo>
                    <a:pt x="65012" y="182210"/>
                  </a:lnTo>
                  <a:lnTo>
                    <a:pt x="65678" y="139430"/>
                  </a:lnTo>
                  <a:lnTo>
                    <a:pt x="70889" y="111589"/>
                  </a:lnTo>
                  <a:lnTo>
                    <a:pt x="74583" y="100470"/>
                  </a:lnTo>
                  <a:close/>
                </a:path>
                <a:path extrusionOk="0" h="336550" w="379094">
                  <a:moveTo>
                    <a:pt x="132907" y="3025"/>
                  </a:moveTo>
                  <a:lnTo>
                    <a:pt x="114558" y="3025"/>
                  </a:lnTo>
                  <a:lnTo>
                    <a:pt x="114370" y="3025"/>
                  </a:lnTo>
                  <a:lnTo>
                    <a:pt x="114183" y="3034"/>
                  </a:lnTo>
                  <a:lnTo>
                    <a:pt x="113996" y="3034"/>
                  </a:lnTo>
                  <a:lnTo>
                    <a:pt x="113996" y="93323"/>
                  </a:lnTo>
                  <a:lnTo>
                    <a:pt x="132907" y="93323"/>
                  </a:lnTo>
                  <a:lnTo>
                    <a:pt x="138711" y="93323"/>
                  </a:lnTo>
                  <a:lnTo>
                    <a:pt x="143392" y="89146"/>
                  </a:lnTo>
                  <a:lnTo>
                    <a:pt x="143392" y="83995"/>
                  </a:lnTo>
                  <a:lnTo>
                    <a:pt x="143392" y="12344"/>
                  </a:lnTo>
                  <a:lnTo>
                    <a:pt x="143392" y="7193"/>
                  </a:lnTo>
                  <a:lnTo>
                    <a:pt x="138711" y="3025"/>
                  </a:lnTo>
                  <a:lnTo>
                    <a:pt x="132907" y="3025"/>
                  </a:lnTo>
                  <a:close/>
                </a:path>
                <a:path extrusionOk="0" h="336550" w="379094">
                  <a:moveTo>
                    <a:pt x="170822" y="321510"/>
                  </a:moveTo>
                  <a:lnTo>
                    <a:pt x="170822" y="329246"/>
                  </a:lnTo>
                  <a:lnTo>
                    <a:pt x="177937" y="335775"/>
                  </a:lnTo>
                  <a:lnTo>
                    <a:pt x="186643" y="336027"/>
                  </a:lnTo>
                  <a:lnTo>
                    <a:pt x="362738" y="336027"/>
                  </a:lnTo>
                  <a:lnTo>
                    <a:pt x="371351" y="335775"/>
                  </a:lnTo>
                  <a:lnTo>
                    <a:pt x="378466" y="329246"/>
                  </a:lnTo>
                  <a:lnTo>
                    <a:pt x="378466" y="321510"/>
                  </a:lnTo>
                  <a:lnTo>
                    <a:pt x="378466" y="14517"/>
                  </a:lnTo>
                  <a:lnTo>
                    <a:pt x="378466" y="6781"/>
                  </a:lnTo>
                  <a:lnTo>
                    <a:pt x="371351" y="252"/>
                  </a:lnTo>
                  <a:lnTo>
                    <a:pt x="362738" y="0"/>
                  </a:lnTo>
                  <a:lnTo>
                    <a:pt x="186643" y="0"/>
                  </a:lnTo>
                  <a:lnTo>
                    <a:pt x="177937" y="252"/>
                  </a:lnTo>
                  <a:lnTo>
                    <a:pt x="170822" y="6781"/>
                  </a:lnTo>
                  <a:lnTo>
                    <a:pt x="170822" y="14517"/>
                  </a:lnTo>
                  <a:lnTo>
                    <a:pt x="170822" y="321510"/>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4" name="Google Shape;5214;p191"/>
            <p:cNvSpPr/>
            <p:nvPr/>
          </p:nvSpPr>
          <p:spPr>
            <a:xfrm>
              <a:off x="2852114" y="3945024"/>
              <a:ext cx="192365" cy="26971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5" name="Google Shape;5215;p191"/>
            <p:cNvSpPr/>
            <p:nvPr/>
          </p:nvSpPr>
          <p:spPr>
            <a:xfrm>
              <a:off x="2509337" y="1535754"/>
              <a:ext cx="581025" cy="462915"/>
            </a:xfrm>
            <a:custGeom>
              <a:rect b="b" l="l" r="r" t="t"/>
              <a:pathLst>
                <a:path extrusionOk="0" h="462914" w="581025">
                  <a:moveTo>
                    <a:pt x="580720" y="0"/>
                  </a:moveTo>
                  <a:lnTo>
                    <a:pt x="0" y="0"/>
                  </a:lnTo>
                  <a:lnTo>
                    <a:pt x="0" y="462873"/>
                  </a:lnTo>
                  <a:lnTo>
                    <a:pt x="580720" y="462873"/>
                  </a:lnTo>
                  <a:lnTo>
                    <a:pt x="580720"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6" name="Google Shape;5216;p191"/>
            <p:cNvSpPr/>
            <p:nvPr/>
          </p:nvSpPr>
          <p:spPr>
            <a:xfrm>
              <a:off x="2511677" y="1538096"/>
              <a:ext cx="576580" cy="458470"/>
            </a:xfrm>
            <a:custGeom>
              <a:rect b="b" l="l" r="r" t="t"/>
              <a:pathLst>
                <a:path extrusionOk="0" h="458469" w="576580">
                  <a:moveTo>
                    <a:pt x="0" y="392720"/>
                  </a:moveTo>
                  <a:lnTo>
                    <a:pt x="576030" y="392720"/>
                  </a:lnTo>
                </a:path>
                <a:path extrusionOk="0" h="458469" w="576580">
                  <a:moveTo>
                    <a:pt x="0" y="327251"/>
                  </a:moveTo>
                  <a:lnTo>
                    <a:pt x="576030" y="327251"/>
                  </a:lnTo>
                </a:path>
                <a:path extrusionOk="0" h="458469" w="576580">
                  <a:moveTo>
                    <a:pt x="0" y="261782"/>
                  </a:moveTo>
                  <a:lnTo>
                    <a:pt x="576030" y="261782"/>
                  </a:lnTo>
                </a:path>
                <a:path extrusionOk="0" h="458469" w="576580">
                  <a:moveTo>
                    <a:pt x="0" y="196407"/>
                  </a:moveTo>
                  <a:lnTo>
                    <a:pt x="576030" y="196407"/>
                  </a:lnTo>
                </a:path>
                <a:path extrusionOk="0" h="458469" w="576580">
                  <a:moveTo>
                    <a:pt x="0" y="130938"/>
                  </a:moveTo>
                  <a:lnTo>
                    <a:pt x="576030" y="130938"/>
                  </a:lnTo>
                </a:path>
                <a:path extrusionOk="0" h="458469" w="576580">
                  <a:moveTo>
                    <a:pt x="0" y="65469"/>
                  </a:moveTo>
                  <a:lnTo>
                    <a:pt x="576030" y="65469"/>
                  </a:lnTo>
                </a:path>
                <a:path extrusionOk="0" h="458469" w="576580">
                  <a:moveTo>
                    <a:pt x="143984" y="458190"/>
                  </a:moveTo>
                  <a:lnTo>
                    <a:pt x="143984" y="392720"/>
                  </a:lnTo>
                </a:path>
                <a:path extrusionOk="0" h="458469" w="576580">
                  <a:moveTo>
                    <a:pt x="287968" y="458190"/>
                  </a:moveTo>
                  <a:lnTo>
                    <a:pt x="287968" y="392720"/>
                  </a:lnTo>
                </a:path>
                <a:path extrusionOk="0" h="458469" w="576580">
                  <a:moveTo>
                    <a:pt x="432046" y="458190"/>
                  </a:moveTo>
                  <a:lnTo>
                    <a:pt x="432046" y="392720"/>
                  </a:lnTo>
                </a:path>
                <a:path extrusionOk="0" h="458469" w="576580">
                  <a:moveTo>
                    <a:pt x="71992" y="392720"/>
                  </a:moveTo>
                  <a:lnTo>
                    <a:pt x="71992" y="327251"/>
                  </a:lnTo>
                </a:path>
                <a:path extrusionOk="0" h="458469" w="576580">
                  <a:moveTo>
                    <a:pt x="215976" y="392720"/>
                  </a:moveTo>
                  <a:lnTo>
                    <a:pt x="215976" y="327251"/>
                  </a:lnTo>
                </a:path>
                <a:path extrusionOk="0" h="458469" w="576580">
                  <a:moveTo>
                    <a:pt x="360054" y="392720"/>
                  </a:moveTo>
                  <a:lnTo>
                    <a:pt x="360054" y="327251"/>
                  </a:lnTo>
                </a:path>
                <a:path extrusionOk="0" h="458469" w="576580">
                  <a:moveTo>
                    <a:pt x="504038" y="392720"/>
                  </a:moveTo>
                  <a:lnTo>
                    <a:pt x="504038" y="327251"/>
                  </a:lnTo>
                </a:path>
                <a:path extrusionOk="0" h="458469" w="576580">
                  <a:moveTo>
                    <a:pt x="143984" y="327251"/>
                  </a:moveTo>
                  <a:lnTo>
                    <a:pt x="143984" y="261782"/>
                  </a:lnTo>
                </a:path>
                <a:path extrusionOk="0" h="458469" w="576580">
                  <a:moveTo>
                    <a:pt x="287968" y="327251"/>
                  </a:moveTo>
                  <a:lnTo>
                    <a:pt x="287968" y="261782"/>
                  </a:lnTo>
                </a:path>
                <a:path extrusionOk="0" h="458469" w="576580">
                  <a:moveTo>
                    <a:pt x="432046" y="327251"/>
                  </a:moveTo>
                  <a:lnTo>
                    <a:pt x="432046" y="261782"/>
                  </a:lnTo>
                </a:path>
                <a:path extrusionOk="0" h="458469" w="576580">
                  <a:moveTo>
                    <a:pt x="71992" y="261782"/>
                  </a:moveTo>
                  <a:lnTo>
                    <a:pt x="71992" y="196407"/>
                  </a:lnTo>
                </a:path>
                <a:path extrusionOk="0" h="458469" w="576580">
                  <a:moveTo>
                    <a:pt x="215976" y="261782"/>
                  </a:moveTo>
                  <a:lnTo>
                    <a:pt x="215976" y="196407"/>
                  </a:lnTo>
                </a:path>
                <a:path extrusionOk="0" h="458469" w="576580">
                  <a:moveTo>
                    <a:pt x="360054" y="261782"/>
                  </a:moveTo>
                  <a:lnTo>
                    <a:pt x="360054" y="196407"/>
                  </a:lnTo>
                </a:path>
                <a:path extrusionOk="0" h="458469" w="576580">
                  <a:moveTo>
                    <a:pt x="504038" y="261782"/>
                  </a:moveTo>
                  <a:lnTo>
                    <a:pt x="504038" y="196407"/>
                  </a:lnTo>
                </a:path>
                <a:path extrusionOk="0" h="458469" w="576580">
                  <a:moveTo>
                    <a:pt x="143984" y="196407"/>
                  </a:moveTo>
                  <a:lnTo>
                    <a:pt x="143984" y="130938"/>
                  </a:lnTo>
                </a:path>
                <a:path extrusionOk="0" h="458469" w="576580">
                  <a:moveTo>
                    <a:pt x="287968" y="196407"/>
                  </a:moveTo>
                  <a:lnTo>
                    <a:pt x="287968" y="130938"/>
                  </a:lnTo>
                </a:path>
                <a:path extrusionOk="0" h="458469" w="576580">
                  <a:moveTo>
                    <a:pt x="432046" y="196407"/>
                  </a:moveTo>
                  <a:lnTo>
                    <a:pt x="432046" y="130938"/>
                  </a:lnTo>
                </a:path>
                <a:path extrusionOk="0" h="458469" w="576580">
                  <a:moveTo>
                    <a:pt x="71992" y="130938"/>
                  </a:moveTo>
                  <a:lnTo>
                    <a:pt x="71992" y="65469"/>
                  </a:lnTo>
                </a:path>
                <a:path extrusionOk="0" h="458469" w="576580">
                  <a:moveTo>
                    <a:pt x="215976" y="130938"/>
                  </a:moveTo>
                  <a:lnTo>
                    <a:pt x="215976" y="65469"/>
                  </a:lnTo>
                </a:path>
                <a:path extrusionOk="0" h="458469" w="576580">
                  <a:moveTo>
                    <a:pt x="360054" y="130938"/>
                  </a:moveTo>
                  <a:lnTo>
                    <a:pt x="360054" y="65469"/>
                  </a:lnTo>
                </a:path>
                <a:path extrusionOk="0" h="458469" w="576580">
                  <a:moveTo>
                    <a:pt x="504038" y="130938"/>
                  </a:moveTo>
                  <a:lnTo>
                    <a:pt x="504038" y="65469"/>
                  </a:lnTo>
                </a:path>
                <a:path extrusionOk="0" h="458469" w="576580">
                  <a:moveTo>
                    <a:pt x="143984" y="65469"/>
                  </a:moveTo>
                  <a:lnTo>
                    <a:pt x="143984" y="0"/>
                  </a:lnTo>
                </a:path>
                <a:path extrusionOk="0" h="458469" w="576580">
                  <a:moveTo>
                    <a:pt x="287968" y="65469"/>
                  </a:moveTo>
                  <a:lnTo>
                    <a:pt x="287968" y="0"/>
                  </a:lnTo>
                </a:path>
                <a:path extrusionOk="0" h="458469" w="576580">
                  <a:moveTo>
                    <a:pt x="432046" y="65469"/>
                  </a:moveTo>
                  <a:lnTo>
                    <a:pt x="432046" y="0"/>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217" name="Google Shape;5217;p191"/>
          <p:cNvSpPr txBox="1"/>
          <p:nvPr/>
        </p:nvSpPr>
        <p:spPr>
          <a:xfrm>
            <a:off x="2639310" y="2082352"/>
            <a:ext cx="321945" cy="13589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700">
                <a:solidFill>
                  <a:srgbClr val="1E4973"/>
                </a:solidFill>
                <a:latin typeface="Carlito"/>
                <a:ea typeface="Carlito"/>
                <a:cs typeface="Carlito"/>
                <a:sym typeface="Carlito"/>
              </a:rPr>
              <a:t>Firewall</a:t>
            </a:r>
            <a:endParaRPr sz="700">
              <a:solidFill>
                <a:schemeClr val="dk1"/>
              </a:solidFill>
              <a:latin typeface="Carlito"/>
              <a:ea typeface="Carlito"/>
              <a:cs typeface="Carlito"/>
              <a:sym typeface="Carlito"/>
            </a:endParaRPr>
          </a:p>
        </p:txBody>
      </p:sp>
      <p:grpSp>
        <p:nvGrpSpPr>
          <p:cNvPr id="5218" name="Google Shape;5218;p191"/>
          <p:cNvGrpSpPr/>
          <p:nvPr/>
        </p:nvGrpSpPr>
        <p:grpSpPr>
          <a:xfrm>
            <a:off x="4251096" y="2249546"/>
            <a:ext cx="299085" cy="468630"/>
            <a:chOff x="4251096" y="2249546"/>
            <a:chExt cx="299085" cy="468630"/>
          </a:xfrm>
        </p:grpSpPr>
        <p:sp>
          <p:nvSpPr>
            <p:cNvPr id="5219" name="Google Shape;5219;p191"/>
            <p:cNvSpPr/>
            <p:nvPr/>
          </p:nvSpPr>
          <p:spPr>
            <a:xfrm>
              <a:off x="4251096" y="2249546"/>
              <a:ext cx="299085" cy="468630"/>
            </a:xfrm>
            <a:custGeom>
              <a:rect b="b" l="l" r="r" t="t"/>
              <a:pathLst>
                <a:path extrusionOk="0" h="468630" w="299085">
                  <a:moveTo>
                    <a:pt x="298818" y="0"/>
                  </a:moveTo>
                  <a:lnTo>
                    <a:pt x="0" y="0"/>
                  </a:lnTo>
                  <a:lnTo>
                    <a:pt x="0" y="468305"/>
                  </a:lnTo>
                  <a:lnTo>
                    <a:pt x="298818" y="468305"/>
                  </a:lnTo>
                  <a:lnTo>
                    <a:pt x="298818"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0" name="Google Shape;5220;p191"/>
            <p:cNvSpPr/>
            <p:nvPr/>
          </p:nvSpPr>
          <p:spPr>
            <a:xfrm>
              <a:off x="4474468" y="2481825"/>
              <a:ext cx="36195" cy="36195"/>
            </a:xfrm>
            <a:custGeom>
              <a:rect b="b" l="l" r="r" t="t"/>
              <a:pathLst>
                <a:path extrusionOk="0" h="36194" w="36195">
                  <a:moveTo>
                    <a:pt x="18068" y="0"/>
                  </a:moveTo>
                  <a:lnTo>
                    <a:pt x="11019" y="1415"/>
                  </a:lnTo>
                  <a:lnTo>
                    <a:pt x="5277" y="5280"/>
                  </a:lnTo>
                  <a:lnTo>
                    <a:pt x="1414" y="11024"/>
                  </a:lnTo>
                  <a:lnTo>
                    <a:pt x="0" y="18076"/>
                  </a:lnTo>
                  <a:lnTo>
                    <a:pt x="1414" y="25089"/>
                  </a:lnTo>
                  <a:lnTo>
                    <a:pt x="5277" y="30837"/>
                  </a:lnTo>
                  <a:lnTo>
                    <a:pt x="11019" y="34724"/>
                  </a:lnTo>
                  <a:lnTo>
                    <a:pt x="18068" y="36153"/>
                  </a:lnTo>
                  <a:lnTo>
                    <a:pt x="25117" y="34724"/>
                  </a:lnTo>
                  <a:lnTo>
                    <a:pt x="30858" y="30837"/>
                  </a:lnTo>
                  <a:lnTo>
                    <a:pt x="34721" y="25089"/>
                  </a:lnTo>
                  <a:lnTo>
                    <a:pt x="36136" y="18076"/>
                  </a:lnTo>
                  <a:lnTo>
                    <a:pt x="34721" y="11024"/>
                  </a:lnTo>
                  <a:lnTo>
                    <a:pt x="30858" y="5280"/>
                  </a:lnTo>
                  <a:lnTo>
                    <a:pt x="25117" y="1415"/>
                  </a:lnTo>
                  <a:lnTo>
                    <a:pt x="18068" y="0"/>
                  </a:lnTo>
                  <a:close/>
                </a:path>
              </a:pathLst>
            </a:custGeom>
            <a:solidFill>
              <a:srgbClr val="AAD28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1" name="Google Shape;5221;p191"/>
            <p:cNvSpPr/>
            <p:nvPr/>
          </p:nvSpPr>
          <p:spPr>
            <a:xfrm>
              <a:off x="4474468" y="2481825"/>
              <a:ext cx="36195" cy="36195"/>
            </a:xfrm>
            <a:custGeom>
              <a:rect b="b" l="l" r="r" t="t"/>
              <a:pathLst>
                <a:path extrusionOk="0" h="36194" w="36195">
                  <a:moveTo>
                    <a:pt x="36136" y="18076"/>
                  </a:moveTo>
                  <a:lnTo>
                    <a:pt x="34721" y="11024"/>
                  </a:lnTo>
                  <a:lnTo>
                    <a:pt x="30858" y="5280"/>
                  </a:lnTo>
                  <a:lnTo>
                    <a:pt x="25117" y="1415"/>
                  </a:lnTo>
                  <a:lnTo>
                    <a:pt x="18068" y="0"/>
                  </a:lnTo>
                  <a:lnTo>
                    <a:pt x="11019" y="1415"/>
                  </a:lnTo>
                  <a:lnTo>
                    <a:pt x="5277" y="5280"/>
                  </a:lnTo>
                  <a:lnTo>
                    <a:pt x="1414" y="11024"/>
                  </a:lnTo>
                  <a:lnTo>
                    <a:pt x="0" y="18076"/>
                  </a:lnTo>
                  <a:lnTo>
                    <a:pt x="1414" y="25089"/>
                  </a:lnTo>
                  <a:lnTo>
                    <a:pt x="5277" y="30837"/>
                  </a:lnTo>
                  <a:lnTo>
                    <a:pt x="11019" y="34724"/>
                  </a:lnTo>
                  <a:lnTo>
                    <a:pt x="18068" y="36153"/>
                  </a:lnTo>
                  <a:lnTo>
                    <a:pt x="25117" y="34724"/>
                  </a:lnTo>
                  <a:lnTo>
                    <a:pt x="30858" y="30837"/>
                  </a:lnTo>
                  <a:lnTo>
                    <a:pt x="34721" y="25089"/>
                  </a:lnTo>
                  <a:lnTo>
                    <a:pt x="36136" y="180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2" name="Google Shape;5222;p191"/>
            <p:cNvSpPr/>
            <p:nvPr/>
          </p:nvSpPr>
          <p:spPr>
            <a:xfrm>
              <a:off x="4364837" y="2558351"/>
              <a:ext cx="146050" cy="83185"/>
            </a:xfrm>
            <a:custGeom>
              <a:rect b="b" l="l" r="r" t="t"/>
              <a:pathLst>
                <a:path extrusionOk="0" h="83185" w="146050">
                  <a:moveTo>
                    <a:pt x="145757" y="70993"/>
                  </a:moveTo>
                  <a:lnTo>
                    <a:pt x="0" y="70993"/>
                  </a:lnTo>
                  <a:lnTo>
                    <a:pt x="0" y="82702"/>
                  </a:lnTo>
                  <a:lnTo>
                    <a:pt x="145757" y="82702"/>
                  </a:lnTo>
                  <a:lnTo>
                    <a:pt x="145757" y="70993"/>
                  </a:lnTo>
                  <a:close/>
                </a:path>
                <a:path extrusionOk="0" h="83185" w="146050">
                  <a:moveTo>
                    <a:pt x="145757" y="35496"/>
                  </a:moveTo>
                  <a:lnTo>
                    <a:pt x="0" y="35496"/>
                  </a:lnTo>
                  <a:lnTo>
                    <a:pt x="0" y="47205"/>
                  </a:lnTo>
                  <a:lnTo>
                    <a:pt x="145757" y="47205"/>
                  </a:lnTo>
                  <a:lnTo>
                    <a:pt x="145757" y="35496"/>
                  </a:lnTo>
                  <a:close/>
                </a:path>
                <a:path extrusionOk="0" h="83185" w="146050">
                  <a:moveTo>
                    <a:pt x="145757" y="0"/>
                  </a:moveTo>
                  <a:lnTo>
                    <a:pt x="0" y="0"/>
                  </a:lnTo>
                  <a:lnTo>
                    <a:pt x="0" y="11709"/>
                  </a:lnTo>
                  <a:lnTo>
                    <a:pt x="145757" y="11709"/>
                  </a:lnTo>
                  <a:lnTo>
                    <a:pt x="145757"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223" name="Google Shape;5223;p191"/>
          <p:cNvSpPr txBox="1"/>
          <p:nvPr/>
        </p:nvSpPr>
        <p:spPr>
          <a:xfrm>
            <a:off x="4250941" y="2758116"/>
            <a:ext cx="306705" cy="13589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700">
                <a:solidFill>
                  <a:srgbClr val="1E4973"/>
                </a:solidFill>
                <a:latin typeface="Carlito"/>
                <a:ea typeface="Carlito"/>
                <a:cs typeface="Carlito"/>
                <a:sym typeface="Carlito"/>
              </a:rPr>
              <a:t>Servers</a:t>
            </a:r>
            <a:endParaRPr sz="700">
              <a:solidFill>
                <a:schemeClr val="dk1"/>
              </a:solidFill>
              <a:latin typeface="Carlito"/>
              <a:ea typeface="Carlito"/>
              <a:cs typeface="Carlito"/>
              <a:sym typeface="Carlito"/>
            </a:endParaRPr>
          </a:p>
        </p:txBody>
      </p:sp>
      <p:grpSp>
        <p:nvGrpSpPr>
          <p:cNvPr id="5224" name="Google Shape;5224;p191"/>
          <p:cNvGrpSpPr/>
          <p:nvPr/>
        </p:nvGrpSpPr>
        <p:grpSpPr>
          <a:xfrm>
            <a:off x="4672376" y="2502430"/>
            <a:ext cx="299085" cy="468630"/>
            <a:chOff x="4672376" y="2502430"/>
            <a:chExt cx="299085" cy="468630"/>
          </a:xfrm>
        </p:grpSpPr>
        <p:sp>
          <p:nvSpPr>
            <p:cNvPr id="5225" name="Google Shape;5225;p191"/>
            <p:cNvSpPr/>
            <p:nvPr/>
          </p:nvSpPr>
          <p:spPr>
            <a:xfrm>
              <a:off x="4672376" y="2502430"/>
              <a:ext cx="299085" cy="468630"/>
            </a:xfrm>
            <a:custGeom>
              <a:rect b="b" l="l" r="r" t="t"/>
              <a:pathLst>
                <a:path extrusionOk="0" h="468630" w="299085">
                  <a:moveTo>
                    <a:pt x="298818" y="0"/>
                  </a:moveTo>
                  <a:lnTo>
                    <a:pt x="0" y="0"/>
                  </a:lnTo>
                  <a:lnTo>
                    <a:pt x="0" y="468305"/>
                  </a:lnTo>
                  <a:lnTo>
                    <a:pt x="298818" y="468305"/>
                  </a:lnTo>
                  <a:lnTo>
                    <a:pt x="298818"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6" name="Google Shape;5226;p191"/>
            <p:cNvSpPr/>
            <p:nvPr/>
          </p:nvSpPr>
          <p:spPr>
            <a:xfrm>
              <a:off x="4895748" y="2734710"/>
              <a:ext cx="36195" cy="36195"/>
            </a:xfrm>
            <a:custGeom>
              <a:rect b="b" l="l" r="r" t="t"/>
              <a:pathLst>
                <a:path extrusionOk="0" h="36194" w="36195">
                  <a:moveTo>
                    <a:pt x="18068" y="0"/>
                  </a:moveTo>
                  <a:lnTo>
                    <a:pt x="11019" y="1415"/>
                  </a:lnTo>
                  <a:lnTo>
                    <a:pt x="5277" y="5280"/>
                  </a:lnTo>
                  <a:lnTo>
                    <a:pt x="1414" y="11024"/>
                  </a:lnTo>
                  <a:lnTo>
                    <a:pt x="0" y="18076"/>
                  </a:lnTo>
                  <a:lnTo>
                    <a:pt x="1414" y="25089"/>
                  </a:lnTo>
                  <a:lnTo>
                    <a:pt x="5277" y="30837"/>
                  </a:lnTo>
                  <a:lnTo>
                    <a:pt x="11019" y="34724"/>
                  </a:lnTo>
                  <a:lnTo>
                    <a:pt x="18068" y="36153"/>
                  </a:lnTo>
                  <a:lnTo>
                    <a:pt x="25117" y="34724"/>
                  </a:lnTo>
                  <a:lnTo>
                    <a:pt x="30858" y="30837"/>
                  </a:lnTo>
                  <a:lnTo>
                    <a:pt x="34721" y="25089"/>
                  </a:lnTo>
                  <a:lnTo>
                    <a:pt x="36136" y="18076"/>
                  </a:lnTo>
                  <a:lnTo>
                    <a:pt x="34721" y="11024"/>
                  </a:lnTo>
                  <a:lnTo>
                    <a:pt x="30858" y="5280"/>
                  </a:lnTo>
                  <a:lnTo>
                    <a:pt x="25117" y="1415"/>
                  </a:lnTo>
                  <a:lnTo>
                    <a:pt x="18068" y="0"/>
                  </a:lnTo>
                  <a:close/>
                </a:path>
              </a:pathLst>
            </a:custGeom>
            <a:solidFill>
              <a:srgbClr val="AAD28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7" name="Google Shape;5227;p191"/>
            <p:cNvSpPr/>
            <p:nvPr/>
          </p:nvSpPr>
          <p:spPr>
            <a:xfrm>
              <a:off x="4895748" y="2734710"/>
              <a:ext cx="36195" cy="36195"/>
            </a:xfrm>
            <a:custGeom>
              <a:rect b="b" l="l" r="r" t="t"/>
              <a:pathLst>
                <a:path extrusionOk="0" h="36194" w="36195">
                  <a:moveTo>
                    <a:pt x="36136" y="18076"/>
                  </a:moveTo>
                  <a:lnTo>
                    <a:pt x="34721" y="11024"/>
                  </a:lnTo>
                  <a:lnTo>
                    <a:pt x="30858" y="5280"/>
                  </a:lnTo>
                  <a:lnTo>
                    <a:pt x="25117" y="1415"/>
                  </a:lnTo>
                  <a:lnTo>
                    <a:pt x="18068" y="0"/>
                  </a:lnTo>
                  <a:lnTo>
                    <a:pt x="11019" y="1415"/>
                  </a:lnTo>
                  <a:lnTo>
                    <a:pt x="5277" y="5280"/>
                  </a:lnTo>
                  <a:lnTo>
                    <a:pt x="1414" y="11024"/>
                  </a:lnTo>
                  <a:lnTo>
                    <a:pt x="0" y="18076"/>
                  </a:lnTo>
                  <a:lnTo>
                    <a:pt x="1414" y="25089"/>
                  </a:lnTo>
                  <a:lnTo>
                    <a:pt x="5277" y="30837"/>
                  </a:lnTo>
                  <a:lnTo>
                    <a:pt x="11019" y="34724"/>
                  </a:lnTo>
                  <a:lnTo>
                    <a:pt x="18068" y="36153"/>
                  </a:lnTo>
                  <a:lnTo>
                    <a:pt x="25117" y="34724"/>
                  </a:lnTo>
                  <a:lnTo>
                    <a:pt x="30858" y="30837"/>
                  </a:lnTo>
                  <a:lnTo>
                    <a:pt x="34721" y="25089"/>
                  </a:lnTo>
                  <a:lnTo>
                    <a:pt x="36136" y="180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8" name="Google Shape;5228;p191"/>
            <p:cNvSpPr/>
            <p:nvPr/>
          </p:nvSpPr>
          <p:spPr>
            <a:xfrm>
              <a:off x="4786122" y="2811233"/>
              <a:ext cx="146050" cy="83185"/>
            </a:xfrm>
            <a:custGeom>
              <a:rect b="b" l="l" r="r" t="t"/>
              <a:pathLst>
                <a:path extrusionOk="0" h="83185" w="146050">
                  <a:moveTo>
                    <a:pt x="145757" y="70993"/>
                  </a:moveTo>
                  <a:lnTo>
                    <a:pt x="0" y="70993"/>
                  </a:lnTo>
                  <a:lnTo>
                    <a:pt x="0" y="82702"/>
                  </a:lnTo>
                  <a:lnTo>
                    <a:pt x="145757" y="82702"/>
                  </a:lnTo>
                  <a:lnTo>
                    <a:pt x="145757" y="70993"/>
                  </a:lnTo>
                  <a:close/>
                </a:path>
                <a:path extrusionOk="0" h="83185" w="146050">
                  <a:moveTo>
                    <a:pt x="145757" y="0"/>
                  </a:moveTo>
                  <a:lnTo>
                    <a:pt x="0" y="0"/>
                  </a:lnTo>
                  <a:lnTo>
                    <a:pt x="0" y="11709"/>
                  </a:lnTo>
                  <a:lnTo>
                    <a:pt x="145757" y="11709"/>
                  </a:lnTo>
                  <a:lnTo>
                    <a:pt x="145757"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229" name="Google Shape;5229;p191"/>
          <p:cNvSpPr txBox="1"/>
          <p:nvPr/>
        </p:nvSpPr>
        <p:spPr>
          <a:xfrm>
            <a:off x="4672376" y="2502430"/>
            <a:ext cx="299085" cy="46863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sz="7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700">
              <a:solidFill>
                <a:schemeClr val="dk1"/>
              </a:solidFill>
              <a:latin typeface="Times New Roman"/>
              <a:ea typeface="Times New Roman"/>
              <a:cs typeface="Times New Roman"/>
              <a:sym typeface="Times New Roman"/>
            </a:endParaRPr>
          </a:p>
          <a:p>
            <a:pPr indent="0" lvl="0" marL="113664" marR="0" rtl="0" algn="l">
              <a:lnSpc>
                <a:spcPct val="100000"/>
              </a:lnSpc>
              <a:spcBef>
                <a:spcPts val="525"/>
              </a:spcBef>
              <a:spcAft>
                <a:spcPts val="0"/>
              </a:spcAft>
              <a:buNone/>
            </a:pPr>
            <a:r>
              <a:rPr lang="en-US" sz="700" u="sng">
                <a:solidFill>
                  <a:srgbClr val="1E4973"/>
                </a:solidFill>
                <a:latin typeface="Carlito"/>
                <a:ea typeface="Carlito"/>
                <a:cs typeface="Carlito"/>
                <a:sym typeface="Carlito"/>
              </a:rPr>
              <a:t> 	</a:t>
            </a:r>
            <a:endParaRPr sz="700">
              <a:solidFill>
                <a:schemeClr val="dk1"/>
              </a:solidFill>
              <a:latin typeface="Carlito"/>
              <a:ea typeface="Carlito"/>
              <a:cs typeface="Carlito"/>
              <a:sym typeface="Carlito"/>
            </a:endParaRPr>
          </a:p>
        </p:txBody>
      </p:sp>
      <p:grpSp>
        <p:nvGrpSpPr>
          <p:cNvPr id="5230" name="Google Shape;5230;p191"/>
          <p:cNvGrpSpPr/>
          <p:nvPr/>
        </p:nvGrpSpPr>
        <p:grpSpPr>
          <a:xfrm>
            <a:off x="4251096" y="783948"/>
            <a:ext cx="970654" cy="2608587"/>
            <a:chOff x="4251096" y="783948"/>
            <a:chExt cx="970654" cy="2608587"/>
          </a:xfrm>
        </p:grpSpPr>
        <p:sp>
          <p:nvSpPr>
            <p:cNvPr id="5231" name="Google Shape;5231;p191"/>
            <p:cNvSpPr/>
            <p:nvPr/>
          </p:nvSpPr>
          <p:spPr>
            <a:xfrm>
              <a:off x="4251096" y="2923905"/>
              <a:ext cx="299085" cy="468630"/>
            </a:xfrm>
            <a:custGeom>
              <a:rect b="b" l="l" r="r" t="t"/>
              <a:pathLst>
                <a:path extrusionOk="0" h="468629" w="299085">
                  <a:moveTo>
                    <a:pt x="298818" y="0"/>
                  </a:moveTo>
                  <a:lnTo>
                    <a:pt x="0" y="0"/>
                  </a:lnTo>
                  <a:lnTo>
                    <a:pt x="0" y="468305"/>
                  </a:lnTo>
                  <a:lnTo>
                    <a:pt x="298818" y="468305"/>
                  </a:lnTo>
                  <a:lnTo>
                    <a:pt x="298818"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2" name="Google Shape;5232;p191"/>
            <p:cNvSpPr/>
            <p:nvPr/>
          </p:nvSpPr>
          <p:spPr>
            <a:xfrm>
              <a:off x="4474468" y="3156185"/>
              <a:ext cx="36195" cy="36195"/>
            </a:xfrm>
            <a:custGeom>
              <a:rect b="b" l="l" r="r" t="t"/>
              <a:pathLst>
                <a:path extrusionOk="0" h="36194" w="36195">
                  <a:moveTo>
                    <a:pt x="18068" y="0"/>
                  </a:moveTo>
                  <a:lnTo>
                    <a:pt x="11019" y="1415"/>
                  </a:lnTo>
                  <a:lnTo>
                    <a:pt x="5277" y="5280"/>
                  </a:lnTo>
                  <a:lnTo>
                    <a:pt x="1414" y="11024"/>
                  </a:lnTo>
                  <a:lnTo>
                    <a:pt x="0" y="18076"/>
                  </a:lnTo>
                  <a:lnTo>
                    <a:pt x="1414" y="25089"/>
                  </a:lnTo>
                  <a:lnTo>
                    <a:pt x="5277" y="30837"/>
                  </a:lnTo>
                  <a:lnTo>
                    <a:pt x="11019" y="34724"/>
                  </a:lnTo>
                  <a:lnTo>
                    <a:pt x="18068" y="36153"/>
                  </a:lnTo>
                  <a:lnTo>
                    <a:pt x="25117" y="34724"/>
                  </a:lnTo>
                  <a:lnTo>
                    <a:pt x="30858" y="30837"/>
                  </a:lnTo>
                  <a:lnTo>
                    <a:pt x="34721" y="25089"/>
                  </a:lnTo>
                  <a:lnTo>
                    <a:pt x="36136" y="18076"/>
                  </a:lnTo>
                  <a:lnTo>
                    <a:pt x="34721" y="11024"/>
                  </a:lnTo>
                  <a:lnTo>
                    <a:pt x="30858" y="5280"/>
                  </a:lnTo>
                  <a:lnTo>
                    <a:pt x="25117" y="1415"/>
                  </a:lnTo>
                  <a:lnTo>
                    <a:pt x="18068" y="0"/>
                  </a:lnTo>
                  <a:close/>
                </a:path>
              </a:pathLst>
            </a:custGeom>
            <a:solidFill>
              <a:srgbClr val="AAD28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3" name="Google Shape;5233;p191"/>
            <p:cNvSpPr/>
            <p:nvPr/>
          </p:nvSpPr>
          <p:spPr>
            <a:xfrm>
              <a:off x="4474468" y="3156185"/>
              <a:ext cx="36195" cy="36195"/>
            </a:xfrm>
            <a:custGeom>
              <a:rect b="b" l="l" r="r" t="t"/>
              <a:pathLst>
                <a:path extrusionOk="0" h="36194" w="36195">
                  <a:moveTo>
                    <a:pt x="36136" y="18076"/>
                  </a:moveTo>
                  <a:lnTo>
                    <a:pt x="34721" y="11024"/>
                  </a:lnTo>
                  <a:lnTo>
                    <a:pt x="30858" y="5280"/>
                  </a:lnTo>
                  <a:lnTo>
                    <a:pt x="25117" y="1415"/>
                  </a:lnTo>
                  <a:lnTo>
                    <a:pt x="18068" y="0"/>
                  </a:lnTo>
                  <a:lnTo>
                    <a:pt x="11019" y="1415"/>
                  </a:lnTo>
                  <a:lnTo>
                    <a:pt x="5277" y="5280"/>
                  </a:lnTo>
                  <a:lnTo>
                    <a:pt x="1414" y="11024"/>
                  </a:lnTo>
                  <a:lnTo>
                    <a:pt x="0" y="18076"/>
                  </a:lnTo>
                  <a:lnTo>
                    <a:pt x="1414" y="25089"/>
                  </a:lnTo>
                  <a:lnTo>
                    <a:pt x="5277" y="30837"/>
                  </a:lnTo>
                  <a:lnTo>
                    <a:pt x="11019" y="34724"/>
                  </a:lnTo>
                  <a:lnTo>
                    <a:pt x="18068" y="36153"/>
                  </a:lnTo>
                  <a:lnTo>
                    <a:pt x="25117" y="34724"/>
                  </a:lnTo>
                  <a:lnTo>
                    <a:pt x="30858" y="30837"/>
                  </a:lnTo>
                  <a:lnTo>
                    <a:pt x="34721" y="25089"/>
                  </a:lnTo>
                  <a:lnTo>
                    <a:pt x="36136" y="180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4" name="Google Shape;5234;p191"/>
            <p:cNvSpPr/>
            <p:nvPr/>
          </p:nvSpPr>
          <p:spPr>
            <a:xfrm>
              <a:off x="4364837" y="3232708"/>
              <a:ext cx="146050" cy="83185"/>
            </a:xfrm>
            <a:custGeom>
              <a:rect b="b" l="l" r="r" t="t"/>
              <a:pathLst>
                <a:path extrusionOk="0" h="83185" w="146050">
                  <a:moveTo>
                    <a:pt x="145757" y="70993"/>
                  </a:moveTo>
                  <a:lnTo>
                    <a:pt x="0" y="70993"/>
                  </a:lnTo>
                  <a:lnTo>
                    <a:pt x="0" y="82702"/>
                  </a:lnTo>
                  <a:lnTo>
                    <a:pt x="145757" y="82702"/>
                  </a:lnTo>
                  <a:lnTo>
                    <a:pt x="145757" y="70993"/>
                  </a:lnTo>
                  <a:close/>
                </a:path>
                <a:path extrusionOk="0" h="83185" w="146050">
                  <a:moveTo>
                    <a:pt x="145757" y="35496"/>
                  </a:moveTo>
                  <a:lnTo>
                    <a:pt x="0" y="35496"/>
                  </a:lnTo>
                  <a:lnTo>
                    <a:pt x="0" y="47205"/>
                  </a:lnTo>
                  <a:lnTo>
                    <a:pt x="145757" y="47205"/>
                  </a:lnTo>
                  <a:lnTo>
                    <a:pt x="145757" y="35496"/>
                  </a:lnTo>
                  <a:close/>
                </a:path>
                <a:path extrusionOk="0" h="83185" w="146050">
                  <a:moveTo>
                    <a:pt x="145757" y="0"/>
                  </a:moveTo>
                  <a:lnTo>
                    <a:pt x="0" y="0"/>
                  </a:lnTo>
                  <a:lnTo>
                    <a:pt x="0" y="11709"/>
                  </a:lnTo>
                  <a:lnTo>
                    <a:pt x="145757" y="11709"/>
                  </a:lnTo>
                  <a:lnTo>
                    <a:pt x="145757"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5" name="Google Shape;5235;p191"/>
            <p:cNvSpPr/>
            <p:nvPr/>
          </p:nvSpPr>
          <p:spPr>
            <a:xfrm>
              <a:off x="4421650" y="783948"/>
              <a:ext cx="800100" cy="532765"/>
            </a:xfrm>
            <a:custGeom>
              <a:rect b="b" l="l" r="r" t="t"/>
              <a:pathLst>
                <a:path extrusionOk="0" h="532765" w="800100">
                  <a:moveTo>
                    <a:pt x="627619" y="0"/>
                  </a:moveTo>
                  <a:lnTo>
                    <a:pt x="587701" y="6118"/>
                  </a:lnTo>
                  <a:lnTo>
                    <a:pt x="551707" y="29772"/>
                  </a:lnTo>
                  <a:lnTo>
                    <a:pt x="549554" y="27430"/>
                  </a:lnTo>
                  <a:lnTo>
                    <a:pt x="544873" y="22935"/>
                  </a:lnTo>
                  <a:lnTo>
                    <a:pt x="512393" y="3920"/>
                  </a:lnTo>
                  <a:lnTo>
                    <a:pt x="477140" y="491"/>
                  </a:lnTo>
                  <a:lnTo>
                    <a:pt x="443291" y="12148"/>
                  </a:lnTo>
                  <a:lnTo>
                    <a:pt x="415025" y="38389"/>
                  </a:lnTo>
                  <a:lnTo>
                    <a:pt x="373988" y="24603"/>
                  </a:lnTo>
                  <a:lnTo>
                    <a:pt x="331986" y="24550"/>
                  </a:lnTo>
                  <a:lnTo>
                    <a:pt x="291669" y="37809"/>
                  </a:lnTo>
                  <a:lnTo>
                    <a:pt x="255687" y="63958"/>
                  </a:lnTo>
                  <a:lnTo>
                    <a:pt x="244557" y="58255"/>
                  </a:lnTo>
                  <a:lnTo>
                    <a:pt x="232997" y="53808"/>
                  </a:lnTo>
                  <a:lnTo>
                    <a:pt x="221103" y="50642"/>
                  </a:lnTo>
                  <a:lnTo>
                    <a:pt x="208972" y="48785"/>
                  </a:lnTo>
                  <a:lnTo>
                    <a:pt x="168035" y="51921"/>
                  </a:lnTo>
                  <a:lnTo>
                    <a:pt x="131344" y="68656"/>
                  </a:lnTo>
                  <a:lnTo>
                    <a:pt x="101192" y="96833"/>
                  </a:lnTo>
                  <a:lnTo>
                    <a:pt x="79869" y="134294"/>
                  </a:lnTo>
                  <a:lnTo>
                    <a:pt x="69669" y="178880"/>
                  </a:lnTo>
                  <a:lnTo>
                    <a:pt x="49235" y="180277"/>
                  </a:lnTo>
                  <a:lnTo>
                    <a:pt x="30689" y="188645"/>
                  </a:lnTo>
                  <a:lnTo>
                    <a:pt x="15389" y="203089"/>
                  </a:lnTo>
                  <a:lnTo>
                    <a:pt x="4698" y="222714"/>
                  </a:lnTo>
                  <a:lnTo>
                    <a:pt x="0" y="250369"/>
                  </a:lnTo>
                  <a:lnTo>
                    <a:pt x="4955" y="276979"/>
                  </a:lnTo>
                  <a:lnTo>
                    <a:pt x="18442" y="299567"/>
                  </a:lnTo>
                  <a:lnTo>
                    <a:pt x="39337" y="315157"/>
                  </a:lnTo>
                  <a:lnTo>
                    <a:pt x="22436" y="335135"/>
                  </a:lnTo>
                  <a:lnTo>
                    <a:pt x="12960" y="359705"/>
                  </a:lnTo>
                  <a:lnTo>
                    <a:pt x="11453" y="386400"/>
                  </a:lnTo>
                  <a:lnTo>
                    <a:pt x="18460" y="412752"/>
                  </a:lnTo>
                  <a:lnTo>
                    <a:pt x="35460" y="437051"/>
                  </a:lnTo>
                  <a:lnTo>
                    <a:pt x="58622" y="451622"/>
                  </a:lnTo>
                  <a:lnTo>
                    <a:pt x="84943" y="455374"/>
                  </a:lnTo>
                  <a:lnTo>
                    <a:pt x="111422" y="447220"/>
                  </a:lnTo>
                  <a:lnTo>
                    <a:pt x="146030" y="475824"/>
                  </a:lnTo>
                  <a:lnTo>
                    <a:pt x="184925" y="493869"/>
                  </a:lnTo>
                  <a:lnTo>
                    <a:pt x="226260" y="501020"/>
                  </a:lnTo>
                  <a:lnTo>
                    <a:pt x="268188" y="496945"/>
                  </a:lnTo>
                  <a:lnTo>
                    <a:pt x="308862" y="481312"/>
                  </a:lnTo>
                  <a:lnTo>
                    <a:pt x="318224" y="492047"/>
                  </a:lnTo>
                  <a:lnTo>
                    <a:pt x="328428" y="501719"/>
                  </a:lnTo>
                  <a:lnTo>
                    <a:pt x="339405" y="510249"/>
                  </a:lnTo>
                  <a:lnTo>
                    <a:pt x="351084" y="517559"/>
                  </a:lnTo>
                  <a:lnTo>
                    <a:pt x="393433" y="532228"/>
                  </a:lnTo>
                  <a:lnTo>
                    <a:pt x="436209" y="531373"/>
                  </a:lnTo>
                  <a:lnTo>
                    <a:pt x="476356" y="516150"/>
                  </a:lnTo>
                  <a:lnTo>
                    <a:pt x="510818" y="487713"/>
                  </a:lnTo>
                  <a:lnTo>
                    <a:pt x="536541" y="447220"/>
                  </a:lnTo>
                  <a:lnTo>
                    <a:pt x="542437" y="450329"/>
                  </a:lnTo>
                  <a:lnTo>
                    <a:pt x="548465" y="453062"/>
                  </a:lnTo>
                  <a:lnTo>
                    <a:pt x="554616" y="455425"/>
                  </a:lnTo>
                  <a:lnTo>
                    <a:pt x="560881" y="457429"/>
                  </a:lnTo>
                  <a:lnTo>
                    <a:pt x="607477" y="459995"/>
                  </a:lnTo>
                  <a:lnTo>
                    <a:pt x="649842" y="442911"/>
                  </a:lnTo>
                  <a:lnTo>
                    <a:pt x="683395" y="409249"/>
                  </a:lnTo>
                  <a:lnTo>
                    <a:pt x="703555" y="362082"/>
                  </a:lnTo>
                  <a:lnTo>
                    <a:pt x="720409" y="361082"/>
                  </a:lnTo>
                  <a:lnTo>
                    <a:pt x="766091" y="338573"/>
                  </a:lnTo>
                  <a:lnTo>
                    <a:pt x="789562" y="306538"/>
                  </a:lnTo>
                  <a:lnTo>
                    <a:pt x="799876" y="268233"/>
                  </a:lnTo>
                  <a:lnTo>
                    <a:pt x="796621" y="228383"/>
                  </a:lnTo>
                  <a:lnTo>
                    <a:pt x="779385" y="191712"/>
                  </a:lnTo>
                  <a:lnTo>
                    <a:pt x="781791" y="185219"/>
                  </a:lnTo>
                  <a:lnTo>
                    <a:pt x="783680" y="178541"/>
                  </a:lnTo>
                  <a:lnTo>
                    <a:pt x="785059" y="171705"/>
                  </a:lnTo>
                  <a:lnTo>
                    <a:pt x="785938" y="164738"/>
                  </a:lnTo>
                  <a:lnTo>
                    <a:pt x="783019" y="131447"/>
                  </a:lnTo>
                  <a:lnTo>
                    <a:pt x="769391" y="102968"/>
                  </a:lnTo>
                  <a:lnTo>
                    <a:pt x="747233" y="82287"/>
                  </a:lnTo>
                  <a:lnTo>
                    <a:pt x="718721" y="72388"/>
                  </a:lnTo>
                  <a:lnTo>
                    <a:pt x="715020" y="63439"/>
                  </a:lnTo>
                  <a:lnTo>
                    <a:pt x="710670" y="54885"/>
                  </a:lnTo>
                  <a:lnTo>
                    <a:pt x="705688" y="46770"/>
                  </a:lnTo>
                  <a:lnTo>
                    <a:pt x="700091" y="39138"/>
                  </a:lnTo>
                  <a:lnTo>
                    <a:pt x="666677" y="11109"/>
                  </a:lnTo>
                  <a:lnTo>
                    <a:pt x="627619" y="0"/>
                  </a:lnTo>
                  <a:close/>
                </a:path>
              </a:pathLst>
            </a:custGeom>
            <a:solidFill>
              <a:srgbClr val="A4A4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6" name="Google Shape;5236;p191"/>
            <p:cNvSpPr/>
            <p:nvPr/>
          </p:nvSpPr>
          <p:spPr>
            <a:xfrm>
              <a:off x="4460987" y="847907"/>
              <a:ext cx="740410" cy="417830"/>
            </a:xfrm>
            <a:custGeom>
              <a:rect b="b" l="l" r="r" t="t"/>
              <a:pathLst>
                <a:path extrusionOk="0" h="417830" w="740410">
                  <a:moveTo>
                    <a:pt x="41753" y="255507"/>
                  </a:moveTo>
                  <a:lnTo>
                    <a:pt x="31187" y="257442"/>
                  </a:lnTo>
                  <a:lnTo>
                    <a:pt x="20560" y="257357"/>
                  </a:lnTo>
                  <a:lnTo>
                    <a:pt x="10091" y="255270"/>
                  </a:lnTo>
                  <a:lnTo>
                    <a:pt x="0" y="251199"/>
                  </a:lnTo>
                </a:path>
                <a:path extrusionOk="0" h="417830" w="740410">
                  <a:moveTo>
                    <a:pt x="258104" y="395999"/>
                  </a:moveTo>
                  <a:lnTo>
                    <a:pt x="260725" y="403866"/>
                  </a:lnTo>
                  <a:lnTo>
                    <a:pt x="264657" y="411078"/>
                  </a:lnTo>
                  <a:lnTo>
                    <a:pt x="269525" y="417353"/>
                  </a:lnTo>
                </a:path>
                <a:path extrusionOk="0" h="417830" w="740410">
                  <a:moveTo>
                    <a:pt x="502914" y="357691"/>
                  </a:moveTo>
                  <a:lnTo>
                    <a:pt x="502496" y="364321"/>
                  </a:lnTo>
                  <a:lnTo>
                    <a:pt x="501393" y="370827"/>
                  </a:lnTo>
                  <a:lnTo>
                    <a:pt x="499623" y="377158"/>
                  </a:lnTo>
                  <a:lnTo>
                    <a:pt x="497204" y="383261"/>
                  </a:lnTo>
                </a:path>
                <a:path extrusionOk="0" h="417830" w="740410">
                  <a:moveTo>
                    <a:pt x="618626" y="229937"/>
                  </a:moveTo>
                  <a:lnTo>
                    <a:pt x="638743" y="237875"/>
                  </a:lnTo>
                  <a:lnTo>
                    <a:pt x="654025" y="253329"/>
                  </a:lnTo>
                  <a:lnTo>
                    <a:pt x="663005" y="274087"/>
                  </a:lnTo>
                  <a:lnTo>
                    <a:pt x="664218" y="297935"/>
                  </a:lnTo>
                  <a:lnTo>
                    <a:pt x="664218" y="298123"/>
                  </a:lnTo>
                </a:path>
                <a:path extrusionOk="0" h="417830" w="740410">
                  <a:moveTo>
                    <a:pt x="717393" y="153323"/>
                  </a:moveTo>
                  <a:lnTo>
                    <a:pt x="724448" y="148603"/>
                  </a:lnTo>
                  <a:lnTo>
                    <a:pt x="730651" y="142680"/>
                  </a:lnTo>
                  <a:lnTo>
                    <a:pt x="735889" y="135687"/>
                  </a:lnTo>
                  <a:lnTo>
                    <a:pt x="740048" y="127753"/>
                  </a:lnTo>
                </a:path>
                <a:path extrusionOk="0" h="417830" w="740410">
                  <a:moveTo>
                    <a:pt x="239099" y="16952"/>
                  </a:moveTo>
                  <a:lnTo>
                    <a:pt x="233965" y="11867"/>
                  </a:lnTo>
                  <a:lnTo>
                    <a:pt x="228427" y="7317"/>
                  </a:lnTo>
                  <a:lnTo>
                    <a:pt x="222538" y="3346"/>
                  </a:lnTo>
                  <a:lnTo>
                    <a:pt x="216350" y="0"/>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237" name="Google Shape;5237;p191"/>
          <p:cNvSpPr txBox="1"/>
          <p:nvPr/>
        </p:nvSpPr>
        <p:spPr>
          <a:xfrm>
            <a:off x="4657710" y="975512"/>
            <a:ext cx="336550" cy="135255"/>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700">
                <a:solidFill>
                  <a:srgbClr val="FFFFFF"/>
                </a:solidFill>
                <a:latin typeface="Carlito"/>
                <a:ea typeface="Carlito"/>
                <a:cs typeface="Carlito"/>
                <a:sym typeface="Carlito"/>
              </a:rPr>
              <a:t>Internet</a:t>
            </a:r>
            <a:endParaRPr sz="700">
              <a:solidFill>
                <a:schemeClr val="dk1"/>
              </a:solidFill>
              <a:latin typeface="Carlito"/>
              <a:ea typeface="Carlito"/>
              <a:cs typeface="Carlito"/>
              <a:sym typeface="Carlito"/>
            </a:endParaRPr>
          </a:p>
        </p:txBody>
      </p:sp>
      <p:grpSp>
        <p:nvGrpSpPr>
          <p:cNvPr id="5238" name="Google Shape;5238;p191"/>
          <p:cNvGrpSpPr/>
          <p:nvPr/>
        </p:nvGrpSpPr>
        <p:grpSpPr>
          <a:xfrm>
            <a:off x="6422654" y="948967"/>
            <a:ext cx="506095" cy="231776"/>
            <a:chOff x="6422654" y="948967"/>
            <a:chExt cx="506095" cy="231776"/>
          </a:xfrm>
        </p:grpSpPr>
        <p:sp>
          <p:nvSpPr>
            <p:cNvPr id="5239" name="Google Shape;5239;p191"/>
            <p:cNvSpPr/>
            <p:nvPr/>
          </p:nvSpPr>
          <p:spPr>
            <a:xfrm>
              <a:off x="6422654" y="948967"/>
              <a:ext cx="506095" cy="231775"/>
            </a:xfrm>
            <a:custGeom>
              <a:rect b="b" l="l" r="r" t="t"/>
              <a:pathLst>
                <a:path extrusionOk="0" h="231775" w="506095">
                  <a:moveTo>
                    <a:pt x="476420" y="211299"/>
                  </a:moveTo>
                  <a:lnTo>
                    <a:pt x="28647" y="211299"/>
                  </a:lnTo>
                  <a:lnTo>
                    <a:pt x="38757" y="231530"/>
                  </a:lnTo>
                  <a:lnTo>
                    <a:pt x="466310" y="231530"/>
                  </a:lnTo>
                  <a:lnTo>
                    <a:pt x="476420" y="211299"/>
                  </a:lnTo>
                  <a:close/>
                </a:path>
                <a:path extrusionOk="0" h="231775" w="506095">
                  <a:moveTo>
                    <a:pt x="505536" y="0"/>
                  </a:moveTo>
                  <a:lnTo>
                    <a:pt x="0" y="0"/>
                  </a:lnTo>
                  <a:lnTo>
                    <a:pt x="0" y="202869"/>
                  </a:lnTo>
                  <a:lnTo>
                    <a:pt x="505536" y="202869"/>
                  </a:lnTo>
                  <a:lnTo>
                    <a:pt x="505536"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0" name="Google Shape;5240;p191"/>
            <p:cNvSpPr/>
            <p:nvPr/>
          </p:nvSpPr>
          <p:spPr>
            <a:xfrm>
              <a:off x="6422654" y="948968"/>
              <a:ext cx="506095" cy="231775"/>
            </a:xfrm>
            <a:custGeom>
              <a:rect b="b" l="l" r="r" t="t"/>
              <a:pathLst>
                <a:path extrusionOk="0" h="231775" w="506095">
                  <a:moveTo>
                    <a:pt x="466310" y="231530"/>
                  </a:moveTo>
                  <a:lnTo>
                    <a:pt x="476420" y="211299"/>
                  </a:lnTo>
                  <a:lnTo>
                    <a:pt x="28647" y="211299"/>
                  </a:lnTo>
                  <a:lnTo>
                    <a:pt x="38757" y="231530"/>
                  </a:lnTo>
                  <a:lnTo>
                    <a:pt x="466310" y="231530"/>
                  </a:lnTo>
                  <a:close/>
                </a:path>
                <a:path extrusionOk="0" h="231775" w="506095">
                  <a:moveTo>
                    <a:pt x="505536" y="0"/>
                  </a:moveTo>
                  <a:lnTo>
                    <a:pt x="0" y="0"/>
                  </a:lnTo>
                  <a:lnTo>
                    <a:pt x="0" y="202869"/>
                  </a:lnTo>
                  <a:lnTo>
                    <a:pt x="505536" y="202869"/>
                  </a:lnTo>
                  <a:lnTo>
                    <a:pt x="505536" y="0"/>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1" name="Google Shape;5241;p191"/>
            <p:cNvSpPr/>
            <p:nvPr/>
          </p:nvSpPr>
          <p:spPr>
            <a:xfrm>
              <a:off x="6767448" y="986807"/>
              <a:ext cx="132080" cy="125095"/>
            </a:xfrm>
            <a:custGeom>
              <a:rect b="b" l="l" r="r" t="t"/>
              <a:pathLst>
                <a:path extrusionOk="0" h="125094" w="132079">
                  <a:moveTo>
                    <a:pt x="131598" y="0"/>
                  </a:moveTo>
                  <a:lnTo>
                    <a:pt x="0" y="0"/>
                  </a:lnTo>
                  <a:lnTo>
                    <a:pt x="0" y="124943"/>
                  </a:lnTo>
                  <a:lnTo>
                    <a:pt x="131598" y="124943"/>
                  </a:lnTo>
                  <a:lnTo>
                    <a:pt x="131598" y="0"/>
                  </a:lnTo>
                  <a:close/>
                </a:path>
              </a:pathLst>
            </a:custGeom>
            <a:solidFill>
              <a:srgbClr val="AAD28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2" name="Google Shape;5242;p191"/>
            <p:cNvSpPr/>
            <p:nvPr/>
          </p:nvSpPr>
          <p:spPr>
            <a:xfrm>
              <a:off x="6767448" y="986807"/>
              <a:ext cx="132080" cy="125095"/>
            </a:xfrm>
            <a:custGeom>
              <a:rect b="b" l="l" r="r" t="t"/>
              <a:pathLst>
                <a:path extrusionOk="0" h="125094" w="132079">
                  <a:moveTo>
                    <a:pt x="0" y="124943"/>
                  </a:moveTo>
                  <a:lnTo>
                    <a:pt x="131598" y="124943"/>
                  </a:lnTo>
                  <a:lnTo>
                    <a:pt x="131598" y="0"/>
                  </a:lnTo>
                  <a:lnTo>
                    <a:pt x="0" y="0"/>
                  </a:lnTo>
                  <a:lnTo>
                    <a:pt x="0" y="124943"/>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3" name="Google Shape;5243;p191"/>
            <p:cNvSpPr/>
            <p:nvPr/>
          </p:nvSpPr>
          <p:spPr>
            <a:xfrm>
              <a:off x="6479476" y="994117"/>
              <a:ext cx="412115" cy="110489"/>
            </a:xfrm>
            <a:custGeom>
              <a:rect b="b" l="l" r="r" t="t"/>
              <a:pathLst>
                <a:path extrusionOk="0" h="110490" w="412115">
                  <a:moveTo>
                    <a:pt x="35572" y="62941"/>
                  </a:moveTo>
                  <a:lnTo>
                    <a:pt x="0" y="62941"/>
                  </a:lnTo>
                  <a:lnTo>
                    <a:pt x="0" y="80086"/>
                  </a:lnTo>
                  <a:lnTo>
                    <a:pt x="9271" y="80086"/>
                  </a:lnTo>
                  <a:lnTo>
                    <a:pt x="9271" y="88887"/>
                  </a:lnTo>
                  <a:lnTo>
                    <a:pt x="26301" y="88887"/>
                  </a:lnTo>
                  <a:lnTo>
                    <a:pt x="26301" y="80086"/>
                  </a:lnTo>
                  <a:lnTo>
                    <a:pt x="35572" y="80086"/>
                  </a:lnTo>
                  <a:lnTo>
                    <a:pt x="35572" y="62941"/>
                  </a:lnTo>
                  <a:close/>
                </a:path>
                <a:path extrusionOk="0" h="110490" w="412115">
                  <a:moveTo>
                    <a:pt x="35572" y="21729"/>
                  </a:moveTo>
                  <a:lnTo>
                    <a:pt x="0" y="21729"/>
                  </a:lnTo>
                  <a:lnTo>
                    <a:pt x="0" y="38773"/>
                  </a:lnTo>
                  <a:lnTo>
                    <a:pt x="9271" y="38773"/>
                  </a:lnTo>
                  <a:lnTo>
                    <a:pt x="9271" y="47675"/>
                  </a:lnTo>
                  <a:lnTo>
                    <a:pt x="26301" y="47675"/>
                  </a:lnTo>
                  <a:lnTo>
                    <a:pt x="26301" y="38773"/>
                  </a:lnTo>
                  <a:lnTo>
                    <a:pt x="35572" y="38773"/>
                  </a:lnTo>
                  <a:lnTo>
                    <a:pt x="35572" y="21729"/>
                  </a:lnTo>
                  <a:close/>
                </a:path>
                <a:path extrusionOk="0" h="110490" w="412115">
                  <a:moveTo>
                    <a:pt x="92684" y="62941"/>
                  </a:moveTo>
                  <a:lnTo>
                    <a:pt x="57200" y="62941"/>
                  </a:lnTo>
                  <a:lnTo>
                    <a:pt x="57200" y="80086"/>
                  </a:lnTo>
                  <a:lnTo>
                    <a:pt x="66370" y="80086"/>
                  </a:lnTo>
                  <a:lnTo>
                    <a:pt x="66370" y="88887"/>
                  </a:lnTo>
                  <a:lnTo>
                    <a:pt x="83502" y="88887"/>
                  </a:lnTo>
                  <a:lnTo>
                    <a:pt x="83502" y="80086"/>
                  </a:lnTo>
                  <a:lnTo>
                    <a:pt x="92684" y="80086"/>
                  </a:lnTo>
                  <a:lnTo>
                    <a:pt x="92684" y="62941"/>
                  </a:lnTo>
                  <a:close/>
                </a:path>
                <a:path extrusionOk="0" h="110490" w="412115">
                  <a:moveTo>
                    <a:pt x="92684" y="21729"/>
                  </a:moveTo>
                  <a:lnTo>
                    <a:pt x="57200" y="21729"/>
                  </a:lnTo>
                  <a:lnTo>
                    <a:pt x="57200" y="38773"/>
                  </a:lnTo>
                  <a:lnTo>
                    <a:pt x="66370" y="38773"/>
                  </a:lnTo>
                  <a:lnTo>
                    <a:pt x="66370" y="47675"/>
                  </a:lnTo>
                  <a:lnTo>
                    <a:pt x="83502" y="47675"/>
                  </a:lnTo>
                  <a:lnTo>
                    <a:pt x="83502" y="38773"/>
                  </a:lnTo>
                  <a:lnTo>
                    <a:pt x="92684" y="38773"/>
                  </a:lnTo>
                  <a:lnTo>
                    <a:pt x="92684" y="21729"/>
                  </a:lnTo>
                  <a:close/>
                </a:path>
                <a:path extrusionOk="0" h="110490" w="412115">
                  <a:moveTo>
                    <a:pt x="149885" y="62941"/>
                  </a:moveTo>
                  <a:lnTo>
                    <a:pt x="114300" y="62941"/>
                  </a:lnTo>
                  <a:lnTo>
                    <a:pt x="114300" y="80086"/>
                  </a:lnTo>
                  <a:lnTo>
                    <a:pt x="123571" y="80086"/>
                  </a:lnTo>
                  <a:lnTo>
                    <a:pt x="123571" y="88887"/>
                  </a:lnTo>
                  <a:lnTo>
                    <a:pt x="140614" y="88887"/>
                  </a:lnTo>
                  <a:lnTo>
                    <a:pt x="140614" y="80086"/>
                  </a:lnTo>
                  <a:lnTo>
                    <a:pt x="149885" y="80086"/>
                  </a:lnTo>
                  <a:lnTo>
                    <a:pt x="149885" y="62941"/>
                  </a:lnTo>
                  <a:close/>
                </a:path>
                <a:path extrusionOk="0" h="110490" w="412115">
                  <a:moveTo>
                    <a:pt x="149885" y="21729"/>
                  </a:moveTo>
                  <a:lnTo>
                    <a:pt x="114300" y="21729"/>
                  </a:lnTo>
                  <a:lnTo>
                    <a:pt x="114300" y="38773"/>
                  </a:lnTo>
                  <a:lnTo>
                    <a:pt x="123571" y="38773"/>
                  </a:lnTo>
                  <a:lnTo>
                    <a:pt x="123571" y="47675"/>
                  </a:lnTo>
                  <a:lnTo>
                    <a:pt x="140614" y="47675"/>
                  </a:lnTo>
                  <a:lnTo>
                    <a:pt x="140614" y="38773"/>
                  </a:lnTo>
                  <a:lnTo>
                    <a:pt x="149885" y="38773"/>
                  </a:lnTo>
                  <a:lnTo>
                    <a:pt x="149885" y="21729"/>
                  </a:lnTo>
                  <a:close/>
                </a:path>
                <a:path extrusionOk="0" h="110490" w="412115">
                  <a:moveTo>
                    <a:pt x="206984" y="62941"/>
                  </a:moveTo>
                  <a:lnTo>
                    <a:pt x="171411" y="62941"/>
                  </a:lnTo>
                  <a:lnTo>
                    <a:pt x="171411" y="80086"/>
                  </a:lnTo>
                  <a:lnTo>
                    <a:pt x="180682" y="80086"/>
                  </a:lnTo>
                  <a:lnTo>
                    <a:pt x="180682" y="88887"/>
                  </a:lnTo>
                  <a:lnTo>
                    <a:pt x="197713" y="88887"/>
                  </a:lnTo>
                  <a:lnTo>
                    <a:pt x="197713" y="80086"/>
                  </a:lnTo>
                  <a:lnTo>
                    <a:pt x="206984" y="80086"/>
                  </a:lnTo>
                  <a:lnTo>
                    <a:pt x="206984" y="62941"/>
                  </a:lnTo>
                  <a:close/>
                </a:path>
                <a:path extrusionOk="0" h="110490" w="412115">
                  <a:moveTo>
                    <a:pt x="206984" y="21729"/>
                  </a:moveTo>
                  <a:lnTo>
                    <a:pt x="171411" y="21729"/>
                  </a:lnTo>
                  <a:lnTo>
                    <a:pt x="171411" y="38773"/>
                  </a:lnTo>
                  <a:lnTo>
                    <a:pt x="180682" y="38773"/>
                  </a:lnTo>
                  <a:lnTo>
                    <a:pt x="180682" y="47675"/>
                  </a:lnTo>
                  <a:lnTo>
                    <a:pt x="197713" y="47675"/>
                  </a:lnTo>
                  <a:lnTo>
                    <a:pt x="197713" y="38773"/>
                  </a:lnTo>
                  <a:lnTo>
                    <a:pt x="206984" y="38773"/>
                  </a:lnTo>
                  <a:lnTo>
                    <a:pt x="206984" y="21729"/>
                  </a:lnTo>
                  <a:close/>
                </a:path>
                <a:path extrusionOk="0" h="110490" w="412115">
                  <a:moveTo>
                    <a:pt x="342176" y="55168"/>
                  </a:moveTo>
                  <a:lnTo>
                    <a:pt x="330568" y="42430"/>
                  </a:lnTo>
                  <a:lnTo>
                    <a:pt x="319989" y="42430"/>
                  </a:lnTo>
                  <a:lnTo>
                    <a:pt x="328968" y="51333"/>
                  </a:lnTo>
                  <a:lnTo>
                    <a:pt x="298170" y="51333"/>
                  </a:lnTo>
                  <a:lnTo>
                    <a:pt x="298170" y="58915"/>
                  </a:lnTo>
                  <a:lnTo>
                    <a:pt x="329069" y="58915"/>
                  </a:lnTo>
                  <a:lnTo>
                    <a:pt x="320078" y="67818"/>
                  </a:lnTo>
                  <a:lnTo>
                    <a:pt x="330466" y="67818"/>
                  </a:lnTo>
                  <a:lnTo>
                    <a:pt x="342176" y="55168"/>
                  </a:lnTo>
                  <a:close/>
                </a:path>
                <a:path extrusionOk="0" h="110490" w="412115">
                  <a:moveTo>
                    <a:pt x="367639" y="88036"/>
                  </a:moveTo>
                  <a:lnTo>
                    <a:pt x="358736" y="97028"/>
                  </a:lnTo>
                  <a:lnTo>
                    <a:pt x="358736" y="66217"/>
                  </a:lnTo>
                  <a:lnTo>
                    <a:pt x="351155" y="66217"/>
                  </a:lnTo>
                  <a:lnTo>
                    <a:pt x="351155" y="97129"/>
                  </a:lnTo>
                  <a:lnTo>
                    <a:pt x="342265" y="88138"/>
                  </a:lnTo>
                  <a:lnTo>
                    <a:pt x="342265" y="98628"/>
                  </a:lnTo>
                  <a:lnTo>
                    <a:pt x="354901" y="110236"/>
                  </a:lnTo>
                  <a:lnTo>
                    <a:pt x="367639" y="98628"/>
                  </a:lnTo>
                  <a:lnTo>
                    <a:pt x="367639" y="97129"/>
                  </a:lnTo>
                  <a:lnTo>
                    <a:pt x="367639" y="88036"/>
                  </a:lnTo>
                  <a:close/>
                </a:path>
                <a:path extrusionOk="0" h="110490" w="412115">
                  <a:moveTo>
                    <a:pt x="367639" y="13119"/>
                  </a:moveTo>
                  <a:lnTo>
                    <a:pt x="367538" y="11620"/>
                  </a:lnTo>
                  <a:lnTo>
                    <a:pt x="354901" y="0"/>
                  </a:lnTo>
                  <a:lnTo>
                    <a:pt x="342265" y="11620"/>
                  </a:lnTo>
                  <a:lnTo>
                    <a:pt x="342265" y="22199"/>
                  </a:lnTo>
                  <a:lnTo>
                    <a:pt x="351155" y="13208"/>
                  </a:lnTo>
                  <a:lnTo>
                    <a:pt x="351155" y="44018"/>
                  </a:lnTo>
                  <a:lnTo>
                    <a:pt x="358648" y="44018"/>
                  </a:lnTo>
                  <a:lnTo>
                    <a:pt x="358648" y="13208"/>
                  </a:lnTo>
                  <a:lnTo>
                    <a:pt x="367639" y="22199"/>
                  </a:lnTo>
                  <a:lnTo>
                    <a:pt x="367639" y="13119"/>
                  </a:lnTo>
                  <a:close/>
                </a:path>
                <a:path extrusionOk="0" h="110490" w="412115">
                  <a:moveTo>
                    <a:pt x="411734" y="51422"/>
                  </a:moveTo>
                  <a:lnTo>
                    <a:pt x="380834" y="51422"/>
                  </a:lnTo>
                  <a:lnTo>
                    <a:pt x="389826" y="42430"/>
                  </a:lnTo>
                  <a:lnTo>
                    <a:pt x="379336" y="42430"/>
                  </a:lnTo>
                  <a:lnTo>
                    <a:pt x="367728" y="55168"/>
                  </a:lnTo>
                  <a:lnTo>
                    <a:pt x="379336" y="67818"/>
                  </a:lnTo>
                  <a:lnTo>
                    <a:pt x="389915" y="67818"/>
                  </a:lnTo>
                  <a:lnTo>
                    <a:pt x="380923" y="58915"/>
                  </a:lnTo>
                  <a:lnTo>
                    <a:pt x="411734" y="58915"/>
                  </a:lnTo>
                  <a:lnTo>
                    <a:pt x="411734" y="5142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244" name="Google Shape;5244;p191"/>
          <p:cNvSpPr txBox="1"/>
          <p:nvPr/>
        </p:nvSpPr>
        <p:spPr>
          <a:xfrm>
            <a:off x="5200038" y="975512"/>
            <a:ext cx="1200785" cy="135255"/>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700" u="sng">
                <a:solidFill>
                  <a:srgbClr val="FFFFFF"/>
                </a:solidFill>
                <a:latin typeface="Carlito"/>
                <a:ea typeface="Carlito"/>
                <a:cs typeface="Carlito"/>
                <a:sym typeface="Carlito"/>
              </a:rPr>
              <a:t> 	</a:t>
            </a:r>
            <a:endParaRPr sz="700">
              <a:solidFill>
                <a:schemeClr val="dk1"/>
              </a:solidFill>
              <a:latin typeface="Carlito"/>
              <a:ea typeface="Carlito"/>
              <a:cs typeface="Carlito"/>
              <a:sym typeface="Carlito"/>
            </a:endParaRPr>
          </a:p>
        </p:txBody>
      </p:sp>
      <p:sp>
        <p:nvSpPr>
          <p:cNvPr id="5245" name="Google Shape;5245;p191"/>
          <p:cNvSpPr txBox="1"/>
          <p:nvPr/>
        </p:nvSpPr>
        <p:spPr>
          <a:xfrm>
            <a:off x="6538492" y="1336763"/>
            <a:ext cx="281940" cy="135255"/>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700">
                <a:solidFill>
                  <a:srgbClr val="1E4973"/>
                </a:solidFill>
                <a:latin typeface="Carlito"/>
                <a:ea typeface="Carlito"/>
                <a:cs typeface="Carlito"/>
                <a:sym typeface="Carlito"/>
              </a:rPr>
              <a:t>Router</a:t>
            </a:r>
            <a:endParaRPr sz="700">
              <a:solidFill>
                <a:schemeClr val="dk1"/>
              </a:solidFill>
              <a:latin typeface="Carlito"/>
              <a:ea typeface="Carlito"/>
              <a:cs typeface="Carlito"/>
              <a:sym typeface="Carlito"/>
            </a:endParaRPr>
          </a:p>
        </p:txBody>
      </p:sp>
      <p:grpSp>
        <p:nvGrpSpPr>
          <p:cNvPr id="5246" name="Google Shape;5246;p191"/>
          <p:cNvGrpSpPr/>
          <p:nvPr/>
        </p:nvGrpSpPr>
        <p:grpSpPr>
          <a:xfrm>
            <a:off x="6427242" y="1669221"/>
            <a:ext cx="581025" cy="462915"/>
            <a:chOff x="6427242" y="1669221"/>
            <a:chExt cx="581025" cy="462915"/>
          </a:xfrm>
        </p:grpSpPr>
        <p:sp>
          <p:nvSpPr>
            <p:cNvPr id="5247" name="Google Shape;5247;p191"/>
            <p:cNvSpPr/>
            <p:nvPr/>
          </p:nvSpPr>
          <p:spPr>
            <a:xfrm>
              <a:off x="6427242" y="1669221"/>
              <a:ext cx="581025" cy="462915"/>
            </a:xfrm>
            <a:custGeom>
              <a:rect b="b" l="l" r="r" t="t"/>
              <a:pathLst>
                <a:path extrusionOk="0" h="462914" w="581025">
                  <a:moveTo>
                    <a:pt x="580720" y="0"/>
                  </a:moveTo>
                  <a:lnTo>
                    <a:pt x="0" y="0"/>
                  </a:lnTo>
                  <a:lnTo>
                    <a:pt x="0" y="462873"/>
                  </a:lnTo>
                  <a:lnTo>
                    <a:pt x="580720" y="462873"/>
                  </a:lnTo>
                  <a:lnTo>
                    <a:pt x="580720"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8" name="Google Shape;5248;p191"/>
            <p:cNvSpPr/>
            <p:nvPr/>
          </p:nvSpPr>
          <p:spPr>
            <a:xfrm>
              <a:off x="6429582" y="1671563"/>
              <a:ext cx="576580" cy="458470"/>
            </a:xfrm>
            <a:custGeom>
              <a:rect b="b" l="l" r="r" t="t"/>
              <a:pathLst>
                <a:path extrusionOk="0" h="458469" w="576579">
                  <a:moveTo>
                    <a:pt x="0" y="392720"/>
                  </a:moveTo>
                  <a:lnTo>
                    <a:pt x="576030" y="392720"/>
                  </a:lnTo>
                </a:path>
                <a:path extrusionOk="0" h="458469" w="576579">
                  <a:moveTo>
                    <a:pt x="0" y="327251"/>
                  </a:moveTo>
                  <a:lnTo>
                    <a:pt x="576030" y="327251"/>
                  </a:lnTo>
                </a:path>
                <a:path extrusionOk="0" h="458469" w="576579">
                  <a:moveTo>
                    <a:pt x="0" y="261782"/>
                  </a:moveTo>
                  <a:lnTo>
                    <a:pt x="576030" y="261782"/>
                  </a:lnTo>
                </a:path>
                <a:path extrusionOk="0" h="458469" w="576579">
                  <a:moveTo>
                    <a:pt x="0" y="196407"/>
                  </a:moveTo>
                  <a:lnTo>
                    <a:pt x="576030" y="196407"/>
                  </a:lnTo>
                </a:path>
                <a:path extrusionOk="0" h="458469" w="576579">
                  <a:moveTo>
                    <a:pt x="0" y="130938"/>
                  </a:moveTo>
                  <a:lnTo>
                    <a:pt x="576030" y="130938"/>
                  </a:lnTo>
                </a:path>
                <a:path extrusionOk="0" h="458469" w="576579">
                  <a:moveTo>
                    <a:pt x="0" y="65469"/>
                  </a:moveTo>
                  <a:lnTo>
                    <a:pt x="576030" y="65469"/>
                  </a:lnTo>
                </a:path>
                <a:path extrusionOk="0" h="458469" w="576579">
                  <a:moveTo>
                    <a:pt x="143984" y="458190"/>
                  </a:moveTo>
                  <a:lnTo>
                    <a:pt x="143984" y="392720"/>
                  </a:lnTo>
                </a:path>
                <a:path extrusionOk="0" h="458469" w="576579">
                  <a:moveTo>
                    <a:pt x="287968" y="458190"/>
                  </a:moveTo>
                  <a:lnTo>
                    <a:pt x="287968" y="392720"/>
                  </a:lnTo>
                </a:path>
                <a:path extrusionOk="0" h="458469" w="576579">
                  <a:moveTo>
                    <a:pt x="432046" y="458190"/>
                  </a:moveTo>
                  <a:lnTo>
                    <a:pt x="432046" y="392720"/>
                  </a:lnTo>
                </a:path>
                <a:path extrusionOk="0" h="458469" w="576579">
                  <a:moveTo>
                    <a:pt x="71992" y="392720"/>
                  </a:moveTo>
                  <a:lnTo>
                    <a:pt x="71992" y="327251"/>
                  </a:lnTo>
                </a:path>
                <a:path extrusionOk="0" h="458469" w="576579">
                  <a:moveTo>
                    <a:pt x="215976" y="392720"/>
                  </a:moveTo>
                  <a:lnTo>
                    <a:pt x="215976" y="327251"/>
                  </a:lnTo>
                </a:path>
                <a:path extrusionOk="0" h="458469" w="576579">
                  <a:moveTo>
                    <a:pt x="360054" y="392720"/>
                  </a:moveTo>
                  <a:lnTo>
                    <a:pt x="360054" y="327251"/>
                  </a:lnTo>
                </a:path>
                <a:path extrusionOk="0" h="458469" w="576579">
                  <a:moveTo>
                    <a:pt x="504038" y="392720"/>
                  </a:moveTo>
                  <a:lnTo>
                    <a:pt x="504038" y="327251"/>
                  </a:lnTo>
                </a:path>
                <a:path extrusionOk="0" h="458469" w="576579">
                  <a:moveTo>
                    <a:pt x="143984" y="327251"/>
                  </a:moveTo>
                  <a:lnTo>
                    <a:pt x="143984" y="261782"/>
                  </a:lnTo>
                </a:path>
                <a:path extrusionOk="0" h="458469" w="576579">
                  <a:moveTo>
                    <a:pt x="287968" y="327251"/>
                  </a:moveTo>
                  <a:lnTo>
                    <a:pt x="287968" y="261782"/>
                  </a:lnTo>
                </a:path>
                <a:path extrusionOk="0" h="458469" w="576579">
                  <a:moveTo>
                    <a:pt x="432046" y="327251"/>
                  </a:moveTo>
                  <a:lnTo>
                    <a:pt x="432046" y="261782"/>
                  </a:lnTo>
                </a:path>
                <a:path extrusionOk="0" h="458469" w="576579">
                  <a:moveTo>
                    <a:pt x="71992" y="261782"/>
                  </a:moveTo>
                  <a:lnTo>
                    <a:pt x="71992" y="196407"/>
                  </a:lnTo>
                </a:path>
                <a:path extrusionOk="0" h="458469" w="576579">
                  <a:moveTo>
                    <a:pt x="215976" y="261782"/>
                  </a:moveTo>
                  <a:lnTo>
                    <a:pt x="215976" y="196407"/>
                  </a:lnTo>
                </a:path>
                <a:path extrusionOk="0" h="458469" w="576579">
                  <a:moveTo>
                    <a:pt x="360054" y="261782"/>
                  </a:moveTo>
                  <a:lnTo>
                    <a:pt x="360054" y="196407"/>
                  </a:lnTo>
                </a:path>
                <a:path extrusionOk="0" h="458469" w="576579">
                  <a:moveTo>
                    <a:pt x="504038" y="261782"/>
                  </a:moveTo>
                  <a:lnTo>
                    <a:pt x="504038" y="196407"/>
                  </a:lnTo>
                </a:path>
                <a:path extrusionOk="0" h="458469" w="576579">
                  <a:moveTo>
                    <a:pt x="143984" y="196407"/>
                  </a:moveTo>
                  <a:lnTo>
                    <a:pt x="143984" y="130938"/>
                  </a:lnTo>
                </a:path>
                <a:path extrusionOk="0" h="458469" w="576579">
                  <a:moveTo>
                    <a:pt x="287968" y="196407"/>
                  </a:moveTo>
                  <a:lnTo>
                    <a:pt x="287968" y="130938"/>
                  </a:lnTo>
                </a:path>
                <a:path extrusionOk="0" h="458469" w="576579">
                  <a:moveTo>
                    <a:pt x="432046" y="196407"/>
                  </a:moveTo>
                  <a:lnTo>
                    <a:pt x="432046" y="130938"/>
                  </a:lnTo>
                </a:path>
                <a:path extrusionOk="0" h="458469" w="576579">
                  <a:moveTo>
                    <a:pt x="71992" y="130938"/>
                  </a:moveTo>
                  <a:lnTo>
                    <a:pt x="71992" y="65469"/>
                  </a:lnTo>
                </a:path>
                <a:path extrusionOk="0" h="458469" w="576579">
                  <a:moveTo>
                    <a:pt x="215976" y="130938"/>
                  </a:moveTo>
                  <a:lnTo>
                    <a:pt x="215976" y="65469"/>
                  </a:lnTo>
                </a:path>
                <a:path extrusionOk="0" h="458469" w="576579">
                  <a:moveTo>
                    <a:pt x="360054" y="130938"/>
                  </a:moveTo>
                  <a:lnTo>
                    <a:pt x="360054" y="65469"/>
                  </a:lnTo>
                </a:path>
                <a:path extrusionOk="0" h="458469" w="576579">
                  <a:moveTo>
                    <a:pt x="504038" y="130938"/>
                  </a:moveTo>
                  <a:lnTo>
                    <a:pt x="504038" y="65469"/>
                  </a:lnTo>
                </a:path>
                <a:path extrusionOk="0" h="458469" w="576579">
                  <a:moveTo>
                    <a:pt x="143984" y="65469"/>
                  </a:moveTo>
                  <a:lnTo>
                    <a:pt x="143984" y="0"/>
                  </a:lnTo>
                </a:path>
                <a:path extrusionOk="0" h="458469" w="576579">
                  <a:moveTo>
                    <a:pt x="287968" y="65469"/>
                  </a:moveTo>
                  <a:lnTo>
                    <a:pt x="287968" y="0"/>
                  </a:lnTo>
                </a:path>
                <a:path extrusionOk="0" h="458469" w="576579">
                  <a:moveTo>
                    <a:pt x="432046" y="65469"/>
                  </a:moveTo>
                  <a:lnTo>
                    <a:pt x="432046" y="0"/>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249" name="Google Shape;5249;p191"/>
          <p:cNvSpPr txBox="1"/>
          <p:nvPr/>
        </p:nvSpPr>
        <p:spPr>
          <a:xfrm>
            <a:off x="6561428" y="2216521"/>
            <a:ext cx="320040" cy="135255"/>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700">
                <a:solidFill>
                  <a:srgbClr val="1E4973"/>
                </a:solidFill>
                <a:latin typeface="Carlito"/>
                <a:ea typeface="Carlito"/>
                <a:cs typeface="Carlito"/>
                <a:sym typeface="Carlito"/>
              </a:rPr>
              <a:t>Firewall</a:t>
            </a:r>
            <a:endParaRPr sz="700">
              <a:solidFill>
                <a:schemeClr val="dk1"/>
              </a:solidFill>
              <a:latin typeface="Carlito"/>
              <a:ea typeface="Carlito"/>
              <a:cs typeface="Carlito"/>
              <a:sym typeface="Carlito"/>
            </a:endParaRPr>
          </a:p>
        </p:txBody>
      </p:sp>
      <p:grpSp>
        <p:nvGrpSpPr>
          <p:cNvPr id="5250" name="Google Shape;5250;p191"/>
          <p:cNvGrpSpPr/>
          <p:nvPr/>
        </p:nvGrpSpPr>
        <p:grpSpPr>
          <a:xfrm>
            <a:off x="1676410" y="2907702"/>
            <a:ext cx="2556330" cy="1012957"/>
            <a:chOff x="1676410" y="2907702"/>
            <a:chExt cx="2556330" cy="1012957"/>
          </a:xfrm>
        </p:grpSpPr>
        <p:sp>
          <p:nvSpPr>
            <p:cNvPr id="5251" name="Google Shape;5251;p191"/>
            <p:cNvSpPr/>
            <p:nvPr/>
          </p:nvSpPr>
          <p:spPr>
            <a:xfrm>
              <a:off x="1729987" y="2989468"/>
              <a:ext cx="817244" cy="0"/>
            </a:xfrm>
            <a:custGeom>
              <a:rect b="b" l="l" r="r" t="t"/>
              <a:pathLst>
                <a:path extrusionOk="0" h="120000" w="817244">
                  <a:moveTo>
                    <a:pt x="816890" y="0"/>
                  </a:moveTo>
                  <a:lnTo>
                    <a:pt x="0" y="0"/>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2" name="Google Shape;5252;p191"/>
            <p:cNvSpPr/>
            <p:nvPr/>
          </p:nvSpPr>
          <p:spPr>
            <a:xfrm>
              <a:off x="1676410" y="2958841"/>
              <a:ext cx="61594" cy="61594"/>
            </a:xfrm>
            <a:custGeom>
              <a:rect b="b" l="l" r="r" t="t"/>
              <a:pathLst>
                <a:path extrusionOk="0" h="61594" w="61594">
                  <a:moveTo>
                    <a:pt x="61226" y="0"/>
                  </a:moveTo>
                  <a:lnTo>
                    <a:pt x="0" y="30627"/>
                  </a:lnTo>
                  <a:lnTo>
                    <a:pt x="61226" y="61254"/>
                  </a:lnTo>
                  <a:lnTo>
                    <a:pt x="61226"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3" name="Google Shape;5253;p191"/>
            <p:cNvSpPr/>
            <p:nvPr/>
          </p:nvSpPr>
          <p:spPr>
            <a:xfrm>
              <a:off x="2799646" y="2989468"/>
              <a:ext cx="0" cy="877569"/>
            </a:xfrm>
            <a:custGeom>
              <a:rect b="b" l="l" r="r" t="t"/>
              <a:pathLst>
                <a:path extrusionOk="0" h="877570" w="120000">
                  <a:moveTo>
                    <a:pt x="0" y="0"/>
                  </a:moveTo>
                  <a:lnTo>
                    <a:pt x="0" y="877257"/>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4" name="Google Shape;5254;p191"/>
            <p:cNvSpPr/>
            <p:nvPr/>
          </p:nvSpPr>
          <p:spPr>
            <a:xfrm>
              <a:off x="2769033" y="3859065"/>
              <a:ext cx="61594" cy="61594"/>
            </a:xfrm>
            <a:custGeom>
              <a:rect b="b" l="l" r="r" t="t"/>
              <a:pathLst>
                <a:path extrusionOk="0" h="61595" w="61594">
                  <a:moveTo>
                    <a:pt x="61226" y="0"/>
                  </a:moveTo>
                  <a:lnTo>
                    <a:pt x="0" y="0"/>
                  </a:lnTo>
                  <a:lnTo>
                    <a:pt x="30613" y="61254"/>
                  </a:lnTo>
                  <a:lnTo>
                    <a:pt x="61226"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5" name="Google Shape;5255;p191"/>
            <p:cNvSpPr/>
            <p:nvPr/>
          </p:nvSpPr>
          <p:spPr>
            <a:xfrm>
              <a:off x="2799646" y="2989468"/>
              <a:ext cx="1379220" cy="0"/>
            </a:xfrm>
            <a:custGeom>
              <a:rect b="b" l="l" r="r" t="t"/>
              <a:pathLst>
                <a:path extrusionOk="0" h="120000" w="1379220">
                  <a:moveTo>
                    <a:pt x="0" y="0"/>
                  </a:moveTo>
                  <a:lnTo>
                    <a:pt x="1379177" y="0"/>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6" name="Google Shape;5256;p191"/>
            <p:cNvSpPr/>
            <p:nvPr/>
          </p:nvSpPr>
          <p:spPr>
            <a:xfrm>
              <a:off x="4171146" y="2958841"/>
              <a:ext cx="61594" cy="61594"/>
            </a:xfrm>
            <a:custGeom>
              <a:rect b="b" l="l" r="r" t="t"/>
              <a:pathLst>
                <a:path extrusionOk="0" h="61594" w="61595">
                  <a:moveTo>
                    <a:pt x="0" y="0"/>
                  </a:moveTo>
                  <a:lnTo>
                    <a:pt x="0" y="61254"/>
                  </a:lnTo>
                  <a:lnTo>
                    <a:pt x="61226" y="30627"/>
                  </a:lnTo>
                  <a:lnTo>
                    <a:pt x="0"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7" name="Google Shape;5257;p191"/>
            <p:cNvSpPr/>
            <p:nvPr/>
          </p:nvSpPr>
          <p:spPr>
            <a:xfrm>
              <a:off x="2546878" y="2907702"/>
              <a:ext cx="506095" cy="163830"/>
            </a:xfrm>
            <a:custGeom>
              <a:rect b="b" l="l" r="r" t="t"/>
              <a:pathLst>
                <a:path extrusionOk="0" h="163830" w="506094">
                  <a:moveTo>
                    <a:pt x="476701" y="143301"/>
                  </a:moveTo>
                  <a:lnTo>
                    <a:pt x="28927" y="143301"/>
                  </a:lnTo>
                  <a:lnTo>
                    <a:pt x="39038" y="163532"/>
                  </a:lnTo>
                  <a:lnTo>
                    <a:pt x="466591" y="163532"/>
                  </a:lnTo>
                  <a:lnTo>
                    <a:pt x="476701" y="143301"/>
                  </a:lnTo>
                  <a:close/>
                </a:path>
                <a:path extrusionOk="0" h="163830" w="506094">
                  <a:moveTo>
                    <a:pt x="505536" y="0"/>
                  </a:moveTo>
                  <a:lnTo>
                    <a:pt x="0" y="0"/>
                  </a:lnTo>
                  <a:lnTo>
                    <a:pt x="0" y="133654"/>
                  </a:lnTo>
                  <a:lnTo>
                    <a:pt x="505536" y="133654"/>
                  </a:lnTo>
                  <a:lnTo>
                    <a:pt x="505536"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8" name="Google Shape;5258;p191"/>
            <p:cNvSpPr/>
            <p:nvPr/>
          </p:nvSpPr>
          <p:spPr>
            <a:xfrm>
              <a:off x="2546878" y="2907702"/>
              <a:ext cx="506095" cy="163830"/>
            </a:xfrm>
            <a:custGeom>
              <a:rect b="b" l="l" r="r" t="t"/>
              <a:pathLst>
                <a:path extrusionOk="0" h="163830" w="506094">
                  <a:moveTo>
                    <a:pt x="466591" y="163532"/>
                  </a:moveTo>
                  <a:lnTo>
                    <a:pt x="476701" y="143301"/>
                  </a:lnTo>
                  <a:lnTo>
                    <a:pt x="28927" y="143301"/>
                  </a:lnTo>
                  <a:lnTo>
                    <a:pt x="39038" y="163532"/>
                  </a:lnTo>
                  <a:lnTo>
                    <a:pt x="466591" y="163532"/>
                  </a:lnTo>
                  <a:close/>
                </a:path>
                <a:path extrusionOk="0" h="163830" w="506094">
                  <a:moveTo>
                    <a:pt x="0" y="133654"/>
                  </a:moveTo>
                  <a:lnTo>
                    <a:pt x="505536" y="133654"/>
                  </a:lnTo>
                  <a:lnTo>
                    <a:pt x="505536" y="0"/>
                  </a:lnTo>
                  <a:lnTo>
                    <a:pt x="0" y="0"/>
                  </a:lnTo>
                  <a:lnTo>
                    <a:pt x="0" y="133654"/>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9" name="Google Shape;5259;p191"/>
            <p:cNvSpPr/>
            <p:nvPr/>
          </p:nvSpPr>
          <p:spPr>
            <a:xfrm>
              <a:off x="2936889" y="2933764"/>
              <a:ext cx="86995" cy="82550"/>
            </a:xfrm>
            <a:custGeom>
              <a:rect b="b" l="l" r="r" t="t"/>
              <a:pathLst>
                <a:path extrusionOk="0" h="82550" w="86994">
                  <a:moveTo>
                    <a:pt x="86678" y="0"/>
                  </a:moveTo>
                  <a:lnTo>
                    <a:pt x="0" y="0"/>
                  </a:lnTo>
                  <a:lnTo>
                    <a:pt x="0" y="82303"/>
                  </a:lnTo>
                  <a:lnTo>
                    <a:pt x="86678" y="82303"/>
                  </a:lnTo>
                  <a:lnTo>
                    <a:pt x="86678" y="0"/>
                  </a:lnTo>
                  <a:close/>
                </a:path>
              </a:pathLst>
            </a:custGeom>
            <a:solidFill>
              <a:srgbClr val="AAD28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0" name="Google Shape;5260;p191"/>
            <p:cNvSpPr/>
            <p:nvPr/>
          </p:nvSpPr>
          <p:spPr>
            <a:xfrm>
              <a:off x="2936889" y="2933764"/>
              <a:ext cx="86995" cy="82550"/>
            </a:xfrm>
            <a:custGeom>
              <a:rect b="b" l="l" r="r" t="t"/>
              <a:pathLst>
                <a:path extrusionOk="0" h="82550" w="86994">
                  <a:moveTo>
                    <a:pt x="0" y="82303"/>
                  </a:moveTo>
                  <a:lnTo>
                    <a:pt x="86678" y="82303"/>
                  </a:lnTo>
                  <a:lnTo>
                    <a:pt x="86678" y="0"/>
                  </a:lnTo>
                  <a:lnTo>
                    <a:pt x="0" y="0"/>
                  </a:lnTo>
                  <a:lnTo>
                    <a:pt x="0" y="82303"/>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1" name="Google Shape;5261;p191"/>
            <p:cNvSpPr/>
            <p:nvPr/>
          </p:nvSpPr>
          <p:spPr>
            <a:xfrm>
              <a:off x="2587028" y="2940862"/>
              <a:ext cx="429895" cy="67310"/>
            </a:xfrm>
            <a:custGeom>
              <a:rect b="b" l="l" r="r" t="t"/>
              <a:pathLst>
                <a:path extrusionOk="0" h="67310" w="429894">
                  <a:moveTo>
                    <a:pt x="35483" y="41211"/>
                  </a:moveTo>
                  <a:lnTo>
                    <a:pt x="0" y="41211"/>
                  </a:lnTo>
                  <a:lnTo>
                    <a:pt x="0" y="58356"/>
                  </a:lnTo>
                  <a:lnTo>
                    <a:pt x="9182" y="58356"/>
                  </a:lnTo>
                  <a:lnTo>
                    <a:pt x="9182" y="67246"/>
                  </a:lnTo>
                  <a:lnTo>
                    <a:pt x="26314" y="67246"/>
                  </a:lnTo>
                  <a:lnTo>
                    <a:pt x="26314" y="58356"/>
                  </a:lnTo>
                  <a:lnTo>
                    <a:pt x="35483" y="58356"/>
                  </a:lnTo>
                  <a:lnTo>
                    <a:pt x="35483" y="41211"/>
                  </a:lnTo>
                  <a:close/>
                </a:path>
                <a:path extrusionOk="0" h="67310" w="429894">
                  <a:moveTo>
                    <a:pt x="35483" y="0"/>
                  </a:moveTo>
                  <a:lnTo>
                    <a:pt x="0" y="0"/>
                  </a:lnTo>
                  <a:lnTo>
                    <a:pt x="0" y="17145"/>
                  </a:lnTo>
                  <a:lnTo>
                    <a:pt x="9182" y="17145"/>
                  </a:lnTo>
                  <a:lnTo>
                    <a:pt x="9182" y="26035"/>
                  </a:lnTo>
                  <a:lnTo>
                    <a:pt x="26314" y="26035"/>
                  </a:lnTo>
                  <a:lnTo>
                    <a:pt x="26314" y="17145"/>
                  </a:lnTo>
                  <a:lnTo>
                    <a:pt x="35483" y="17145"/>
                  </a:lnTo>
                  <a:lnTo>
                    <a:pt x="35483" y="0"/>
                  </a:lnTo>
                  <a:close/>
                </a:path>
                <a:path extrusionOk="0" h="67310" w="429894">
                  <a:moveTo>
                    <a:pt x="92684" y="41211"/>
                  </a:moveTo>
                  <a:lnTo>
                    <a:pt x="57111" y="41211"/>
                  </a:lnTo>
                  <a:lnTo>
                    <a:pt x="57111" y="58356"/>
                  </a:lnTo>
                  <a:lnTo>
                    <a:pt x="66382" y="58356"/>
                  </a:lnTo>
                  <a:lnTo>
                    <a:pt x="66382" y="67246"/>
                  </a:lnTo>
                  <a:lnTo>
                    <a:pt x="83413" y="67246"/>
                  </a:lnTo>
                  <a:lnTo>
                    <a:pt x="83413" y="58356"/>
                  </a:lnTo>
                  <a:lnTo>
                    <a:pt x="92684" y="58356"/>
                  </a:lnTo>
                  <a:lnTo>
                    <a:pt x="92684" y="41211"/>
                  </a:lnTo>
                  <a:close/>
                </a:path>
                <a:path extrusionOk="0" h="67310" w="429894">
                  <a:moveTo>
                    <a:pt x="92684" y="0"/>
                  </a:moveTo>
                  <a:lnTo>
                    <a:pt x="57111" y="0"/>
                  </a:lnTo>
                  <a:lnTo>
                    <a:pt x="57111" y="17145"/>
                  </a:lnTo>
                  <a:lnTo>
                    <a:pt x="66382" y="17145"/>
                  </a:lnTo>
                  <a:lnTo>
                    <a:pt x="66382" y="26035"/>
                  </a:lnTo>
                  <a:lnTo>
                    <a:pt x="83413" y="26035"/>
                  </a:lnTo>
                  <a:lnTo>
                    <a:pt x="83413" y="17145"/>
                  </a:lnTo>
                  <a:lnTo>
                    <a:pt x="92684" y="17145"/>
                  </a:lnTo>
                  <a:lnTo>
                    <a:pt x="92684" y="0"/>
                  </a:lnTo>
                  <a:close/>
                </a:path>
                <a:path extrusionOk="0" h="67310" w="429894">
                  <a:moveTo>
                    <a:pt x="149796" y="41211"/>
                  </a:moveTo>
                  <a:lnTo>
                    <a:pt x="114223" y="41211"/>
                  </a:lnTo>
                  <a:lnTo>
                    <a:pt x="114223" y="58356"/>
                  </a:lnTo>
                  <a:lnTo>
                    <a:pt x="123482" y="58356"/>
                  </a:lnTo>
                  <a:lnTo>
                    <a:pt x="123482" y="67246"/>
                  </a:lnTo>
                  <a:lnTo>
                    <a:pt x="140525" y="67246"/>
                  </a:lnTo>
                  <a:lnTo>
                    <a:pt x="140525" y="58356"/>
                  </a:lnTo>
                  <a:lnTo>
                    <a:pt x="149796" y="58356"/>
                  </a:lnTo>
                  <a:lnTo>
                    <a:pt x="149796" y="41211"/>
                  </a:lnTo>
                  <a:close/>
                </a:path>
                <a:path extrusionOk="0" h="67310" w="429894">
                  <a:moveTo>
                    <a:pt x="149796" y="0"/>
                  </a:moveTo>
                  <a:lnTo>
                    <a:pt x="114223" y="0"/>
                  </a:lnTo>
                  <a:lnTo>
                    <a:pt x="114223" y="17145"/>
                  </a:lnTo>
                  <a:lnTo>
                    <a:pt x="123482" y="17145"/>
                  </a:lnTo>
                  <a:lnTo>
                    <a:pt x="123482" y="26035"/>
                  </a:lnTo>
                  <a:lnTo>
                    <a:pt x="140525" y="26035"/>
                  </a:lnTo>
                  <a:lnTo>
                    <a:pt x="140525" y="17145"/>
                  </a:lnTo>
                  <a:lnTo>
                    <a:pt x="149796" y="17145"/>
                  </a:lnTo>
                  <a:lnTo>
                    <a:pt x="149796" y="0"/>
                  </a:lnTo>
                  <a:close/>
                </a:path>
                <a:path extrusionOk="0" h="67310" w="429894">
                  <a:moveTo>
                    <a:pt x="206895" y="41211"/>
                  </a:moveTo>
                  <a:lnTo>
                    <a:pt x="171323" y="41211"/>
                  </a:lnTo>
                  <a:lnTo>
                    <a:pt x="171323" y="58356"/>
                  </a:lnTo>
                  <a:lnTo>
                    <a:pt x="180594" y="58356"/>
                  </a:lnTo>
                  <a:lnTo>
                    <a:pt x="180594" y="67246"/>
                  </a:lnTo>
                  <a:lnTo>
                    <a:pt x="197637" y="67246"/>
                  </a:lnTo>
                  <a:lnTo>
                    <a:pt x="197637" y="58356"/>
                  </a:lnTo>
                  <a:lnTo>
                    <a:pt x="206895" y="58356"/>
                  </a:lnTo>
                  <a:lnTo>
                    <a:pt x="206895" y="41211"/>
                  </a:lnTo>
                  <a:close/>
                </a:path>
                <a:path extrusionOk="0" h="67310" w="429894">
                  <a:moveTo>
                    <a:pt x="206895" y="0"/>
                  </a:moveTo>
                  <a:lnTo>
                    <a:pt x="171323" y="0"/>
                  </a:lnTo>
                  <a:lnTo>
                    <a:pt x="171323" y="17145"/>
                  </a:lnTo>
                  <a:lnTo>
                    <a:pt x="180594" y="17145"/>
                  </a:lnTo>
                  <a:lnTo>
                    <a:pt x="180594" y="26035"/>
                  </a:lnTo>
                  <a:lnTo>
                    <a:pt x="197637" y="26035"/>
                  </a:lnTo>
                  <a:lnTo>
                    <a:pt x="197637" y="17145"/>
                  </a:lnTo>
                  <a:lnTo>
                    <a:pt x="206895" y="17145"/>
                  </a:lnTo>
                  <a:lnTo>
                    <a:pt x="206895" y="0"/>
                  </a:lnTo>
                  <a:close/>
                </a:path>
                <a:path extrusionOk="0" h="67310" w="429894">
                  <a:moveTo>
                    <a:pt x="264007" y="41211"/>
                  </a:moveTo>
                  <a:lnTo>
                    <a:pt x="228434" y="41211"/>
                  </a:lnTo>
                  <a:lnTo>
                    <a:pt x="228434" y="58356"/>
                  </a:lnTo>
                  <a:lnTo>
                    <a:pt x="237705" y="58356"/>
                  </a:lnTo>
                  <a:lnTo>
                    <a:pt x="237705" y="67246"/>
                  </a:lnTo>
                  <a:lnTo>
                    <a:pt x="254736" y="67246"/>
                  </a:lnTo>
                  <a:lnTo>
                    <a:pt x="254736" y="58356"/>
                  </a:lnTo>
                  <a:lnTo>
                    <a:pt x="264007" y="58356"/>
                  </a:lnTo>
                  <a:lnTo>
                    <a:pt x="264007" y="41211"/>
                  </a:lnTo>
                  <a:close/>
                </a:path>
                <a:path extrusionOk="0" h="67310" w="429894">
                  <a:moveTo>
                    <a:pt x="264007" y="0"/>
                  </a:moveTo>
                  <a:lnTo>
                    <a:pt x="228434" y="0"/>
                  </a:lnTo>
                  <a:lnTo>
                    <a:pt x="228434" y="17145"/>
                  </a:lnTo>
                  <a:lnTo>
                    <a:pt x="237705" y="17145"/>
                  </a:lnTo>
                  <a:lnTo>
                    <a:pt x="237705" y="26035"/>
                  </a:lnTo>
                  <a:lnTo>
                    <a:pt x="254736" y="26035"/>
                  </a:lnTo>
                  <a:lnTo>
                    <a:pt x="254736" y="17145"/>
                  </a:lnTo>
                  <a:lnTo>
                    <a:pt x="264007" y="17145"/>
                  </a:lnTo>
                  <a:lnTo>
                    <a:pt x="264007" y="0"/>
                  </a:lnTo>
                  <a:close/>
                </a:path>
                <a:path extrusionOk="0" h="67310" w="429894">
                  <a:moveTo>
                    <a:pt x="429425" y="15544"/>
                  </a:moveTo>
                  <a:lnTo>
                    <a:pt x="421195" y="6654"/>
                  </a:lnTo>
                  <a:lnTo>
                    <a:pt x="413791" y="6654"/>
                  </a:lnTo>
                  <a:lnTo>
                    <a:pt x="420065" y="12839"/>
                  </a:lnTo>
                  <a:lnTo>
                    <a:pt x="404152" y="12839"/>
                  </a:lnTo>
                  <a:lnTo>
                    <a:pt x="393204" y="27076"/>
                  </a:lnTo>
                  <a:lnTo>
                    <a:pt x="382244" y="12839"/>
                  </a:lnTo>
                  <a:lnTo>
                    <a:pt x="366331" y="12839"/>
                  </a:lnTo>
                  <a:lnTo>
                    <a:pt x="372605" y="6654"/>
                  </a:lnTo>
                  <a:lnTo>
                    <a:pt x="365112" y="6654"/>
                  </a:lnTo>
                  <a:lnTo>
                    <a:pt x="356971" y="15544"/>
                  </a:lnTo>
                  <a:lnTo>
                    <a:pt x="365213" y="24536"/>
                  </a:lnTo>
                  <a:lnTo>
                    <a:pt x="372605" y="24536"/>
                  </a:lnTo>
                  <a:lnTo>
                    <a:pt x="366242" y="18173"/>
                  </a:lnTo>
                  <a:lnTo>
                    <a:pt x="378498" y="18262"/>
                  </a:lnTo>
                  <a:lnTo>
                    <a:pt x="389267" y="32219"/>
                  </a:lnTo>
                  <a:lnTo>
                    <a:pt x="375500" y="49923"/>
                  </a:lnTo>
                  <a:lnTo>
                    <a:pt x="366242" y="50012"/>
                  </a:lnTo>
                  <a:lnTo>
                    <a:pt x="372605" y="43738"/>
                  </a:lnTo>
                  <a:lnTo>
                    <a:pt x="365213" y="43738"/>
                  </a:lnTo>
                  <a:lnTo>
                    <a:pt x="356971" y="52641"/>
                  </a:lnTo>
                  <a:lnTo>
                    <a:pt x="365112" y="61531"/>
                  </a:lnTo>
                  <a:lnTo>
                    <a:pt x="372605" y="61531"/>
                  </a:lnTo>
                  <a:lnTo>
                    <a:pt x="366331" y="55359"/>
                  </a:lnTo>
                  <a:lnTo>
                    <a:pt x="379349" y="55359"/>
                  </a:lnTo>
                  <a:lnTo>
                    <a:pt x="393204" y="37376"/>
                  </a:lnTo>
                  <a:lnTo>
                    <a:pt x="407060" y="55359"/>
                  </a:lnTo>
                  <a:lnTo>
                    <a:pt x="420065" y="55359"/>
                  </a:lnTo>
                  <a:lnTo>
                    <a:pt x="413791" y="61531"/>
                  </a:lnTo>
                  <a:lnTo>
                    <a:pt x="421195" y="61531"/>
                  </a:lnTo>
                  <a:lnTo>
                    <a:pt x="429425" y="52641"/>
                  </a:lnTo>
                  <a:lnTo>
                    <a:pt x="421195" y="43738"/>
                  </a:lnTo>
                  <a:lnTo>
                    <a:pt x="413791" y="43738"/>
                  </a:lnTo>
                  <a:lnTo>
                    <a:pt x="420166" y="50012"/>
                  </a:lnTo>
                  <a:lnTo>
                    <a:pt x="410895" y="49923"/>
                  </a:lnTo>
                  <a:lnTo>
                    <a:pt x="397129" y="32219"/>
                  </a:lnTo>
                  <a:lnTo>
                    <a:pt x="407898" y="18262"/>
                  </a:lnTo>
                  <a:lnTo>
                    <a:pt x="420166" y="18173"/>
                  </a:lnTo>
                  <a:lnTo>
                    <a:pt x="413791" y="24536"/>
                  </a:lnTo>
                  <a:lnTo>
                    <a:pt x="421195" y="24536"/>
                  </a:lnTo>
                  <a:lnTo>
                    <a:pt x="429425" y="1554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262" name="Google Shape;5262;p191"/>
          <p:cNvGrpSpPr/>
          <p:nvPr/>
        </p:nvGrpSpPr>
        <p:grpSpPr>
          <a:xfrm>
            <a:off x="6127758" y="1056584"/>
            <a:ext cx="885247" cy="2792873"/>
            <a:chOff x="6127758" y="1056584"/>
            <a:chExt cx="885247" cy="2792873"/>
          </a:xfrm>
        </p:grpSpPr>
        <p:sp>
          <p:nvSpPr>
            <p:cNvPr id="5263" name="Google Shape;5263;p191"/>
            <p:cNvSpPr/>
            <p:nvPr/>
          </p:nvSpPr>
          <p:spPr>
            <a:xfrm>
              <a:off x="6361428" y="1056584"/>
              <a:ext cx="61594" cy="61594"/>
            </a:xfrm>
            <a:custGeom>
              <a:rect b="b" l="l" r="r" t="t"/>
              <a:pathLst>
                <a:path extrusionOk="0" h="61594" w="61595">
                  <a:moveTo>
                    <a:pt x="0" y="0"/>
                  </a:moveTo>
                  <a:lnTo>
                    <a:pt x="0" y="61254"/>
                  </a:lnTo>
                  <a:lnTo>
                    <a:pt x="61226" y="30627"/>
                  </a:lnTo>
                  <a:lnTo>
                    <a:pt x="0"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4" name="Google Shape;5264;p191"/>
            <p:cNvSpPr/>
            <p:nvPr/>
          </p:nvSpPr>
          <p:spPr>
            <a:xfrm>
              <a:off x="6559617" y="1180498"/>
              <a:ext cx="0" cy="435609"/>
            </a:xfrm>
            <a:custGeom>
              <a:rect b="b" l="l" r="r" t="t"/>
              <a:pathLst>
                <a:path extrusionOk="0" h="435609" w="120000">
                  <a:moveTo>
                    <a:pt x="0" y="0"/>
                  </a:moveTo>
                  <a:lnTo>
                    <a:pt x="0" y="435149"/>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5" name="Google Shape;5265;p191"/>
            <p:cNvSpPr/>
            <p:nvPr/>
          </p:nvSpPr>
          <p:spPr>
            <a:xfrm>
              <a:off x="6529004" y="1607967"/>
              <a:ext cx="61594" cy="61594"/>
            </a:xfrm>
            <a:custGeom>
              <a:rect b="b" l="l" r="r" t="t"/>
              <a:pathLst>
                <a:path extrusionOk="0" h="61594" w="61595">
                  <a:moveTo>
                    <a:pt x="61226" y="0"/>
                  </a:moveTo>
                  <a:lnTo>
                    <a:pt x="0" y="0"/>
                  </a:lnTo>
                  <a:lnTo>
                    <a:pt x="30613" y="61254"/>
                  </a:lnTo>
                  <a:lnTo>
                    <a:pt x="61226"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6" name="Google Shape;5266;p191"/>
            <p:cNvSpPr/>
            <p:nvPr/>
          </p:nvSpPr>
          <p:spPr>
            <a:xfrm>
              <a:off x="6759678" y="2132095"/>
              <a:ext cx="0" cy="595630"/>
            </a:xfrm>
            <a:custGeom>
              <a:rect b="b" l="l" r="r" t="t"/>
              <a:pathLst>
                <a:path extrusionOk="0" h="595630" w="120000">
                  <a:moveTo>
                    <a:pt x="0" y="0"/>
                  </a:moveTo>
                  <a:lnTo>
                    <a:pt x="0" y="595497"/>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7" name="Google Shape;5267;p191"/>
            <p:cNvSpPr/>
            <p:nvPr/>
          </p:nvSpPr>
          <p:spPr>
            <a:xfrm>
              <a:off x="6729065" y="2720005"/>
              <a:ext cx="61594" cy="61594"/>
            </a:xfrm>
            <a:custGeom>
              <a:rect b="b" l="l" r="r" t="t"/>
              <a:pathLst>
                <a:path extrusionOk="0" h="61594" w="61595">
                  <a:moveTo>
                    <a:pt x="61226" y="0"/>
                  </a:moveTo>
                  <a:lnTo>
                    <a:pt x="0" y="0"/>
                  </a:lnTo>
                  <a:lnTo>
                    <a:pt x="30613" y="61254"/>
                  </a:lnTo>
                  <a:lnTo>
                    <a:pt x="61226"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8" name="Google Shape;5268;p191"/>
            <p:cNvSpPr/>
            <p:nvPr/>
          </p:nvSpPr>
          <p:spPr>
            <a:xfrm>
              <a:off x="6506910" y="2781260"/>
              <a:ext cx="506095" cy="163830"/>
            </a:xfrm>
            <a:custGeom>
              <a:rect b="b" l="l" r="r" t="t"/>
              <a:pathLst>
                <a:path extrusionOk="0" h="163830" w="506095">
                  <a:moveTo>
                    <a:pt x="476701" y="143301"/>
                  </a:moveTo>
                  <a:lnTo>
                    <a:pt x="28927" y="143301"/>
                  </a:lnTo>
                  <a:lnTo>
                    <a:pt x="39038" y="163532"/>
                  </a:lnTo>
                  <a:lnTo>
                    <a:pt x="466591" y="163532"/>
                  </a:lnTo>
                  <a:lnTo>
                    <a:pt x="476701" y="143301"/>
                  </a:lnTo>
                  <a:close/>
                </a:path>
                <a:path extrusionOk="0" h="163830" w="506095">
                  <a:moveTo>
                    <a:pt x="505536" y="0"/>
                  </a:moveTo>
                  <a:lnTo>
                    <a:pt x="0" y="0"/>
                  </a:lnTo>
                  <a:lnTo>
                    <a:pt x="0" y="133654"/>
                  </a:lnTo>
                  <a:lnTo>
                    <a:pt x="505536" y="133654"/>
                  </a:lnTo>
                  <a:lnTo>
                    <a:pt x="505536"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9" name="Google Shape;5269;p191"/>
            <p:cNvSpPr/>
            <p:nvPr/>
          </p:nvSpPr>
          <p:spPr>
            <a:xfrm>
              <a:off x="6506910" y="2781260"/>
              <a:ext cx="506095" cy="163830"/>
            </a:xfrm>
            <a:custGeom>
              <a:rect b="b" l="l" r="r" t="t"/>
              <a:pathLst>
                <a:path extrusionOk="0" h="163830" w="506095">
                  <a:moveTo>
                    <a:pt x="466591" y="163532"/>
                  </a:moveTo>
                  <a:lnTo>
                    <a:pt x="476701" y="143301"/>
                  </a:lnTo>
                  <a:lnTo>
                    <a:pt x="28927" y="143301"/>
                  </a:lnTo>
                  <a:lnTo>
                    <a:pt x="39038" y="163532"/>
                  </a:lnTo>
                  <a:lnTo>
                    <a:pt x="466591" y="163532"/>
                  </a:lnTo>
                  <a:close/>
                </a:path>
                <a:path extrusionOk="0" h="163830" w="506095">
                  <a:moveTo>
                    <a:pt x="0" y="133654"/>
                  </a:moveTo>
                  <a:lnTo>
                    <a:pt x="505536" y="133654"/>
                  </a:lnTo>
                  <a:lnTo>
                    <a:pt x="505536" y="0"/>
                  </a:lnTo>
                  <a:lnTo>
                    <a:pt x="0" y="0"/>
                  </a:lnTo>
                  <a:lnTo>
                    <a:pt x="0" y="133654"/>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0" name="Google Shape;5270;p191"/>
            <p:cNvSpPr/>
            <p:nvPr/>
          </p:nvSpPr>
          <p:spPr>
            <a:xfrm>
              <a:off x="6896922" y="2807322"/>
              <a:ext cx="86995" cy="82550"/>
            </a:xfrm>
            <a:custGeom>
              <a:rect b="b" l="l" r="r" t="t"/>
              <a:pathLst>
                <a:path extrusionOk="0" h="82550" w="86995">
                  <a:moveTo>
                    <a:pt x="86678" y="0"/>
                  </a:moveTo>
                  <a:lnTo>
                    <a:pt x="0" y="0"/>
                  </a:lnTo>
                  <a:lnTo>
                    <a:pt x="0" y="82303"/>
                  </a:lnTo>
                  <a:lnTo>
                    <a:pt x="86678" y="82303"/>
                  </a:lnTo>
                  <a:lnTo>
                    <a:pt x="86678" y="0"/>
                  </a:lnTo>
                  <a:close/>
                </a:path>
              </a:pathLst>
            </a:custGeom>
            <a:solidFill>
              <a:srgbClr val="AAD28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1" name="Google Shape;5271;p191"/>
            <p:cNvSpPr/>
            <p:nvPr/>
          </p:nvSpPr>
          <p:spPr>
            <a:xfrm>
              <a:off x="6896922" y="2807322"/>
              <a:ext cx="86995" cy="82550"/>
            </a:xfrm>
            <a:custGeom>
              <a:rect b="b" l="l" r="r" t="t"/>
              <a:pathLst>
                <a:path extrusionOk="0" h="82550" w="86995">
                  <a:moveTo>
                    <a:pt x="0" y="82303"/>
                  </a:moveTo>
                  <a:lnTo>
                    <a:pt x="86678" y="82303"/>
                  </a:lnTo>
                  <a:lnTo>
                    <a:pt x="86678" y="0"/>
                  </a:lnTo>
                  <a:lnTo>
                    <a:pt x="0" y="0"/>
                  </a:lnTo>
                  <a:lnTo>
                    <a:pt x="0" y="82303"/>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2" name="Google Shape;5272;p191"/>
            <p:cNvSpPr/>
            <p:nvPr/>
          </p:nvSpPr>
          <p:spPr>
            <a:xfrm>
              <a:off x="6547066" y="2814421"/>
              <a:ext cx="429895" cy="67310"/>
            </a:xfrm>
            <a:custGeom>
              <a:rect b="b" l="l" r="r" t="t"/>
              <a:pathLst>
                <a:path extrusionOk="0" h="67310" w="429895">
                  <a:moveTo>
                    <a:pt x="35483" y="41211"/>
                  </a:moveTo>
                  <a:lnTo>
                    <a:pt x="0" y="41211"/>
                  </a:lnTo>
                  <a:lnTo>
                    <a:pt x="0" y="58356"/>
                  </a:lnTo>
                  <a:lnTo>
                    <a:pt x="9169" y="58356"/>
                  </a:lnTo>
                  <a:lnTo>
                    <a:pt x="9169" y="67246"/>
                  </a:lnTo>
                  <a:lnTo>
                    <a:pt x="26301" y="67246"/>
                  </a:lnTo>
                  <a:lnTo>
                    <a:pt x="26301" y="58356"/>
                  </a:lnTo>
                  <a:lnTo>
                    <a:pt x="35483" y="58356"/>
                  </a:lnTo>
                  <a:lnTo>
                    <a:pt x="35483" y="41211"/>
                  </a:lnTo>
                  <a:close/>
                </a:path>
                <a:path extrusionOk="0" h="67310" w="429895">
                  <a:moveTo>
                    <a:pt x="35483" y="0"/>
                  </a:moveTo>
                  <a:lnTo>
                    <a:pt x="0" y="0"/>
                  </a:lnTo>
                  <a:lnTo>
                    <a:pt x="0" y="17145"/>
                  </a:lnTo>
                  <a:lnTo>
                    <a:pt x="9169" y="17145"/>
                  </a:lnTo>
                  <a:lnTo>
                    <a:pt x="9169" y="26035"/>
                  </a:lnTo>
                  <a:lnTo>
                    <a:pt x="26301" y="26035"/>
                  </a:lnTo>
                  <a:lnTo>
                    <a:pt x="26301" y="17145"/>
                  </a:lnTo>
                  <a:lnTo>
                    <a:pt x="35483" y="17145"/>
                  </a:lnTo>
                  <a:lnTo>
                    <a:pt x="35483" y="0"/>
                  </a:lnTo>
                  <a:close/>
                </a:path>
                <a:path extrusionOk="0" h="67310" w="429895">
                  <a:moveTo>
                    <a:pt x="92684" y="41211"/>
                  </a:moveTo>
                  <a:lnTo>
                    <a:pt x="57111" y="41211"/>
                  </a:lnTo>
                  <a:lnTo>
                    <a:pt x="57111" y="58356"/>
                  </a:lnTo>
                  <a:lnTo>
                    <a:pt x="66281" y="58356"/>
                  </a:lnTo>
                  <a:lnTo>
                    <a:pt x="66281" y="67246"/>
                  </a:lnTo>
                  <a:lnTo>
                    <a:pt x="83413" y="67246"/>
                  </a:lnTo>
                  <a:lnTo>
                    <a:pt x="83413" y="58356"/>
                  </a:lnTo>
                  <a:lnTo>
                    <a:pt x="92684" y="58356"/>
                  </a:lnTo>
                  <a:lnTo>
                    <a:pt x="92684" y="41211"/>
                  </a:lnTo>
                  <a:close/>
                </a:path>
                <a:path extrusionOk="0" h="67310" w="429895">
                  <a:moveTo>
                    <a:pt x="92684" y="0"/>
                  </a:moveTo>
                  <a:lnTo>
                    <a:pt x="57111" y="0"/>
                  </a:lnTo>
                  <a:lnTo>
                    <a:pt x="57111" y="17145"/>
                  </a:lnTo>
                  <a:lnTo>
                    <a:pt x="66281" y="17145"/>
                  </a:lnTo>
                  <a:lnTo>
                    <a:pt x="66281" y="26035"/>
                  </a:lnTo>
                  <a:lnTo>
                    <a:pt x="83413" y="26035"/>
                  </a:lnTo>
                  <a:lnTo>
                    <a:pt x="83413" y="17145"/>
                  </a:lnTo>
                  <a:lnTo>
                    <a:pt x="92684" y="17145"/>
                  </a:lnTo>
                  <a:lnTo>
                    <a:pt x="92684" y="0"/>
                  </a:lnTo>
                  <a:close/>
                </a:path>
                <a:path extrusionOk="0" h="67310" w="429895">
                  <a:moveTo>
                    <a:pt x="149783" y="41211"/>
                  </a:moveTo>
                  <a:lnTo>
                    <a:pt x="114211" y="41211"/>
                  </a:lnTo>
                  <a:lnTo>
                    <a:pt x="114211" y="58356"/>
                  </a:lnTo>
                  <a:lnTo>
                    <a:pt x="123482" y="58356"/>
                  </a:lnTo>
                  <a:lnTo>
                    <a:pt x="123482" y="67246"/>
                  </a:lnTo>
                  <a:lnTo>
                    <a:pt x="140525" y="67246"/>
                  </a:lnTo>
                  <a:lnTo>
                    <a:pt x="140525" y="58356"/>
                  </a:lnTo>
                  <a:lnTo>
                    <a:pt x="149783" y="58356"/>
                  </a:lnTo>
                  <a:lnTo>
                    <a:pt x="149783" y="41211"/>
                  </a:lnTo>
                  <a:close/>
                </a:path>
                <a:path extrusionOk="0" h="67310" w="429895">
                  <a:moveTo>
                    <a:pt x="149783" y="0"/>
                  </a:moveTo>
                  <a:lnTo>
                    <a:pt x="114211" y="0"/>
                  </a:lnTo>
                  <a:lnTo>
                    <a:pt x="114211" y="17145"/>
                  </a:lnTo>
                  <a:lnTo>
                    <a:pt x="123482" y="17145"/>
                  </a:lnTo>
                  <a:lnTo>
                    <a:pt x="123482" y="26035"/>
                  </a:lnTo>
                  <a:lnTo>
                    <a:pt x="140525" y="26035"/>
                  </a:lnTo>
                  <a:lnTo>
                    <a:pt x="140525" y="17145"/>
                  </a:lnTo>
                  <a:lnTo>
                    <a:pt x="149783" y="17145"/>
                  </a:lnTo>
                  <a:lnTo>
                    <a:pt x="149783" y="0"/>
                  </a:lnTo>
                  <a:close/>
                </a:path>
                <a:path extrusionOk="0" h="67310" w="429895">
                  <a:moveTo>
                    <a:pt x="206895" y="41211"/>
                  </a:moveTo>
                  <a:lnTo>
                    <a:pt x="171323" y="41211"/>
                  </a:lnTo>
                  <a:lnTo>
                    <a:pt x="171323" y="58356"/>
                  </a:lnTo>
                  <a:lnTo>
                    <a:pt x="180594" y="58356"/>
                  </a:lnTo>
                  <a:lnTo>
                    <a:pt x="180594" y="67246"/>
                  </a:lnTo>
                  <a:lnTo>
                    <a:pt x="197624" y="67246"/>
                  </a:lnTo>
                  <a:lnTo>
                    <a:pt x="197624" y="58356"/>
                  </a:lnTo>
                  <a:lnTo>
                    <a:pt x="206895" y="58356"/>
                  </a:lnTo>
                  <a:lnTo>
                    <a:pt x="206895" y="41211"/>
                  </a:lnTo>
                  <a:close/>
                </a:path>
                <a:path extrusionOk="0" h="67310" w="429895">
                  <a:moveTo>
                    <a:pt x="206895" y="0"/>
                  </a:moveTo>
                  <a:lnTo>
                    <a:pt x="171323" y="0"/>
                  </a:lnTo>
                  <a:lnTo>
                    <a:pt x="171323" y="17145"/>
                  </a:lnTo>
                  <a:lnTo>
                    <a:pt x="180594" y="17145"/>
                  </a:lnTo>
                  <a:lnTo>
                    <a:pt x="180594" y="26035"/>
                  </a:lnTo>
                  <a:lnTo>
                    <a:pt x="197624" y="26035"/>
                  </a:lnTo>
                  <a:lnTo>
                    <a:pt x="197624" y="17145"/>
                  </a:lnTo>
                  <a:lnTo>
                    <a:pt x="206895" y="17145"/>
                  </a:lnTo>
                  <a:lnTo>
                    <a:pt x="206895" y="0"/>
                  </a:lnTo>
                  <a:close/>
                </a:path>
                <a:path extrusionOk="0" h="67310" w="429895">
                  <a:moveTo>
                    <a:pt x="264007" y="41211"/>
                  </a:moveTo>
                  <a:lnTo>
                    <a:pt x="228422" y="41211"/>
                  </a:lnTo>
                  <a:lnTo>
                    <a:pt x="228422" y="58356"/>
                  </a:lnTo>
                  <a:lnTo>
                    <a:pt x="237693" y="58356"/>
                  </a:lnTo>
                  <a:lnTo>
                    <a:pt x="237693" y="67246"/>
                  </a:lnTo>
                  <a:lnTo>
                    <a:pt x="254736" y="67246"/>
                  </a:lnTo>
                  <a:lnTo>
                    <a:pt x="254736" y="58356"/>
                  </a:lnTo>
                  <a:lnTo>
                    <a:pt x="264007" y="58356"/>
                  </a:lnTo>
                  <a:lnTo>
                    <a:pt x="264007" y="41211"/>
                  </a:lnTo>
                  <a:close/>
                </a:path>
                <a:path extrusionOk="0" h="67310" w="429895">
                  <a:moveTo>
                    <a:pt x="264007" y="0"/>
                  </a:moveTo>
                  <a:lnTo>
                    <a:pt x="228422" y="0"/>
                  </a:lnTo>
                  <a:lnTo>
                    <a:pt x="228422" y="17145"/>
                  </a:lnTo>
                  <a:lnTo>
                    <a:pt x="237693" y="17145"/>
                  </a:lnTo>
                  <a:lnTo>
                    <a:pt x="237693" y="26035"/>
                  </a:lnTo>
                  <a:lnTo>
                    <a:pt x="254736" y="26035"/>
                  </a:lnTo>
                  <a:lnTo>
                    <a:pt x="254736" y="17145"/>
                  </a:lnTo>
                  <a:lnTo>
                    <a:pt x="264007" y="17145"/>
                  </a:lnTo>
                  <a:lnTo>
                    <a:pt x="264007" y="0"/>
                  </a:lnTo>
                  <a:close/>
                </a:path>
                <a:path extrusionOk="0" h="67310" w="429895">
                  <a:moveTo>
                    <a:pt x="429425" y="15544"/>
                  </a:moveTo>
                  <a:lnTo>
                    <a:pt x="421182" y="6654"/>
                  </a:lnTo>
                  <a:lnTo>
                    <a:pt x="413791" y="6654"/>
                  </a:lnTo>
                  <a:lnTo>
                    <a:pt x="420065" y="12827"/>
                  </a:lnTo>
                  <a:lnTo>
                    <a:pt x="404152" y="12827"/>
                  </a:lnTo>
                  <a:lnTo>
                    <a:pt x="393192" y="27063"/>
                  </a:lnTo>
                  <a:lnTo>
                    <a:pt x="382244" y="12827"/>
                  </a:lnTo>
                  <a:lnTo>
                    <a:pt x="366331" y="12827"/>
                  </a:lnTo>
                  <a:lnTo>
                    <a:pt x="372605" y="6654"/>
                  </a:lnTo>
                  <a:lnTo>
                    <a:pt x="365112" y="6654"/>
                  </a:lnTo>
                  <a:lnTo>
                    <a:pt x="356971" y="15544"/>
                  </a:lnTo>
                  <a:lnTo>
                    <a:pt x="365201" y="24536"/>
                  </a:lnTo>
                  <a:lnTo>
                    <a:pt x="372605" y="24536"/>
                  </a:lnTo>
                  <a:lnTo>
                    <a:pt x="366229" y="18173"/>
                  </a:lnTo>
                  <a:lnTo>
                    <a:pt x="378498" y="18262"/>
                  </a:lnTo>
                  <a:lnTo>
                    <a:pt x="389267" y="32219"/>
                  </a:lnTo>
                  <a:lnTo>
                    <a:pt x="375500" y="49923"/>
                  </a:lnTo>
                  <a:lnTo>
                    <a:pt x="366229" y="50012"/>
                  </a:lnTo>
                  <a:lnTo>
                    <a:pt x="372605" y="43738"/>
                  </a:lnTo>
                  <a:lnTo>
                    <a:pt x="365201" y="43738"/>
                  </a:lnTo>
                  <a:lnTo>
                    <a:pt x="356971" y="52641"/>
                  </a:lnTo>
                  <a:lnTo>
                    <a:pt x="365112" y="61531"/>
                  </a:lnTo>
                  <a:lnTo>
                    <a:pt x="372605" y="61531"/>
                  </a:lnTo>
                  <a:lnTo>
                    <a:pt x="366331" y="55359"/>
                  </a:lnTo>
                  <a:lnTo>
                    <a:pt x="379336" y="55359"/>
                  </a:lnTo>
                  <a:lnTo>
                    <a:pt x="393192" y="37376"/>
                  </a:lnTo>
                  <a:lnTo>
                    <a:pt x="407047" y="55359"/>
                  </a:lnTo>
                  <a:lnTo>
                    <a:pt x="420065" y="55359"/>
                  </a:lnTo>
                  <a:lnTo>
                    <a:pt x="413791" y="61531"/>
                  </a:lnTo>
                  <a:lnTo>
                    <a:pt x="421182" y="61531"/>
                  </a:lnTo>
                  <a:lnTo>
                    <a:pt x="429425" y="52641"/>
                  </a:lnTo>
                  <a:lnTo>
                    <a:pt x="421182" y="43738"/>
                  </a:lnTo>
                  <a:lnTo>
                    <a:pt x="413791" y="43738"/>
                  </a:lnTo>
                  <a:lnTo>
                    <a:pt x="420154" y="50012"/>
                  </a:lnTo>
                  <a:lnTo>
                    <a:pt x="410883" y="49923"/>
                  </a:lnTo>
                  <a:lnTo>
                    <a:pt x="397129" y="32219"/>
                  </a:lnTo>
                  <a:lnTo>
                    <a:pt x="407898" y="18262"/>
                  </a:lnTo>
                  <a:lnTo>
                    <a:pt x="420154" y="18173"/>
                  </a:lnTo>
                  <a:lnTo>
                    <a:pt x="413791" y="24536"/>
                  </a:lnTo>
                  <a:lnTo>
                    <a:pt x="421182" y="24536"/>
                  </a:lnTo>
                  <a:lnTo>
                    <a:pt x="429425" y="1554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3" name="Google Shape;5273;p191"/>
            <p:cNvSpPr/>
            <p:nvPr/>
          </p:nvSpPr>
          <p:spPr>
            <a:xfrm>
              <a:off x="6127758" y="3520527"/>
              <a:ext cx="379730" cy="328930"/>
            </a:xfrm>
            <a:custGeom>
              <a:rect b="b" l="l" r="r" t="t"/>
              <a:pathLst>
                <a:path extrusionOk="0" h="328929" w="379729">
                  <a:moveTo>
                    <a:pt x="276266" y="267608"/>
                  </a:moveTo>
                  <a:lnTo>
                    <a:pt x="48774" y="267608"/>
                  </a:lnTo>
                  <a:lnTo>
                    <a:pt x="0" y="328750"/>
                  </a:lnTo>
                  <a:lnTo>
                    <a:pt x="324947" y="328750"/>
                  </a:lnTo>
                  <a:lnTo>
                    <a:pt x="276266" y="267608"/>
                  </a:lnTo>
                  <a:close/>
                </a:path>
                <a:path extrusionOk="0" h="328929" w="379729">
                  <a:moveTo>
                    <a:pt x="379152" y="0"/>
                  </a:moveTo>
                  <a:lnTo>
                    <a:pt x="256887" y="0"/>
                  </a:lnTo>
                  <a:lnTo>
                    <a:pt x="256887" y="41688"/>
                  </a:lnTo>
                  <a:lnTo>
                    <a:pt x="309313" y="41688"/>
                  </a:lnTo>
                  <a:lnTo>
                    <a:pt x="309313" y="235585"/>
                  </a:lnTo>
                  <a:lnTo>
                    <a:pt x="256887" y="235585"/>
                  </a:lnTo>
                  <a:lnTo>
                    <a:pt x="256887" y="267608"/>
                  </a:lnTo>
                  <a:lnTo>
                    <a:pt x="276266" y="267608"/>
                  </a:lnTo>
                  <a:lnTo>
                    <a:pt x="294529" y="290546"/>
                  </a:lnTo>
                  <a:lnTo>
                    <a:pt x="379152" y="290546"/>
                  </a:lnTo>
                  <a:lnTo>
                    <a:pt x="379152" y="0"/>
                  </a:lnTo>
                  <a:close/>
                </a:path>
                <a:path extrusionOk="0" h="328929" w="379729">
                  <a:moveTo>
                    <a:pt x="188078" y="235585"/>
                  </a:moveTo>
                  <a:lnTo>
                    <a:pt x="136962" y="235585"/>
                  </a:lnTo>
                  <a:lnTo>
                    <a:pt x="136962" y="267608"/>
                  </a:lnTo>
                  <a:lnTo>
                    <a:pt x="188078" y="267608"/>
                  </a:lnTo>
                  <a:lnTo>
                    <a:pt x="188078" y="235585"/>
                  </a:lnTo>
                  <a:close/>
                </a:path>
                <a:path extrusionOk="0" h="328929" w="379729">
                  <a:moveTo>
                    <a:pt x="309313" y="41688"/>
                  </a:moveTo>
                  <a:lnTo>
                    <a:pt x="18910" y="41688"/>
                  </a:lnTo>
                  <a:lnTo>
                    <a:pt x="18910" y="235585"/>
                  </a:lnTo>
                  <a:lnTo>
                    <a:pt x="309313" y="235585"/>
                  </a:lnTo>
                  <a:lnTo>
                    <a:pt x="309313" y="41688"/>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4" name="Google Shape;5274;p191"/>
            <p:cNvSpPr/>
            <p:nvPr/>
          </p:nvSpPr>
          <p:spPr>
            <a:xfrm>
              <a:off x="6127758" y="3520527"/>
              <a:ext cx="379730" cy="328930"/>
            </a:xfrm>
            <a:custGeom>
              <a:rect b="b" l="l" r="r" t="t"/>
              <a:pathLst>
                <a:path extrusionOk="0" h="328929" w="379729">
                  <a:moveTo>
                    <a:pt x="256887" y="235585"/>
                  </a:moveTo>
                  <a:lnTo>
                    <a:pt x="256887" y="267608"/>
                  </a:lnTo>
                  <a:lnTo>
                    <a:pt x="276266" y="267608"/>
                  </a:lnTo>
                  <a:lnTo>
                    <a:pt x="294521" y="290546"/>
                  </a:lnTo>
                  <a:lnTo>
                    <a:pt x="379152" y="290546"/>
                  </a:lnTo>
                  <a:lnTo>
                    <a:pt x="379152" y="0"/>
                  </a:lnTo>
                  <a:lnTo>
                    <a:pt x="256887" y="0"/>
                  </a:lnTo>
                  <a:lnTo>
                    <a:pt x="256887" y="41688"/>
                  </a:lnTo>
                  <a:lnTo>
                    <a:pt x="309313" y="41688"/>
                  </a:lnTo>
                  <a:lnTo>
                    <a:pt x="309313" y="235585"/>
                  </a:lnTo>
                  <a:lnTo>
                    <a:pt x="256887" y="235585"/>
                  </a:lnTo>
                  <a:close/>
                </a:path>
                <a:path extrusionOk="0" h="328929" w="379729">
                  <a:moveTo>
                    <a:pt x="309313" y="41688"/>
                  </a:moveTo>
                  <a:lnTo>
                    <a:pt x="18910" y="41688"/>
                  </a:lnTo>
                  <a:lnTo>
                    <a:pt x="18910" y="235585"/>
                  </a:lnTo>
                  <a:lnTo>
                    <a:pt x="309313" y="235585"/>
                  </a:lnTo>
                  <a:lnTo>
                    <a:pt x="309313" y="41688"/>
                  </a:lnTo>
                  <a:close/>
                </a:path>
                <a:path extrusionOk="0" h="328929" w="379729">
                  <a:moveTo>
                    <a:pt x="324947" y="328750"/>
                  </a:moveTo>
                  <a:lnTo>
                    <a:pt x="276266" y="267608"/>
                  </a:lnTo>
                  <a:lnTo>
                    <a:pt x="48774" y="267608"/>
                  </a:lnTo>
                  <a:lnTo>
                    <a:pt x="0" y="328750"/>
                  </a:lnTo>
                  <a:lnTo>
                    <a:pt x="324947" y="328750"/>
                  </a:lnTo>
                  <a:close/>
                </a:path>
                <a:path extrusionOk="0" h="328929" w="379729">
                  <a:moveTo>
                    <a:pt x="188078" y="235585"/>
                  </a:moveTo>
                  <a:lnTo>
                    <a:pt x="136962" y="235585"/>
                  </a:lnTo>
                  <a:lnTo>
                    <a:pt x="136962" y="267608"/>
                  </a:lnTo>
                  <a:lnTo>
                    <a:pt x="188078" y="267608"/>
                  </a:lnTo>
                  <a:lnTo>
                    <a:pt x="188078" y="235585"/>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5" name="Google Shape;5275;p191"/>
            <p:cNvSpPr/>
            <p:nvPr/>
          </p:nvSpPr>
          <p:spPr>
            <a:xfrm>
              <a:off x="6165486" y="3581444"/>
              <a:ext cx="253365" cy="157480"/>
            </a:xfrm>
            <a:custGeom>
              <a:rect b="b" l="l" r="r" t="t"/>
              <a:pathLst>
                <a:path extrusionOk="0" h="157479" w="253364">
                  <a:moveTo>
                    <a:pt x="253151" y="0"/>
                  </a:moveTo>
                  <a:lnTo>
                    <a:pt x="0" y="0"/>
                  </a:lnTo>
                  <a:lnTo>
                    <a:pt x="0" y="157200"/>
                  </a:lnTo>
                  <a:lnTo>
                    <a:pt x="253151" y="157200"/>
                  </a:lnTo>
                  <a:lnTo>
                    <a:pt x="253151" y="0"/>
                  </a:lnTo>
                  <a:close/>
                </a:path>
              </a:pathLst>
            </a:custGeom>
            <a:solidFill>
              <a:srgbClr val="A4A4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6" name="Google Shape;5276;p191"/>
            <p:cNvSpPr/>
            <p:nvPr/>
          </p:nvSpPr>
          <p:spPr>
            <a:xfrm>
              <a:off x="6165486" y="3581444"/>
              <a:ext cx="253365" cy="157480"/>
            </a:xfrm>
            <a:custGeom>
              <a:rect b="b" l="l" r="r" t="t"/>
              <a:pathLst>
                <a:path extrusionOk="0" h="157479" w="253364">
                  <a:moveTo>
                    <a:pt x="0" y="157200"/>
                  </a:moveTo>
                  <a:lnTo>
                    <a:pt x="253151" y="157200"/>
                  </a:lnTo>
                  <a:lnTo>
                    <a:pt x="253151" y="0"/>
                  </a:lnTo>
                  <a:lnTo>
                    <a:pt x="0" y="0"/>
                  </a:lnTo>
                  <a:lnTo>
                    <a:pt x="0" y="157200"/>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7" name="Google Shape;5277;p191"/>
            <p:cNvSpPr/>
            <p:nvPr/>
          </p:nvSpPr>
          <p:spPr>
            <a:xfrm>
              <a:off x="6172039" y="3542874"/>
              <a:ext cx="312420" cy="294005"/>
            </a:xfrm>
            <a:custGeom>
              <a:rect b="b" l="l" r="r" t="t"/>
              <a:pathLst>
                <a:path extrusionOk="0" h="294004" w="312420">
                  <a:moveTo>
                    <a:pt x="312121" y="0"/>
                  </a:moveTo>
                  <a:lnTo>
                    <a:pt x="285908" y="0"/>
                  </a:lnTo>
                  <a:lnTo>
                    <a:pt x="285908" y="10190"/>
                  </a:lnTo>
                  <a:lnTo>
                    <a:pt x="312121" y="10190"/>
                  </a:lnTo>
                  <a:lnTo>
                    <a:pt x="312121" y="0"/>
                  </a:lnTo>
                  <a:close/>
                </a:path>
                <a:path extrusionOk="0" h="294004" w="312420">
                  <a:moveTo>
                    <a:pt x="312121" y="18198"/>
                  </a:moveTo>
                  <a:lnTo>
                    <a:pt x="285908" y="18198"/>
                  </a:lnTo>
                  <a:lnTo>
                    <a:pt x="285908" y="28379"/>
                  </a:lnTo>
                  <a:lnTo>
                    <a:pt x="312121" y="28379"/>
                  </a:lnTo>
                  <a:lnTo>
                    <a:pt x="312121" y="18198"/>
                  </a:lnTo>
                  <a:close/>
                </a:path>
                <a:path extrusionOk="0" h="294004" w="312420">
                  <a:moveTo>
                    <a:pt x="221874" y="270071"/>
                  </a:moveTo>
                  <a:lnTo>
                    <a:pt x="207457" y="270071"/>
                  </a:lnTo>
                  <a:lnTo>
                    <a:pt x="215508" y="279053"/>
                  </a:lnTo>
                  <a:lnTo>
                    <a:pt x="231048" y="279053"/>
                  </a:lnTo>
                  <a:lnTo>
                    <a:pt x="221874" y="270071"/>
                  </a:lnTo>
                  <a:close/>
                </a:path>
                <a:path extrusionOk="0" h="294004" w="312420">
                  <a:moveTo>
                    <a:pt x="186393" y="254121"/>
                  </a:moveTo>
                  <a:lnTo>
                    <a:pt x="173941" y="254121"/>
                  </a:lnTo>
                  <a:lnTo>
                    <a:pt x="180775" y="263787"/>
                  </a:lnTo>
                  <a:lnTo>
                    <a:pt x="194444" y="263787"/>
                  </a:lnTo>
                  <a:lnTo>
                    <a:pt x="186393" y="254121"/>
                  </a:lnTo>
                  <a:close/>
                </a:path>
                <a:path extrusionOk="0" h="294004" w="312420">
                  <a:moveTo>
                    <a:pt x="205491" y="254121"/>
                  </a:moveTo>
                  <a:lnTo>
                    <a:pt x="193133" y="254121"/>
                  </a:lnTo>
                  <a:lnTo>
                    <a:pt x="201746" y="263787"/>
                  </a:lnTo>
                  <a:lnTo>
                    <a:pt x="215414" y="263787"/>
                  </a:lnTo>
                  <a:lnTo>
                    <a:pt x="205491" y="254121"/>
                  </a:lnTo>
                  <a:close/>
                </a:path>
                <a:path extrusionOk="0" h="294004" w="312420">
                  <a:moveTo>
                    <a:pt x="199686" y="270071"/>
                  </a:moveTo>
                  <a:lnTo>
                    <a:pt x="185175" y="270071"/>
                  </a:lnTo>
                  <a:lnTo>
                    <a:pt x="191542" y="279053"/>
                  </a:lnTo>
                  <a:lnTo>
                    <a:pt x="207082" y="279053"/>
                  </a:lnTo>
                  <a:lnTo>
                    <a:pt x="199686" y="270071"/>
                  </a:lnTo>
                  <a:close/>
                </a:path>
                <a:path extrusionOk="0" h="294004" w="312420">
                  <a:moveTo>
                    <a:pt x="177405" y="270071"/>
                  </a:moveTo>
                  <a:lnTo>
                    <a:pt x="162988" y="270071"/>
                  </a:lnTo>
                  <a:lnTo>
                    <a:pt x="167575" y="279053"/>
                  </a:lnTo>
                  <a:lnTo>
                    <a:pt x="183210" y="279053"/>
                  </a:lnTo>
                  <a:lnTo>
                    <a:pt x="177405" y="270071"/>
                  </a:lnTo>
                  <a:close/>
                </a:path>
                <a:path extrusionOk="0" h="294004" w="312420">
                  <a:moveTo>
                    <a:pt x="167294" y="254121"/>
                  </a:moveTo>
                  <a:lnTo>
                    <a:pt x="154843" y="254121"/>
                  </a:lnTo>
                  <a:lnTo>
                    <a:pt x="159805" y="263983"/>
                  </a:lnTo>
                  <a:lnTo>
                    <a:pt x="173473" y="263983"/>
                  </a:lnTo>
                  <a:lnTo>
                    <a:pt x="167294" y="254121"/>
                  </a:lnTo>
                  <a:close/>
                </a:path>
                <a:path extrusionOk="0" h="294004" w="312420">
                  <a:moveTo>
                    <a:pt x="155218" y="270071"/>
                  </a:moveTo>
                  <a:lnTo>
                    <a:pt x="140801" y="270071"/>
                  </a:lnTo>
                  <a:lnTo>
                    <a:pt x="143703" y="279053"/>
                  </a:lnTo>
                  <a:lnTo>
                    <a:pt x="159243" y="279053"/>
                  </a:lnTo>
                  <a:lnTo>
                    <a:pt x="155218" y="270071"/>
                  </a:lnTo>
                  <a:close/>
                </a:path>
                <a:path extrusionOk="0" h="294004" w="312420">
                  <a:moveTo>
                    <a:pt x="148477" y="254795"/>
                  </a:moveTo>
                  <a:lnTo>
                    <a:pt x="135933" y="254795"/>
                  </a:lnTo>
                  <a:lnTo>
                    <a:pt x="138835" y="263983"/>
                  </a:lnTo>
                  <a:lnTo>
                    <a:pt x="152503" y="263983"/>
                  </a:lnTo>
                  <a:lnTo>
                    <a:pt x="148477" y="254795"/>
                  </a:lnTo>
                  <a:close/>
                </a:path>
                <a:path extrusionOk="0" h="294004" w="312420">
                  <a:moveTo>
                    <a:pt x="133030" y="270071"/>
                  </a:moveTo>
                  <a:lnTo>
                    <a:pt x="118613" y="270071"/>
                  </a:lnTo>
                  <a:lnTo>
                    <a:pt x="119737" y="279053"/>
                  </a:lnTo>
                  <a:lnTo>
                    <a:pt x="135277" y="279053"/>
                  </a:lnTo>
                  <a:lnTo>
                    <a:pt x="133030" y="270071"/>
                  </a:lnTo>
                  <a:close/>
                </a:path>
                <a:path extrusionOk="0" h="294004" w="312420">
                  <a:moveTo>
                    <a:pt x="129379" y="255554"/>
                  </a:moveTo>
                  <a:lnTo>
                    <a:pt x="116741" y="255554"/>
                  </a:lnTo>
                  <a:lnTo>
                    <a:pt x="117864" y="264555"/>
                  </a:lnTo>
                  <a:lnTo>
                    <a:pt x="131626" y="264555"/>
                  </a:lnTo>
                  <a:lnTo>
                    <a:pt x="129379" y="255554"/>
                  </a:lnTo>
                  <a:close/>
                </a:path>
                <a:path extrusionOk="0" h="294004" w="312420">
                  <a:moveTo>
                    <a:pt x="109907" y="255554"/>
                  </a:moveTo>
                  <a:lnTo>
                    <a:pt x="97362" y="255554"/>
                  </a:lnTo>
                  <a:lnTo>
                    <a:pt x="96707" y="264555"/>
                  </a:lnTo>
                  <a:lnTo>
                    <a:pt x="110468" y="264555"/>
                  </a:lnTo>
                  <a:lnTo>
                    <a:pt x="109907" y="255554"/>
                  </a:lnTo>
                  <a:close/>
                </a:path>
                <a:path extrusionOk="0" h="294004" w="312420">
                  <a:moveTo>
                    <a:pt x="110843" y="270071"/>
                  </a:moveTo>
                  <a:lnTo>
                    <a:pt x="96332" y="270071"/>
                  </a:lnTo>
                  <a:lnTo>
                    <a:pt x="95771" y="279053"/>
                  </a:lnTo>
                  <a:lnTo>
                    <a:pt x="111311" y="279053"/>
                  </a:lnTo>
                  <a:lnTo>
                    <a:pt x="110843" y="270071"/>
                  </a:lnTo>
                  <a:close/>
                </a:path>
                <a:path extrusionOk="0" h="294004" w="312420">
                  <a:moveTo>
                    <a:pt x="90528" y="255554"/>
                  </a:moveTo>
                  <a:lnTo>
                    <a:pt x="77890" y="255554"/>
                  </a:lnTo>
                  <a:lnTo>
                    <a:pt x="75549" y="264555"/>
                  </a:lnTo>
                  <a:lnTo>
                    <a:pt x="89311" y="264555"/>
                  </a:lnTo>
                  <a:lnTo>
                    <a:pt x="90528" y="255554"/>
                  </a:lnTo>
                  <a:close/>
                </a:path>
                <a:path extrusionOk="0" h="294004" w="312420">
                  <a:moveTo>
                    <a:pt x="88562" y="270071"/>
                  </a:moveTo>
                  <a:lnTo>
                    <a:pt x="74145" y="270071"/>
                  </a:lnTo>
                  <a:lnTo>
                    <a:pt x="71804" y="279053"/>
                  </a:lnTo>
                  <a:lnTo>
                    <a:pt x="87439" y="279053"/>
                  </a:lnTo>
                  <a:lnTo>
                    <a:pt x="88562" y="270071"/>
                  </a:lnTo>
                  <a:close/>
                </a:path>
                <a:path extrusionOk="0" h="294004" w="312420">
                  <a:moveTo>
                    <a:pt x="167763" y="284795"/>
                  </a:moveTo>
                  <a:lnTo>
                    <a:pt x="65906" y="284795"/>
                  </a:lnTo>
                  <a:lnTo>
                    <a:pt x="63285" y="293777"/>
                  </a:lnTo>
                  <a:lnTo>
                    <a:pt x="172256" y="293777"/>
                  </a:lnTo>
                  <a:lnTo>
                    <a:pt x="167763" y="284795"/>
                  </a:lnTo>
                  <a:close/>
                </a:path>
                <a:path extrusionOk="0" h="294004" w="312420">
                  <a:moveTo>
                    <a:pt x="71149" y="255554"/>
                  </a:moveTo>
                  <a:lnTo>
                    <a:pt x="58511" y="255554"/>
                  </a:lnTo>
                  <a:lnTo>
                    <a:pt x="54391" y="264555"/>
                  </a:lnTo>
                  <a:lnTo>
                    <a:pt x="68153" y="264555"/>
                  </a:lnTo>
                  <a:lnTo>
                    <a:pt x="71149" y="255554"/>
                  </a:lnTo>
                  <a:close/>
                </a:path>
                <a:path extrusionOk="0" h="294004" w="312420">
                  <a:moveTo>
                    <a:pt x="66375" y="270071"/>
                  </a:moveTo>
                  <a:lnTo>
                    <a:pt x="51957" y="270071"/>
                  </a:lnTo>
                  <a:lnTo>
                    <a:pt x="47838" y="279053"/>
                  </a:lnTo>
                  <a:lnTo>
                    <a:pt x="63472" y="279053"/>
                  </a:lnTo>
                  <a:lnTo>
                    <a:pt x="66375" y="270071"/>
                  </a:lnTo>
                  <a:close/>
                </a:path>
                <a:path extrusionOk="0" h="294004" w="312420">
                  <a:moveTo>
                    <a:pt x="51677" y="255554"/>
                  </a:moveTo>
                  <a:lnTo>
                    <a:pt x="39038" y="255554"/>
                  </a:lnTo>
                  <a:lnTo>
                    <a:pt x="33327" y="264555"/>
                  </a:lnTo>
                  <a:lnTo>
                    <a:pt x="46996" y="264555"/>
                  </a:lnTo>
                  <a:lnTo>
                    <a:pt x="51677" y="255554"/>
                  </a:lnTo>
                  <a:close/>
                </a:path>
                <a:path extrusionOk="0" h="294004" w="312420">
                  <a:moveTo>
                    <a:pt x="44187" y="270071"/>
                  </a:moveTo>
                  <a:lnTo>
                    <a:pt x="29770" y="270071"/>
                  </a:lnTo>
                  <a:lnTo>
                    <a:pt x="23966" y="279053"/>
                  </a:lnTo>
                  <a:lnTo>
                    <a:pt x="39506" y="279053"/>
                  </a:lnTo>
                  <a:lnTo>
                    <a:pt x="44187" y="270071"/>
                  </a:lnTo>
                  <a:close/>
                </a:path>
                <a:path extrusionOk="0" h="294004" w="312420">
                  <a:moveTo>
                    <a:pt x="32298" y="255554"/>
                  </a:moveTo>
                  <a:lnTo>
                    <a:pt x="19659" y="255554"/>
                  </a:lnTo>
                  <a:lnTo>
                    <a:pt x="12170" y="264555"/>
                  </a:lnTo>
                  <a:lnTo>
                    <a:pt x="25838" y="264555"/>
                  </a:lnTo>
                  <a:lnTo>
                    <a:pt x="32298" y="255554"/>
                  </a:lnTo>
                  <a:close/>
                </a:path>
                <a:path extrusionOk="0" h="294004" w="312420">
                  <a:moveTo>
                    <a:pt x="22000" y="270071"/>
                  </a:moveTo>
                  <a:lnTo>
                    <a:pt x="7489" y="270071"/>
                  </a:lnTo>
                  <a:lnTo>
                    <a:pt x="0" y="279053"/>
                  </a:lnTo>
                  <a:lnTo>
                    <a:pt x="15540" y="279053"/>
                  </a:lnTo>
                  <a:lnTo>
                    <a:pt x="22000" y="27007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278" name="Google Shape;5278;p191"/>
          <p:cNvSpPr txBox="1"/>
          <p:nvPr/>
        </p:nvSpPr>
        <p:spPr>
          <a:xfrm>
            <a:off x="2662996" y="3264823"/>
            <a:ext cx="277495" cy="13589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700">
                <a:solidFill>
                  <a:srgbClr val="1E4973"/>
                </a:solidFill>
                <a:latin typeface="Carlito"/>
                <a:ea typeface="Carlito"/>
                <a:cs typeface="Carlito"/>
                <a:sym typeface="Carlito"/>
              </a:rPr>
              <a:t>Switch</a:t>
            </a:r>
            <a:endParaRPr sz="700">
              <a:solidFill>
                <a:schemeClr val="dk1"/>
              </a:solidFill>
              <a:latin typeface="Carlito"/>
              <a:ea typeface="Carlito"/>
              <a:cs typeface="Carlito"/>
              <a:sym typeface="Carlito"/>
            </a:endParaRPr>
          </a:p>
        </p:txBody>
      </p:sp>
      <p:grpSp>
        <p:nvGrpSpPr>
          <p:cNvPr id="5279" name="Google Shape;5279;p191"/>
          <p:cNvGrpSpPr/>
          <p:nvPr/>
        </p:nvGrpSpPr>
        <p:grpSpPr>
          <a:xfrm>
            <a:off x="2769033" y="1003385"/>
            <a:ext cx="1652744" cy="1904657"/>
            <a:chOff x="2769033" y="1003385"/>
            <a:chExt cx="1652744" cy="1904657"/>
          </a:xfrm>
        </p:grpSpPr>
        <p:sp>
          <p:nvSpPr>
            <p:cNvPr id="5280" name="Google Shape;5280;p191"/>
            <p:cNvSpPr/>
            <p:nvPr/>
          </p:nvSpPr>
          <p:spPr>
            <a:xfrm>
              <a:off x="3106057" y="1034012"/>
              <a:ext cx="1315720" cy="0"/>
            </a:xfrm>
            <a:custGeom>
              <a:rect b="b" l="l" r="r" t="t"/>
              <a:pathLst>
                <a:path extrusionOk="0" h="120000" w="1315720">
                  <a:moveTo>
                    <a:pt x="1315517" y="0"/>
                  </a:moveTo>
                  <a:lnTo>
                    <a:pt x="0" y="0"/>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1" name="Google Shape;5281;p191"/>
            <p:cNvSpPr/>
            <p:nvPr/>
          </p:nvSpPr>
          <p:spPr>
            <a:xfrm>
              <a:off x="3052414" y="1003385"/>
              <a:ext cx="61594" cy="61594"/>
            </a:xfrm>
            <a:custGeom>
              <a:rect b="b" l="l" r="r" t="t"/>
              <a:pathLst>
                <a:path extrusionOk="0" h="61594" w="61594">
                  <a:moveTo>
                    <a:pt x="61226" y="0"/>
                  </a:moveTo>
                  <a:lnTo>
                    <a:pt x="0" y="30627"/>
                  </a:lnTo>
                  <a:lnTo>
                    <a:pt x="61226" y="61254"/>
                  </a:lnTo>
                  <a:lnTo>
                    <a:pt x="61226"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2" name="Google Shape;5282;p191"/>
            <p:cNvSpPr/>
            <p:nvPr/>
          </p:nvSpPr>
          <p:spPr>
            <a:xfrm>
              <a:off x="2799646" y="1180498"/>
              <a:ext cx="0" cy="302260"/>
            </a:xfrm>
            <a:custGeom>
              <a:rect b="b" l="l" r="r" t="t"/>
              <a:pathLst>
                <a:path extrusionOk="0" h="302259" w="120000">
                  <a:moveTo>
                    <a:pt x="0" y="0"/>
                  </a:moveTo>
                  <a:lnTo>
                    <a:pt x="0" y="301682"/>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3" name="Google Shape;5283;p191"/>
            <p:cNvSpPr/>
            <p:nvPr/>
          </p:nvSpPr>
          <p:spPr>
            <a:xfrm>
              <a:off x="2769033" y="1474500"/>
              <a:ext cx="61594" cy="61594"/>
            </a:xfrm>
            <a:custGeom>
              <a:rect b="b" l="l" r="r" t="t"/>
              <a:pathLst>
                <a:path extrusionOk="0" h="61594" w="61594">
                  <a:moveTo>
                    <a:pt x="61226" y="0"/>
                  </a:moveTo>
                  <a:lnTo>
                    <a:pt x="0" y="0"/>
                  </a:lnTo>
                  <a:lnTo>
                    <a:pt x="30613" y="61254"/>
                  </a:lnTo>
                  <a:lnTo>
                    <a:pt x="61226"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4" name="Google Shape;5284;p191"/>
            <p:cNvSpPr/>
            <p:nvPr/>
          </p:nvSpPr>
          <p:spPr>
            <a:xfrm>
              <a:off x="2799646" y="1998627"/>
              <a:ext cx="0" cy="855980"/>
            </a:xfrm>
            <a:custGeom>
              <a:rect b="b" l="l" r="r" t="t"/>
              <a:pathLst>
                <a:path extrusionOk="0" h="855980" w="120000">
                  <a:moveTo>
                    <a:pt x="0" y="0"/>
                  </a:moveTo>
                  <a:lnTo>
                    <a:pt x="0" y="855406"/>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5" name="Google Shape;5285;p191"/>
            <p:cNvSpPr/>
            <p:nvPr/>
          </p:nvSpPr>
          <p:spPr>
            <a:xfrm>
              <a:off x="2769033" y="2846448"/>
              <a:ext cx="61594" cy="61594"/>
            </a:xfrm>
            <a:custGeom>
              <a:rect b="b" l="l" r="r" t="t"/>
              <a:pathLst>
                <a:path extrusionOk="0" h="61594" w="61594">
                  <a:moveTo>
                    <a:pt x="61226" y="0"/>
                  </a:moveTo>
                  <a:lnTo>
                    <a:pt x="0" y="0"/>
                  </a:lnTo>
                  <a:lnTo>
                    <a:pt x="30613" y="61254"/>
                  </a:lnTo>
                  <a:lnTo>
                    <a:pt x="61226"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286" name="Google Shape;5286;p191"/>
          <p:cNvGrpSpPr/>
          <p:nvPr/>
        </p:nvGrpSpPr>
        <p:grpSpPr>
          <a:xfrm>
            <a:off x="5706478" y="3559874"/>
            <a:ext cx="337185" cy="292735"/>
            <a:chOff x="5706478" y="3559874"/>
            <a:chExt cx="337185" cy="292735"/>
          </a:xfrm>
        </p:grpSpPr>
        <p:sp>
          <p:nvSpPr>
            <p:cNvPr id="5287" name="Google Shape;5287;p191"/>
            <p:cNvSpPr/>
            <p:nvPr/>
          </p:nvSpPr>
          <p:spPr>
            <a:xfrm>
              <a:off x="5706478" y="3559874"/>
              <a:ext cx="337185" cy="292735"/>
            </a:xfrm>
            <a:custGeom>
              <a:rect b="b" l="l" r="r" t="t"/>
              <a:pathLst>
                <a:path extrusionOk="0" h="292735" w="337185">
                  <a:moveTo>
                    <a:pt x="245559" y="237871"/>
                  </a:moveTo>
                  <a:lnTo>
                    <a:pt x="43345" y="237871"/>
                  </a:lnTo>
                  <a:lnTo>
                    <a:pt x="0" y="292213"/>
                  </a:lnTo>
                  <a:lnTo>
                    <a:pt x="288904" y="292213"/>
                  </a:lnTo>
                  <a:lnTo>
                    <a:pt x="245559" y="237871"/>
                  </a:lnTo>
                  <a:close/>
                </a:path>
                <a:path extrusionOk="0" h="292735" w="337185">
                  <a:moveTo>
                    <a:pt x="337024" y="0"/>
                  </a:moveTo>
                  <a:lnTo>
                    <a:pt x="228333" y="0"/>
                  </a:lnTo>
                  <a:lnTo>
                    <a:pt x="228333" y="37052"/>
                  </a:lnTo>
                  <a:lnTo>
                    <a:pt x="274955" y="37052"/>
                  </a:lnTo>
                  <a:lnTo>
                    <a:pt x="274955" y="209407"/>
                  </a:lnTo>
                  <a:lnTo>
                    <a:pt x="228333" y="209407"/>
                  </a:lnTo>
                  <a:lnTo>
                    <a:pt x="228333" y="237871"/>
                  </a:lnTo>
                  <a:lnTo>
                    <a:pt x="245559" y="237871"/>
                  </a:lnTo>
                  <a:lnTo>
                    <a:pt x="261848" y="258251"/>
                  </a:lnTo>
                  <a:lnTo>
                    <a:pt x="337024" y="258251"/>
                  </a:lnTo>
                  <a:lnTo>
                    <a:pt x="337024" y="0"/>
                  </a:lnTo>
                  <a:close/>
                </a:path>
                <a:path extrusionOk="0" h="292735" w="337185">
                  <a:moveTo>
                    <a:pt x="167107" y="209407"/>
                  </a:moveTo>
                  <a:lnTo>
                    <a:pt x="121796" y="209407"/>
                  </a:lnTo>
                  <a:lnTo>
                    <a:pt x="121796" y="237871"/>
                  </a:lnTo>
                  <a:lnTo>
                    <a:pt x="167107" y="237871"/>
                  </a:lnTo>
                  <a:lnTo>
                    <a:pt x="167107" y="209407"/>
                  </a:lnTo>
                  <a:close/>
                </a:path>
                <a:path extrusionOk="0" h="292735" w="337185">
                  <a:moveTo>
                    <a:pt x="274955" y="37052"/>
                  </a:moveTo>
                  <a:lnTo>
                    <a:pt x="16851" y="37052"/>
                  </a:lnTo>
                  <a:lnTo>
                    <a:pt x="16851" y="209407"/>
                  </a:lnTo>
                  <a:lnTo>
                    <a:pt x="274955" y="209407"/>
                  </a:lnTo>
                  <a:lnTo>
                    <a:pt x="274955" y="37052"/>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8" name="Google Shape;5288;p191"/>
            <p:cNvSpPr/>
            <p:nvPr/>
          </p:nvSpPr>
          <p:spPr>
            <a:xfrm>
              <a:off x="5706478" y="3559874"/>
              <a:ext cx="337185" cy="292735"/>
            </a:xfrm>
            <a:custGeom>
              <a:rect b="b" l="l" r="r" t="t"/>
              <a:pathLst>
                <a:path extrusionOk="0" h="292735" w="337185">
                  <a:moveTo>
                    <a:pt x="228333" y="209407"/>
                  </a:moveTo>
                  <a:lnTo>
                    <a:pt x="228333" y="237871"/>
                  </a:lnTo>
                  <a:lnTo>
                    <a:pt x="245559" y="237871"/>
                  </a:lnTo>
                  <a:lnTo>
                    <a:pt x="261848" y="258251"/>
                  </a:lnTo>
                  <a:lnTo>
                    <a:pt x="337024" y="258251"/>
                  </a:lnTo>
                  <a:lnTo>
                    <a:pt x="337024" y="0"/>
                  </a:lnTo>
                  <a:lnTo>
                    <a:pt x="228333" y="0"/>
                  </a:lnTo>
                  <a:lnTo>
                    <a:pt x="228333" y="37052"/>
                  </a:lnTo>
                  <a:lnTo>
                    <a:pt x="274955" y="37052"/>
                  </a:lnTo>
                  <a:lnTo>
                    <a:pt x="274955" y="209407"/>
                  </a:lnTo>
                  <a:lnTo>
                    <a:pt x="228333" y="209407"/>
                  </a:lnTo>
                  <a:close/>
                </a:path>
                <a:path extrusionOk="0" h="292735" w="337185">
                  <a:moveTo>
                    <a:pt x="274955" y="37052"/>
                  </a:moveTo>
                  <a:lnTo>
                    <a:pt x="16851" y="37052"/>
                  </a:lnTo>
                  <a:lnTo>
                    <a:pt x="16851" y="209407"/>
                  </a:lnTo>
                  <a:lnTo>
                    <a:pt x="274955" y="209407"/>
                  </a:lnTo>
                  <a:lnTo>
                    <a:pt x="274955" y="37052"/>
                  </a:lnTo>
                  <a:close/>
                </a:path>
                <a:path extrusionOk="0" h="292735" w="337185">
                  <a:moveTo>
                    <a:pt x="288904" y="292213"/>
                  </a:moveTo>
                  <a:lnTo>
                    <a:pt x="245559" y="237871"/>
                  </a:lnTo>
                  <a:lnTo>
                    <a:pt x="43345" y="237871"/>
                  </a:lnTo>
                  <a:lnTo>
                    <a:pt x="0" y="292213"/>
                  </a:lnTo>
                  <a:lnTo>
                    <a:pt x="288904" y="292213"/>
                  </a:lnTo>
                  <a:close/>
                </a:path>
                <a:path extrusionOk="0" h="292735" w="337185">
                  <a:moveTo>
                    <a:pt x="167107" y="209407"/>
                  </a:moveTo>
                  <a:lnTo>
                    <a:pt x="121796" y="209407"/>
                  </a:lnTo>
                  <a:lnTo>
                    <a:pt x="121796" y="237871"/>
                  </a:lnTo>
                  <a:lnTo>
                    <a:pt x="167107" y="237871"/>
                  </a:lnTo>
                  <a:lnTo>
                    <a:pt x="167107" y="209407"/>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9" name="Google Shape;5289;p191"/>
            <p:cNvSpPr/>
            <p:nvPr/>
          </p:nvSpPr>
          <p:spPr>
            <a:xfrm>
              <a:off x="5740087" y="3614019"/>
              <a:ext cx="225425" cy="140335"/>
            </a:xfrm>
            <a:custGeom>
              <a:rect b="b" l="l" r="r" t="t"/>
              <a:pathLst>
                <a:path extrusionOk="0" h="140335" w="225425">
                  <a:moveTo>
                    <a:pt x="225029" y="0"/>
                  </a:moveTo>
                  <a:lnTo>
                    <a:pt x="0" y="0"/>
                  </a:lnTo>
                  <a:lnTo>
                    <a:pt x="0" y="139732"/>
                  </a:lnTo>
                  <a:lnTo>
                    <a:pt x="225029" y="139732"/>
                  </a:lnTo>
                  <a:lnTo>
                    <a:pt x="225029" y="0"/>
                  </a:lnTo>
                  <a:close/>
                </a:path>
              </a:pathLst>
            </a:custGeom>
            <a:solidFill>
              <a:srgbClr val="A4A4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0" name="Google Shape;5290;p191"/>
            <p:cNvSpPr/>
            <p:nvPr/>
          </p:nvSpPr>
          <p:spPr>
            <a:xfrm>
              <a:off x="5740087" y="3614019"/>
              <a:ext cx="225425" cy="140335"/>
            </a:xfrm>
            <a:custGeom>
              <a:rect b="b" l="l" r="r" t="t"/>
              <a:pathLst>
                <a:path extrusionOk="0" h="140335" w="225425">
                  <a:moveTo>
                    <a:pt x="0" y="139732"/>
                  </a:moveTo>
                  <a:lnTo>
                    <a:pt x="225029" y="139732"/>
                  </a:lnTo>
                  <a:lnTo>
                    <a:pt x="225029" y="0"/>
                  </a:lnTo>
                  <a:lnTo>
                    <a:pt x="0" y="0"/>
                  </a:lnTo>
                  <a:lnTo>
                    <a:pt x="0" y="13973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1" name="Google Shape;5291;p191"/>
            <p:cNvSpPr/>
            <p:nvPr/>
          </p:nvSpPr>
          <p:spPr>
            <a:xfrm>
              <a:off x="5745797" y="3579730"/>
              <a:ext cx="277495" cy="261620"/>
            </a:xfrm>
            <a:custGeom>
              <a:rect b="b" l="l" r="r" t="t"/>
              <a:pathLst>
                <a:path extrusionOk="0" h="261620" w="277495">
                  <a:moveTo>
                    <a:pt x="277483" y="0"/>
                  </a:moveTo>
                  <a:lnTo>
                    <a:pt x="254172" y="0"/>
                  </a:lnTo>
                  <a:lnTo>
                    <a:pt x="254172" y="9057"/>
                  </a:lnTo>
                  <a:lnTo>
                    <a:pt x="277483" y="9057"/>
                  </a:lnTo>
                  <a:lnTo>
                    <a:pt x="277483" y="0"/>
                  </a:lnTo>
                  <a:close/>
                </a:path>
                <a:path extrusionOk="0" h="261620" w="277495">
                  <a:moveTo>
                    <a:pt x="277483" y="16175"/>
                  </a:moveTo>
                  <a:lnTo>
                    <a:pt x="254172" y="16175"/>
                  </a:lnTo>
                  <a:lnTo>
                    <a:pt x="254172" y="25232"/>
                  </a:lnTo>
                  <a:lnTo>
                    <a:pt x="277483" y="25232"/>
                  </a:lnTo>
                  <a:lnTo>
                    <a:pt x="277483" y="16175"/>
                  </a:lnTo>
                  <a:close/>
                </a:path>
                <a:path extrusionOk="0" h="261620" w="277495">
                  <a:moveTo>
                    <a:pt x="197252" y="240062"/>
                  </a:moveTo>
                  <a:lnTo>
                    <a:pt x="184427" y="240062"/>
                  </a:lnTo>
                  <a:lnTo>
                    <a:pt x="191635" y="248042"/>
                  </a:lnTo>
                  <a:lnTo>
                    <a:pt x="205397" y="248042"/>
                  </a:lnTo>
                  <a:lnTo>
                    <a:pt x="197252" y="240062"/>
                  </a:lnTo>
                  <a:close/>
                </a:path>
                <a:path extrusionOk="0" h="261620" w="277495">
                  <a:moveTo>
                    <a:pt x="165703" y="225882"/>
                  </a:moveTo>
                  <a:lnTo>
                    <a:pt x="154656" y="225882"/>
                  </a:lnTo>
                  <a:lnTo>
                    <a:pt x="160741" y="234471"/>
                  </a:lnTo>
                  <a:lnTo>
                    <a:pt x="172912" y="234471"/>
                  </a:lnTo>
                  <a:lnTo>
                    <a:pt x="165703" y="225882"/>
                  </a:lnTo>
                  <a:close/>
                </a:path>
                <a:path extrusionOk="0" h="261620" w="277495">
                  <a:moveTo>
                    <a:pt x="182741" y="225882"/>
                  </a:moveTo>
                  <a:lnTo>
                    <a:pt x="171695" y="225882"/>
                  </a:lnTo>
                  <a:lnTo>
                    <a:pt x="179371" y="234471"/>
                  </a:lnTo>
                  <a:lnTo>
                    <a:pt x="191542" y="234471"/>
                  </a:lnTo>
                  <a:lnTo>
                    <a:pt x="182741" y="225882"/>
                  </a:lnTo>
                  <a:close/>
                </a:path>
                <a:path extrusionOk="0" h="261620" w="277495">
                  <a:moveTo>
                    <a:pt x="177499" y="240062"/>
                  </a:moveTo>
                  <a:lnTo>
                    <a:pt x="164673" y="240062"/>
                  </a:lnTo>
                  <a:lnTo>
                    <a:pt x="170290" y="248042"/>
                  </a:lnTo>
                  <a:lnTo>
                    <a:pt x="184146" y="248042"/>
                  </a:lnTo>
                  <a:lnTo>
                    <a:pt x="177499" y="240062"/>
                  </a:lnTo>
                  <a:close/>
                </a:path>
                <a:path extrusionOk="0" h="261620" w="277495">
                  <a:moveTo>
                    <a:pt x="157745" y="240062"/>
                  </a:moveTo>
                  <a:lnTo>
                    <a:pt x="144920" y="240062"/>
                  </a:lnTo>
                  <a:lnTo>
                    <a:pt x="149039" y="248042"/>
                  </a:lnTo>
                  <a:lnTo>
                    <a:pt x="162894" y="248042"/>
                  </a:lnTo>
                  <a:lnTo>
                    <a:pt x="157745" y="240062"/>
                  </a:lnTo>
                  <a:close/>
                </a:path>
                <a:path extrusionOk="0" h="261620" w="277495">
                  <a:moveTo>
                    <a:pt x="148758" y="225882"/>
                  </a:moveTo>
                  <a:lnTo>
                    <a:pt x="137711" y="225882"/>
                  </a:lnTo>
                  <a:lnTo>
                    <a:pt x="142111" y="234649"/>
                  </a:lnTo>
                  <a:lnTo>
                    <a:pt x="154282" y="234649"/>
                  </a:lnTo>
                  <a:lnTo>
                    <a:pt x="148758" y="225882"/>
                  </a:lnTo>
                  <a:close/>
                </a:path>
                <a:path extrusionOk="0" h="261620" w="277495">
                  <a:moveTo>
                    <a:pt x="137992" y="240062"/>
                  </a:moveTo>
                  <a:lnTo>
                    <a:pt x="125166" y="240062"/>
                  </a:lnTo>
                  <a:lnTo>
                    <a:pt x="127788" y="248042"/>
                  </a:lnTo>
                  <a:lnTo>
                    <a:pt x="141550" y="248042"/>
                  </a:lnTo>
                  <a:lnTo>
                    <a:pt x="137992" y="240062"/>
                  </a:lnTo>
                  <a:close/>
                </a:path>
                <a:path extrusionOk="0" h="261620" w="277495">
                  <a:moveTo>
                    <a:pt x="132001" y="226481"/>
                  </a:moveTo>
                  <a:lnTo>
                    <a:pt x="120860" y="226481"/>
                  </a:lnTo>
                  <a:lnTo>
                    <a:pt x="123481" y="234649"/>
                  </a:lnTo>
                  <a:lnTo>
                    <a:pt x="135652" y="234649"/>
                  </a:lnTo>
                  <a:lnTo>
                    <a:pt x="132001" y="226481"/>
                  </a:lnTo>
                  <a:close/>
                </a:path>
                <a:path extrusionOk="0" h="261620" w="277495">
                  <a:moveTo>
                    <a:pt x="118239" y="240062"/>
                  </a:moveTo>
                  <a:lnTo>
                    <a:pt x="105413" y="240062"/>
                  </a:lnTo>
                  <a:lnTo>
                    <a:pt x="106443" y="248042"/>
                  </a:lnTo>
                  <a:lnTo>
                    <a:pt x="120298" y="248042"/>
                  </a:lnTo>
                  <a:lnTo>
                    <a:pt x="118239" y="240062"/>
                  </a:lnTo>
                  <a:close/>
                </a:path>
                <a:path extrusionOk="0" h="261620" w="277495">
                  <a:moveTo>
                    <a:pt x="115056" y="227165"/>
                  </a:moveTo>
                  <a:lnTo>
                    <a:pt x="103822" y="227165"/>
                  </a:lnTo>
                  <a:lnTo>
                    <a:pt x="104851" y="235154"/>
                  </a:lnTo>
                  <a:lnTo>
                    <a:pt x="117022" y="235154"/>
                  </a:lnTo>
                  <a:lnTo>
                    <a:pt x="115056" y="227165"/>
                  </a:lnTo>
                  <a:close/>
                </a:path>
                <a:path extrusionOk="0" h="261620" w="277495">
                  <a:moveTo>
                    <a:pt x="97736" y="227165"/>
                  </a:moveTo>
                  <a:lnTo>
                    <a:pt x="86596" y="227165"/>
                  </a:lnTo>
                  <a:lnTo>
                    <a:pt x="86034" y="235154"/>
                  </a:lnTo>
                  <a:lnTo>
                    <a:pt x="98205" y="235154"/>
                  </a:lnTo>
                  <a:lnTo>
                    <a:pt x="97736" y="227165"/>
                  </a:lnTo>
                  <a:close/>
                </a:path>
                <a:path extrusionOk="0" h="261620" w="277495">
                  <a:moveTo>
                    <a:pt x="98579" y="240062"/>
                  </a:moveTo>
                  <a:lnTo>
                    <a:pt x="85660" y="240062"/>
                  </a:lnTo>
                  <a:lnTo>
                    <a:pt x="85192" y="248042"/>
                  </a:lnTo>
                  <a:lnTo>
                    <a:pt x="99047" y="248042"/>
                  </a:lnTo>
                  <a:lnTo>
                    <a:pt x="98579" y="240062"/>
                  </a:lnTo>
                  <a:close/>
                </a:path>
                <a:path extrusionOk="0" h="261620" w="277495">
                  <a:moveTo>
                    <a:pt x="80511" y="227165"/>
                  </a:moveTo>
                  <a:lnTo>
                    <a:pt x="69277" y="227165"/>
                  </a:lnTo>
                  <a:lnTo>
                    <a:pt x="67217" y="235154"/>
                  </a:lnTo>
                  <a:lnTo>
                    <a:pt x="79481" y="235154"/>
                  </a:lnTo>
                  <a:lnTo>
                    <a:pt x="80511" y="227165"/>
                  </a:lnTo>
                  <a:close/>
                </a:path>
                <a:path extrusionOk="0" h="261620" w="277495">
                  <a:moveTo>
                    <a:pt x="78826" y="240062"/>
                  </a:moveTo>
                  <a:lnTo>
                    <a:pt x="66000" y="240062"/>
                  </a:lnTo>
                  <a:lnTo>
                    <a:pt x="63847" y="248042"/>
                  </a:lnTo>
                  <a:lnTo>
                    <a:pt x="77702" y="248042"/>
                  </a:lnTo>
                  <a:lnTo>
                    <a:pt x="78826" y="240062"/>
                  </a:lnTo>
                  <a:close/>
                </a:path>
                <a:path extrusionOk="0" h="261620" w="277495">
                  <a:moveTo>
                    <a:pt x="149226" y="253147"/>
                  </a:moveTo>
                  <a:lnTo>
                    <a:pt x="58604" y="253147"/>
                  </a:lnTo>
                  <a:lnTo>
                    <a:pt x="56264" y="261136"/>
                  </a:lnTo>
                  <a:lnTo>
                    <a:pt x="153158" y="261136"/>
                  </a:lnTo>
                  <a:lnTo>
                    <a:pt x="149226" y="253147"/>
                  </a:lnTo>
                  <a:close/>
                </a:path>
                <a:path extrusionOk="0" h="261620" w="277495">
                  <a:moveTo>
                    <a:pt x="63285" y="227165"/>
                  </a:moveTo>
                  <a:lnTo>
                    <a:pt x="52051" y="227165"/>
                  </a:lnTo>
                  <a:lnTo>
                    <a:pt x="48400" y="235154"/>
                  </a:lnTo>
                  <a:lnTo>
                    <a:pt x="60664" y="235154"/>
                  </a:lnTo>
                  <a:lnTo>
                    <a:pt x="63285" y="227165"/>
                  </a:lnTo>
                  <a:close/>
                </a:path>
                <a:path extrusionOk="0" h="261620" w="277495">
                  <a:moveTo>
                    <a:pt x="59072" y="240062"/>
                  </a:moveTo>
                  <a:lnTo>
                    <a:pt x="46247" y="240062"/>
                  </a:lnTo>
                  <a:lnTo>
                    <a:pt x="42596" y="248042"/>
                  </a:lnTo>
                  <a:lnTo>
                    <a:pt x="56451" y="248042"/>
                  </a:lnTo>
                  <a:lnTo>
                    <a:pt x="59072" y="240062"/>
                  </a:lnTo>
                  <a:close/>
                </a:path>
                <a:path extrusionOk="0" h="261620" w="277495">
                  <a:moveTo>
                    <a:pt x="45966" y="227165"/>
                  </a:moveTo>
                  <a:lnTo>
                    <a:pt x="34825" y="227165"/>
                  </a:lnTo>
                  <a:lnTo>
                    <a:pt x="29676" y="235154"/>
                  </a:lnTo>
                  <a:lnTo>
                    <a:pt x="41847" y="235154"/>
                  </a:lnTo>
                  <a:lnTo>
                    <a:pt x="45966" y="227165"/>
                  </a:lnTo>
                  <a:close/>
                </a:path>
                <a:path extrusionOk="0" h="261620" w="277495">
                  <a:moveTo>
                    <a:pt x="39319" y="240062"/>
                  </a:moveTo>
                  <a:lnTo>
                    <a:pt x="26493" y="240062"/>
                  </a:lnTo>
                  <a:lnTo>
                    <a:pt x="21344" y="248042"/>
                  </a:lnTo>
                  <a:lnTo>
                    <a:pt x="35106" y="248042"/>
                  </a:lnTo>
                  <a:lnTo>
                    <a:pt x="39319" y="240062"/>
                  </a:lnTo>
                  <a:close/>
                </a:path>
                <a:path extrusionOk="0" h="261620" w="277495">
                  <a:moveTo>
                    <a:pt x="28740" y="227165"/>
                  </a:moveTo>
                  <a:lnTo>
                    <a:pt x="17506" y="227165"/>
                  </a:lnTo>
                  <a:lnTo>
                    <a:pt x="10859" y="235154"/>
                  </a:lnTo>
                  <a:lnTo>
                    <a:pt x="23029" y="235154"/>
                  </a:lnTo>
                  <a:lnTo>
                    <a:pt x="28740" y="227165"/>
                  </a:lnTo>
                  <a:close/>
                </a:path>
                <a:path extrusionOk="0" h="261620" w="277495">
                  <a:moveTo>
                    <a:pt x="19566" y="240062"/>
                  </a:moveTo>
                  <a:lnTo>
                    <a:pt x="6740" y="240062"/>
                  </a:lnTo>
                  <a:lnTo>
                    <a:pt x="0" y="248042"/>
                  </a:lnTo>
                  <a:lnTo>
                    <a:pt x="13855" y="248042"/>
                  </a:lnTo>
                  <a:lnTo>
                    <a:pt x="19566" y="24006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292" name="Google Shape;5292;p191"/>
          <p:cNvSpPr txBox="1"/>
          <p:nvPr/>
        </p:nvSpPr>
        <p:spPr>
          <a:xfrm>
            <a:off x="6626960" y="3138099"/>
            <a:ext cx="277495" cy="13589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700">
                <a:solidFill>
                  <a:srgbClr val="1E4973"/>
                </a:solidFill>
                <a:latin typeface="Carlito"/>
                <a:ea typeface="Carlito"/>
                <a:cs typeface="Carlito"/>
                <a:sym typeface="Carlito"/>
              </a:rPr>
              <a:t>Switch</a:t>
            </a:r>
            <a:endParaRPr sz="700">
              <a:solidFill>
                <a:schemeClr val="dk1"/>
              </a:solidFill>
              <a:latin typeface="Carlito"/>
              <a:ea typeface="Carlito"/>
              <a:cs typeface="Carlito"/>
              <a:sym typeface="Carlito"/>
            </a:endParaRPr>
          </a:p>
        </p:txBody>
      </p:sp>
      <p:grpSp>
        <p:nvGrpSpPr>
          <p:cNvPr id="5293" name="Google Shape;5293;p191"/>
          <p:cNvGrpSpPr/>
          <p:nvPr/>
        </p:nvGrpSpPr>
        <p:grpSpPr>
          <a:xfrm>
            <a:off x="7115800" y="3471832"/>
            <a:ext cx="299085" cy="468630"/>
            <a:chOff x="7115800" y="3471832"/>
            <a:chExt cx="299085" cy="468630"/>
          </a:xfrm>
        </p:grpSpPr>
        <p:sp>
          <p:nvSpPr>
            <p:cNvPr id="5294" name="Google Shape;5294;p191"/>
            <p:cNvSpPr/>
            <p:nvPr/>
          </p:nvSpPr>
          <p:spPr>
            <a:xfrm>
              <a:off x="7115800" y="3471832"/>
              <a:ext cx="299085" cy="468630"/>
            </a:xfrm>
            <a:custGeom>
              <a:rect b="b" l="l" r="r" t="t"/>
              <a:pathLst>
                <a:path extrusionOk="0" h="468629" w="299084">
                  <a:moveTo>
                    <a:pt x="298818" y="0"/>
                  </a:moveTo>
                  <a:lnTo>
                    <a:pt x="0" y="0"/>
                  </a:lnTo>
                  <a:lnTo>
                    <a:pt x="0" y="468305"/>
                  </a:lnTo>
                  <a:lnTo>
                    <a:pt x="298818" y="468305"/>
                  </a:lnTo>
                  <a:lnTo>
                    <a:pt x="298818"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5" name="Google Shape;5295;p191"/>
            <p:cNvSpPr/>
            <p:nvPr/>
          </p:nvSpPr>
          <p:spPr>
            <a:xfrm>
              <a:off x="7339172" y="3704084"/>
              <a:ext cx="36195" cy="36195"/>
            </a:xfrm>
            <a:custGeom>
              <a:rect b="b" l="l" r="r" t="t"/>
              <a:pathLst>
                <a:path extrusionOk="0" h="36195" w="36195">
                  <a:moveTo>
                    <a:pt x="18068" y="0"/>
                  </a:moveTo>
                  <a:lnTo>
                    <a:pt x="11019" y="1418"/>
                  </a:lnTo>
                  <a:lnTo>
                    <a:pt x="5277" y="5289"/>
                  </a:lnTo>
                  <a:lnTo>
                    <a:pt x="1414" y="11032"/>
                  </a:lnTo>
                  <a:lnTo>
                    <a:pt x="0" y="18067"/>
                  </a:lnTo>
                  <a:lnTo>
                    <a:pt x="1414" y="25103"/>
                  </a:lnTo>
                  <a:lnTo>
                    <a:pt x="5277" y="30849"/>
                  </a:lnTo>
                  <a:lnTo>
                    <a:pt x="11019" y="34723"/>
                  </a:lnTo>
                  <a:lnTo>
                    <a:pt x="18068" y="36143"/>
                  </a:lnTo>
                  <a:lnTo>
                    <a:pt x="25117" y="34723"/>
                  </a:lnTo>
                  <a:lnTo>
                    <a:pt x="30858" y="30849"/>
                  </a:lnTo>
                  <a:lnTo>
                    <a:pt x="34721" y="25103"/>
                  </a:lnTo>
                  <a:lnTo>
                    <a:pt x="36136" y="18067"/>
                  </a:lnTo>
                  <a:lnTo>
                    <a:pt x="34721" y="11032"/>
                  </a:lnTo>
                  <a:lnTo>
                    <a:pt x="30858" y="5289"/>
                  </a:lnTo>
                  <a:lnTo>
                    <a:pt x="25117" y="1418"/>
                  </a:lnTo>
                  <a:lnTo>
                    <a:pt x="18068" y="0"/>
                  </a:lnTo>
                  <a:close/>
                </a:path>
              </a:pathLst>
            </a:custGeom>
            <a:solidFill>
              <a:srgbClr val="AAD28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6" name="Google Shape;5296;p191"/>
            <p:cNvSpPr/>
            <p:nvPr/>
          </p:nvSpPr>
          <p:spPr>
            <a:xfrm>
              <a:off x="7339172" y="3704084"/>
              <a:ext cx="36195" cy="36195"/>
            </a:xfrm>
            <a:custGeom>
              <a:rect b="b" l="l" r="r" t="t"/>
              <a:pathLst>
                <a:path extrusionOk="0" h="36195" w="36195">
                  <a:moveTo>
                    <a:pt x="36136" y="18067"/>
                  </a:moveTo>
                  <a:lnTo>
                    <a:pt x="34721" y="11032"/>
                  </a:lnTo>
                  <a:lnTo>
                    <a:pt x="30858" y="5289"/>
                  </a:lnTo>
                  <a:lnTo>
                    <a:pt x="25117" y="1418"/>
                  </a:lnTo>
                  <a:lnTo>
                    <a:pt x="18068" y="0"/>
                  </a:lnTo>
                  <a:lnTo>
                    <a:pt x="11019" y="1418"/>
                  </a:lnTo>
                  <a:lnTo>
                    <a:pt x="5277" y="5289"/>
                  </a:lnTo>
                  <a:lnTo>
                    <a:pt x="1414" y="11032"/>
                  </a:lnTo>
                  <a:lnTo>
                    <a:pt x="0" y="18067"/>
                  </a:lnTo>
                  <a:lnTo>
                    <a:pt x="1414" y="25103"/>
                  </a:lnTo>
                  <a:lnTo>
                    <a:pt x="5277" y="30849"/>
                  </a:lnTo>
                  <a:lnTo>
                    <a:pt x="11019" y="34723"/>
                  </a:lnTo>
                  <a:lnTo>
                    <a:pt x="18068" y="36143"/>
                  </a:lnTo>
                  <a:lnTo>
                    <a:pt x="25117" y="34723"/>
                  </a:lnTo>
                  <a:lnTo>
                    <a:pt x="30858" y="30849"/>
                  </a:lnTo>
                  <a:lnTo>
                    <a:pt x="34721" y="25103"/>
                  </a:lnTo>
                  <a:lnTo>
                    <a:pt x="36136" y="18067"/>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7" name="Google Shape;5297;p191"/>
            <p:cNvSpPr/>
            <p:nvPr/>
          </p:nvSpPr>
          <p:spPr>
            <a:xfrm>
              <a:off x="7229538" y="3780637"/>
              <a:ext cx="146050" cy="83185"/>
            </a:xfrm>
            <a:custGeom>
              <a:rect b="b" l="l" r="r" t="t"/>
              <a:pathLst>
                <a:path extrusionOk="0" h="83185" w="146050">
                  <a:moveTo>
                    <a:pt x="145770" y="71031"/>
                  </a:moveTo>
                  <a:lnTo>
                    <a:pt x="0" y="71031"/>
                  </a:lnTo>
                  <a:lnTo>
                    <a:pt x="0" y="82740"/>
                  </a:lnTo>
                  <a:lnTo>
                    <a:pt x="145770" y="82740"/>
                  </a:lnTo>
                  <a:lnTo>
                    <a:pt x="145770" y="71031"/>
                  </a:lnTo>
                  <a:close/>
                </a:path>
                <a:path extrusionOk="0" h="83185" w="146050">
                  <a:moveTo>
                    <a:pt x="145770" y="35521"/>
                  </a:moveTo>
                  <a:lnTo>
                    <a:pt x="0" y="35521"/>
                  </a:lnTo>
                  <a:lnTo>
                    <a:pt x="0" y="47231"/>
                  </a:lnTo>
                  <a:lnTo>
                    <a:pt x="145770" y="47231"/>
                  </a:lnTo>
                  <a:lnTo>
                    <a:pt x="145770" y="35521"/>
                  </a:lnTo>
                  <a:close/>
                </a:path>
                <a:path extrusionOk="0" h="83185" w="146050">
                  <a:moveTo>
                    <a:pt x="145770" y="0"/>
                  </a:moveTo>
                  <a:lnTo>
                    <a:pt x="0" y="0"/>
                  </a:lnTo>
                  <a:lnTo>
                    <a:pt x="0" y="11722"/>
                  </a:lnTo>
                  <a:lnTo>
                    <a:pt x="145770" y="11722"/>
                  </a:lnTo>
                  <a:lnTo>
                    <a:pt x="1457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298" name="Google Shape;5298;p191"/>
          <p:cNvSpPr txBox="1"/>
          <p:nvPr/>
        </p:nvSpPr>
        <p:spPr>
          <a:xfrm>
            <a:off x="5891873" y="3898169"/>
            <a:ext cx="1533525" cy="220345"/>
          </a:xfrm>
          <a:prstGeom prst="rect">
            <a:avLst/>
          </a:prstGeom>
          <a:noFill/>
          <a:ln>
            <a:noFill/>
          </a:ln>
        </p:spPr>
        <p:txBody>
          <a:bodyPr anchorCtr="0" anchor="t" bIns="0" lIns="0" spcFirstLastPara="1" rIns="0" wrap="square" tIns="15225">
            <a:spAutoFit/>
          </a:bodyPr>
          <a:lstStyle/>
          <a:p>
            <a:pPr indent="0" lvl="0" marL="12700" marR="0" rtl="0" algn="l">
              <a:lnSpc>
                <a:spcPct val="107857"/>
              </a:lnSpc>
              <a:spcBef>
                <a:spcPts val="0"/>
              </a:spcBef>
              <a:spcAft>
                <a:spcPts val="0"/>
              </a:spcAft>
              <a:buNone/>
            </a:pPr>
            <a:r>
              <a:rPr lang="en-US" sz="700">
                <a:solidFill>
                  <a:srgbClr val="1E4973"/>
                </a:solidFill>
                <a:latin typeface="Carlito"/>
                <a:ea typeface="Carlito"/>
                <a:cs typeface="Carlito"/>
                <a:sym typeface="Carlito"/>
              </a:rPr>
              <a:t>Workstations/Devices</a:t>
            </a:r>
            <a:endParaRPr sz="700">
              <a:solidFill>
                <a:schemeClr val="dk1"/>
              </a:solidFill>
              <a:latin typeface="Carlito"/>
              <a:ea typeface="Carlito"/>
              <a:cs typeface="Carlito"/>
              <a:sym typeface="Carlito"/>
            </a:endParaRPr>
          </a:p>
          <a:p>
            <a:pPr indent="0" lvl="0" marL="1238885" marR="0" rtl="0" algn="l">
              <a:lnSpc>
                <a:spcPct val="107857"/>
              </a:lnSpc>
              <a:spcBef>
                <a:spcPts val="0"/>
              </a:spcBef>
              <a:spcAft>
                <a:spcPts val="0"/>
              </a:spcAft>
              <a:buNone/>
            </a:pPr>
            <a:r>
              <a:rPr lang="en-US" sz="700">
                <a:solidFill>
                  <a:srgbClr val="1E4973"/>
                </a:solidFill>
                <a:latin typeface="Carlito"/>
                <a:ea typeface="Carlito"/>
                <a:cs typeface="Carlito"/>
                <a:sym typeface="Carlito"/>
              </a:rPr>
              <a:t>Servers</a:t>
            </a:r>
            <a:endParaRPr sz="700">
              <a:solidFill>
                <a:schemeClr val="dk1"/>
              </a:solidFill>
              <a:latin typeface="Carlito"/>
              <a:ea typeface="Carlito"/>
              <a:cs typeface="Carlito"/>
              <a:sym typeface="Carlito"/>
            </a:endParaRPr>
          </a:p>
        </p:txBody>
      </p:sp>
      <p:grpSp>
        <p:nvGrpSpPr>
          <p:cNvPr id="5299" name="Google Shape;5299;p191"/>
          <p:cNvGrpSpPr/>
          <p:nvPr/>
        </p:nvGrpSpPr>
        <p:grpSpPr>
          <a:xfrm>
            <a:off x="7537081" y="3471832"/>
            <a:ext cx="299085" cy="468630"/>
            <a:chOff x="7537081" y="3471832"/>
            <a:chExt cx="299085" cy="468630"/>
          </a:xfrm>
        </p:grpSpPr>
        <p:sp>
          <p:nvSpPr>
            <p:cNvPr id="5300" name="Google Shape;5300;p191"/>
            <p:cNvSpPr/>
            <p:nvPr/>
          </p:nvSpPr>
          <p:spPr>
            <a:xfrm>
              <a:off x="7537081" y="3471832"/>
              <a:ext cx="299085" cy="468630"/>
            </a:xfrm>
            <a:custGeom>
              <a:rect b="b" l="l" r="r" t="t"/>
              <a:pathLst>
                <a:path extrusionOk="0" h="468629" w="299084">
                  <a:moveTo>
                    <a:pt x="298818" y="0"/>
                  </a:moveTo>
                  <a:lnTo>
                    <a:pt x="0" y="0"/>
                  </a:lnTo>
                  <a:lnTo>
                    <a:pt x="0" y="468305"/>
                  </a:lnTo>
                  <a:lnTo>
                    <a:pt x="298818" y="468305"/>
                  </a:lnTo>
                  <a:lnTo>
                    <a:pt x="298818"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1" name="Google Shape;5301;p191"/>
            <p:cNvSpPr/>
            <p:nvPr/>
          </p:nvSpPr>
          <p:spPr>
            <a:xfrm>
              <a:off x="7760453" y="3704084"/>
              <a:ext cx="36195" cy="36195"/>
            </a:xfrm>
            <a:custGeom>
              <a:rect b="b" l="l" r="r" t="t"/>
              <a:pathLst>
                <a:path extrusionOk="0" h="36195" w="36195">
                  <a:moveTo>
                    <a:pt x="18068" y="0"/>
                  </a:moveTo>
                  <a:lnTo>
                    <a:pt x="11019" y="1418"/>
                  </a:lnTo>
                  <a:lnTo>
                    <a:pt x="5277" y="5289"/>
                  </a:lnTo>
                  <a:lnTo>
                    <a:pt x="1414" y="11032"/>
                  </a:lnTo>
                  <a:lnTo>
                    <a:pt x="0" y="18067"/>
                  </a:lnTo>
                  <a:lnTo>
                    <a:pt x="1414" y="25103"/>
                  </a:lnTo>
                  <a:lnTo>
                    <a:pt x="5277" y="30849"/>
                  </a:lnTo>
                  <a:lnTo>
                    <a:pt x="11019" y="34723"/>
                  </a:lnTo>
                  <a:lnTo>
                    <a:pt x="18068" y="36143"/>
                  </a:lnTo>
                  <a:lnTo>
                    <a:pt x="25117" y="34723"/>
                  </a:lnTo>
                  <a:lnTo>
                    <a:pt x="30858" y="30849"/>
                  </a:lnTo>
                  <a:lnTo>
                    <a:pt x="34721" y="25103"/>
                  </a:lnTo>
                  <a:lnTo>
                    <a:pt x="36136" y="18067"/>
                  </a:lnTo>
                  <a:lnTo>
                    <a:pt x="34721" y="11032"/>
                  </a:lnTo>
                  <a:lnTo>
                    <a:pt x="30858" y="5289"/>
                  </a:lnTo>
                  <a:lnTo>
                    <a:pt x="25117" y="1418"/>
                  </a:lnTo>
                  <a:lnTo>
                    <a:pt x="18068" y="0"/>
                  </a:lnTo>
                  <a:close/>
                </a:path>
              </a:pathLst>
            </a:custGeom>
            <a:solidFill>
              <a:srgbClr val="AAD28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2" name="Google Shape;5302;p191"/>
            <p:cNvSpPr/>
            <p:nvPr/>
          </p:nvSpPr>
          <p:spPr>
            <a:xfrm>
              <a:off x="7760453" y="3704084"/>
              <a:ext cx="36195" cy="36195"/>
            </a:xfrm>
            <a:custGeom>
              <a:rect b="b" l="l" r="r" t="t"/>
              <a:pathLst>
                <a:path extrusionOk="0" h="36195" w="36195">
                  <a:moveTo>
                    <a:pt x="36136" y="18067"/>
                  </a:moveTo>
                  <a:lnTo>
                    <a:pt x="34721" y="11032"/>
                  </a:lnTo>
                  <a:lnTo>
                    <a:pt x="30858" y="5289"/>
                  </a:lnTo>
                  <a:lnTo>
                    <a:pt x="25117" y="1418"/>
                  </a:lnTo>
                  <a:lnTo>
                    <a:pt x="18068" y="0"/>
                  </a:lnTo>
                  <a:lnTo>
                    <a:pt x="11019" y="1418"/>
                  </a:lnTo>
                  <a:lnTo>
                    <a:pt x="5277" y="5289"/>
                  </a:lnTo>
                  <a:lnTo>
                    <a:pt x="1414" y="11032"/>
                  </a:lnTo>
                  <a:lnTo>
                    <a:pt x="0" y="18067"/>
                  </a:lnTo>
                  <a:lnTo>
                    <a:pt x="1414" y="25103"/>
                  </a:lnTo>
                  <a:lnTo>
                    <a:pt x="5277" y="30849"/>
                  </a:lnTo>
                  <a:lnTo>
                    <a:pt x="11019" y="34723"/>
                  </a:lnTo>
                  <a:lnTo>
                    <a:pt x="18068" y="36143"/>
                  </a:lnTo>
                  <a:lnTo>
                    <a:pt x="25117" y="34723"/>
                  </a:lnTo>
                  <a:lnTo>
                    <a:pt x="30858" y="30849"/>
                  </a:lnTo>
                  <a:lnTo>
                    <a:pt x="34721" y="25103"/>
                  </a:lnTo>
                  <a:lnTo>
                    <a:pt x="36136" y="18067"/>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3" name="Google Shape;5303;p191"/>
            <p:cNvSpPr/>
            <p:nvPr/>
          </p:nvSpPr>
          <p:spPr>
            <a:xfrm>
              <a:off x="7650823" y="3780637"/>
              <a:ext cx="146050" cy="83185"/>
            </a:xfrm>
            <a:custGeom>
              <a:rect b="b" l="l" r="r" t="t"/>
              <a:pathLst>
                <a:path extrusionOk="0" h="83185" w="146050">
                  <a:moveTo>
                    <a:pt x="145757" y="71031"/>
                  </a:moveTo>
                  <a:lnTo>
                    <a:pt x="0" y="71031"/>
                  </a:lnTo>
                  <a:lnTo>
                    <a:pt x="0" y="82740"/>
                  </a:lnTo>
                  <a:lnTo>
                    <a:pt x="145757" y="82740"/>
                  </a:lnTo>
                  <a:lnTo>
                    <a:pt x="145757" y="71031"/>
                  </a:lnTo>
                  <a:close/>
                </a:path>
                <a:path extrusionOk="0" h="83185" w="146050">
                  <a:moveTo>
                    <a:pt x="145757" y="35521"/>
                  </a:moveTo>
                  <a:lnTo>
                    <a:pt x="0" y="35521"/>
                  </a:lnTo>
                  <a:lnTo>
                    <a:pt x="0" y="47231"/>
                  </a:lnTo>
                  <a:lnTo>
                    <a:pt x="145757" y="47231"/>
                  </a:lnTo>
                  <a:lnTo>
                    <a:pt x="145757" y="35521"/>
                  </a:lnTo>
                  <a:close/>
                </a:path>
                <a:path extrusionOk="0" h="83185" w="146050">
                  <a:moveTo>
                    <a:pt x="145757" y="0"/>
                  </a:moveTo>
                  <a:lnTo>
                    <a:pt x="0" y="0"/>
                  </a:lnTo>
                  <a:lnTo>
                    <a:pt x="0" y="11722"/>
                  </a:lnTo>
                  <a:lnTo>
                    <a:pt x="145757" y="11722"/>
                  </a:lnTo>
                  <a:lnTo>
                    <a:pt x="145757"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304" name="Google Shape;5304;p191"/>
          <p:cNvGrpSpPr/>
          <p:nvPr/>
        </p:nvGrpSpPr>
        <p:grpSpPr>
          <a:xfrm>
            <a:off x="6506910" y="2944792"/>
            <a:ext cx="590535" cy="792160"/>
            <a:chOff x="6506910" y="2944792"/>
            <a:chExt cx="590535" cy="792160"/>
          </a:xfrm>
        </p:grpSpPr>
        <p:sp>
          <p:nvSpPr>
            <p:cNvPr id="5305" name="Google Shape;5305;p191"/>
            <p:cNvSpPr/>
            <p:nvPr/>
          </p:nvSpPr>
          <p:spPr>
            <a:xfrm>
              <a:off x="6759678" y="2944792"/>
              <a:ext cx="283845" cy="761365"/>
            </a:xfrm>
            <a:custGeom>
              <a:rect b="b" l="l" r="r" t="t"/>
              <a:pathLst>
                <a:path extrusionOk="0" h="761364" w="283845">
                  <a:moveTo>
                    <a:pt x="0" y="0"/>
                  </a:moveTo>
                  <a:lnTo>
                    <a:pt x="0" y="761193"/>
                  </a:lnTo>
                  <a:lnTo>
                    <a:pt x="283849" y="761193"/>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6" name="Google Shape;5306;p191"/>
            <p:cNvSpPr/>
            <p:nvPr/>
          </p:nvSpPr>
          <p:spPr>
            <a:xfrm>
              <a:off x="7035851" y="3675358"/>
              <a:ext cx="61594" cy="61594"/>
            </a:xfrm>
            <a:custGeom>
              <a:rect b="b" l="l" r="r" t="t"/>
              <a:pathLst>
                <a:path extrusionOk="0" h="61595" w="61595">
                  <a:moveTo>
                    <a:pt x="0" y="0"/>
                  </a:moveTo>
                  <a:lnTo>
                    <a:pt x="0" y="61244"/>
                  </a:lnTo>
                  <a:lnTo>
                    <a:pt x="61226" y="30627"/>
                  </a:lnTo>
                  <a:lnTo>
                    <a:pt x="0"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7" name="Google Shape;5307;p191"/>
            <p:cNvSpPr/>
            <p:nvPr/>
          </p:nvSpPr>
          <p:spPr>
            <a:xfrm>
              <a:off x="6560553" y="2944792"/>
              <a:ext cx="83820" cy="655955"/>
            </a:xfrm>
            <a:custGeom>
              <a:rect b="b" l="l" r="r" t="t"/>
              <a:pathLst>
                <a:path extrusionOk="0" h="655954" w="83820">
                  <a:moveTo>
                    <a:pt x="83319" y="0"/>
                  </a:moveTo>
                  <a:lnTo>
                    <a:pt x="83319" y="655824"/>
                  </a:lnTo>
                  <a:lnTo>
                    <a:pt x="0" y="655824"/>
                  </a:lnTo>
                </a:path>
              </a:pathLst>
            </a:custGeom>
            <a:noFill/>
            <a:ln cap="flat" cmpd="sng" w="9525">
              <a:solidFill>
                <a:srgbClr val="5592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8" name="Google Shape;5308;p191"/>
            <p:cNvSpPr/>
            <p:nvPr/>
          </p:nvSpPr>
          <p:spPr>
            <a:xfrm>
              <a:off x="6506910" y="3569989"/>
              <a:ext cx="61594" cy="61594"/>
            </a:xfrm>
            <a:custGeom>
              <a:rect b="b" l="l" r="r" t="t"/>
              <a:pathLst>
                <a:path extrusionOk="0" h="61595" w="61595">
                  <a:moveTo>
                    <a:pt x="61226" y="0"/>
                  </a:moveTo>
                  <a:lnTo>
                    <a:pt x="0" y="30627"/>
                  </a:lnTo>
                  <a:lnTo>
                    <a:pt x="61226" y="61244"/>
                  </a:lnTo>
                  <a:lnTo>
                    <a:pt x="61226" y="0"/>
                  </a:lnTo>
                  <a:close/>
                </a:path>
              </a:pathLst>
            </a:custGeom>
            <a:solidFill>
              <a:srgbClr val="5592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09" name="Google Shape;5309;p191"/>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5310" name="Google Shape;5310;p191"/>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4" name="Shape 5314"/>
        <p:cNvGrpSpPr/>
        <p:nvPr/>
      </p:nvGrpSpPr>
      <p:grpSpPr>
        <a:xfrm>
          <a:off x="0" y="0"/>
          <a:ext cx="0" cy="0"/>
          <a:chOff x="0" y="0"/>
          <a:chExt cx="0" cy="0"/>
        </a:xfrm>
      </p:grpSpPr>
      <p:sp>
        <p:nvSpPr>
          <p:cNvPr id="5315" name="Google Shape;5315;p192"/>
          <p:cNvSpPr txBox="1"/>
          <p:nvPr/>
        </p:nvSpPr>
        <p:spPr>
          <a:xfrm>
            <a:off x="8718295" y="4803444"/>
            <a:ext cx="19494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464646"/>
                </a:solidFill>
                <a:latin typeface="Arial"/>
                <a:ea typeface="Arial"/>
                <a:cs typeface="Arial"/>
                <a:sym typeface="Arial"/>
              </a:rPr>
              <a:t>201</a:t>
            </a:r>
            <a:endParaRPr sz="800">
              <a:solidFill>
                <a:schemeClr val="dk1"/>
              </a:solidFill>
              <a:latin typeface="Arial"/>
              <a:ea typeface="Arial"/>
              <a:cs typeface="Arial"/>
              <a:sym typeface="Arial"/>
            </a:endParaRPr>
          </a:p>
        </p:txBody>
      </p:sp>
      <p:sp>
        <p:nvSpPr>
          <p:cNvPr id="5316" name="Google Shape;5316;p192"/>
          <p:cNvSpPr txBox="1"/>
          <p:nvPr>
            <p:ph type="title"/>
          </p:nvPr>
        </p:nvSpPr>
        <p:spPr>
          <a:xfrm>
            <a:off x="475284" y="2103881"/>
            <a:ext cx="31851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t>Amazon VPC</a:t>
            </a:r>
            <a:endParaRPr sz="4000"/>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0" name="Shape 5320"/>
        <p:cNvGrpSpPr/>
        <p:nvPr/>
      </p:nvGrpSpPr>
      <p:grpSpPr>
        <a:xfrm>
          <a:off x="0" y="0"/>
          <a:ext cx="0" cy="0"/>
          <a:chOff x="0" y="0"/>
          <a:chExt cx="0" cy="0"/>
        </a:xfrm>
      </p:grpSpPr>
      <p:sp>
        <p:nvSpPr>
          <p:cNvPr id="5321" name="Google Shape;5321;p193"/>
          <p:cNvSpPr txBox="1"/>
          <p:nvPr/>
        </p:nvSpPr>
        <p:spPr>
          <a:xfrm>
            <a:off x="8718295" y="4803444"/>
            <a:ext cx="19494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464646"/>
                </a:solidFill>
                <a:latin typeface="Arial"/>
                <a:ea typeface="Arial"/>
                <a:cs typeface="Arial"/>
                <a:sym typeface="Arial"/>
              </a:rPr>
              <a:t>202</a:t>
            </a:r>
            <a:endParaRPr sz="800">
              <a:solidFill>
                <a:schemeClr val="dk1"/>
              </a:solidFill>
              <a:latin typeface="Arial"/>
              <a:ea typeface="Arial"/>
              <a:cs typeface="Arial"/>
              <a:sym typeface="Arial"/>
            </a:endParaRPr>
          </a:p>
        </p:txBody>
      </p:sp>
      <p:sp>
        <p:nvSpPr>
          <p:cNvPr id="5322" name="Google Shape;5322;p193"/>
          <p:cNvSpPr txBox="1"/>
          <p:nvPr>
            <p:ph type="title"/>
          </p:nvPr>
        </p:nvSpPr>
        <p:spPr>
          <a:xfrm>
            <a:off x="415544" y="139065"/>
            <a:ext cx="40800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Networking in Your VPC</a:t>
            </a:r>
            <a:endParaRPr/>
          </a:p>
        </p:txBody>
      </p:sp>
      <p:sp>
        <p:nvSpPr>
          <p:cNvPr id="5323" name="Google Shape;5323;p193"/>
          <p:cNvSpPr txBox="1"/>
          <p:nvPr/>
        </p:nvSpPr>
        <p:spPr>
          <a:xfrm>
            <a:off x="419506" y="978788"/>
            <a:ext cx="6967220" cy="3442335"/>
          </a:xfrm>
          <a:prstGeom prst="rect">
            <a:avLst/>
          </a:prstGeom>
          <a:noFill/>
          <a:ln>
            <a:noFill/>
          </a:ln>
        </p:spPr>
        <p:txBody>
          <a:bodyPr anchorCtr="0" anchor="t" bIns="0" lIns="0" spcFirstLastPara="1" rIns="0" wrap="square" tIns="69850">
            <a:spAutoFit/>
          </a:bodyPr>
          <a:lstStyle/>
          <a:p>
            <a:pPr indent="0" lvl="0" marL="12700" marR="5080" rtl="0" algn="l">
              <a:lnSpc>
                <a:spcPct val="80000"/>
              </a:lnSpc>
              <a:spcBef>
                <a:spcPts val="0"/>
              </a:spcBef>
              <a:spcAft>
                <a:spcPts val="0"/>
              </a:spcAft>
              <a:buNone/>
            </a:pPr>
            <a:r>
              <a:rPr lang="en-US" sz="1900">
                <a:solidFill>
                  <a:srgbClr val="4D4D4B"/>
                </a:solidFill>
                <a:latin typeface="Arial"/>
                <a:ea typeface="Arial"/>
                <a:cs typeface="Arial"/>
                <a:sym typeface="Arial"/>
              </a:rPr>
              <a:t>You can use the following components to configure networking in  your VPC:</a:t>
            </a:r>
            <a:endParaRPr sz="1900">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rgbClr val="4D4D4B"/>
              </a:buClr>
              <a:buSzPts val="1900"/>
              <a:buFont typeface="Arial"/>
              <a:buChar char="•"/>
            </a:pPr>
            <a:r>
              <a:rPr lang="en-US" sz="1900">
                <a:solidFill>
                  <a:srgbClr val="4D4D4B"/>
                </a:solidFill>
                <a:latin typeface="Arial"/>
                <a:ea typeface="Arial"/>
                <a:cs typeface="Arial"/>
                <a:sym typeface="Arial"/>
              </a:rPr>
              <a:t>IP addresses</a:t>
            </a:r>
            <a:endParaRPr sz="1900">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rgbClr val="4D4D4B"/>
              </a:buClr>
              <a:buSzPts val="1900"/>
              <a:buFont typeface="Arial"/>
              <a:buChar char="•"/>
            </a:pPr>
            <a:r>
              <a:rPr lang="en-US" sz="1900">
                <a:solidFill>
                  <a:srgbClr val="4D4D4B"/>
                </a:solidFill>
                <a:latin typeface="Arial"/>
                <a:ea typeface="Arial"/>
                <a:cs typeface="Arial"/>
                <a:sym typeface="Arial"/>
              </a:rPr>
              <a:t>Elastic network interfaces</a:t>
            </a:r>
            <a:endParaRPr sz="1900">
              <a:solidFill>
                <a:schemeClr val="dk1"/>
              </a:solidFill>
              <a:latin typeface="Arial"/>
              <a:ea typeface="Arial"/>
              <a:cs typeface="Arial"/>
              <a:sym typeface="Arial"/>
            </a:endParaRPr>
          </a:p>
          <a:p>
            <a:pPr indent="-342900" lvl="0" marL="355600" marR="0" rtl="0" algn="l">
              <a:lnSpc>
                <a:spcPct val="100000"/>
              </a:lnSpc>
              <a:spcBef>
                <a:spcPts val="5"/>
              </a:spcBef>
              <a:spcAft>
                <a:spcPts val="0"/>
              </a:spcAft>
              <a:buClr>
                <a:srgbClr val="4D4D4B"/>
              </a:buClr>
              <a:buSzPts val="1900"/>
              <a:buFont typeface="Arial"/>
              <a:buChar char="•"/>
            </a:pPr>
            <a:r>
              <a:rPr lang="en-US" sz="1900">
                <a:solidFill>
                  <a:srgbClr val="4D4D4B"/>
                </a:solidFill>
                <a:latin typeface="Arial"/>
                <a:ea typeface="Arial"/>
                <a:cs typeface="Arial"/>
                <a:sym typeface="Arial"/>
              </a:rPr>
              <a:t>Route tables</a:t>
            </a:r>
            <a:endParaRPr sz="1900">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rgbClr val="4D4D4B"/>
              </a:buClr>
              <a:buSzPts val="1900"/>
              <a:buFont typeface="Arial"/>
              <a:buChar char="•"/>
            </a:pPr>
            <a:r>
              <a:rPr lang="en-US" sz="1900">
                <a:solidFill>
                  <a:srgbClr val="4D4D4B"/>
                </a:solidFill>
                <a:latin typeface="Arial"/>
                <a:ea typeface="Arial"/>
                <a:cs typeface="Arial"/>
                <a:sym typeface="Arial"/>
              </a:rPr>
              <a:t>Internet gateways</a:t>
            </a:r>
            <a:endParaRPr sz="1900">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rgbClr val="4D4D4B"/>
              </a:buClr>
              <a:buSzPts val="1900"/>
              <a:buFont typeface="Arial"/>
              <a:buChar char="•"/>
            </a:pPr>
            <a:r>
              <a:rPr lang="en-US" sz="1900">
                <a:solidFill>
                  <a:srgbClr val="4D4D4B"/>
                </a:solidFill>
                <a:latin typeface="Arial"/>
                <a:ea typeface="Arial"/>
                <a:cs typeface="Arial"/>
                <a:sym typeface="Arial"/>
              </a:rPr>
              <a:t>Network Address Translation (NAT)</a:t>
            </a:r>
            <a:endParaRPr sz="1900">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rgbClr val="4D4D4B"/>
              </a:buClr>
              <a:buSzPts val="1900"/>
              <a:buFont typeface="Arial"/>
              <a:buChar char="•"/>
            </a:pPr>
            <a:r>
              <a:rPr lang="en-US" sz="1900">
                <a:solidFill>
                  <a:srgbClr val="4D4D4B"/>
                </a:solidFill>
                <a:latin typeface="Arial"/>
                <a:ea typeface="Arial"/>
                <a:cs typeface="Arial"/>
                <a:sym typeface="Arial"/>
              </a:rPr>
              <a:t>Dynamic Host Configuration Protocol (DHCP) options sets</a:t>
            </a:r>
            <a:endParaRPr sz="1900">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rgbClr val="4D4D4B"/>
              </a:buClr>
              <a:buSzPts val="1900"/>
              <a:buFont typeface="Arial"/>
              <a:buChar char="•"/>
            </a:pPr>
            <a:r>
              <a:rPr lang="en-US" sz="1900">
                <a:solidFill>
                  <a:srgbClr val="4D4D4B"/>
                </a:solidFill>
                <a:latin typeface="Arial"/>
                <a:ea typeface="Arial"/>
                <a:cs typeface="Arial"/>
                <a:sym typeface="Arial"/>
              </a:rPr>
              <a:t>Domain Name System (DNS)</a:t>
            </a:r>
            <a:endParaRPr sz="1900">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rgbClr val="4D4D4B"/>
              </a:buClr>
              <a:buSzPts val="1900"/>
              <a:buFont typeface="Arial"/>
              <a:buChar char="•"/>
            </a:pPr>
            <a:r>
              <a:rPr lang="en-US" sz="1900">
                <a:solidFill>
                  <a:srgbClr val="4D4D4B"/>
                </a:solidFill>
                <a:latin typeface="Arial"/>
                <a:ea typeface="Arial"/>
                <a:cs typeface="Arial"/>
                <a:sym typeface="Arial"/>
              </a:rPr>
              <a:t>VPC peering</a:t>
            </a:r>
            <a:endParaRPr sz="1900">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rgbClr val="4D4D4B"/>
              </a:buClr>
              <a:buSzPts val="1900"/>
              <a:buFont typeface="Arial"/>
              <a:buChar char="•"/>
            </a:pPr>
            <a:r>
              <a:rPr lang="en-US" sz="1900">
                <a:solidFill>
                  <a:srgbClr val="4D4D4B"/>
                </a:solidFill>
                <a:latin typeface="Arial"/>
                <a:ea typeface="Arial"/>
                <a:cs typeface="Arial"/>
                <a:sym typeface="Arial"/>
              </a:rPr>
              <a:t>VPC endpoints</a:t>
            </a:r>
            <a:endParaRPr sz="1900">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rgbClr val="4D4D4B"/>
              </a:buClr>
              <a:buSzPts val="1900"/>
              <a:buFont typeface="Arial"/>
              <a:buChar char="•"/>
            </a:pPr>
            <a:r>
              <a:rPr lang="en-US" sz="1900">
                <a:solidFill>
                  <a:srgbClr val="4D4D4B"/>
                </a:solidFill>
                <a:latin typeface="Arial"/>
                <a:ea typeface="Arial"/>
                <a:cs typeface="Arial"/>
                <a:sym typeface="Arial"/>
              </a:rPr>
              <a:t>VPC flow logs</a:t>
            </a:r>
            <a:endParaRPr sz="1900">
              <a:solidFill>
                <a:schemeClr val="dk1"/>
              </a:solidFill>
              <a:latin typeface="Arial"/>
              <a:ea typeface="Arial"/>
              <a:cs typeface="Arial"/>
              <a:sym typeface="Arial"/>
            </a:endParaRPr>
          </a:p>
        </p:txBody>
      </p:sp>
      <p:grpSp>
        <p:nvGrpSpPr>
          <p:cNvPr id="5324" name="Google Shape;5324;p193"/>
          <p:cNvGrpSpPr/>
          <p:nvPr/>
        </p:nvGrpSpPr>
        <p:grpSpPr>
          <a:xfrm>
            <a:off x="7930134" y="125729"/>
            <a:ext cx="1096010" cy="1000125"/>
            <a:chOff x="7930134" y="125729"/>
            <a:chExt cx="1096010" cy="1000125"/>
          </a:xfrm>
        </p:grpSpPr>
        <p:sp>
          <p:nvSpPr>
            <p:cNvPr id="5325" name="Google Shape;5325;p193"/>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6" name="Google Shape;5326;p193"/>
            <p:cNvSpPr/>
            <p:nvPr/>
          </p:nvSpPr>
          <p:spPr>
            <a:xfrm>
              <a:off x="8211772" y="275930"/>
              <a:ext cx="584295" cy="7085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27" name="Google Shape;5327;p193"/>
          <p:cNvSpPr txBox="1"/>
          <p:nvPr/>
        </p:nvSpPr>
        <p:spPr>
          <a:xfrm>
            <a:off x="504850" y="4803444"/>
            <a:ext cx="322897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939393"/>
                </a:solidFill>
                <a:latin typeface="Arial"/>
                <a:ea typeface="Arial"/>
                <a:cs typeface="Arial"/>
                <a:sym typeface="Arial"/>
              </a:rPr>
              <a:t>© 2016, Amazon Web Services, Inc. or its Affiliates. All rights reserved.</a:t>
            </a:r>
            <a:endParaRPr sz="800">
              <a:solidFill>
                <a:schemeClr val="dk1"/>
              </a:solidFill>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1" name="Shape 5331"/>
        <p:cNvGrpSpPr/>
        <p:nvPr/>
      </p:nvGrpSpPr>
      <p:grpSpPr>
        <a:xfrm>
          <a:off x="0" y="0"/>
          <a:ext cx="0" cy="0"/>
          <a:chOff x="0" y="0"/>
          <a:chExt cx="0" cy="0"/>
        </a:xfrm>
      </p:grpSpPr>
      <p:sp>
        <p:nvSpPr>
          <p:cNvPr id="5332" name="Google Shape;5332;p194"/>
          <p:cNvSpPr txBox="1"/>
          <p:nvPr>
            <p:ph type="title"/>
          </p:nvPr>
        </p:nvSpPr>
        <p:spPr>
          <a:xfrm>
            <a:off x="475284" y="1493596"/>
            <a:ext cx="7125300" cy="1860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t>Module 3 Appendix</a:t>
            </a:r>
            <a:endParaRPr sz="4000"/>
          </a:p>
          <a:p>
            <a:pPr indent="0" lvl="0" marL="12700" marR="5080" rtl="0" algn="l">
              <a:lnSpc>
                <a:spcPct val="100000"/>
              </a:lnSpc>
              <a:spcBef>
                <a:spcPts val="5"/>
              </a:spcBef>
              <a:spcAft>
                <a:spcPts val="0"/>
              </a:spcAft>
              <a:buNone/>
            </a:pPr>
            <a:r>
              <a:rPr lang="en-US" sz="4000"/>
              <a:t>Security, Identity, and Access  Management</a:t>
            </a:r>
            <a:endParaRPr sz="4000"/>
          </a:p>
        </p:txBody>
      </p:sp>
      <p:sp>
        <p:nvSpPr>
          <p:cNvPr id="5333" name="Google Shape;5333;p194"/>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7" name="Shape 5337"/>
        <p:cNvGrpSpPr/>
        <p:nvPr/>
      </p:nvGrpSpPr>
      <p:grpSpPr>
        <a:xfrm>
          <a:off x="0" y="0"/>
          <a:ext cx="0" cy="0"/>
          <a:chOff x="0" y="0"/>
          <a:chExt cx="0" cy="0"/>
        </a:xfrm>
      </p:grpSpPr>
      <p:sp>
        <p:nvSpPr>
          <p:cNvPr id="5338" name="Google Shape;5338;p195"/>
          <p:cNvSpPr txBox="1"/>
          <p:nvPr>
            <p:ph type="title"/>
          </p:nvPr>
        </p:nvSpPr>
        <p:spPr>
          <a:xfrm>
            <a:off x="475284" y="2103881"/>
            <a:ext cx="50217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t>Data Center Security</a:t>
            </a:r>
            <a:endParaRPr sz="4000"/>
          </a:p>
        </p:txBody>
      </p:sp>
      <p:sp>
        <p:nvSpPr>
          <p:cNvPr id="5339" name="Google Shape;5339;p195"/>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3" name="Shape 5343"/>
        <p:cNvGrpSpPr/>
        <p:nvPr/>
      </p:nvGrpSpPr>
      <p:grpSpPr>
        <a:xfrm>
          <a:off x="0" y="0"/>
          <a:ext cx="0" cy="0"/>
          <a:chOff x="0" y="0"/>
          <a:chExt cx="0" cy="0"/>
        </a:xfrm>
      </p:grpSpPr>
      <p:sp>
        <p:nvSpPr>
          <p:cNvPr id="5344" name="Google Shape;5344;p196"/>
          <p:cNvSpPr txBox="1"/>
          <p:nvPr>
            <p:ph type="title"/>
          </p:nvPr>
        </p:nvSpPr>
        <p:spPr>
          <a:xfrm>
            <a:off x="415544" y="139065"/>
            <a:ext cx="58935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Physical &amp; Environmental Security</a:t>
            </a:r>
            <a:endParaRPr/>
          </a:p>
        </p:txBody>
      </p:sp>
      <p:sp>
        <p:nvSpPr>
          <p:cNvPr id="5345" name="Google Shape;5345;p196"/>
          <p:cNvSpPr txBox="1"/>
          <p:nvPr/>
        </p:nvSpPr>
        <p:spPr>
          <a:xfrm>
            <a:off x="876706" y="974826"/>
            <a:ext cx="5206365" cy="2220595"/>
          </a:xfrm>
          <a:prstGeom prst="rect">
            <a:avLst/>
          </a:prstGeom>
          <a:noFill/>
          <a:ln>
            <a:noFill/>
          </a:ln>
        </p:spPr>
        <p:txBody>
          <a:bodyPr anchorCtr="0" anchor="t" bIns="0" lIns="0" spcFirstLastPara="1" rIns="0" wrap="square" tIns="73650">
            <a:spAutoFit/>
          </a:bodyPr>
          <a:lstStyle/>
          <a:p>
            <a:pPr indent="-287019" lvl="0" marL="299085" marR="0" rtl="0" algn="l">
              <a:lnSpc>
                <a:spcPct val="100000"/>
              </a:lnSpc>
              <a:spcBef>
                <a:spcPts val="0"/>
              </a:spcBef>
              <a:spcAft>
                <a:spcPts val="0"/>
              </a:spcAft>
              <a:buClr>
                <a:srgbClr val="4D4D4B"/>
              </a:buClr>
              <a:buSzPts val="2000"/>
              <a:buFont typeface="Arial"/>
              <a:buChar char="•"/>
            </a:pPr>
            <a:r>
              <a:rPr lang="en-US" sz="2000">
                <a:solidFill>
                  <a:srgbClr val="4D4D4B"/>
                </a:solidFill>
                <a:latin typeface="Arial"/>
                <a:ea typeface="Arial"/>
                <a:cs typeface="Arial"/>
                <a:sym typeface="Arial"/>
              </a:rPr>
              <a:t>Lock your data center.</a:t>
            </a:r>
            <a:endParaRPr sz="2000">
              <a:solidFill>
                <a:schemeClr val="dk1"/>
              </a:solidFill>
              <a:latin typeface="Arial"/>
              <a:ea typeface="Arial"/>
              <a:cs typeface="Arial"/>
              <a:sym typeface="Arial"/>
            </a:endParaRPr>
          </a:p>
          <a:p>
            <a:pPr indent="-287019" lvl="0" marL="299085"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Only provide access to those who need it.</a:t>
            </a:r>
            <a:endParaRPr sz="2000">
              <a:solidFill>
                <a:schemeClr val="dk1"/>
              </a:solidFill>
              <a:latin typeface="Arial"/>
              <a:ea typeface="Arial"/>
              <a:cs typeface="Arial"/>
              <a:sym typeface="Arial"/>
            </a:endParaRPr>
          </a:p>
          <a:p>
            <a:pPr indent="-287019" lvl="0" marL="299085"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Keep track of access.</a:t>
            </a:r>
            <a:endParaRPr sz="2000">
              <a:solidFill>
                <a:schemeClr val="dk1"/>
              </a:solidFill>
              <a:latin typeface="Arial"/>
              <a:ea typeface="Arial"/>
              <a:cs typeface="Arial"/>
              <a:sym typeface="Arial"/>
            </a:endParaRPr>
          </a:p>
          <a:p>
            <a:pPr indent="-287019" lvl="0" marL="299085"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Mount servers on racks with locks.</a:t>
            </a:r>
            <a:endParaRPr sz="2000">
              <a:solidFill>
                <a:schemeClr val="dk1"/>
              </a:solidFill>
              <a:latin typeface="Arial"/>
              <a:ea typeface="Arial"/>
              <a:cs typeface="Arial"/>
              <a:sym typeface="Arial"/>
            </a:endParaRPr>
          </a:p>
          <a:p>
            <a:pPr indent="-287019" lvl="0" marL="299085"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Have redundant utilities.</a:t>
            </a:r>
            <a:endParaRPr sz="2000">
              <a:solidFill>
                <a:schemeClr val="dk1"/>
              </a:solidFill>
              <a:latin typeface="Arial"/>
              <a:ea typeface="Arial"/>
              <a:cs typeface="Arial"/>
              <a:sym typeface="Arial"/>
            </a:endParaRPr>
          </a:p>
          <a:p>
            <a:pPr indent="-287019" lvl="0" marL="299085"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Build your data center with security in mind.</a:t>
            </a:r>
            <a:endParaRPr sz="2000">
              <a:solidFill>
                <a:schemeClr val="dk1"/>
              </a:solidFill>
              <a:latin typeface="Arial"/>
              <a:ea typeface="Arial"/>
              <a:cs typeface="Arial"/>
              <a:sym typeface="Arial"/>
            </a:endParaRPr>
          </a:p>
        </p:txBody>
      </p:sp>
      <p:sp>
        <p:nvSpPr>
          <p:cNvPr id="5346" name="Google Shape;5346;p196"/>
          <p:cNvSpPr/>
          <p:nvPr/>
        </p:nvSpPr>
        <p:spPr>
          <a:xfrm>
            <a:off x="6884438" y="127900"/>
            <a:ext cx="2154145" cy="132925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47" name="Google Shape;5347;p196"/>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5348" name="Google Shape;5348;p196"/>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2" name="Shape 5352"/>
        <p:cNvGrpSpPr/>
        <p:nvPr/>
      </p:nvGrpSpPr>
      <p:grpSpPr>
        <a:xfrm>
          <a:off x="0" y="0"/>
          <a:ext cx="0" cy="0"/>
          <a:chOff x="0" y="0"/>
          <a:chExt cx="0" cy="0"/>
        </a:xfrm>
      </p:grpSpPr>
      <p:sp>
        <p:nvSpPr>
          <p:cNvPr id="5353" name="Google Shape;5353;p197"/>
          <p:cNvSpPr txBox="1"/>
          <p:nvPr>
            <p:ph type="title"/>
          </p:nvPr>
        </p:nvSpPr>
        <p:spPr>
          <a:xfrm>
            <a:off x="415544" y="139065"/>
            <a:ext cx="29292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Network Security</a:t>
            </a:r>
            <a:endParaRPr/>
          </a:p>
        </p:txBody>
      </p:sp>
      <p:sp>
        <p:nvSpPr>
          <p:cNvPr id="5354" name="Google Shape;5354;p197"/>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5355" name="Google Shape;5355;p197"/>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5356" name="Google Shape;5356;p197"/>
          <p:cNvSpPr txBox="1"/>
          <p:nvPr/>
        </p:nvSpPr>
        <p:spPr>
          <a:xfrm>
            <a:off x="876706" y="974826"/>
            <a:ext cx="3644900" cy="1854835"/>
          </a:xfrm>
          <a:prstGeom prst="rect">
            <a:avLst/>
          </a:prstGeom>
          <a:noFill/>
          <a:ln>
            <a:noFill/>
          </a:ln>
        </p:spPr>
        <p:txBody>
          <a:bodyPr anchorCtr="0" anchor="t" bIns="0" lIns="0" spcFirstLastPara="1" rIns="0" wrap="square" tIns="73650">
            <a:spAutoFit/>
          </a:bodyPr>
          <a:lstStyle/>
          <a:p>
            <a:pPr indent="-287019" lvl="0" marL="299085" marR="0" rtl="0" algn="l">
              <a:lnSpc>
                <a:spcPct val="100000"/>
              </a:lnSpc>
              <a:spcBef>
                <a:spcPts val="0"/>
              </a:spcBef>
              <a:spcAft>
                <a:spcPts val="0"/>
              </a:spcAft>
              <a:buClr>
                <a:srgbClr val="4D4D4B"/>
              </a:buClr>
              <a:buSzPts val="2000"/>
              <a:buFont typeface="Arial"/>
              <a:buChar char="•"/>
            </a:pPr>
            <a:r>
              <a:rPr lang="en-US" sz="2000">
                <a:solidFill>
                  <a:srgbClr val="4D4D4B"/>
                </a:solidFill>
                <a:latin typeface="Arial"/>
                <a:ea typeface="Arial"/>
                <a:cs typeface="Arial"/>
                <a:sym typeface="Arial"/>
              </a:rPr>
              <a:t>Identification &amp; Authentication</a:t>
            </a:r>
            <a:endParaRPr sz="2000">
              <a:solidFill>
                <a:schemeClr val="dk1"/>
              </a:solidFill>
              <a:latin typeface="Arial"/>
              <a:ea typeface="Arial"/>
              <a:cs typeface="Arial"/>
              <a:sym typeface="Arial"/>
            </a:endParaRPr>
          </a:p>
          <a:p>
            <a:pPr indent="-287019" lvl="0" marL="299085"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Firewalls</a:t>
            </a:r>
            <a:endParaRPr sz="2000">
              <a:solidFill>
                <a:schemeClr val="dk1"/>
              </a:solidFill>
              <a:latin typeface="Arial"/>
              <a:ea typeface="Arial"/>
              <a:cs typeface="Arial"/>
              <a:sym typeface="Arial"/>
            </a:endParaRPr>
          </a:p>
          <a:p>
            <a:pPr indent="-287019" lvl="0" marL="299085"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Patching</a:t>
            </a:r>
            <a:endParaRPr sz="2000">
              <a:solidFill>
                <a:schemeClr val="dk1"/>
              </a:solidFill>
              <a:latin typeface="Arial"/>
              <a:ea typeface="Arial"/>
              <a:cs typeface="Arial"/>
              <a:sym typeface="Arial"/>
            </a:endParaRPr>
          </a:p>
          <a:p>
            <a:pPr indent="-287019" lvl="0" marL="299085"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Virus Protection</a:t>
            </a:r>
            <a:endParaRPr sz="2000">
              <a:solidFill>
                <a:schemeClr val="dk1"/>
              </a:solidFill>
              <a:latin typeface="Arial"/>
              <a:ea typeface="Arial"/>
              <a:cs typeface="Arial"/>
              <a:sym typeface="Arial"/>
            </a:endParaRPr>
          </a:p>
          <a:p>
            <a:pPr indent="-287019" lvl="0" marL="299085"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Encryption</a:t>
            </a:r>
            <a:endParaRPr sz="2000">
              <a:solidFill>
                <a:schemeClr val="dk1"/>
              </a:solidFill>
              <a:latin typeface="Arial"/>
              <a:ea typeface="Arial"/>
              <a:cs typeface="Arial"/>
              <a:sym typeface="Arial"/>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0" name="Shape 5360"/>
        <p:cNvGrpSpPr/>
        <p:nvPr/>
      </p:nvGrpSpPr>
      <p:grpSpPr>
        <a:xfrm>
          <a:off x="0" y="0"/>
          <a:ext cx="0" cy="0"/>
          <a:chOff x="0" y="0"/>
          <a:chExt cx="0" cy="0"/>
        </a:xfrm>
      </p:grpSpPr>
      <p:sp>
        <p:nvSpPr>
          <p:cNvPr id="5361" name="Google Shape;5361;p198"/>
          <p:cNvSpPr txBox="1"/>
          <p:nvPr>
            <p:ph type="title"/>
          </p:nvPr>
        </p:nvSpPr>
        <p:spPr>
          <a:xfrm>
            <a:off x="475284" y="1798396"/>
            <a:ext cx="4900800" cy="1244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t>AWS IAM</a:t>
            </a:r>
            <a:endParaRPr sz="4000"/>
          </a:p>
          <a:p>
            <a:pPr indent="0" lvl="0" marL="12700" rtl="0" algn="l">
              <a:lnSpc>
                <a:spcPct val="100000"/>
              </a:lnSpc>
              <a:spcBef>
                <a:spcPts val="5"/>
              </a:spcBef>
              <a:spcAft>
                <a:spcPts val="0"/>
              </a:spcAft>
              <a:buNone/>
            </a:pPr>
            <a:r>
              <a:rPr lang="en-US" sz="4000"/>
              <a:t>Advanced Concepts</a:t>
            </a:r>
            <a:endParaRPr sz="4000"/>
          </a:p>
        </p:txBody>
      </p:sp>
      <p:sp>
        <p:nvSpPr>
          <p:cNvPr id="5362" name="Google Shape;5362;p198"/>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6" name="Shape 5366"/>
        <p:cNvGrpSpPr/>
        <p:nvPr/>
      </p:nvGrpSpPr>
      <p:grpSpPr>
        <a:xfrm>
          <a:off x="0" y="0"/>
          <a:ext cx="0" cy="0"/>
          <a:chOff x="0" y="0"/>
          <a:chExt cx="0" cy="0"/>
        </a:xfrm>
      </p:grpSpPr>
      <p:sp>
        <p:nvSpPr>
          <p:cNvPr id="5367" name="Google Shape;5367;p199"/>
          <p:cNvSpPr txBox="1"/>
          <p:nvPr>
            <p:ph type="title"/>
          </p:nvPr>
        </p:nvSpPr>
        <p:spPr>
          <a:xfrm>
            <a:off x="415544" y="139065"/>
            <a:ext cx="51873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AWS Resource-Based Policies</a:t>
            </a:r>
            <a:endParaRPr/>
          </a:p>
        </p:txBody>
      </p:sp>
      <p:sp>
        <p:nvSpPr>
          <p:cNvPr id="5368" name="Google Shape;5368;p199"/>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5369" name="Google Shape;5369;p199"/>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5370" name="Google Shape;5370;p199"/>
          <p:cNvSpPr txBox="1"/>
          <p:nvPr/>
        </p:nvSpPr>
        <p:spPr>
          <a:xfrm>
            <a:off x="419506" y="962025"/>
            <a:ext cx="8279765" cy="332041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Are an alternative to IAM and supported by some services.</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Grant cross-account access to your resources.</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Use a principal to uniquely identify accounts in the policy.</a:t>
            </a:r>
            <a:endParaRPr sz="2400">
              <a:solidFill>
                <a:schemeClr val="dk1"/>
              </a:solidFill>
              <a:latin typeface="Arial"/>
              <a:ea typeface="Arial"/>
              <a:cs typeface="Arial"/>
              <a:sym typeface="Arial"/>
            </a:endParaRPr>
          </a:p>
          <a:p>
            <a:pPr indent="-342900" lvl="0" marL="355600" marR="0" rtl="0" algn="l">
              <a:lnSpc>
                <a:spcPct val="100000"/>
              </a:lnSpc>
              <a:spcBef>
                <a:spcPts val="580"/>
              </a:spcBef>
              <a:spcAft>
                <a:spcPts val="0"/>
              </a:spcAft>
              <a:buClr>
                <a:srgbClr val="4D4D4B"/>
              </a:buClr>
              <a:buSzPts val="2400"/>
              <a:buFont typeface="Arial"/>
              <a:buChar char="•"/>
            </a:pPr>
            <a:r>
              <a:rPr lang="en-US" sz="2400">
                <a:solidFill>
                  <a:srgbClr val="4D4D4B"/>
                </a:solidFill>
                <a:latin typeface="Arial"/>
                <a:ea typeface="Arial"/>
                <a:cs typeface="Arial"/>
                <a:sym typeface="Arial"/>
              </a:rPr>
              <a:t>Supported AWS services include :</a:t>
            </a:r>
            <a:endParaRPr sz="2400">
              <a:solidFill>
                <a:schemeClr val="dk1"/>
              </a:solidFill>
              <a:latin typeface="Arial"/>
              <a:ea typeface="Arial"/>
              <a:cs typeface="Arial"/>
              <a:sym typeface="Arial"/>
            </a:endParaRPr>
          </a:p>
          <a:p>
            <a:pPr indent="-287019" lvl="1" marL="756285" marR="0" rtl="0" algn="l">
              <a:lnSpc>
                <a:spcPct val="100000"/>
              </a:lnSpc>
              <a:spcBef>
                <a:spcPts val="350"/>
              </a:spcBef>
              <a:spcAft>
                <a:spcPts val="0"/>
              </a:spcAft>
              <a:buClr>
                <a:srgbClr val="4D4D4B"/>
              </a:buClr>
              <a:buSzPts val="1400"/>
              <a:buFont typeface="Arial"/>
              <a:buChar char="•"/>
            </a:pPr>
            <a:r>
              <a:rPr b="0" i="0" lang="en-US" sz="1400" u="none" cap="none" strike="noStrike">
                <a:solidFill>
                  <a:srgbClr val="4D4D4B"/>
                </a:solidFill>
                <a:latin typeface="Arial"/>
                <a:ea typeface="Arial"/>
                <a:cs typeface="Arial"/>
                <a:sym typeface="Arial"/>
              </a:rPr>
              <a:t>Amazon S3 Bucket Policy</a:t>
            </a:r>
            <a:endParaRPr b="0" i="0" sz="1400" u="none" cap="none" strike="noStrike">
              <a:solidFill>
                <a:schemeClr val="dk1"/>
              </a:solidFill>
              <a:latin typeface="Arial"/>
              <a:ea typeface="Arial"/>
              <a:cs typeface="Arial"/>
              <a:sym typeface="Arial"/>
            </a:endParaRPr>
          </a:p>
          <a:p>
            <a:pPr indent="-287019" lvl="1" marL="756285" marR="0" rtl="0" algn="l">
              <a:lnSpc>
                <a:spcPct val="100000"/>
              </a:lnSpc>
              <a:spcBef>
                <a:spcPts val="340"/>
              </a:spcBef>
              <a:spcAft>
                <a:spcPts val="0"/>
              </a:spcAft>
              <a:buClr>
                <a:srgbClr val="4D4D4B"/>
              </a:buClr>
              <a:buSzPts val="1400"/>
              <a:buFont typeface="Arial"/>
              <a:buChar char="•"/>
            </a:pPr>
            <a:r>
              <a:rPr b="0" i="0" lang="en-US" sz="1400" u="none" cap="none" strike="noStrike">
                <a:solidFill>
                  <a:srgbClr val="4D4D4B"/>
                </a:solidFill>
                <a:latin typeface="Arial"/>
                <a:ea typeface="Arial"/>
                <a:cs typeface="Arial"/>
                <a:sym typeface="Arial"/>
              </a:rPr>
              <a:t>Amazon SNS Topic Policy</a:t>
            </a:r>
            <a:endParaRPr b="0" i="0" sz="1400" u="none" cap="none" strike="noStrike">
              <a:solidFill>
                <a:schemeClr val="dk1"/>
              </a:solidFill>
              <a:latin typeface="Arial"/>
              <a:ea typeface="Arial"/>
              <a:cs typeface="Arial"/>
              <a:sym typeface="Arial"/>
            </a:endParaRPr>
          </a:p>
          <a:p>
            <a:pPr indent="-287019" lvl="1" marL="756285" marR="0" rtl="0" algn="l">
              <a:lnSpc>
                <a:spcPct val="100000"/>
              </a:lnSpc>
              <a:spcBef>
                <a:spcPts val="335"/>
              </a:spcBef>
              <a:spcAft>
                <a:spcPts val="0"/>
              </a:spcAft>
              <a:buClr>
                <a:srgbClr val="4D4D4B"/>
              </a:buClr>
              <a:buSzPts val="1400"/>
              <a:buFont typeface="Arial"/>
              <a:buChar char="•"/>
            </a:pPr>
            <a:r>
              <a:rPr b="0" i="0" lang="en-US" sz="1400" u="none" cap="none" strike="noStrike">
                <a:solidFill>
                  <a:srgbClr val="4D4D4B"/>
                </a:solidFill>
                <a:latin typeface="Arial"/>
                <a:ea typeface="Arial"/>
                <a:cs typeface="Arial"/>
                <a:sym typeface="Arial"/>
              </a:rPr>
              <a:t>Amazon SQS Queue Policy</a:t>
            </a:r>
            <a:endParaRPr b="0" i="0" sz="1400" u="none" cap="none" strike="noStrike">
              <a:solidFill>
                <a:schemeClr val="dk1"/>
              </a:solidFill>
              <a:latin typeface="Arial"/>
              <a:ea typeface="Arial"/>
              <a:cs typeface="Arial"/>
              <a:sym typeface="Arial"/>
            </a:endParaRPr>
          </a:p>
          <a:p>
            <a:pPr indent="-287019" lvl="1" marL="756285" marR="0" rtl="0" algn="l">
              <a:lnSpc>
                <a:spcPct val="100000"/>
              </a:lnSpc>
              <a:spcBef>
                <a:spcPts val="335"/>
              </a:spcBef>
              <a:spcAft>
                <a:spcPts val="0"/>
              </a:spcAft>
              <a:buClr>
                <a:srgbClr val="4D4D4B"/>
              </a:buClr>
              <a:buSzPts val="1400"/>
              <a:buFont typeface="Arial"/>
              <a:buChar char="•"/>
            </a:pPr>
            <a:r>
              <a:rPr b="0" i="0" lang="en-US" sz="1400" u="none" cap="none" strike="noStrike">
                <a:solidFill>
                  <a:srgbClr val="4D4D4B"/>
                </a:solidFill>
                <a:latin typeface="Arial"/>
                <a:ea typeface="Arial"/>
                <a:cs typeface="Arial"/>
                <a:sym typeface="Arial"/>
              </a:rPr>
              <a:t>Amazon Glacier Vault Policy</a:t>
            </a:r>
            <a:endParaRPr b="0" i="0" sz="1400" u="none" cap="none" strike="noStrike">
              <a:solidFill>
                <a:schemeClr val="dk1"/>
              </a:solidFill>
              <a:latin typeface="Arial"/>
              <a:ea typeface="Arial"/>
              <a:cs typeface="Arial"/>
              <a:sym typeface="Arial"/>
            </a:endParaRPr>
          </a:p>
          <a:p>
            <a:pPr indent="-287019" lvl="1" marL="756285" marR="0" rtl="0" algn="l">
              <a:lnSpc>
                <a:spcPct val="100000"/>
              </a:lnSpc>
              <a:spcBef>
                <a:spcPts val="340"/>
              </a:spcBef>
              <a:spcAft>
                <a:spcPts val="0"/>
              </a:spcAft>
              <a:buClr>
                <a:srgbClr val="4D4D4B"/>
              </a:buClr>
              <a:buSzPts val="1400"/>
              <a:buFont typeface="Arial"/>
              <a:buChar char="•"/>
            </a:pPr>
            <a:r>
              <a:rPr b="0" i="0" lang="en-US" sz="1400" u="none" cap="none" strike="noStrike">
                <a:solidFill>
                  <a:srgbClr val="4D4D4B"/>
                </a:solidFill>
                <a:latin typeface="Arial"/>
                <a:ea typeface="Arial"/>
                <a:cs typeface="Arial"/>
                <a:sym typeface="Arial"/>
              </a:rPr>
              <a:t>AWS OpsWorks Stack Policy</a:t>
            </a:r>
            <a:endParaRPr b="0" i="0" sz="1400" u="none" cap="none" strike="noStrike">
              <a:solidFill>
                <a:schemeClr val="dk1"/>
              </a:solidFill>
              <a:latin typeface="Arial"/>
              <a:ea typeface="Arial"/>
              <a:cs typeface="Arial"/>
              <a:sym typeface="Arial"/>
            </a:endParaRPr>
          </a:p>
          <a:p>
            <a:pPr indent="-287019" lvl="1" marL="756285" marR="0" rtl="0" algn="l">
              <a:lnSpc>
                <a:spcPct val="100000"/>
              </a:lnSpc>
              <a:spcBef>
                <a:spcPts val="335"/>
              </a:spcBef>
              <a:spcAft>
                <a:spcPts val="0"/>
              </a:spcAft>
              <a:buClr>
                <a:srgbClr val="4D4D4B"/>
              </a:buClr>
              <a:buSzPts val="1400"/>
              <a:buFont typeface="Arial"/>
              <a:buChar char="•"/>
            </a:pPr>
            <a:r>
              <a:rPr b="0" i="0" lang="en-US" sz="1400" u="none" cap="none" strike="noStrike">
                <a:solidFill>
                  <a:srgbClr val="4D4D4B"/>
                </a:solidFill>
                <a:latin typeface="Arial"/>
                <a:ea typeface="Arial"/>
                <a:cs typeface="Arial"/>
                <a:sym typeface="Arial"/>
              </a:rPr>
              <a:t>AWS Lambda Function Policy</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ph type="title"/>
          </p:nvPr>
        </p:nvSpPr>
        <p:spPr>
          <a:xfrm>
            <a:off x="415544" y="139065"/>
            <a:ext cx="31491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Course Objectives</a:t>
            </a:r>
            <a:endParaRPr/>
          </a:p>
        </p:txBody>
      </p:sp>
      <p:sp>
        <p:nvSpPr>
          <p:cNvPr id="94" name="Google Shape;94;p2"/>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95" name="Google Shape;95;p2"/>
          <p:cNvSpPr txBox="1"/>
          <p:nvPr/>
        </p:nvSpPr>
        <p:spPr>
          <a:xfrm>
            <a:off x="8805671" y="4813117"/>
            <a:ext cx="133350" cy="139700"/>
          </a:xfrm>
          <a:prstGeom prst="rect">
            <a:avLst/>
          </a:prstGeom>
          <a:noFill/>
          <a:ln>
            <a:noFill/>
          </a:ln>
        </p:spPr>
        <p:txBody>
          <a:bodyPr anchorCtr="0" anchor="t" bIns="0" lIns="0" spcFirstLastPara="1" rIns="0" wrap="square" tIns="3175">
            <a:spAutoFit/>
          </a:bodyPr>
          <a:lstStyle/>
          <a:p>
            <a:pPr indent="0" lvl="0" marL="38100" marR="0" rtl="0" algn="l">
              <a:lnSpc>
                <a:spcPct val="100000"/>
              </a:lnSpc>
              <a:spcBef>
                <a:spcPts val="0"/>
              </a:spcBef>
              <a:spcAft>
                <a:spcPts val="0"/>
              </a:spcAft>
              <a:buNone/>
            </a:pPr>
            <a:fld id="{00000000-1234-1234-1234-123412341234}" type="slidenum">
              <a:rPr lang="en-US" sz="800">
                <a:solidFill>
                  <a:srgbClr val="464646"/>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96" name="Google Shape;96;p2"/>
          <p:cNvSpPr txBox="1"/>
          <p:nvPr/>
        </p:nvSpPr>
        <p:spPr>
          <a:xfrm>
            <a:off x="419506" y="960050"/>
            <a:ext cx="7781290" cy="3578225"/>
          </a:xfrm>
          <a:prstGeom prst="rect">
            <a:avLst/>
          </a:prstGeom>
          <a:noFill/>
          <a:ln>
            <a:noFill/>
          </a:ln>
        </p:spPr>
        <p:txBody>
          <a:bodyPr anchorCtr="0" anchor="t" bIns="0" lIns="0" spcFirstLastPara="1" rIns="0" wrap="square" tIns="87625">
            <a:spAutoFit/>
          </a:bodyPr>
          <a:lstStyle/>
          <a:p>
            <a:pPr indent="0" lvl="0" marL="12700" marR="0" rtl="0" algn="l">
              <a:lnSpc>
                <a:spcPct val="100000"/>
              </a:lnSpc>
              <a:spcBef>
                <a:spcPts val="0"/>
              </a:spcBef>
              <a:spcAft>
                <a:spcPts val="0"/>
              </a:spcAft>
              <a:buNone/>
            </a:pPr>
            <a:r>
              <a:rPr lang="en-US" sz="2400">
                <a:solidFill>
                  <a:srgbClr val="4D4D4B"/>
                </a:solidFill>
                <a:latin typeface="Arial"/>
                <a:ea typeface="Arial"/>
                <a:cs typeface="Arial"/>
                <a:sym typeface="Arial"/>
              </a:rPr>
              <a:t>This course teaches you how to:</a:t>
            </a:r>
            <a:endParaRPr sz="2400">
              <a:solidFill>
                <a:schemeClr val="dk1"/>
              </a:solidFill>
              <a:latin typeface="Arial"/>
              <a:ea typeface="Arial"/>
              <a:cs typeface="Arial"/>
              <a:sym typeface="Arial"/>
            </a:endParaRPr>
          </a:p>
          <a:p>
            <a:pPr indent="-342900" lvl="0" marL="355600" marR="5080" rtl="0" algn="just">
              <a:lnSpc>
                <a:spcPct val="100000"/>
              </a:lnSpc>
              <a:spcBef>
                <a:spcPts val="425"/>
              </a:spcBef>
              <a:spcAft>
                <a:spcPts val="0"/>
              </a:spcAft>
              <a:buClr>
                <a:srgbClr val="4D4D4B"/>
              </a:buClr>
              <a:buSzPts val="1700"/>
              <a:buFont typeface="Arial"/>
              <a:buChar char="•"/>
            </a:pPr>
            <a:r>
              <a:rPr lang="en-US" sz="1700">
                <a:solidFill>
                  <a:srgbClr val="4D4D4B"/>
                </a:solidFill>
                <a:latin typeface="Arial"/>
                <a:ea typeface="Arial"/>
                <a:cs typeface="Arial"/>
                <a:sym typeface="Arial"/>
              </a:rPr>
              <a:t>Recognize terminology and concepts as they relate to the </a:t>
            </a:r>
            <a:r>
              <a:rPr b="1" lang="en-US" sz="1700">
                <a:solidFill>
                  <a:srgbClr val="4D4D4B"/>
                </a:solidFill>
                <a:latin typeface="Arial"/>
                <a:ea typeface="Arial"/>
                <a:cs typeface="Arial"/>
                <a:sym typeface="Arial"/>
              </a:rPr>
              <a:t>AWS platform </a:t>
            </a:r>
            <a:r>
              <a:rPr lang="en-US" sz="1700">
                <a:solidFill>
                  <a:srgbClr val="4D4D4B"/>
                </a:solidFill>
                <a:latin typeface="Arial"/>
                <a:ea typeface="Arial"/>
                <a:cs typeface="Arial"/>
                <a:sym typeface="Arial"/>
              </a:rPr>
              <a:t>and  navigate the </a:t>
            </a:r>
            <a:r>
              <a:rPr b="1" lang="en-US" sz="1700">
                <a:solidFill>
                  <a:srgbClr val="4D4D4B"/>
                </a:solidFill>
                <a:latin typeface="Arial"/>
                <a:ea typeface="Arial"/>
                <a:cs typeface="Arial"/>
                <a:sym typeface="Arial"/>
              </a:rPr>
              <a:t>AWS Management Console</a:t>
            </a:r>
            <a:r>
              <a:rPr lang="en-US" sz="1700">
                <a:solidFill>
                  <a:srgbClr val="4D4D4B"/>
                </a:solidFill>
                <a:latin typeface="Arial"/>
                <a:ea typeface="Arial"/>
                <a:cs typeface="Arial"/>
                <a:sym typeface="Arial"/>
              </a:rPr>
              <a:t>.</a:t>
            </a:r>
            <a:endParaRPr sz="1700">
              <a:solidFill>
                <a:schemeClr val="dk1"/>
              </a:solidFill>
              <a:latin typeface="Arial"/>
              <a:ea typeface="Arial"/>
              <a:cs typeface="Arial"/>
              <a:sym typeface="Arial"/>
            </a:endParaRPr>
          </a:p>
          <a:p>
            <a:pPr indent="-342900" lvl="0" marL="355600" marR="201295" rtl="0" algn="just">
              <a:lnSpc>
                <a:spcPct val="100000"/>
              </a:lnSpc>
              <a:spcBef>
                <a:spcPts val="405"/>
              </a:spcBef>
              <a:spcAft>
                <a:spcPts val="0"/>
              </a:spcAft>
              <a:buClr>
                <a:srgbClr val="4D4D4B"/>
              </a:buClr>
              <a:buSzPts val="1700"/>
              <a:buFont typeface="Arial"/>
              <a:buChar char="•"/>
            </a:pPr>
            <a:r>
              <a:rPr lang="en-US" sz="1700">
                <a:solidFill>
                  <a:srgbClr val="4D4D4B"/>
                </a:solidFill>
                <a:latin typeface="Arial"/>
                <a:ea typeface="Arial"/>
                <a:cs typeface="Arial"/>
                <a:sym typeface="Arial"/>
              </a:rPr>
              <a:t>Understand the </a:t>
            </a:r>
            <a:r>
              <a:rPr b="1" lang="en-US" sz="1700">
                <a:solidFill>
                  <a:srgbClr val="4D4D4B"/>
                </a:solidFill>
                <a:latin typeface="Arial"/>
                <a:ea typeface="Arial"/>
                <a:cs typeface="Arial"/>
                <a:sym typeface="Arial"/>
              </a:rPr>
              <a:t>foundational services</a:t>
            </a:r>
            <a:r>
              <a:rPr lang="en-US" sz="1700">
                <a:solidFill>
                  <a:srgbClr val="4D4D4B"/>
                </a:solidFill>
                <a:latin typeface="Arial"/>
                <a:ea typeface="Arial"/>
                <a:cs typeface="Arial"/>
                <a:sym typeface="Arial"/>
              </a:rPr>
              <a:t>, including Amazon Elastic Compute  Cloud (EC2), Amazon Virtual Private Cloud (VPC), Amazon Simple Storage  Service (S3), and Amazon Elastic Block Store (EBS).</a:t>
            </a:r>
            <a:endParaRPr sz="1700">
              <a:solidFill>
                <a:schemeClr val="dk1"/>
              </a:solidFill>
              <a:latin typeface="Arial"/>
              <a:ea typeface="Arial"/>
              <a:cs typeface="Arial"/>
              <a:sym typeface="Arial"/>
            </a:endParaRPr>
          </a:p>
          <a:p>
            <a:pPr indent="-342900" lvl="0" marL="355600" marR="104139" rtl="0" algn="just">
              <a:lnSpc>
                <a:spcPct val="100000"/>
              </a:lnSpc>
              <a:spcBef>
                <a:spcPts val="414"/>
              </a:spcBef>
              <a:spcAft>
                <a:spcPts val="0"/>
              </a:spcAft>
              <a:buClr>
                <a:srgbClr val="4D4D4B"/>
              </a:buClr>
              <a:buSzPts val="1700"/>
              <a:buFont typeface="Arial"/>
              <a:buChar char="•"/>
            </a:pPr>
            <a:r>
              <a:rPr lang="en-US" sz="1700">
                <a:solidFill>
                  <a:srgbClr val="4D4D4B"/>
                </a:solidFill>
                <a:latin typeface="Arial"/>
                <a:ea typeface="Arial"/>
                <a:cs typeface="Arial"/>
                <a:sym typeface="Arial"/>
              </a:rPr>
              <a:t>Understand the </a:t>
            </a:r>
            <a:r>
              <a:rPr b="1" lang="en-US" sz="1700">
                <a:solidFill>
                  <a:srgbClr val="4D4D4B"/>
                </a:solidFill>
                <a:latin typeface="Arial"/>
                <a:ea typeface="Arial"/>
                <a:cs typeface="Arial"/>
                <a:sym typeface="Arial"/>
              </a:rPr>
              <a:t>security </a:t>
            </a:r>
            <a:r>
              <a:rPr lang="en-US" sz="1700">
                <a:solidFill>
                  <a:srgbClr val="4D4D4B"/>
                </a:solidFill>
                <a:latin typeface="Arial"/>
                <a:ea typeface="Arial"/>
                <a:cs typeface="Arial"/>
                <a:sym typeface="Arial"/>
              </a:rPr>
              <a:t>measures AWS provides and key concepts of AWS  Identity and Access Management (IAM).</a:t>
            </a:r>
            <a:endParaRPr sz="1700">
              <a:solidFill>
                <a:schemeClr val="dk1"/>
              </a:solidFill>
              <a:latin typeface="Arial"/>
              <a:ea typeface="Arial"/>
              <a:cs typeface="Arial"/>
              <a:sym typeface="Arial"/>
            </a:endParaRPr>
          </a:p>
          <a:p>
            <a:pPr indent="-342900" lvl="0" marL="355600" marR="511175" rtl="0" algn="l">
              <a:lnSpc>
                <a:spcPct val="100000"/>
              </a:lnSpc>
              <a:spcBef>
                <a:spcPts val="409"/>
              </a:spcBef>
              <a:spcAft>
                <a:spcPts val="0"/>
              </a:spcAft>
              <a:buClr>
                <a:srgbClr val="4D4D4B"/>
              </a:buClr>
              <a:buSzPts val="1700"/>
              <a:buFont typeface="Arial"/>
              <a:buChar char="•"/>
            </a:pPr>
            <a:r>
              <a:rPr lang="en-US" sz="1700">
                <a:solidFill>
                  <a:srgbClr val="4D4D4B"/>
                </a:solidFill>
                <a:latin typeface="Arial"/>
                <a:ea typeface="Arial"/>
                <a:cs typeface="Arial"/>
                <a:sym typeface="Arial"/>
              </a:rPr>
              <a:t>Understand AWS </a:t>
            </a:r>
            <a:r>
              <a:rPr b="1" lang="en-US" sz="1700">
                <a:solidFill>
                  <a:srgbClr val="4D4D4B"/>
                </a:solidFill>
                <a:latin typeface="Arial"/>
                <a:ea typeface="Arial"/>
                <a:cs typeface="Arial"/>
                <a:sym typeface="Arial"/>
              </a:rPr>
              <a:t>database </a:t>
            </a:r>
            <a:r>
              <a:rPr lang="en-US" sz="1700">
                <a:solidFill>
                  <a:srgbClr val="4D4D4B"/>
                </a:solidFill>
                <a:latin typeface="Arial"/>
                <a:ea typeface="Arial"/>
                <a:cs typeface="Arial"/>
                <a:sym typeface="Arial"/>
              </a:rPr>
              <a:t>services, including Amazon DynamoDB and  Amazon Relational Database Service (RDS).</a:t>
            </a:r>
            <a:endParaRPr sz="1700">
              <a:solidFill>
                <a:schemeClr val="dk1"/>
              </a:solidFill>
              <a:latin typeface="Arial"/>
              <a:ea typeface="Arial"/>
              <a:cs typeface="Arial"/>
              <a:sym typeface="Arial"/>
            </a:endParaRPr>
          </a:p>
          <a:p>
            <a:pPr indent="-342900" lvl="0" marL="355600" marR="654685" rtl="0" algn="l">
              <a:lnSpc>
                <a:spcPct val="100000"/>
              </a:lnSpc>
              <a:spcBef>
                <a:spcPts val="405"/>
              </a:spcBef>
              <a:spcAft>
                <a:spcPts val="0"/>
              </a:spcAft>
              <a:buClr>
                <a:srgbClr val="4D4D4B"/>
              </a:buClr>
              <a:buSzPts val="1700"/>
              <a:buFont typeface="Arial"/>
              <a:buChar char="•"/>
            </a:pPr>
            <a:r>
              <a:rPr lang="en-US" sz="1700">
                <a:solidFill>
                  <a:srgbClr val="4D4D4B"/>
                </a:solidFill>
                <a:latin typeface="Arial"/>
                <a:ea typeface="Arial"/>
                <a:cs typeface="Arial"/>
                <a:sym typeface="Arial"/>
              </a:rPr>
              <a:t>Understand AWS </a:t>
            </a:r>
            <a:r>
              <a:rPr b="1" lang="en-US" sz="1700">
                <a:solidFill>
                  <a:srgbClr val="4D4D4B"/>
                </a:solidFill>
                <a:latin typeface="Arial"/>
                <a:ea typeface="Arial"/>
                <a:cs typeface="Arial"/>
                <a:sym typeface="Arial"/>
              </a:rPr>
              <a:t>management tools</a:t>
            </a:r>
            <a:r>
              <a:rPr lang="en-US" sz="1700">
                <a:solidFill>
                  <a:srgbClr val="4D4D4B"/>
                </a:solidFill>
                <a:latin typeface="Arial"/>
                <a:ea typeface="Arial"/>
                <a:cs typeface="Arial"/>
                <a:sym typeface="Arial"/>
              </a:rPr>
              <a:t>, including Auto Scaling, Amazon  CloudWatch, Elastic Load Balancing (ELB), and AWS Trusted Advisor.</a:t>
            </a:r>
            <a:endParaRPr sz="170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20"/>
          <p:cNvSpPr txBox="1"/>
          <p:nvPr>
            <p:ph type="title"/>
          </p:nvPr>
        </p:nvSpPr>
        <p:spPr>
          <a:xfrm>
            <a:off x="415544" y="139065"/>
            <a:ext cx="44493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AWS Global Infrastructure</a:t>
            </a:r>
            <a:endParaRPr/>
          </a:p>
        </p:txBody>
      </p:sp>
      <p:sp>
        <p:nvSpPr>
          <p:cNvPr id="850" name="Google Shape;850;p20"/>
          <p:cNvSpPr txBox="1"/>
          <p:nvPr/>
        </p:nvSpPr>
        <p:spPr>
          <a:xfrm>
            <a:off x="419506" y="1035177"/>
            <a:ext cx="6852284" cy="1635125"/>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400">
                <a:solidFill>
                  <a:srgbClr val="4D4D4B"/>
                </a:solidFill>
                <a:latin typeface="Arial"/>
                <a:ea typeface="Arial"/>
                <a:cs typeface="Arial"/>
                <a:sym typeface="Arial"/>
              </a:rPr>
              <a:t>50+ AWS Edge locations - local points of presence  commonly supporting AWS services like:</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Amazon Route 53</a:t>
            </a:r>
            <a:endParaRPr sz="2400">
              <a:solidFill>
                <a:schemeClr val="dk1"/>
              </a:solidFill>
              <a:latin typeface="Arial"/>
              <a:ea typeface="Arial"/>
              <a:cs typeface="Arial"/>
              <a:sym typeface="Arial"/>
            </a:endParaRPr>
          </a:p>
          <a:p>
            <a:pPr indent="-342900" lvl="0" marL="355600" marR="0" rtl="0" algn="l">
              <a:lnSpc>
                <a:spcPct val="100000"/>
              </a:lnSpc>
              <a:spcBef>
                <a:spcPts val="580"/>
              </a:spcBef>
              <a:spcAft>
                <a:spcPts val="0"/>
              </a:spcAft>
              <a:buClr>
                <a:srgbClr val="4D4D4B"/>
              </a:buClr>
              <a:buSzPts val="2400"/>
              <a:buFont typeface="Arial"/>
              <a:buChar char="•"/>
            </a:pPr>
            <a:r>
              <a:rPr lang="en-US" sz="2400">
                <a:solidFill>
                  <a:srgbClr val="4D4D4B"/>
                </a:solidFill>
                <a:latin typeface="Arial"/>
                <a:ea typeface="Arial"/>
                <a:cs typeface="Arial"/>
                <a:sym typeface="Arial"/>
              </a:rPr>
              <a:t>Amazon CloudFront</a:t>
            </a:r>
            <a:endParaRPr sz="2400">
              <a:solidFill>
                <a:schemeClr val="dk1"/>
              </a:solidFill>
              <a:latin typeface="Arial"/>
              <a:ea typeface="Arial"/>
              <a:cs typeface="Arial"/>
              <a:sym typeface="Arial"/>
            </a:endParaRPr>
          </a:p>
        </p:txBody>
      </p:sp>
      <p:sp>
        <p:nvSpPr>
          <p:cNvPr id="851" name="Google Shape;851;p20"/>
          <p:cNvSpPr/>
          <p:nvPr/>
        </p:nvSpPr>
        <p:spPr>
          <a:xfrm>
            <a:off x="3284220" y="1805939"/>
            <a:ext cx="320039" cy="3886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2" name="Google Shape;852;p20"/>
          <p:cNvSpPr/>
          <p:nvPr/>
        </p:nvSpPr>
        <p:spPr>
          <a:xfrm>
            <a:off x="3604259" y="2278379"/>
            <a:ext cx="324612" cy="38861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3" name="Google Shape;853;p20"/>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854" name="Google Shape;854;p20"/>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4" name="Shape 5374"/>
        <p:cNvGrpSpPr/>
        <p:nvPr/>
      </p:nvGrpSpPr>
      <p:grpSpPr>
        <a:xfrm>
          <a:off x="0" y="0"/>
          <a:ext cx="0" cy="0"/>
          <a:chOff x="0" y="0"/>
          <a:chExt cx="0" cy="0"/>
        </a:xfrm>
      </p:grpSpPr>
      <p:grpSp>
        <p:nvGrpSpPr>
          <p:cNvPr id="5375" name="Google Shape;5375;p200"/>
          <p:cNvGrpSpPr/>
          <p:nvPr/>
        </p:nvGrpSpPr>
        <p:grpSpPr>
          <a:xfrm>
            <a:off x="8026146" y="26670"/>
            <a:ext cx="1096010" cy="1000125"/>
            <a:chOff x="8026146" y="26670"/>
            <a:chExt cx="1096010" cy="1000125"/>
          </a:xfrm>
        </p:grpSpPr>
        <p:sp>
          <p:nvSpPr>
            <p:cNvPr id="5376" name="Google Shape;5376;p200"/>
            <p:cNvSpPr/>
            <p:nvPr/>
          </p:nvSpPr>
          <p:spPr>
            <a:xfrm>
              <a:off x="8026146" y="26670"/>
              <a:ext cx="1096010" cy="1000125"/>
            </a:xfrm>
            <a:custGeom>
              <a:rect b="b" l="l" r="r" t="t"/>
              <a:pathLst>
                <a:path extrusionOk="0" h="1000125" w="1096009">
                  <a:moveTo>
                    <a:pt x="0" y="98170"/>
                  </a:moveTo>
                  <a:lnTo>
                    <a:pt x="7713" y="59953"/>
                  </a:lnTo>
                  <a:lnTo>
                    <a:pt x="28749" y="28749"/>
                  </a:lnTo>
                  <a:lnTo>
                    <a:pt x="59953" y="7713"/>
                  </a:lnTo>
                  <a:lnTo>
                    <a:pt x="98171" y="0"/>
                  </a:lnTo>
                  <a:lnTo>
                    <a:pt x="997584" y="0"/>
                  </a:lnTo>
                  <a:lnTo>
                    <a:pt x="1035802" y="7713"/>
                  </a:lnTo>
                  <a:lnTo>
                    <a:pt x="1067006" y="28749"/>
                  </a:lnTo>
                  <a:lnTo>
                    <a:pt x="1088042" y="59953"/>
                  </a:lnTo>
                  <a:lnTo>
                    <a:pt x="1095755" y="98170"/>
                  </a:lnTo>
                  <a:lnTo>
                    <a:pt x="1095755" y="901572"/>
                  </a:lnTo>
                  <a:lnTo>
                    <a:pt x="1088042" y="939790"/>
                  </a:lnTo>
                  <a:lnTo>
                    <a:pt x="1067006" y="970994"/>
                  </a:lnTo>
                  <a:lnTo>
                    <a:pt x="1035802" y="992030"/>
                  </a:lnTo>
                  <a:lnTo>
                    <a:pt x="997584" y="999743"/>
                  </a:lnTo>
                  <a:lnTo>
                    <a:pt x="98171" y="999743"/>
                  </a:lnTo>
                  <a:lnTo>
                    <a:pt x="59953" y="992030"/>
                  </a:lnTo>
                  <a:lnTo>
                    <a:pt x="28749" y="970994"/>
                  </a:lnTo>
                  <a:lnTo>
                    <a:pt x="7713" y="939790"/>
                  </a:lnTo>
                  <a:lnTo>
                    <a:pt x="0" y="901572"/>
                  </a:lnTo>
                  <a:lnTo>
                    <a:pt x="0" y="98170"/>
                  </a:lnTo>
                  <a:close/>
                </a:path>
              </a:pathLst>
            </a:custGeom>
            <a:noFill/>
            <a:ln cap="flat" cmpd="sng" w="19800">
              <a:solidFill>
                <a:srgbClr val="5C9125"/>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77" name="Google Shape;5377;p200"/>
            <p:cNvSpPr/>
            <p:nvPr/>
          </p:nvSpPr>
          <p:spPr>
            <a:xfrm>
              <a:off x="8386169" y="224114"/>
              <a:ext cx="372661" cy="7085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78" name="Google Shape;5378;p200"/>
          <p:cNvSpPr txBox="1"/>
          <p:nvPr>
            <p:ph type="title"/>
          </p:nvPr>
        </p:nvSpPr>
        <p:spPr>
          <a:xfrm>
            <a:off x="415544" y="139065"/>
            <a:ext cx="45180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Access to AWS Resources</a:t>
            </a:r>
            <a:endParaRPr/>
          </a:p>
        </p:txBody>
      </p:sp>
      <p:sp>
        <p:nvSpPr>
          <p:cNvPr id="5379" name="Google Shape;5379;p200"/>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5380" name="Google Shape;5380;p200"/>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5381" name="Google Shape;5381;p200"/>
          <p:cNvSpPr txBox="1"/>
          <p:nvPr/>
        </p:nvSpPr>
        <p:spPr>
          <a:xfrm>
            <a:off x="419506" y="962171"/>
            <a:ext cx="4579620" cy="1905635"/>
          </a:xfrm>
          <a:prstGeom prst="rect">
            <a:avLst/>
          </a:prstGeom>
          <a:noFill/>
          <a:ln>
            <a:noFill/>
          </a:ln>
        </p:spPr>
        <p:txBody>
          <a:bodyPr anchorCtr="0" anchor="t" bIns="0" lIns="0" spcFirstLastPara="1" rIns="0" wrap="square" tIns="85725">
            <a:spAutoFit/>
          </a:bodyPr>
          <a:lstStyle/>
          <a:p>
            <a:pPr indent="0" lvl="0" marL="12700" marR="0" rtl="0" algn="l">
              <a:lnSpc>
                <a:spcPct val="100000"/>
              </a:lnSpc>
              <a:spcBef>
                <a:spcPts val="0"/>
              </a:spcBef>
              <a:spcAft>
                <a:spcPts val="0"/>
              </a:spcAft>
              <a:buNone/>
            </a:pPr>
            <a:r>
              <a:rPr lang="en-US" sz="2400">
                <a:solidFill>
                  <a:srgbClr val="4D4D4B"/>
                </a:solidFill>
                <a:latin typeface="Arial"/>
                <a:ea typeface="Arial"/>
                <a:cs typeface="Arial"/>
                <a:sym typeface="Arial"/>
              </a:rPr>
              <a:t>Temporary Security Credentials</a:t>
            </a:r>
            <a:endParaRPr sz="2400">
              <a:solidFill>
                <a:schemeClr val="dk1"/>
              </a:solidFill>
              <a:latin typeface="Arial"/>
              <a:ea typeface="Arial"/>
              <a:cs typeface="Arial"/>
              <a:sym typeface="Arial"/>
            </a:endParaRPr>
          </a:p>
          <a:p>
            <a:pPr indent="-287019" lvl="0" marL="756285"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Security Token Service</a:t>
            </a:r>
            <a:endParaRPr sz="2000">
              <a:solidFill>
                <a:schemeClr val="dk1"/>
              </a:solidFill>
              <a:latin typeface="Arial"/>
              <a:ea typeface="Arial"/>
              <a:cs typeface="Arial"/>
              <a:sym typeface="Arial"/>
            </a:endParaRPr>
          </a:p>
          <a:p>
            <a:pPr indent="-287019" lvl="0" marL="756285" marR="0" rtl="0" algn="l">
              <a:lnSpc>
                <a:spcPct val="100000"/>
              </a:lnSpc>
              <a:spcBef>
                <a:spcPts val="300"/>
              </a:spcBef>
              <a:spcAft>
                <a:spcPts val="0"/>
              </a:spcAft>
              <a:buClr>
                <a:srgbClr val="4D4D4B"/>
              </a:buClr>
              <a:buSzPts val="2000"/>
              <a:buFont typeface="Arial"/>
              <a:buChar char="•"/>
            </a:pPr>
            <a:r>
              <a:rPr lang="en-US" sz="2000">
                <a:solidFill>
                  <a:srgbClr val="4D4D4B"/>
                </a:solidFill>
                <a:latin typeface="Courier New"/>
                <a:ea typeface="Courier New"/>
                <a:cs typeface="Courier New"/>
                <a:sym typeface="Courier New"/>
              </a:rPr>
              <a:t>AssumeRole</a:t>
            </a:r>
            <a:endParaRPr sz="2000">
              <a:solidFill>
                <a:schemeClr val="dk1"/>
              </a:solidFill>
              <a:latin typeface="Courier New"/>
              <a:ea typeface="Courier New"/>
              <a:cs typeface="Courier New"/>
              <a:sym typeface="Courier New"/>
            </a:endParaRPr>
          </a:p>
          <a:p>
            <a:pPr indent="-287019" lvl="0" marL="756285" marR="0" rtl="0" algn="l">
              <a:lnSpc>
                <a:spcPct val="100000"/>
              </a:lnSpc>
              <a:spcBef>
                <a:spcPts val="484"/>
              </a:spcBef>
              <a:spcAft>
                <a:spcPts val="0"/>
              </a:spcAft>
              <a:buClr>
                <a:srgbClr val="4D4D4B"/>
              </a:buClr>
              <a:buSzPts val="2000"/>
              <a:buFont typeface="Arial"/>
              <a:buChar char="•"/>
            </a:pPr>
            <a:r>
              <a:rPr lang="en-US" sz="2000">
                <a:solidFill>
                  <a:srgbClr val="4D4D4B"/>
                </a:solidFill>
                <a:latin typeface="Courier New"/>
                <a:ea typeface="Courier New"/>
                <a:cs typeface="Courier New"/>
                <a:sym typeface="Courier New"/>
              </a:rPr>
              <a:t>AssumeRoleWithSAML</a:t>
            </a:r>
            <a:endParaRPr sz="2000">
              <a:solidFill>
                <a:schemeClr val="dk1"/>
              </a:solidFill>
              <a:latin typeface="Courier New"/>
              <a:ea typeface="Courier New"/>
              <a:cs typeface="Courier New"/>
              <a:sym typeface="Courier New"/>
            </a:endParaRPr>
          </a:p>
          <a:p>
            <a:pPr indent="-287019" lvl="0" marL="756285"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Courier New"/>
                <a:ea typeface="Courier New"/>
                <a:cs typeface="Courier New"/>
                <a:sym typeface="Courier New"/>
              </a:rPr>
              <a:t>AssumeRoleWithWebIdentity</a:t>
            </a:r>
            <a:endParaRPr sz="2000">
              <a:solidFill>
                <a:schemeClr val="dk1"/>
              </a:solidFill>
              <a:latin typeface="Courier New"/>
              <a:ea typeface="Courier New"/>
              <a:cs typeface="Courier New"/>
              <a:sym typeface="Courier New"/>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5" name="Shape 5385"/>
        <p:cNvGrpSpPr/>
        <p:nvPr/>
      </p:nvGrpSpPr>
      <p:grpSpPr>
        <a:xfrm>
          <a:off x="0" y="0"/>
          <a:ext cx="0" cy="0"/>
          <a:chOff x="0" y="0"/>
          <a:chExt cx="0" cy="0"/>
        </a:xfrm>
      </p:grpSpPr>
      <p:grpSp>
        <p:nvGrpSpPr>
          <p:cNvPr id="5386" name="Google Shape;5386;p201"/>
          <p:cNvGrpSpPr/>
          <p:nvPr/>
        </p:nvGrpSpPr>
        <p:grpSpPr>
          <a:xfrm>
            <a:off x="8026146" y="26670"/>
            <a:ext cx="1096010" cy="1000125"/>
            <a:chOff x="8026146" y="26670"/>
            <a:chExt cx="1096010" cy="1000125"/>
          </a:xfrm>
        </p:grpSpPr>
        <p:sp>
          <p:nvSpPr>
            <p:cNvPr id="5387" name="Google Shape;5387;p201"/>
            <p:cNvSpPr/>
            <p:nvPr/>
          </p:nvSpPr>
          <p:spPr>
            <a:xfrm>
              <a:off x="8026146" y="26670"/>
              <a:ext cx="1096010" cy="1000125"/>
            </a:xfrm>
            <a:custGeom>
              <a:rect b="b" l="l" r="r" t="t"/>
              <a:pathLst>
                <a:path extrusionOk="0" h="1000125" w="1096009">
                  <a:moveTo>
                    <a:pt x="0" y="98170"/>
                  </a:moveTo>
                  <a:lnTo>
                    <a:pt x="7713" y="59953"/>
                  </a:lnTo>
                  <a:lnTo>
                    <a:pt x="28749" y="28749"/>
                  </a:lnTo>
                  <a:lnTo>
                    <a:pt x="59953" y="7713"/>
                  </a:lnTo>
                  <a:lnTo>
                    <a:pt x="98171" y="0"/>
                  </a:lnTo>
                  <a:lnTo>
                    <a:pt x="997584" y="0"/>
                  </a:lnTo>
                  <a:lnTo>
                    <a:pt x="1035802" y="7713"/>
                  </a:lnTo>
                  <a:lnTo>
                    <a:pt x="1067006" y="28749"/>
                  </a:lnTo>
                  <a:lnTo>
                    <a:pt x="1088042" y="59953"/>
                  </a:lnTo>
                  <a:lnTo>
                    <a:pt x="1095755" y="98170"/>
                  </a:lnTo>
                  <a:lnTo>
                    <a:pt x="1095755" y="901572"/>
                  </a:lnTo>
                  <a:lnTo>
                    <a:pt x="1088042" y="939790"/>
                  </a:lnTo>
                  <a:lnTo>
                    <a:pt x="1067006" y="970994"/>
                  </a:lnTo>
                  <a:lnTo>
                    <a:pt x="1035802" y="992030"/>
                  </a:lnTo>
                  <a:lnTo>
                    <a:pt x="997584" y="999743"/>
                  </a:lnTo>
                  <a:lnTo>
                    <a:pt x="98171" y="999743"/>
                  </a:lnTo>
                  <a:lnTo>
                    <a:pt x="59953" y="992030"/>
                  </a:lnTo>
                  <a:lnTo>
                    <a:pt x="28749" y="970994"/>
                  </a:lnTo>
                  <a:lnTo>
                    <a:pt x="7713" y="939790"/>
                  </a:lnTo>
                  <a:lnTo>
                    <a:pt x="0" y="901572"/>
                  </a:lnTo>
                  <a:lnTo>
                    <a:pt x="0" y="98170"/>
                  </a:lnTo>
                  <a:close/>
                </a:path>
              </a:pathLst>
            </a:custGeom>
            <a:noFill/>
            <a:ln cap="flat" cmpd="sng" w="19800">
              <a:solidFill>
                <a:srgbClr val="5C9125"/>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88" name="Google Shape;5388;p201"/>
            <p:cNvSpPr/>
            <p:nvPr/>
          </p:nvSpPr>
          <p:spPr>
            <a:xfrm>
              <a:off x="8386169" y="224114"/>
              <a:ext cx="372661" cy="7085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89" name="Google Shape;5389;p201"/>
          <p:cNvSpPr txBox="1"/>
          <p:nvPr>
            <p:ph type="title"/>
          </p:nvPr>
        </p:nvSpPr>
        <p:spPr>
          <a:xfrm>
            <a:off x="415544" y="139065"/>
            <a:ext cx="62097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AWS Services support for IAM Roles</a:t>
            </a:r>
            <a:endParaRPr/>
          </a:p>
        </p:txBody>
      </p:sp>
      <p:sp>
        <p:nvSpPr>
          <p:cNvPr id="5390" name="Google Shape;5390;p201"/>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5391" name="Google Shape;5391;p201"/>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5392" name="Google Shape;5392;p201"/>
          <p:cNvSpPr txBox="1"/>
          <p:nvPr/>
        </p:nvSpPr>
        <p:spPr>
          <a:xfrm>
            <a:off x="419506" y="962025"/>
            <a:ext cx="7096125" cy="266001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AWS CLI on Amazon EC2</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AWS CloudTrail logs to Amazon S3</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Amazon Elastic Transcoder access to Amazon S3</a:t>
            </a:r>
            <a:endParaRPr sz="2400">
              <a:solidFill>
                <a:schemeClr val="dk1"/>
              </a:solidFill>
              <a:latin typeface="Arial"/>
              <a:ea typeface="Arial"/>
              <a:cs typeface="Arial"/>
              <a:sym typeface="Arial"/>
            </a:endParaRPr>
          </a:p>
          <a:p>
            <a:pPr indent="-342900" lvl="0" marL="355600" marR="0" rtl="0" algn="l">
              <a:lnSpc>
                <a:spcPct val="100000"/>
              </a:lnSpc>
              <a:spcBef>
                <a:spcPts val="580"/>
              </a:spcBef>
              <a:spcAft>
                <a:spcPts val="0"/>
              </a:spcAft>
              <a:buClr>
                <a:srgbClr val="4D4D4B"/>
              </a:buClr>
              <a:buSzPts val="2400"/>
              <a:buFont typeface="Arial"/>
              <a:buChar char="•"/>
            </a:pPr>
            <a:r>
              <a:rPr lang="en-US" sz="2400">
                <a:solidFill>
                  <a:srgbClr val="4D4D4B"/>
                </a:solidFill>
                <a:latin typeface="Arial"/>
                <a:ea typeface="Arial"/>
                <a:cs typeface="Arial"/>
                <a:sym typeface="Arial"/>
              </a:rPr>
              <a:t>AWS Elastic Beanstalk access to AWS services</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AWS Lambda code access to AWS services</a:t>
            </a:r>
            <a:endParaRPr sz="2400">
              <a:solidFill>
                <a:schemeClr val="dk1"/>
              </a:solidFill>
              <a:latin typeface="Arial"/>
              <a:ea typeface="Arial"/>
              <a:cs typeface="Arial"/>
              <a:sym typeface="Arial"/>
            </a:endParaRPr>
          </a:p>
          <a:p>
            <a:pPr indent="-342900" lvl="0" marL="355600" marR="0" rtl="0" algn="l">
              <a:lnSpc>
                <a:spcPct val="100000"/>
              </a:lnSpc>
              <a:spcBef>
                <a:spcPts val="580"/>
              </a:spcBef>
              <a:spcAft>
                <a:spcPts val="0"/>
              </a:spcAft>
              <a:buClr>
                <a:srgbClr val="4D4D4B"/>
              </a:buClr>
              <a:buSzPts val="2400"/>
              <a:buFont typeface="Arial"/>
              <a:buChar char="•"/>
            </a:pPr>
            <a:r>
              <a:rPr lang="en-US" sz="2400">
                <a:solidFill>
                  <a:srgbClr val="4D4D4B"/>
                </a:solidFill>
                <a:latin typeface="Arial"/>
                <a:ea typeface="Arial"/>
                <a:cs typeface="Arial"/>
                <a:sym typeface="Arial"/>
              </a:rPr>
              <a:t>Many more …</a:t>
            </a:r>
            <a:endParaRPr sz="2400">
              <a:solidFill>
                <a:schemeClr val="dk1"/>
              </a:solidFill>
              <a:latin typeface="Arial"/>
              <a:ea typeface="Arial"/>
              <a:cs typeface="Arial"/>
              <a:sym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6" name="Shape 5396"/>
        <p:cNvGrpSpPr/>
        <p:nvPr/>
      </p:nvGrpSpPr>
      <p:grpSpPr>
        <a:xfrm>
          <a:off x="0" y="0"/>
          <a:ext cx="0" cy="0"/>
          <a:chOff x="0" y="0"/>
          <a:chExt cx="0" cy="0"/>
        </a:xfrm>
      </p:grpSpPr>
      <p:sp>
        <p:nvSpPr>
          <p:cNvPr id="5397" name="Google Shape;5397;p202"/>
          <p:cNvSpPr txBox="1"/>
          <p:nvPr>
            <p:ph type="title"/>
          </p:nvPr>
        </p:nvSpPr>
        <p:spPr>
          <a:xfrm>
            <a:off x="475284" y="1798396"/>
            <a:ext cx="4657200" cy="18594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sz="4000"/>
              <a:t>Module 4 Appendix  Databases</a:t>
            </a:r>
            <a:endParaRPr sz="4000"/>
          </a:p>
        </p:txBody>
      </p:sp>
      <p:sp>
        <p:nvSpPr>
          <p:cNvPr id="5398" name="Google Shape;5398;p202"/>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2" name="Shape 5402"/>
        <p:cNvGrpSpPr/>
        <p:nvPr/>
      </p:nvGrpSpPr>
      <p:grpSpPr>
        <a:xfrm>
          <a:off x="0" y="0"/>
          <a:ext cx="0" cy="0"/>
          <a:chOff x="0" y="0"/>
          <a:chExt cx="0" cy="0"/>
        </a:xfrm>
      </p:grpSpPr>
      <p:sp>
        <p:nvSpPr>
          <p:cNvPr id="5403" name="Google Shape;5403;p203"/>
          <p:cNvSpPr txBox="1"/>
          <p:nvPr>
            <p:ph type="title"/>
          </p:nvPr>
        </p:nvSpPr>
        <p:spPr>
          <a:xfrm>
            <a:off x="415544" y="139065"/>
            <a:ext cx="27888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Security Groups</a:t>
            </a:r>
            <a:endParaRPr/>
          </a:p>
        </p:txBody>
      </p:sp>
      <p:sp>
        <p:nvSpPr>
          <p:cNvPr id="5404" name="Google Shape;5404;p203"/>
          <p:cNvSpPr txBox="1"/>
          <p:nvPr/>
        </p:nvSpPr>
        <p:spPr>
          <a:xfrm>
            <a:off x="419506" y="1035177"/>
            <a:ext cx="6903084" cy="1562100"/>
          </a:xfrm>
          <a:prstGeom prst="rect">
            <a:avLst/>
          </a:prstGeom>
          <a:noFill/>
          <a:ln>
            <a:noFill/>
          </a:ln>
        </p:spPr>
        <p:txBody>
          <a:bodyPr anchorCtr="0" anchor="t" bIns="0" lIns="0" spcFirstLastPara="1" rIns="0" wrap="square" tIns="12700">
            <a:spAutoFit/>
          </a:bodyPr>
          <a:lstStyle/>
          <a:p>
            <a:pPr indent="0" lvl="0" marL="12700" marR="10160" rtl="0" algn="l">
              <a:lnSpc>
                <a:spcPct val="100000"/>
              </a:lnSpc>
              <a:spcBef>
                <a:spcPts val="0"/>
              </a:spcBef>
              <a:spcAft>
                <a:spcPts val="0"/>
              </a:spcAft>
              <a:buNone/>
            </a:pPr>
            <a:r>
              <a:rPr lang="en-US" sz="2400">
                <a:solidFill>
                  <a:srgbClr val="4D4D4B"/>
                </a:solidFill>
                <a:latin typeface="Arial"/>
                <a:ea typeface="Arial"/>
                <a:cs typeface="Arial"/>
                <a:sym typeface="Arial"/>
              </a:rPr>
              <a:t>Allow access to IP address ranges or Amazon EC2  instances you specify.</a:t>
            </a:r>
            <a:endParaRPr sz="2400">
              <a:solidFill>
                <a:schemeClr val="dk1"/>
              </a:solidFill>
              <a:latin typeface="Arial"/>
              <a:ea typeface="Arial"/>
              <a:cs typeface="Arial"/>
              <a:sym typeface="Arial"/>
            </a:endParaRPr>
          </a:p>
          <a:p>
            <a:pPr indent="0" lvl="0" marL="12700" marR="0" rtl="0" algn="l">
              <a:lnSpc>
                <a:spcPct val="100000"/>
              </a:lnSpc>
              <a:spcBef>
                <a:spcPts val="575"/>
              </a:spcBef>
              <a:spcAft>
                <a:spcPts val="0"/>
              </a:spcAft>
              <a:buNone/>
            </a:pPr>
            <a:r>
              <a:rPr lang="en-US" sz="2400">
                <a:solidFill>
                  <a:srgbClr val="4D4D4B"/>
                </a:solidFill>
                <a:latin typeface="Arial"/>
                <a:ea typeface="Arial"/>
                <a:cs typeface="Arial"/>
                <a:sym typeface="Arial"/>
              </a:rPr>
              <a:t>Use VPC security groups to control access to a DB</a:t>
            </a:r>
            <a:endParaRPr sz="24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US" sz="2400">
                <a:solidFill>
                  <a:srgbClr val="4D4D4B"/>
                </a:solidFill>
                <a:latin typeface="Arial"/>
                <a:ea typeface="Arial"/>
                <a:cs typeface="Arial"/>
                <a:sym typeface="Arial"/>
              </a:rPr>
              <a:t>instance inside a VPC.</a:t>
            </a:r>
            <a:endParaRPr sz="2400">
              <a:solidFill>
                <a:schemeClr val="dk1"/>
              </a:solidFill>
              <a:latin typeface="Arial"/>
              <a:ea typeface="Arial"/>
              <a:cs typeface="Arial"/>
              <a:sym typeface="Arial"/>
            </a:endParaRPr>
          </a:p>
        </p:txBody>
      </p:sp>
      <p:grpSp>
        <p:nvGrpSpPr>
          <p:cNvPr id="5405" name="Google Shape;5405;p203"/>
          <p:cNvGrpSpPr/>
          <p:nvPr/>
        </p:nvGrpSpPr>
        <p:grpSpPr>
          <a:xfrm>
            <a:off x="7930134" y="125729"/>
            <a:ext cx="1096010" cy="1000125"/>
            <a:chOff x="7930134" y="125729"/>
            <a:chExt cx="1096010" cy="1000125"/>
          </a:xfrm>
        </p:grpSpPr>
        <p:sp>
          <p:nvSpPr>
            <p:cNvPr id="5406" name="Google Shape;5406;p203"/>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0D28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07" name="Google Shape;5407;p203"/>
            <p:cNvSpPr/>
            <p:nvPr/>
          </p:nvSpPr>
          <p:spPr>
            <a:xfrm>
              <a:off x="8180832" y="263652"/>
              <a:ext cx="633983" cy="7071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408" name="Google Shape;5408;p203"/>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5409" name="Google Shape;5409;p203"/>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3" name="Shape 5413"/>
        <p:cNvGrpSpPr/>
        <p:nvPr/>
      </p:nvGrpSpPr>
      <p:grpSpPr>
        <a:xfrm>
          <a:off x="0" y="0"/>
          <a:ext cx="0" cy="0"/>
          <a:chOff x="0" y="0"/>
          <a:chExt cx="0" cy="0"/>
        </a:xfrm>
      </p:grpSpPr>
      <p:sp>
        <p:nvSpPr>
          <p:cNvPr id="5414" name="Google Shape;5414;p204"/>
          <p:cNvSpPr txBox="1"/>
          <p:nvPr>
            <p:ph type="title"/>
          </p:nvPr>
        </p:nvSpPr>
        <p:spPr>
          <a:xfrm>
            <a:off x="415544" y="139065"/>
            <a:ext cx="53364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DB Parameter &amp; Option Groups</a:t>
            </a:r>
            <a:endParaRPr/>
          </a:p>
        </p:txBody>
      </p:sp>
      <p:sp>
        <p:nvSpPr>
          <p:cNvPr id="5415" name="Google Shape;5415;p204"/>
          <p:cNvSpPr txBox="1"/>
          <p:nvPr/>
        </p:nvSpPr>
        <p:spPr>
          <a:xfrm>
            <a:off x="419506" y="968121"/>
            <a:ext cx="7783830" cy="341947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200">
                <a:solidFill>
                  <a:srgbClr val="4D4D4B"/>
                </a:solidFill>
                <a:latin typeface="Arial"/>
                <a:ea typeface="Arial"/>
                <a:cs typeface="Arial"/>
                <a:sym typeface="Arial"/>
              </a:rPr>
              <a:t>DB parameter groups:</a:t>
            </a:r>
            <a:endParaRPr sz="2200">
              <a:solidFill>
                <a:schemeClr val="dk1"/>
              </a:solidFill>
              <a:latin typeface="Arial"/>
              <a:ea typeface="Arial"/>
              <a:cs typeface="Arial"/>
              <a:sym typeface="Arial"/>
            </a:endParaRPr>
          </a:p>
          <a:p>
            <a:pPr indent="-287019" lvl="0" marL="756285" marR="38100" rtl="0" algn="l">
              <a:lnSpc>
                <a:spcPct val="95789"/>
              </a:lnSpc>
              <a:spcBef>
                <a:spcPts val="455"/>
              </a:spcBef>
              <a:spcAft>
                <a:spcPts val="0"/>
              </a:spcAft>
              <a:buClr>
                <a:srgbClr val="4D4D4B"/>
              </a:buClr>
              <a:buSzPts val="1900"/>
              <a:buFont typeface="Arial"/>
              <a:buChar char="•"/>
            </a:pPr>
            <a:r>
              <a:rPr lang="en-US" sz="1900">
                <a:solidFill>
                  <a:srgbClr val="4D4D4B"/>
                </a:solidFill>
                <a:latin typeface="Arial"/>
                <a:ea typeface="Arial"/>
                <a:cs typeface="Arial"/>
                <a:sym typeface="Arial"/>
              </a:rPr>
              <a:t>Contain engine configuration values that can be applied to one or  more DB instances of the same instance type.</a:t>
            </a:r>
            <a:endParaRPr sz="1900">
              <a:solidFill>
                <a:schemeClr val="dk1"/>
              </a:solidFill>
              <a:latin typeface="Arial"/>
              <a:ea typeface="Arial"/>
              <a:cs typeface="Arial"/>
              <a:sym typeface="Arial"/>
            </a:endParaRPr>
          </a:p>
          <a:p>
            <a:pPr indent="-287019" lvl="0" marL="756285" marR="5080" rtl="0" algn="l">
              <a:lnSpc>
                <a:spcPct val="80100"/>
              </a:lnSpc>
              <a:spcBef>
                <a:spcPts val="475"/>
              </a:spcBef>
              <a:spcAft>
                <a:spcPts val="0"/>
              </a:spcAft>
              <a:buClr>
                <a:srgbClr val="4D4D4B"/>
              </a:buClr>
              <a:buSzPts val="1900"/>
              <a:buFont typeface="Arial"/>
              <a:buChar char="•"/>
            </a:pPr>
            <a:r>
              <a:rPr lang="en-US" sz="1900">
                <a:solidFill>
                  <a:srgbClr val="4D4D4B"/>
                </a:solidFill>
                <a:latin typeface="Arial"/>
                <a:ea typeface="Arial"/>
                <a:cs typeface="Arial"/>
                <a:sym typeface="Arial"/>
              </a:rPr>
              <a:t>Are applied by Amazon RDS by default when you create DB  instance, which contains defaults for the specific database engine  and instance class of the DB instance.</a:t>
            </a:r>
            <a:endParaRPr sz="1900">
              <a:solidFill>
                <a:schemeClr val="dk1"/>
              </a:solidFill>
              <a:latin typeface="Arial"/>
              <a:ea typeface="Arial"/>
              <a:cs typeface="Arial"/>
              <a:sym typeface="Arial"/>
            </a:endParaRPr>
          </a:p>
          <a:p>
            <a:pPr indent="0" lvl="0" marL="12700" marR="0" rtl="0" algn="l">
              <a:lnSpc>
                <a:spcPct val="119545"/>
              </a:lnSpc>
              <a:spcBef>
                <a:spcPts val="0"/>
              </a:spcBef>
              <a:spcAft>
                <a:spcPts val="0"/>
              </a:spcAft>
              <a:buNone/>
            </a:pPr>
            <a:r>
              <a:rPr lang="en-US" sz="2200">
                <a:solidFill>
                  <a:srgbClr val="4D4D4B"/>
                </a:solidFill>
                <a:latin typeface="Arial"/>
                <a:ea typeface="Arial"/>
                <a:cs typeface="Arial"/>
                <a:sym typeface="Arial"/>
              </a:rPr>
              <a:t>DB option groups:</a:t>
            </a:r>
            <a:endParaRPr sz="2200">
              <a:solidFill>
                <a:schemeClr val="dk1"/>
              </a:solidFill>
              <a:latin typeface="Arial"/>
              <a:ea typeface="Arial"/>
              <a:cs typeface="Arial"/>
              <a:sym typeface="Arial"/>
            </a:endParaRPr>
          </a:p>
          <a:p>
            <a:pPr indent="-287019" lvl="0" marL="756285" marR="0" rtl="0" algn="l">
              <a:lnSpc>
                <a:spcPct val="100000"/>
              </a:lnSpc>
              <a:spcBef>
                <a:spcPts val="10"/>
              </a:spcBef>
              <a:spcAft>
                <a:spcPts val="0"/>
              </a:spcAft>
              <a:buClr>
                <a:srgbClr val="4D4D4B"/>
              </a:buClr>
              <a:buSzPts val="1900"/>
              <a:buFont typeface="Arial"/>
              <a:buChar char="•"/>
            </a:pPr>
            <a:r>
              <a:rPr lang="en-US" sz="1900">
                <a:solidFill>
                  <a:srgbClr val="4D4D4B"/>
                </a:solidFill>
                <a:latin typeface="Arial"/>
                <a:ea typeface="Arial"/>
                <a:cs typeface="Arial"/>
                <a:sym typeface="Arial"/>
              </a:rPr>
              <a:t>Tools that simplify database</a:t>
            </a:r>
            <a:endParaRPr sz="1900">
              <a:solidFill>
                <a:schemeClr val="dk1"/>
              </a:solidFill>
              <a:latin typeface="Arial"/>
              <a:ea typeface="Arial"/>
              <a:cs typeface="Arial"/>
              <a:sym typeface="Arial"/>
            </a:endParaRPr>
          </a:p>
          <a:p>
            <a:pPr indent="0" lvl="0" marL="803275" marR="0" rtl="0" algn="l">
              <a:lnSpc>
                <a:spcPct val="100000"/>
              </a:lnSpc>
              <a:spcBef>
                <a:spcPts val="0"/>
              </a:spcBef>
              <a:spcAft>
                <a:spcPts val="0"/>
              </a:spcAft>
              <a:buNone/>
            </a:pPr>
            <a:r>
              <a:rPr lang="en-US" sz="1900">
                <a:solidFill>
                  <a:srgbClr val="4D4D4B"/>
                </a:solidFill>
                <a:latin typeface="Arial"/>
                <a:ea typeface="Arial"/>
                <a:cs typeface="Arial"/>
                <a:sym typeface="Arial"/>
              </a:rPr>
              <a:t>management.</a:t>
            </a:r>
            <a:endParaRPr sz="1900">
              <a:solidFill>
                <a:schemeClr val="dk1"/>
              </a:solidFill>
              <a:latin typeface="Arial"/>
              <a:ea typeface="Arial"/>
              <a:cs typeface="Arial"/>
              <a:sym typeface="Arial"/>
            </a:endParaRPr>
          </a:p>
          <a:p>
            <a:pPr indent="-334010" lvl="0" marL="803275" marR="2883535" rtl="0" algn="l">
              <a:lnSpc>
                <a:spcPct val="100000"/>
              </a:lnSpc>
              <a:spcBef>
                <a:spcPts val="5"/>
              </a:spcBef>
              <a:spcAft>
                <a:spcPts val="0"/>
              </a:spcAft>
              <a:buClr>
                <a:srgbClr val="4D4D4B"/>
              </a:buClr>
              <a:buSzPts val="1900"/>
              <a:buFont typeface="Arial"/>
              <a:buChar char="•"/>
            </a:pPr>
            <a:r>
              <a:rPr lang="en-US" sz="1900">
                <a:solidFill>
                  <a:srgbClr val="4D4D4B"/>
                </a:solidFill>
                <a:latin typeface="Arial"/>
                <a:ea typeface="Arial"/>
                <a:cs typeface="Arial"/>
                <a:sym typeface="Arial"/>
              </a:rPr>
              <a:t>Currently available for Oracle,  Microsoft SQL Server, and MySQL 5.6  DB instances.</a:t>
            </a:r>
            <a:endParaRPr sz="1900">
              <a:solidFill>
                <a:schemeClr val="dk1"/>
              </a:solidFill>
              <a:latin typeface="Arial"/>
              <a:ea typeface="Arial"/>
              <a:cs typeface="Arial"/>
              <a:sym typeface="Arial"/>
            </a:endParaRPr>
          </a:p>
        </p:txBody>
      </p:sp>
      <p:grpSp>
        <p:nvGrpSpPr>
          <p:cNvPr id="5416" name="Google Shape;5416;p204"/>
          <p:cNvGrpSpPr/>
          <p:nvPr/>
        </p:nvGrpSpPr>
        <p:grpSpPr>
          <a:xfrm>
            <a:off x="7930134" y="125729"/>
            <a:ext cx="1096010" cy="1000125"/>
            <a:chOff x="7930134" y="125729"/>
            <a:chExt cx="1096010" cy="1000125"/>
          </a:xfrm>
        </p:grpSpPr>
        <p:sp>
          <p:nvSpPr>
            <p:cNvPr id="5417" name="Google Shape;5417;p204"/>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0D28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8" name="Google Shape;5418;p204"/>
            <p:cNvSpPr/>
            <p:nvPr/>
          </p:nvSpPr>
          <p:spPr>
            <a:xfrm>
              <a:off x="8180832" y="263652"/>
              <a:ext cx="633983" cy="7071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419" name="Google Shape;5419;p204"/>
          <p:cNvGrpSpPr/>
          <p:nvPr/>
        </p:nvGrpSpPr>
        <p:grpSpPr>
          <a:xfrm>
            <a:off x="5618988" y="2718816"/>
            <a:ext cx="3525011" cy="1924812"/>
            <a:chOff x="5618988" y="2718816"/>
            <a:chExt cx="3525011" cy="1924812"/>
          </a:xfrm>
        </p:grpSpPr>
        <p:sp>
          <p:nvSpPr>
            <p:cNvPr id="5420" name="Google Shape;5420;p204"/>
            <p:cNvSpPr/>
            <p:nvPr/>
          </p:nvSpPr>
          <p:spPr>
            <a:xfrm>
              <a:off x="5618988" y="2718816"/>
              <a:ext cx="3525011" cy="192481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21" name="Google Shape;5421;p204"/>
            <p:cNvSpPr/>
            <p:nvPr/>
          </p:nvSpPr>
          <p:spPr>
            <a:xfrm>
              <a:off x="6742176" y="3648455"/>
              <a:ext cx="2061972" cy="42671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22" name="Google Shape;5422;p204"/>
            <p:cNvSpPr/>
            <p:nvPr/>
          </p:nvSpPr>
          <p:spPr>
            <a:xfrm>
              <a:off x="6799326" y="3682746"/>
              <a:ext cx="1948180" cy="312420"/>
            </a:xfrm>
            <a:custGeom>
              <a:rect b="b" l="l" r="r" t="t"/>
              <a:pathLst>
                <a:path extrusionOk="0" h="312420" w="1948179">
                  <a:moveTo>
                    <a:pt x="0" y="312419"/>
                  </a:moveTo>
                  <a:lnTo>
                    <a:pt x="1947672" y="312419"/>
                  </a:lnTo>
                  <a:lnTo>
                    <a:pt x="1947672" y="0"/>
                  </a:lnTo>
                  <a:lnTo>
                    <a:pt x="0" y="0"/>
                  </a:lnTo>
                  <a:lnTo>
                    <a:pt x="0" y="312419"/>
                  </a:lnTo>
                  <a:close/>
                </a:path>
              </a:pathLst>
            </a:custGeom>
            <a:noFill/>
            <a:ln cap="flat" cmpd="sng" w="28950">
              <a:solidFill>
                <a:srgbClr val="FF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423" name="Google Shape;5423;p204"/>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5424" name="Google Shape;5424;p204"/>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8" name="Shape 5428"/>
        <p:cNvGrpSpPr/>
        <p:nvPr/>
      </p:nvGrpSpPr>
      <p:grpSpPr>
        <a:xfrm>
          <a:off x="0" y="0"/>
          <a:ext cx="0" cy="0"/>
          <a:chOff x="0" y="0"/>
          <a:chExt cx="0" cy="0"/>
        </a:xfrm>
      </p:grpSpPr>
      <p:sp>
        <p:nvSpPr>
          <p:cNvPr id="5429" name="Google Shape;5429;p205"/>
          <p:cNvSpPr txBox="1"/>
          <p:nvPr>
            <p:ph type="title"/>
          </p:nvPr>
        </p:nvSpPr>
        <p:spPr>
          <a:xfrm>
            <a:off x="415544" y="139065"/>
            <a:ext cx="37782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Supported Operations</a:t>
            </a:r>
            <a:endParaRPr/>
          </a:p>
        </p:txBody>
      </p:sp>
      <p:sp>
        <p:nvSpPr>
          <p:cNvPr id="5430" name="Google Shape;5430;p205"/>
          <p:cNvSpPr txBox="1"/>
          <p:nvPr/>
        </p:nvSpPr>
        <p:spPr>
          <a:xfrm>
            <a:off x="419506" y="968121"/>
            <a:ext cx="7987030" cy="347789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200">
                <a:solidFill>
                  <a:srgbClr val="4D4D4B"/>
                </a:solidFill>
                <a:latin typeface="Arial"/>
                <a:ea typeface="Arial"/>
                <a:cs typeface="Arial"/>
                <a:sym typeface="Arial"/>
              </a:rPr>
              <a:t>Table Operations:</a:t>
            </a:r>
            <a:endParaRPr sz="2200">
              <a:solidFill>
                <a:schemeClr val="dk1"/>
              </a:solidFill>
              <a:latin typeface="Arial"/>
              <a:ea typeface="Arial"/>
              <a:cs typeface="Arial"/>
              <a:sym typeface="Arial"/>
            </a:endParaRPr>
          </a:p>
          <a:p>
            <a:pPr indent="-287019" lvl="0" marL="756285" marR="0" rtl="0" algn="l">
              <a:lnSpc>
                <a:spcPct val="100000"/>
              </a:lnSpc>
              <a:spcBef>
                <a:spcPts val="10"/>
              </a:spcBef>
              <a:spcAft>
                <a:spcPts val="0"/>
              </a:spcAft>
              <a:buClr>
                <a:srgbClr val="4D4D4B"/>
              </a:buClr>
              <a:buSzPts val="1900"/>
              <a:buFont typeface="Arial"/>
              <a:buChar char="•"/>
            </a:pPr>
            <a:r>
              <a:rPr lang="en-US" sz="1900">
                <a:solidFill>
                  <a:srgbClr val="4D4D4B"/>
                </a:solidFill>
                <a:latin typeface="Arial"/>
                <a:ea typeface="Arial"/>
                <a:cs typeface="Arial"/>
                <a:sym typeface="Arial"/>
              </a:rPr>
              <a:t>Create, update, and delete tables.</a:t>
            </a:r>
            <a:endParaRPr sz="1900">
              <a:solidFill>
                <a:schemeClr val="dk1"/>
              </a:solidFill>
              <a:latin typeface="Arial"/>
              <a:ea typeface="Arial"/>
              <a:cs typeface="Arial"/>
              <a:sym typeface="Arial"/>
            </a:endParaRPr>
          </a:p>
          <a:p>
            <a:pPr indent="-287019" lvl="0" marL="756285" marR="1178560" rtl="0" algn="l">
              <a:lnSpc>
                <a:spcPct val="80000"/>
              </a:lnSpc>
              <a:spcBef>
                <a:spcPts val="459"/>
              </a:spcBef>
              <a:spcAft>
                <a:spcPts val="0"/>
              </a:spcAft>
              <a:buClr>
                <a:srgbClr val="4D4D4B"/>
              </a:buClr>
              <a:buSzPts val="1900"/>
              <a:buFont typeface="Arial"/>
              <a:buChar char="•"/>
            </a:pPr>
            <a:r>
              <a:rPr lang="en-US" sz="1900">
                <a:solidFill>
                  <a:srgbClr val="4D4D4B"/>
                </a:solidFill>
                <a:latin typeface="Arial"/>
                <a:ea typeface="Arial"/>
                <a:cs typeface="Arial"/>
                <a:sym typeface="Arial"/>
              </a:rPr>
              <a:t>After creation, you can increase or decrease provisioned  throughput.</a:t>
            </a:r>
            <a:endParaRPr sz="1900">
              <a:solidFill>
                <a:schemeClr val="dk1"/>
              </a:solidFill>
              <a:latin typeface="Arial"/>
              <a:ea typeface="Arial"/>
              <a:cs typeface="Arial"/>
              <a:sym typeface="Arial"/>
            </a:endParaRPr>
          </a:p>
          <a:p>
            <a:pPr indent="-287019" lvl="0" marL="756285" marR="0" rtl="0" algn="l">
              <a:lnSpc>
                <a:spcPct val="107894"/>
              </a:lnSpc>
              <a:spcBef>
                <a:spcPts val="0"/>
              </a:spcBef>
              <a:spcAft>
                <a:spcPts val="0"/>
              </a:spcAft>
              <a:buClr>
                <a:srgbClr val="4D4D4B"/>
              </a:buClr>
              <a:buSzPts val="1900"/>
              <a:buFont typeface="Arial"/>
              <a:buChar char="•"/>
            </a:pPr>
            <a:r>
              <a:rPr lang="en-US" sz="1900">
                <a:solidFill>
                  <a:srgbClr val="4D4D4B"/>
                </a:solidFill>
                <a:latin typeface="Arial"/>
                <a:ea typeface="Arial"/>
                <a:cs typeface="Arial"/>
                <a:sym typeface="Arial"/>
              </a:rPr>
              <a:t>Retrieve the table’s status, the primary key, and when the table was</a:t>
            </a:r>
            <a:endParaRPr sz="1900">
              <a:solidFill>
                <a:schemeClr val="dk1"/>
              </a:solidFill>
              <a:latin typeface="Arial"/>
              <a:ea typeface="Arial"/>
              <a:cs typeface="Arial"/>
              <a:sym typeface="Arial"/>
            </a:endParaRPr>
          </a:p>
          <a:p>
            <a:pPr indent="0" lvl="0" marL="756285" marR="0" rtl="0" algn="l">
              <a:lnSpc>
                <a:spcPct val="107894"/>
              </a:lnSpc>
              <a:spcBef>
                <a:spcPts val="0"/>
              </a:spcBef>
              <a:spcAft>
                <a:spcPts val="0"/>
              </a:spcAft>
              <a:buNone/>
            </a:pPr>
            <a:r>
              <a:rPr lang="en-US" sz="1900">
                <a:solidFill>
                  <a:srgbClr val="4D4D4B"/>
                </a:solidFill>
                <a:latin typeface="Arial"/>
                <a:ea typeface="Arial"/>
                <a:cs typeface="Arial"/>
                <a:sym typeface="Arial"/>
              </a:rPr>
              <a:t>created.</a:t>
            </a:r>
            <a:endParaRPr sz="1900">
              <a:solidFill>
                <a:schemeClr val="dk1"/>
              </a:solidFill>
              <a:latin typeface="Arial"/>
              <a:ea typeface="Arial"/>
              <a:cs typeface="Arial"/>
              <a:sym typeface="Arial"/>
            </a:endParaRPr>
          </a:p>
          <a:p>
            <a:pPr indent="-287019" lvl="0" marL="756285" marR="0" rtl="0" algn="l">
              <a:lnSpc>
                <a:spcPct val="119736"/>
              </a:lnSpc>
              <a:spcBef>
                <a:spcPts val="0"/>
              </a:spcBef>
              <a:spcAft>
                <a:spcPts val="0"/>
              </a:spcAft>
              <a:buClr>
                <a:srgbClr val="4D4D4B"/>
              </a:buClr>
              <a:buSzPts val="1900"/>
              <a:buFont typeface="Arial"/>
              <a:buChar char="•"/>
            </a:pPr>
            <a:r>
              <a:rPr lang="en-US" sz="1900">
                <a:solidFill>
                  <a:srgbClr val="4D4D4B"/>
                </a:solidFill>
                <a:latin typeface="Arial"/>
                <a:ea typeface="Arial"/>
                <a:cs typeface="Arial"/>
                <a:sym typeface="Arial"/>
              </a:rPr>
              <a:t>List all tables in your account for a region.</a:t>
            </a:r>
            <a:endParaRPr sz="1900">
              <a:solidFill>
                <a:schemeClr val="dk1"/>
              </a:solidFill>
              <a:latin typeface="Arial"/>
              <a:ea typeface="Arial"/>
              <a:cs typeface="Arial"/>
              <a:sym typeface="Arial"/>
            </a:endParaRPr>
          </a:p>
          <a:p>
            <a:pPr indent="0" lvl="0" marL="12700" marR="0" rtl="0" algn="l">
              <a:lnSpc>
                <a:spcPct val="119772"/>
              </a:lnSpc>
              <a:spcBef>
                <a:spcPts val="0"/>
              </a:spcBef>
              <a:spcAft>
                <a:spcPts val="0"/>
              </a:spcAft>
              <a:buNone/>
            </a:pPr>
            <a:r>
              <a:rPr lang="en-US" sz="2200">
                <a:solidFill>
                  <a:srgbClr val="4D4D4B"/>
                </a:solidFill>
                <a:latin typeface="Arial"/>
                <a:ea typeface="Arial"/>
                <a:cs typeface="Arial"/>
                <a:sym typeface="Arial"/>
              </a:rPr>
              <a:t>Item Operations:</a:t>
            </a:r>
            <a:endParaRPr sz="2200">
              <a:solidFill>
                <a:schemeClr val="dk1"/>
              </a:solidFill>
              <a:latin typeface="Arial"/>
              <a:ea typeface="Arial"/>
              <a:cs typeface="Arial"/>
              <a:sym typeface="Arial"/>
            </a:endParaRPr>
          </a:p>
          <a:p>
            <a:pPr indent="-287019" lvl="0" marL="756285" marR="0" rtl="0" algn="l">
              <a:lnSpc>
                <a:spcPct val="100000"/>
              </a:lnSpc>
              <a:spcBef>
                <a:spcPts val="15"/>
              </a:spcBef>
              <a:spcAft>
                <a:spcPts val="0"/>
              </a:spcAft>
              <a:buClr>
                <a:srgbClr val="4D4D4B"/>
              </a:buClr>
              <a:buSzPts val="1900"/>
              <a:buFont typeface="Arial"/>
              <a:buChar char="•"/>
            </a:pPr>
            <a:r>
              <a:rPr lang="en-US" sz="1900">
                <a:solidFill>
                  <a:srgbClr val="4D4D4B"/>
                </a:solidFill>
                <a:latin typeface="Arial"/>
                <a:ea typeface="Arial"/>
                <a:cs typeface="Arial"/>
                <a:sym typeface="Arial"/>
              </a:rPr>
              <a:t>Add, update, and delete items from a table.</a:t>
            </a:r>
            <a:endParaRPr sz="1900">
              <a:solidFill>
                <a:schemeClr val="dk1"/>
              </a:solidFill>
              <a:latin typeface="Arial"/>
              <a:ea typeface="Arial"/>
              <a:cs typeface="Arial"/>
              <a:sym typeface="Arial"/>
            </a:endParaRPr>
          </a:p>
          <a:p>
            <a:pPr indent="-287019" lvl="0" marL="756285" marR="0" rtl="0" algn="l">
              <a:lnSpc>
                <a:spcPct val="100000"/>
              </a:lnSpc>
              <a:spcBef>
                <a:spcPts val="0"/>
              </a:spcBef>
              <a:spcAft>
                <a:spcPts val="0"/>
              </a:spcAft>
              <a:buClr>
                <a:srgbClr val="4D4D4B"/>
              </a:buClr>
              <a:buSzPts val="1900"/>
              <a:buFont typeface="Arial"/>
              <a:buChar char="•"/>
            </a:pPr>
            <a:r>
              <a:rPr lang="en-US" sz="1900">
                <a:solidFill>
                  <a:srgbClr val="4D4D4B"/>
                </a:solidFill>
                <a:latin typeface="Arial"/>
                <a:ea typeface="Arial"/>
                <a:cs typeface="Arial"/>
                <a:sym typeface="Arial"/>
              </a:rPr>
              <a:t>Add, update, and delete existing attributes from an item.</a:t>
            </a:r>
            <a:endParaRPr sz="1900">
              <a:solidFill>
                <a:schemeClr val="dk1"/>
              </a:solidFill>
              <a:latin typeface="Arial"/>
              <a:ea typeface="Arial"/>
              <a:cs typeface="Arial"/>
              <a:sym typeface="Arial"/>
            </a:endParaRPr>
          </a:p>
          <a:p>
            <a:pPr indent="-287019" lvl="0" marL="756285" marR="0" rtl="0" algn="l">
              <a:lnSpc>
                <a:spcPct val="100000"/>
              </a:lnSpc>
              <a:spcBef>
                <a:spcPts val="0"/>
              </a:spcBef>
              <a:spcAft>
                <a:spcPts val="0"/>
              </a:spcAft>
              <a:buClr>
                <a:srgbClr val="4D4D4B"/>
              </a:buClr>
              <a:buSzPts val="1900"/>
              <a:buFont typeface="Arial"/>
              <a:buChar char="•"/>
            </a:pPr>
            <a:r>
              <a:rPr lang="en-US" sz="1900">
                <a:solidFill>
                  <a:srgbClr val="4D4D4B"/>
                </a:solidFill>
                <a:latin typeface="Arial"/>
                <a:ea typeface="Arial"/>
                <a:cs typeface="Arial"/>
                <a:sym typeface="Arial"/>
              </a:rPr>
              <a:t>Perform conditional updates.</a:t>
            </a:r>
            <a:endParaRPr sz="1900">
              <a:solidFill>
                <a:schemeClr val="dk1"/>
              </a:solidFill>
              <a:latin typeface="Arial"/>
              <a:ea typeface="Arial"/>
              <a:cs typeface="Arial"/>
              <a:sym typeface="Arial"/>
            </a:endParaRPr>
          </a:p>
          <a:p>
            <a:pPr indent="-287019" lvl="0" marL="756285" marR="0" rtl="0" algn="l">
              <a:lnSpc>
                <a:spcPct val="100000"/>
              </a:lnSpc>
              <a:spcBef>
                <a:spcPts val="0"/>
              </a:spcBef>
              <a:spcAft>
                <a:spcPts val="0"/>
              </a:spcAft>
              <a:buClr>
                <a:srgbClr val="4D4D4B"/>
              </a:buClr>
              <a:buSzPts val="1900"/>
              <a:buFont typeface="Arial"/>
              <a:buChar char="•"/>
            </a:pPr>
            <a:r>
              <a:rPr lang="en-US" sz="1900">
                <a:solidFill>
                  <a:srgbClr val="4D4D4B"/>
                </a:solidFill>
                <a:latin typeface="Arial"/>
                <a:ea typeface="Arial"/>
                <a:cs typeface="Arial"/>
                <a:sym typeface="Arial"/>
              </a:rPr>
              <a:t>Retrieve a single item or multiple items.</a:t>
            </a:r>
            <a:endParaRPr sz="1900">
              <a:solidFill>
                <a:schemeClr val="dk1"/>
              </a:solidFill>
              <a:latin typeface="Arial"/>
              <a:ea typeface="Arial"/>
              <a:cs typeface="Arial"/>
              <a:sym typeface="Arial"/>
            </a:endParaRPr>
          </a:p>
        </p:txBody>
      </p:sp>
      <p:grpSp>
        <p:nvGrpSpPr>
          <p:cNvPr id="5431" name="Google Shape;5431;p205"/>
          <p:cNvGrpSpPr/>
          <p:nvPr/>
        </p:nvGrpSpPr>
        <p:grpSpPr>
          <a:xfrm>
            <a:off x="7881365" y="105917"/>
            <a:ext cx="1096010" cy="1000125"/>
            <a:chOff x="7881365" y="105917"/>
            <a:chExt cx="1096010" cy="1000125"/>
          </a:xfrm>
        </p:grpSpPr>
        <p:sp>
          <p:nvSpPr>
            <p:cNvPr id="5432" name="Google Shape;5432;p205"/>
            <p:cNvSpPr/>
            <p:nvPr/>
          </p:nvSpPr>
          <p:spPr>
            <a:xfrm>
              <a:off x="7881365" y="105917"/>
              <a:ext cx="1096010" cy="1000125"/>
            </a:xfrm>
            <a:custGeom>
              <a:rect b="b" l="l" r="r" t="t"/>
              <a:pathLst>
                <a:path extrusionOk="0" h="1000125" w="1096009">
                  <a:moveTo>
                    <a:pt x="0" y="98171"/>
                  </a:moveTo>
                  <a:lnTo>
                    <a:pt x="7713" y="59953"/>
                  </a:lnTo>
                  <a:lnTo>
                    <a:pt x="28749" y="28749"/>
                  </a:lnTo>
                  <a:lnTo>
                    <a:pt x="59953" y="7713"/>
                  </a:lnTo>
                  <a:lnTo>
                    <a:pt x="98170" y="0"/>
                  </a:lnTo>
                  <a:lnTo>
                    <a:pt x="997584" y="0"/>
                  </a:lnTo>
                  <a:lnTo>
                    <a:pt x="1035802" y="7713"/>
                  </a:lnTo>
                  <a:lnTo>
                    <a:pt x="1067006" y="28749"/>
                  </a:lnTo>
                  <a:lnTo>
                    <a:pt x="1088042" y="59953"/>
                  </a:lnTo>
                  <a:lnTo>
                    <a:pt x="1095755" y="98171"/>
                  </a:lnTo>
                  <a:lnTo>
                    <a:pt x="1095755" y="901573"/>
                  </a:lnTo>
                  <a:lnTo>
                    <a:pt x="1088042" y="939790"/>
                  </a:lnTo>
                  <a:lnTo>
                    <a:pt x="1067006" y="970994"/>
                  </a:lnTo>
                  <a:lnTo>
                    <a:pt x="1035802" y="992030"/>
                  </a:lnTo>
                  <a:lnTo>
                    <a:pt x="997584" y="999744"/>
                  </a:lnTo>
                  <a:lnTo>
                    <a:pt x="98170" y="999744"/>
                  </a:lnTo>
                  <a:lnTo>
                    <a:pt x="59953" y="992030"/>
                  </a:lnTo>
                  <a:lnTo>
                    <a:pt x="28749" y="970994"/>
                  </a:lnTo>
                  <a:lnTo>
                    <a:pt x="7713" y="939790"/>
                  </a:lnTo>
                  <a:lnTo>
                    <a:pt x="0" y="901573"/>
                  </a:lnTo>
                  <a:lnTo>
                    <a:pt x="0" y="98171"/>
                  </a:lnTo>
                  <a:close/>
                </a:path>
              </a:pathLst>
            </a:custGeom>
            <a:noFill/>
            <a:ln cap="flat" cmpd="sng" w="19800">
              <a:solidFill>
                <a:srgbClr val="0D28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3" name="Google Shape;5433;p205"/>
            <p:cNvSpPr/>
            <p:nvPr/>
          </p:nvSpPr>
          <p:spPr>
            <a:xfrm>
              <a:off x="8119871" y="254507"/>
              <a:ext cx="633983" cy="7071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434" name="Google Shape;5434;p205"/>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5435" name="Google Shape;5435;p205"/>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9" name="Shape 5439"/>
        <p:cNvGrpSpPr/>
        <p:nvPr/>
      </p:nvGrpSpPr>
      <p:grpSpPr>
        <a:xfrm>
          <a:off x="0" y="0"/>
          <a:ext cx="0" cy="0"/>
          <a:chOff x="0" y="0"/>
          <a:chExt cx="0" cy="0"/>
        </a:xfrm>
      </p:grpSpPr>
      <p:grpSp>
        <p:nvGrpSpPr>
          <p:cNvPr id="5440" name="Google Shape;5440;p206"/>
          <p:cNvGrpSpPr/>
          <p:nvPr/>
        </p:nvGrpSpPr>
        <p:grpSpPr>
          <a:xfrm>
            <a:off x="2102909" y="1251213"/>
            <a:ext cx="3956515" cy="1679486"/>
            <a:chOff x="2102909" y="1251213"/>
            <a:chExt cx="3956515" cy="1679486"/>
          </a:xfrm>
        </p:grpSpPr>
        <p:sp>
          <p:nvSpPr>
            <p:cNvPr id="5441" name="Google Shape;5441;p206"/>
            <p:cNvSpPr/>
            <p:nvPr/>
          </p:nvSpPr>
          <p:spPr>
            <a:xfrm>
              <a:off x="2385095" y="1280238"/>
              <a:ext cx="761928" cy="34121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2" name="Google Shape;5442;p206"/>
            <p:cNvSpPr/>
            <p:nvPr/>
          </p:nvSpPr>
          <p:spPr>
            <a:xfrm>
              <a:off x="2423160" y="1295400"/>
              <a:ext cx="685800" cy="26517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3" name="Google Shape;5443;p206"/>
            <p:cNvSpPr/>
            <p:nvPr/>
          </p:nvSpPr>
          <p:spPr>
            <a:xfrm>
              <a:off x="2423160" y="1295400"/>
              <a:ext cx="685800" cy="265430"/>
            </a:xfrm>
            <a:custGeom>
              <a:rect b="b" l="l" r="r" t="t"/>
              <a:pathLst>
                <a:path extrusionOk="0" h="265430" w="685800">
                  <a:moveTo>
                    <a:pt x="0" y="44196"/>
                  </a:moveTo>
                  <a:lnTo>
                    <a:pt x="3476" y="27003"/>
                  </a:lnTo>
                  <a:lnTo>
                    <a:pt x="12954" y="12954"/>
                  </a:lnTo>
                  <a:lnTo>
                    <a:pt x="27003" y="3476"/>
                  </a:lnTo>
                  <a:lnTo>
                    <a:pt x="44195" y="0"/>
                  </a:lnTo>
                  <a:lnTo>
                    <a:pt x="641603" y="0"/>
                  </a:lnTo>
                  <a:lnTo>
                    <a:pt x="658796" y="3476"/>
                  </a:lnTo>
                  <a:lnTo>
                    <a:pt x="672846" y="12953"/>
                  </a:lnTo>
                  <a:lnTo>
                    <a:pt x="682323" y="27003"/>
                  </a:lnTo>
                  <a:lnTo>
                    <a:pt x="685800" y="44196"/>
                  </a:lnTo>
                  <a:lnTo>
                    <a:pt x="685800" y="220979"/>
                  </a:lnTo>
                  <a:lnTo>
                    <a:pt x="682323" y="238172"/>
                  </a:lnTo>
                  <a:lnTo>
                    <a:pt x="672845" y="252221"/>
                  </a:lnTo>
                  <a:lnTo>
                    <a:pt x="658796" y="261699"/>
                  </a:lnTo>
                  <a:lnTo>
                    <a:pt x="641603" y="265175"/>
                  </a:lnTo>
                  <a:lnTo>
                    <a:pt x="44195" y="265175"/>
                  </a:lnTo>
                  <a:lnTo>
                    <a:pt x="27003" y="261699"/>
                  </a:lnTo>
                  <a:lnTo>
                    <a:pt x="12954" y="252222"/>
                  </a:lnTo>
                  <a:lnTo>
                    <a:pt x="3476" y="238172"/>
                  </a:lnTo>
                  <a:lnTo>
                    <a:pt x="0" y="220979"/>
                  </a:lnTo>
                  <a:lnTo>
                    <a:pt x="0" y="44196"/>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4" name="Google Shape;5444;p206"/>
            <p:cNvSpPr/>
            <p:nvPr/>
          </p:nvSpPr>
          <p:spPr>
            <a:xfrm>
              <a:off x="3101340" y="1269492"/>
              <a:ext cx="780288"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5" name="Google Shape;5445;p206"/>
            <p:cNvSpPr/>
            <p:nvPr/>
          </p:nvSpPr>
          <p:spPr>
            <a:xfrm>
              <a:off x="3148584" y="1293876"/>
              <a:ext cx="685800" cy="266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6" name="Google Shape;5446;p206"/>
            <p:cNvSpPr/>
            <p:nvPr/>
          </p:nvSpPr>
          <p:spPr>
            <a:xfrm>
              <a:off x="3148584" y="1293876"/>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7" name="Google Shape;5447;p206"/>
            <p:cNvSpPr/>
            <p:nvPr/>
          </p:nvSpPr>
          <p:spPr>
            <a:xfrm>
              <a:off x="3828288" y="1269492"/>
              <a:ext cx="780288"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8" name="Google Shape;5448;p206"/>
            <p:cNvSpPr/>
            <p:nvPr/>
          </p:nvSpPr>
          <p:spPr>
            <a:xfrm>
              <a:off x="3875532" y="1293876"/>
              <a:ext cx="685800" cy="266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9" name="Google Shape;5449;p206"/>
            <p:cNvSpPr/>
            <p:nvPr/>
          </p:nvSpPr>
          <p:spPr>
            <a:xfrm>
              <a:off x="3875532" y="1293876"/>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0" name="Google Shape;5450;p206"/>
            <p:cNvSpPr/>
            <p:nvPr/>
          </p:nvSpPr>
          <p:spPr>
            <a:xfrm>
              <a:off x="4555236" y="1267968"/>
              <a:ext cx="780288"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1" name="Google Shape;5451;p206"/>
            <p:cNvSpPr/>
            <p:nvPr/>
          </p:nvSpPr>
          <p:spPr>
            <a:xfrm>
              <a:off x="4602480" y="1292352"/>
              <a:ext cx="685800" cy="266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2" name="Google Shape;5452;p206"/>
            <p:cNvSpPr/>
            <p:nvPr/>
          </p:nvSpPr>
          <p:spPr>
            <a:xfrm>
              <a:off x="4602480" y="1292352"/>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3" name="Google Shape;5453;p206"/>
            <p:cNvSpPr/>
            <p:nvPr/>
          </p:nvSpPr>
          <p:spPr>
            <a:xfrm>
              <a:off x="2371344" y="1606296"/>
              <a:ext cx="780288"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4" name="Google Shape;5454;p206"/>
            <p:cNvSpPr/>
            <p:nvPr/>
          </p:nvSpPr>
          <p:spPr>
            <a:xfrm>
              <a:off x="2418588" y="1630680"/>
              <a:ext cx="685800" cy="2667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5" name="Google Shape;5455;p206"/>
            <p:cNvSpPr/>
            <p:nvPr/>
          </p:nvSpPr>
          <p:spPr>
            <a:xfrm>
              <a:off x="2418588" y="1630680"/>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6" name="Google Shape;5456;p206"/>
            <p:cNvSpPr/>
            <p:nvPr/>
          </p:nvSpPr>
          <p:spPr>
            <a:xfrm>
              <a:off x="3110484" y="1606296"/>
              <a:ext cx="780288"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7" name="Google Shape;5457;p206"/>
            <p:cNvSpPr/>
            <p:nvPr/>
          </p:nvSpPr>
          <p:spPr>
            <a:xfrm>
              <a:off x="3157727" y="1630680"/>
              <a:ext cx="685800" cy="2667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8" name="Google Shape;5458;p206"/>
            <p:cNvSpPr/>
            <p:nvPr/>
          </p:nvSpPr>
          <p:spPr>
            <a:xfrm>
              <a:off x="3157727" y="1630680"/>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9" name="Google Shape;5459;p206"/>
            <p:cNvSpPr/>
            <p:nvPr/>
          </p:nvSpPr>
          <p:spPr>
            <a:xfrm>
              <a:off x="3837432" y="1606296"/>
              <a:ext cx="780288"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0" name="Google Shape;5460;p206"/>
            <p:cNvSpPr/>
            <p:nvPr/>
          </p:nvSpPr>
          <p:spPr>
            <a:xfrm>
              <a:off x="3884676" y="1630680"/>
              <a:ext cx="685800" cy="2667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1" name="Google Shape;5461;p206"/>
            <p:cNvSpPr/>
            <p:nvPr/>
          </p:nvSpPr>
          <p:spPr>
            <a:xfrm>
              <a:off x="3884676" y="1630680"/>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2" name="Google Shape;5462;p206"/>
            <p:cNvSpPr/>
            <p:nvPr/>
          </p:nvSpPr>
          <p:spPr>
            <a:xfrm>
              <a:off x="2374392" y="1935480"/>
              <a:ext cx="780288" cy="359663"/>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3" name="Google Shape;5463;p206"/>
            <p:cNvSpPr/>
            <p:nvPr/>
          </p:nvSpPr>
          <p:spPr>
            <a:xfrm>
              <a:off x="2421636" y="1959864"/>
              <a:ext cx="685800" cy="265175"/>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4" name="Google Shape;5464;p206"/>
            <p:cNvSpPr/>
            <p:nvPr/>
          </p:nvSpPr>
          <p:spPr>
            <a:xfrm>
              <a:off x="2421636" y="1959864"/>
              <a:ext cx="685800" cy="265430"/>
            </a:xfrm>
            <a:custGeom>
              <a:rect b="b" l="l" r="r" t="t"/>
              <a:pathLst>
                <a:path extrusionOk="0" h="265430" w="685800">
                  <a:moveTo>
                    <a:pt x="0" y="44196"/>
                  </a:moveTo>
                  <a:lnTo>
                    <a:pt x="3476" y="27003"/>
                  </a:lnTo>
                  <a:lnTo>
                    <a:pt x="12954" y="12953"/>
                  </a:lnTo>
                  <a:lnTo>
                    <a:pt x="27003" y="3476"/>
                  </a:lnTo>
                  <a:lnTo>
                    <a:pt x="44195" y="0"/>
                  </a:lnTo>
                  <a:lnTo>
                    <a:pt x="641603" y="0"/>
                  </a:lnTo>
                  <a:lnTo>
                    <a:pt x="658796" y="3476"/>
                  </a:lnTo>
                  <a:lnTo>
                    <a:pt x="672846" y="12954"/>
                  </a:lnTo>
                  <a:lnTo>
                    <a:pt x="682323" y="27003"/>
                  </a:lnTo>
                  <a:lnTo>
                    <a:pt x="685800" y="44196"/>
                  </a:lnTo>
                  <a:lnTo>
                    <a:pt x="685800" y="220980"/>
                  </a:lnTo>
                  <a:lnTo>
                    <a:pt x="682323" y="238172"/>
                  </a:lnTo>
                  <a:lnTo>
                    <a:pt x="672845" y="252221"/>
                  </a:lnTo>
                  <a:lnTo>
                    <a:pt x="658796" y="261699"/>
                  </a:lnTo>
                  <a:lnTo>
                    <a:pt x="641603" y="265175"/>
                  </a:lnTo>
                  <a:lnTo>
                    <a:pt x="44195" y="265175"/>
                  </a:lnTo>
                  <a:lnTo>
                    <a:pt x="27003" y="261699"/>
                  </a:lnTo>
                  <a:lnTo>
                    <a:pt x="12954" y="252221"/>
                  </a:lnTo>
                  <a:lnTo>
                    <a:pt x="3476" y="238172"/>
                  </a:lnTo>
                  <a:lnTo>
                    <a:pt x="0" y="220980"/>
                  </a:lnTo>
                  <a:lnTo>
                    <a:pt x="0" y="44196"/>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5" name="Google Shape;5465;p206"/>
            <p:cNvSpPr/>
            <p:nvPr/>
          </p:nvSpPr>
          <p:spPr>
            <a:xfrm>
              <a:off x="3099816" y="1933956"/>
              <a:ext cx="780287"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6" name="Google Shape;5466;p206"/>
            <p:cNvSpPr/>
            <p:nvPr/>
          </p:nvSpPr>
          <p:spPr>
            <a:xfrm>
              <a:off x="3147060" y="1958340"/>
              <a:ext cx="685800" cy="266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7" name="Google Shape;5467;p206"/>
            <p:cNvSpPr/>
            <p:nvPr/>
          </p:nvSpPr>
          <p:spPr>
            <a:xfrm>
              <a:off x="3147060" y="1958340"/>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8" name="Google Shape;5468;p206"/>
            <p:cNvSpPr/>
            <p:nvPr/>
          </p:nvSpPr>
          <p:spPr>
            <a:xfrm>
              <a:off x="3826764" y="1933956"/>
              <a:ext cx="781812" cy="361188"/>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9" name="Google Shape;5469;p206"/>
            <p:cNvSpPr/>
            <p:nvPr/>
          </p:nvSpPr>
          <p:spPr>
            <a:xfrm>
              <a:off x="3874008" y="1958340"/>
              <a:ext cx="687324" cy="2667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0" name="Google Shape;5470;p206"/>
            <p:cNvSpPr/>
            <p:nvPr/>
          </p:nvSpPr>
          <p:spPr>
            <a:xfrm>
              <a:off x="3874008" y="1958340"/>
              <a:ext cx="687705" cy="266700"/>
            </a:xfrm>
            <a:custGeom>
              <a:rect b="b" l="l" r="r" t="t"/>
              <a:pathLst>
                <a:path extrusionOk="0" h="266700" w="687704">
                  <a:moveTo>
                    <a:pt x="0" y="44450"/>
                  </a:moveTo>
                  <a:lnTo>
                    <a:pt x="3498" y="27164"/>
                  </a:lnTo>
                  <a:lnTo>
                    <a:pt x="13033" y="13033"/>
                  </a:lnTo>
                  <a:lnTo>
                    <a:pt x="27164" y="3498"/>
                  </a:lnTo>
                  <a:lnTo>
                    <a:pt x="44450" y="0"/>
                  </a:lnTo>
                  <a:lnTo>
                    <a:pt x="642874" y="0"/>
                  </a:lnTo>
                  <a:lnTo>
                    <a:pt x="660159" y="3498"/>
                  </a:lnTo>
                  <a:lnTo>
                    <a:pt x="674290" y="13033"/>
                  </a:lnTo>
                  <a:lnTo>
                    <a:pt x="683825" y="27164"/>
                  </a:lnTo>
                  <a:lnTo>
                    <a:pt x="687324" y="44450"/>
                  </a:lnTo>
                  <a:lnTo>
                    <a:pt x="687324" y="222250"/>
                  </a:lnTo>
                  <a:lnTo>
                    <a:pt x="683825" y="239535"/>
                  </a:lnTo>
                  <a:lnTo>
                    <a:pt x="674290" y="253666"/>
                  </a:lnTo>
                  <a:lnTo>
                    <a:pt x="660159" y="263201"/>
                  </a:lnTo>
                  <a:lnTo>
                    <a:pt x="642874"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1" name="Google Shape;5471;p206"/>
            <p:cNvSpPr/>
            <p:nvPr/>
          </p:nvSpPr>
          <p:spPr>
            <a:xfrm>
              <a:off x="4553711" y="1932432"/>
              <a:ext cx="780288"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2" name="Google Shape;5472;p206"/>
            <p:cNvSpPr/>
            <p:nvPr/>
          </p:nvSpPr>
          <p:spPr>
            <a:xfrm>
              <a:off x="4600955" y="1956816"/>
              <a:ext cx="685800" cy="266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3" name="Google Shape;5473;p206"/>
            <p:cNvSpPr/>
            <p:nvPr/>
          </p:nvSpPr>
          <p:spPr>
            <a:xfrm>
              <a:off x="4600955" y="1956816"/>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4" name="Google Shape;5474;p206"/>
            <p:cNvSpPr/>
            <p:nvPr/>
          </p:nvSpPr>
          <p:spPr>
            <a:xfrm>
              <a:off x="5279136" y="1930908"/>
              <a:ext cx="780288"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5" name="Google Shape;5475;p206"/>
            <p:cNvSpPr/>
            <p:nvPr/>
          </p:nvSpPr>
          <p:spPr>
            <a:xfrm>
              <a:off x="5326380" y="1955292"/>
              <a:ext cx="685800" cy="266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6" name="Google Shape;5476;p206"/>
            <p:cNvSpPr/>
            <p:nvPr/>
          </p:nvSpPr>
          <p:spPr>
            <a:xfrm>
              <a:off x="5326380" y="1955292"/>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7" name="Google Shape;5477;p206"/>
            <p:cNvSpPr/>
            <p:nvPr/>
          </p:nvSpPr>
          <p:spPr>
            <a:xfrm>
              <a:off x="2374392" y="2263140"/>
              <a:ext cx="780288" cy="359663"/>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8" name="Google Shape;5478;p206"/>
            <p:cNvSpPr/>
            <p:nvPr/>
          </p:nvSpPr>
          <p:spPr>
            <a:xfrm>
              <a:off x="2421636" y="2287524"/>
              <a:ext cx="685800" cy="265175"/>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9" name="Google Shape;5479;p206"/>
            <p:cNvSpPr/>
            <p:nvPr/>
          </p:nvSpPr>
          <p:spPr>
            <a:xfrm>
              <a:off x="2421636" y="2287524"/>
              <a:ext cx="685800" cy="265430"/>
            </a:xfrm>
            <a:custGeom>
              <a:rect b="b" l="l" r="r" t="t"/>
              <a:pathLst>
                <a:path extrusionOk="0" h="265430" w="685800">
                  <a:moveTo>
                    <a:pt x="0" y="44195"/>
                  </a:moveTo>
                  <a:lnTo>
                    <a:pt x="3476" y="27003"/>
                  </a:lnTo>
                  <a:lnTo>
                    <a:pt x="12954" y="12954"/>
                  </a:lnTo>
                  <a:lnTo>
                    <a:pt x="27003" y="3476"/>
                  </a:lnTo>
                  <a:lnTo>
                    <a:pt x="44195" y="0"/>
                  </a:lnTo>
                  <a:lnTo>
                    <a:pt x="641603" y="0"/>
                  </a:lnTo>
                  <a:lnTo>
                    <a:pt x="658796" y="3476"/>
                  </a:lnTo>
                  <a:lnTo>
                    <a:pt x="672846" y="12954"/>
                  </a:lnTo>
                  <a:lnTo>
                    <a:pt x="682323" y="27003"/>
                  </a:lnTo>
                  <a:lnTo>
                    <a:pt x="685800" y="44195"/>
                  </a:lnTo>
                  <a:lnTo>
                    <a:pt x="685800" y="220980"/>
                  </a:lnTo>
                  <a:lnTo>
                    <a:pt x="682323" y="238172"/>
                  </a:lnTo>
                  <a:lnTo>
                    <a:pt x="672845" y="252221"/>
                  </a:lnTo>
                  <a:lnTo>
                    <a:pt x="658796" y="261699"/>
                  </a:lnTo>
                  <a:lnTo>
                    <a:pt x="641603" y="265175"/>
                  </a:lnTo>
                  <a:lnTo>
                    <a:pt x="44195" y="265175"/>
                  </a:lnTo>
                  <a:lnTo>
                    <a:pt x="27003" y="261699"/>
                  </a:lnTo>
                  <a:lnTo>
                    <a:pt x="12954" y="252221"/>
                  </a:lnTo>
                  <a:lnTo>
                    <a:pt x="3476" y="238172"/>
                  </a:lnTo>
                  <a:lnTo>
                    <a:pt x="0" y="220980"/>
                  </a:lnTo>
                  <a:lnTo>
                    <a:pt x="0" y="44195"/>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0" name="Google Shape;5480;p206"/>
            <p:cNvSpPr/>
            <p:nvPr/>
          </p:nvSpPr>
          <p:spPr>
            <a:xfrm>
              <a:off x="3099816" y="2261616"/>
              <a:ext cx="780287"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1" name="Google Shape;5481;p206"/>
            <p:cNvSpPr/>
            <p:nvPr/>
          </p:nvSpPr>
          <p:spPr>
            <a:xfrm>
              <a:off x="3147060" y="2286000"/>
              <a:ext cx="685800" cy="266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2" name="Google Shape;5482;p206"/>
            <p:cNvSpPr/>
            <p:nvPr/>
          </p:nvSpPr>
          <p:spPr>
            <a:xfrm>
              <a:off x="3147060" y="2286000"/>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3" name="Google Shape;5483;p206"/>
            <p:cNvSpPr/>
            <p:nvPr/>
          </p:nvSpPr>
          <p:spPr>
            <a:xfrm>
              <a:off x="3826764" y="2261616"/>
              <a:ext cx="781812" cy="361188"/>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4" name="Google Shape;5484;p206"/>
            <p:cNvSpPr/>
            <p:nvPr/>
          </p:nvSpPr>
          <p:spPr>
            <a:xfrm>
              <a:off x="3874008" y="2286000"/>
              <a:ext cx="687324" cy="2667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5" name="Google Shape;5485;p206"/>
            <p:cNvSpPr/>
            <p:nvPr/>
          </p:nvSpPr>
          <p:spPr>
            <a:xfrm>
              <a:off x="3874008" y="2286000"/>
              <a:ext cx="687705" cy="266700"/>
            </a:xfrm>
            <a:custGeom>
              <a:rect b="b" l="l" r="r" t="t"/>
              <a:pathLst>
                <a:path extrusionOk="0" h="266700" w="687704">
                  <a:moveTo>
                    <a:pt x="0" y="44450"/>
                  </a:moveTo>
                  <a:lnTo>
                    <a:pt x="3498" y="27164"/>
                  </a:lnTo>
                  <a:lnTo>
                    <a:pt x="13033" y="13033"/>
                  </a:lnTo>
                  <a:lnTo>
                    <a:pt x="27164" y="3498"/>
                  </a:lnTo>
                  <a:lnTo>
                    <a:pt x="44450" y="0"/>
                  </a:lnTo>
                  <a:lnTo>
                    <a:pt x="642874" y="0"/>
                  </a:lnTo>
                  <a:lnTo>
                    <a:pt x="660159" y="3498"/>
                  </a:lnTo>
                  <a:lnTo>
                    <a:pt x="674290" y="13033"/>
                  </a:lnTo>
                  <a:lnTo>
                    <a:pt x="683825" y="27164"/>
                  </a:lnTo>
                  <a:lnTo>
                    <a:pt x="687324" y="44450"/>
                  </a:lnTo>
                  <a:lnTo>
                    <a:pt x="687324" y="222250"/>
                  </a:lnTo>
                  <a:lnTo>
                    <a:pt x="683825" y="239535"/>
                  </a:lnTo>
                  <a:lnTo>
                    <a:pt x="674290" y="253666"/>
                  </a:lnTo>
                  <a:lnTo>
                    <a:pt x="660159" y="263201"/>
                  </a:lnTo>
                  <a:lnTo>
                    <a:pt x="642874"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6" name="Google Shape;5486;p206"/>
            <p:cNvSpPr/>
            <p:nvPr/>
          </p:nvSpPr>
          <p:spPr>
            <a:xfrm>
              <a:off x="4553711" y="2260092"/>
              <a:ext cx="780288"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7" name="Google Shape;5487;p206"/>
            <p:cNvSpPr/>
            <p:nvPr/>
          </p:nvSpPr>
          <p:spPr>
            <a:xfrm>
              <a:off x="4600955" y="2284476"/>
              <a:ext cx="685800" cy="266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8" name="Google Shape;5488;p206"/>
            <p:cNvSpPr/>
            <p:nvPr/>
          </p:nvSpPr>
          <p:spPr>
            <a:xfrm>
              <a:off x="4600955" y="2284476"/>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9" name="Google Shape;5489;p206"/>
            <p:cNvSpPr/>
            <p:nvPr/>
          </p:nvSpPr>
          <p:spPr>
            <a:xfrm>
              <a:off x="2375916" y="1604772"/>
              <a:ext cx="780288"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0" name="Google Shape;5490;p206"/>
            <p:cNvSpPr/>
            <p:nvPr/>
          </p:nvSpPr>
          <p:spPr>
            <a:xfrm>
              <a:off x="2423160" y="1629156"/>
              <a:ext cx="685800" cy="2667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1" name="Google Shape;5491;p206"/>
            <p:cNvSpPr/>
            <p:nvPr/>
          </p:nvSpPr>
          <p:spPr>
            <a:xfrm>
              <a:off x="2423160" y="1629156"/>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78C12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2" name="Google Shape;5492;p206"/>
            <p:cNvSpPr/>
            <p:nvPr/>
          </p:nvSpPr>
          <p:spPr>
            <a:xfrm>
              <a:off x="2375916" y="2260092"/>
              <a:ext cx="780288" cy="362712"/>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3" name="Google Shape;5493;p206"/>
            <p:cNvSpPr/>
            <p:nvPr/>
          </p:nvSpPr>
          <p:spPr>
            <a:xfrm>
              <a:off x="2423160" y="2284476"/>
              <a:ext cx="685800" cy="268224"/>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4" name="Google Shape;5494;p206"/>
            <p:cNvSpPr/>
            <p:nvPr/>
          </p:nvSpPr>
          <p:spPr>
            <a:xfrm>
              <a:off x="2423160" y="2284476"/>
              <a:ext cx="685800" cy="268605"/>
            </a:xfrm>
            <a:custGeom>
              <a:rect b="b" l="l" r="r" t="t"/>
              <a:pathLst>
                <a:path extrusionOk="0" h="268605" w="685800">
                  <a:moveTo>
                    <a:pt x="0" y="44704"/>
                  </a:moveTo>
                  <a:lnTo>
                    <a:pt x="3520" y="27324"/>
                  </a:lnTo>
                  <a:lnTo>
                    <a:pt x="13112" y="13112"/>
                  </a:lnTo>
                  <a:lnTo>
                    <a:pt x="27324" y="3520"/>
                  </a:lnTo>
                  <a:lnTo>
                    <a:pt x="44703" y="0"/>
                  </a:lnTo>
                  <a:lnTo>
                    <a:pt x="641095" y="0"/>
                  </a:lnTo>
                  <a:lnTo>
                    <a:pt x="658475" y="3520"/>
                  </a:lnTo>
                  <a:lnTo>
                    <a:pt x="672687" y="13112"/>
                  </a:lnTo>
                  <a:lnTo>
                    <a:pt x="682279" y="27324"/>
                  </a:lnTo>
                  <a:lnTo>
                    <a:pt x="685800" y="44704"/>
                  </a:lnTo>
                  <a:lnTo>
                    <a:pt x="685800" y="223519"/>
                  </a:lnTo>
                  <a:lnTo>
                    <a:pt x="682279" y="240899"/>
                  </a:lnTo>
                  <a:lnTo>
                    <a:pt x="672687" y="255111"/>
                  </a:lnTo>
                  <a:lnTo>
                    <a:pt x="658475" y="264703"/>
                  </a:lnTo>
                  <a:lnTo>
                    <a:pt x="641095" y="268224"/>
                  </a:lnTo>
                  <a:lnTo>
                    <a:pt x="44703" y="268224"/>
                  </a:lnTo>
                  <a:lnTo>
                    <a:pt x="27324" y="264703"/>
                  </a:lnTo>
                  <a:lnTo>
                    <a:pt x="13112" y="255111"/>
                  </a:lnTo>
                  <a:lnTo>
                    <a:pt x="3520" y="240899"/>
                  </a:lnTo>
                  <a:lnTo>
                    <a:pt x="0" y="223519"/>
                  </a:lnTo>
                  <a:lnTo>
                    <a:pt x="0" y="44704"/>
                  </a:lnTo>
                  <a:close/>
                </a:path>
              </a:pathLst>
            </a:custGeom>
            <a:noFill/>
            <a:ln cap="flat" cmpd="sng" w="9525">
              <a:solidFill>
                <a:srgbClr val="78C12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5" name="Google Shape;5495;p206"/>
            <p:cNvSpPr/>
            <p:nvPr/>
          </p:nvSpPr>
          <p:spPr>
            <a:xfrm>
              <a:off x="2366772" y="2657808"/>
              <a:ext cx="841248" cy="272891"/>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6" name="Google Shape;5496;p206"/>
            <p:cNvSpPr/>
            <p:nvPr/>
          </p:nvSpPr>
          <p:spPr>
            <a:xfrm>
              <a:off x="2413254" y="2670810"/>
              <a:ext cx="748665" cy="193675"/>
            </a:xfrm>
            <a:custGeom>
              <a:rect b="b" l="l" r="r" t="t"/>
              <a:pathLst>
                <a:path extrusionOk="0" h="193675" w="748664">
                  <a:moveTo>
                    <a:pt x="748283" y="0"/>
                  </a:moveTo>
                  <a:lnTo>
                    <a:pt x="747013" y="37677"/>
                  </a:lnTo>
                  <a:lnTo>
                    <a:pt x="743553" y="68437"/>
                  </a:lnTo>
                  <a:lnTo>
                    <a:pt x="738425" y="89171"/>
                  </a:lnTo>
                  <a:lnTo>
                    <a:pt x="732154" y="96773"/>
                  </a:lnTo>
                  <a:lnTo>
                    <a:pt x="390270" y="96773"/>
                  </a:lnTo>
                  <a:lnTo>
                    <a:pt x="384000" y="104376"/>
                  </a:lnTo>
                  <a:lnTo>
                    <a:pt x="378872" y="125110"/>
                  </a:lnTo>
                  <a:lnTo>
                    <a:pt x="375411" y="155870"/>
                  </a:lnTo>
                  <a:lnTo>
                    <a:pt x="374141" y="193547"/>
                  </a:lnTo>
                  <a:lnTo>
                    <a:pt x="372871" y="155870"/>
                  </a:lnTo>
                  <a:lnTo>
                    <a:pt x="369411" y="125110"/>
                  </a:lnTo>
                  <a:lnTo>
                    <a:pt x="364283" y="104376"/>
                  </a:lnTo>
                  <a:lnTo>
                    <a:pt x="358013" y="96773"/>
                  </a:lnTo>
                  <a:lnTo>
                    <a:pt x="16128" y="96773"/>
                  </a:lnTo>
                  <a:lnTo>
                    <a:pt x="9858" y="89171"/>
                  </a:lnTo>
                  <a:lnTo>
                    <a:pt x="4730" y="68437"/>
                  </a:lnTo>
                  <a:lnTo>
                    <a:pt x="1269" y="37677"/>
                  </a:lnTo>
                  <a:lnTo>
                    <a:pt x="0" y="0"/>
                  </a:lnTo>
                </a:path>
              </a:pathLst>
            </a:custGeom>
            <a:noFill/>
            <a:ln cap="flat" cmpd="sng" w="25900">
              <a:solidFill>
                <a:srgbClr val="FBB64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7" name="Google Shape;5497;p206"/>
            <p:cNvSpPr/>
            <p:nvPr/>
          </p:nvSpPr>
          <p:spPr>
            <a:xfrm>
              <a:off x="2372868" y="1271016"/>
              <a:ext cx="780288" cy="348996"/>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8" name="Google Shape;5498;p206"/>
            <p:cNvSpPr/>
            <p:nvPr/>
          </p:nvSpPr>
          <p:spPr>
            <a:xfrm>
              <a:off x="2420112" y="1295400"/>
              <a:ext cx="685800" cy="254508"/>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9" name="Google Shape;5499;p206"/>
            <p:cNvSpPr/>
            <p:nvPr/>
          </p:nvSpPr>
          <p:spPr>
            <a:xfrm>
              <a:off x="2420112" y="1295400"/>
              <a:ext cx="685800" cy="254635"/>
            </a:xfrm>
            <a:custGeom>
              <a:rect b="b" l="l" r="r" t="t"/>
              <a:pathLst>
                <a:path extrusionOk="0" h="254634" w="685800">
                  <a:moveTo>
                    <a:pt x="0" y="42417"/>
                  </a:moveTo>
                  <a:lnTo>
                    <a:pt x="3341" y="25931"/>
                  </a:lnTo>
                  <a:lnTo>
                    <a:pt x="12445" y="12446"/>
                  </a:lnTo>
                  <a:lnTo>
                    <a:pt x="25931" y="3341"/>
                  </a:lnTo>
                  <a:lnTo>
                    <a:pt x="42418" y="0"/>
                  </a:lnTo>
                  <a:lnTo>
                    <a:pt x="643382" y="0"/>
                  </a:lnTo>
                  <a:lnTo>
                    <a:pt x="659868" y="3341"/>
                  </a:lnTo>
                  <a:lnTo>
                    <a:pt x="673354" y="12446"/>
                  </a:lnTo>
                  <a:lnTo>
                    <a:pt x="682458" y="25931"/>
                  </a:lnTo>
                  <a:lnTo>
                    <a:pt x="685800" y="42417"/>
                  </a:lnTo>
                  <a:lnTo>
                    <a:pt x="685800" y="212089"/>
                  </a:lnTo>
                  <a:lnTo>
                    <a:pt x="682458" y="228576"/>
                  </a:lnTo>
                  <a:lnTo>
                    <a:pt x="673354" y="242062"/>
                  </a:lnTo>
                  <a:lnTo>
                    <a:pt x="659868" y="251166"/>
                  </a:lnTo>
                  <a:lnTo>
                    <a:pt x="643382" y="254508"/>
                  </a:lnTo>
                  <a:lnTo>
                    <a:pt x="42418" y="254508"/>
                  </a:lnTo>
                  <a:lnTo>
                    <a:pt x="25931" y="251166"/>
                  </a:lnTo>
                  <a:lnTo>
                    <a:pt x="12445" y="242062"/>
                  </a:lnTo>
                  <a:lnTo>
                    <a:pt x="3341" y="228576"/>
                  </a:lnTo>
                  <a:lnTo>
                    <a:pt x="0" y="212089"/>
                  </a:lnTo>
                  <a:lnTo>
                    <a:pt x="0" y="42417"/>
                  </a:lnTo>
                  <a:close/>
                </a:path>
              </a:pathLst>
            </a:custGeom>
            <a:noFill/>
            <a:ln cap="flat" cmpd="sng" w="9525">
              <a:solidFill>
                <a:srgbClr val="78C12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0" name="Google Shape;5500;p206"/>
            <p:cNvSpPr/>
            <p:nvPr/>
          </p:nvSpPr>
          <p:spPr>
            <a:xfrm>
              <a:off x="2371344" y="1937004"/>
              <a:ext cx="781812" cy="362712"/>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1" name="Google Shape;5501;p206"/>
            <p:cNvSpPr/>
            <p:nvPr/>
          </p:nvSpPr>
          <p:spPr>
            <a:xfrm>
              <a:off x="2418588" y="1961388"/>
              <a:ext cx="687324" cy="268224"/>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2" name="Google Shape;5502;p206"/>
            <p:cNvSpPr/>
            <p:nvPr/>
          </p:nvSpPr>
          <p:spPr>
            <a:xfrm>
              <a:off x="2418588" y="1961388"/>
              <a:ext cx="687705" cy="268605"/>
            </a:xfrm>
            <a:custGeom>
              <a:rect b="b" l="l" r="r" t="t"/>
              <a:pathLst>
                <a:path extrusionOk="0" h="268605" w="687705">
                  <a:moveTo>
                    <a:pt x="0" y="44704"/>
                  </a:moveTo>
                  <a:lnTo>
                    <a:pt x="3520" y="27324"/>
                  </a:lnTo>
                  <a:lnTo>
                    <a:pt x="13112" y="13112"/>
                  </a:lnTo>
                  <a:lnTo>
                    <a:pt x="27324" y="3520"/>
                  </a:lnTo>
                  <a:lnTo>
                    <a:pt x="44704" y="0"/>
                  </a:lnTo>
                  <a:lnTo>
                    <a:pt x="642619" y="0"/>
                  </a:lnTo>
                  <a:lnTo>
                    <a:pt x="659999" y="3520"/>
                  </a:lnTo>
                  <a:lnTo>
                    <a:pt x="674211" y="13112"/>
                  </a:lnTo>
                  <a:lnTo>
                    <a:pt x="683803" y="27324"/>
                  </a:lnTo>
                  <a:lnTo>
                    <a:pt x="687324" y="44704"/>
                  </a:lnTo>
                  <a:lnTo>
                    <a:pt x="687324" y="223519"/>
                  </a:lnTo>
                  <a:lnTo>
                    <a:pt x="683803" y="240899"/>
                  </a:lnTo>
                  <a:lnTo>
                    <a:pt x="674211" y="255111"/>
                  </a:lnTo>
                  <a:lnTo>
                    <a:pt x="659999" y="264703"/>
                  </a:lnTo>
                  <a:lnTo>
                    <a:pt x="642619" y="268224"/>
                  </a:lnTo>
                  <a:lnTo>
                    <a:pt x="44704" y="268224"/>
                  </a:lnTo>
                  <a:lnTo>
                    <a:pt x="27324" y="264703"/>
                  </a:lnTo>
                  <a:lnTo>
                    <a:pt x="13112" y="255111"/>
                  </a:lnTo>
                  <a:lnTo>
                    <a:pt x="3520" y="240899"/>
                  </a:lnTo>
                  <a:lnTo>
                    <a:pt x="0" y="223519"/>
                  </a:lnTo>
                  <a:lnTo>
                    <a:pt x="0" y="44704"/>
                  </a:lnTo>
                  <a:close/>
                </a:path>
              </a:pathLst>
            </a:custGeom>
            <a:noFill/>
            <a:ln cap="flat" cmpd="sng" w="9525">
              <a:solidFill>
                <a:srgbClr val="78C12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3" name="Google Shape;5503;p206"/>
            <p:cNvSpPr/>
            <p:nvPr/>
          </p:nvSpPr>
          <p:spPr>
            <a:xfrm>
              <a:off x="3099816" y="1271016"/>
              <a:ext cx="790956" cy="361188"/>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4" name="Google Shape;5504;p206"/>
            <p:cNvSpPr/>
            <p:nvPr/>
          </p:nvSpPr>
          <p:spPr>
            <a:xfrm>
              <a:off x="3147060" y="1295400"/>
              <a:ext cx="696467" cy="266700"/>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5" name="Google Shape;5505;p206"/>
            <p:cNvSpPr/>
            <p:nvPr/>
          </p:nvSpPr>
          <p:spPr>
            <a:xfrm>
              <a:off x="3147060" y="1295400"/>
              <a:ext cx="696595" cy="266700"/>
            </a:xfrm>
            <a:custGeom>
              <a:rect b="b" l="l" r="r" t="t"/>
              <a:pathLst>
                <a:path extrusionOk="0" h="266700" w="696595">
                  <a:moveTo>
                    <a:pt x="0" y="44450"/>
                  </a:moveTo>
                  <a:lnTo>
                    <a:pt x="3498" y="27164"/>
                  </a:lnTo>
                  <a:lnTo>
                    <a:pt x="13033" y="13033"/>
                  </a:lnTo>
                  <a:lnTo>
                    <a:pt x="27164" y="3498"/>
                  </a:lnTo>
                  <a:lnTo>
                    <a:pt x="44450" y="0"/>
                  </a:lnTo>
                  <a:lnTo>
                    <a:pt x="652017" y="0"/>
                  </a:lnTo>
                  <a:lnTo>
                    <a:pt x="669303" y="3498"/>
                  </a:lnTo>
                  <a:lnTo>
                    <a:pt x="683434" y="13033"/>
                  </a:lnTo>
                  <a:lnTo>
                    <a:pt x="692969" y="27164"/>
                  </a:lnTo>
                  <a:lnTo>
                    <a:pt x="696467" y="44450"/>
                  </a:lnTo>
                  <a:lnTo>
                    <a:pt x="696467" y="222250"/>
                  </a:lnTo>
                  <a:lnTo>
                    <a:pt x="692969" y="239535"/>
                  </a:lnTo>
                  <a:lnTo>
                    <a:pt x="683434" y="253666"/>
                  </a:lnTo>
                  <a:lnTo>
                    <a:pt x="669303" y="263201"/>
                  </a:lnTo>
                  <a:lnTo>
                    <a:pt x="652017"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6" name="Google Shape;5506;p206"/>
            <p:cNvSpPr/>
            <p:nvPr/>
          </p:nvSpPr>
          <p:spPr>
            <a:xfrm>
              <a:off x="3099816" y="1604772"/>
              <a:ext cx="790956" cy="361188"/>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7" name="Google Shape;5507;p206"/>
            <p:cNvSpPr/>
            <p:nvPr/>
          </p:nvSpPr>
          <p:spPr>
            <a:xfrm>
              <a:off x="3147060" y="1629156"/>
              <a:ext cx="696467" cy="266700"/>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8" name="Google Shape;5508;p206"/>
            <p:cNvSpPr/>
            <p:nvPr/>
          </p:nvSpPr>
          <p:spPr>
            <a:xfrm>
              <a:off x="3147060" y="1629156"/>
              <a:ext cx="696595" cy="266700"/>
            </a:xfrm>
            <a:custGeom>
              <a:rect b="b" l="l" r="r" t="t"/>
              <a:pathLst>
                <a:path extrusionOk="0" h="266700" w="696595">
                  <a:moveTo>
                    <a:pt x="0" y="44450"/>
                  </a:moveTo>
                  <a:lnTo>
                    <a:pt x="3498" y="27164"/>
                  </a:lnTo>
                  <a:lnTo>
                    <a:pt x="13033" y="13033"/>
                  </a:lnTo>
                  <a:lnTo>
                    <a:pt x="27164" y="3498"/>
                  </a:lnTo>
                  <a:lnTo>
                    <a:pt x="44450" y="0"/>
                  </a:lnTo>
                  <a:lnTo>
                    <a:pt x="652017" y="0"/>
                  </a:lnTo>
                  <a:lnTo>
                    <a:pt x="669303" y="3498"/>
                  </a:lnTo>
                  <a:lnTo>
                    <a:pt x="683434" y="13033"/>
                  </a:lnTo>
                  <a:lnTo>
                    <a:pt x="692969" y="27164"/>
                  </a:lnTo>
                  <a:lnTo>
                    <a:pt x="696467" y="44450"/>
                  </a:lnTo>
                  <a:lnTo>
                    <a:pt x="696467" y="222250"/>
                  </a:lnTo>
                  <a:lnTo>
                    <a:pt x="692969" y="239535"/>
                  </a:lnTo>
                  <a:lnTo>
                    <a:pt x="683434" y="253666"/>
                  </a:lnTo>
                  <a:lnTo>
                    <a:pt x="669303" y="263201"/>
                  </a:lnTo>
                  <a:lnTo>
                    <a:pt x="652017"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9" name="Google Shape;5509;p206"/>
            <p:cNvSpPr/>
            <p:nvPr/>
          </p:nvSpPr>
          <p:spPr>
            <a:xfrm>
              <a:off x="3099816" y="1938528"/>
              <a:ext cx="790956" cy="359663"/>
            </a:xfrm>
            <a:prstGeom prst="rect">
              <a:avLst/>
            </a:prstGeom>
            <a:blipFill rotWithShape="1">
              <a:blip r:embed="rId2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0" name="Google Shape;5510;p206"/>
            <p:cNvSpPr/>
            <p:nvPr/>
          </p:nvSpPr>
          <p:spPr>
            <a:xfrm>
              <a:off x="3147060" y="1962912"/>
              <a:ext cx="696467" cy="265175"/>
            </a:xfrm>
            <a:prstGeom prst="rect">
              <a:avLst/>
            </a:prstGeom>
            <a:blipFill rotWithShape="1">
              <a:blip r:embed="rId2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1" name="Google Shape;5511;p206"/>
            <p:cNvSpPr/>
            <p:nvPr/>
          </p:nvSpPr>
          <p:spPr>
            <a:xfrm>
              <a:off x="3147060" y="1962912"/>
              <a:ext cx="696595" cy="265430"/>
            </a:xfrm>
            <a:custGeom>
              <a:rect b="b" l="l" r="r" t="t"/>
              <a:pathLst>
                <a:path extrusionOk="0" h="265430" w="696595">
                  <a:moveTo>
                    <a:pt x="0" y="44195"/>
                  </a:moveTo>
                  <a:lnTo>
                    <a:pt x="3476" y="27003"/>
                  </a:lnTo>
                  <a:lnTo>
                    <a:pt x="12954" y="12954"/>
                  </a:lnTo>
                  <a:lnTo>
                    <a:pt x="27003" y="3476"/>
                  </a:lnTo>
                  <a:lnTo>
                    <a:pt x="44195" y="0"/>
                  </a:lnTo>
                  <a:lnTo>
                    <a:pt x="652272" y="0"/>
                  </a:lnTo>
                  <a:lnTo>
                    <a:pt x="669464" y="3476"/>
                  </a:lnTo>
                  <a:lnTo>
                    <a:pt x="683513" y="12954"/>
                  </a:lnTo>
                  <a:lnTo>
                    <a:pt x="692991" y="27003"/>
                  </a:lnTo>
                  <a:lnTo>
                    <a:pt x="696467" y="44195"/>
                  </a:lnTo>
                  <a:lnTo>
                    <a:pt x="696467" y="220980"/>
                  </a:lnTo>
                  <a:lnTo>
                    <a:pt x="692991" y="238172"/>
                  </a:lnTo>
                  <a:lnTo>
                    <a:pt x="683513" y="252221"/>
                  </a:lnTo>
                  <a:lnTo>
                    <a:pt x="669464" y="261699"/>
                  </a:lnTo>
                  <a:lnTo>
                    <a:pt x="652272" y="265175"/>
                  </a:lnTo>
                  <a:lnTo>
                    <a:pt x="44195" y="265175"/>
                  </a:lnTo>
                  <a:lnTo>
                    <a:pt x="27003" y="261699"/>
                  </a:lnTo>
                  <a:lnTo>
                    <a:pt x="12954" y="252221"/>
                  </a:lnTo>
                  <a:lnTo>
                    <a:pt x="3476" y="238172"/>
                  </a:lnTo>
                  <a:lnTo>
                    <a:pt x="0" y="220980"/>
                  </a:lnTo>
                  <a:lnTo>
                    <a:pt x="0" y="44195"/>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2" name="Google Shape;5512;p206"/>
            <p:cNvSpPr/>
            <p:nvPr/>
          </p:nvSpPr>
          <p:spPr>
            <a:xfrm>
              <a:off x="3099816" y="2260092"/>
              <a:ext cx="790956" cy="361188"/>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3" name="Google Shape;5513;p206"/>
            <p:cNvSpPr/>
            <p:nvPr/>
          </p:nvSpPr>
          <p:spPr>
            <a:xfrm>
              <a:off x="3147060" y="2284476"/>
              <a:ext cx="696467" cy="266700"/>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4" name="Google Shape;5514;p206"/>
            <p:cNvSpPr/>
            <p:nvPr/>
          </p:nvSpPr>
          <p:spPr>
            <a:xfrm>
              <a:off x="3147060" y="2284476"/>
              <a:ext cx="696595" cy="266700"/>
            </a:xfrm>
            <a:custGeom>
              <a:rect b="b" l="l" r="r" t="t"/>
              <a:pathLst>
                <a:path extrusionOk="0" h="266700" w="696595">
                  <a:moveTo>
                    <a:pt x="0" y="44450"/>
                  </a:moveTo>
                  <a:lnTo>
                    <a:pt x="3498" y="27164"/>
                  </a:lnTo>
                  <a:lnTo>
                    <a:pt x="13033" y="13033"/>
                  </a:lnTo>
                  <a:lnTo>
                    <a:pt x="27164" y="3498"/>
                  </a:lnTo>
                  <a:lnTo>
                    <a:pt x="44450" y="0"/>
                  </a:lnTo>
                  <a:lnTo>
                    <a:pt x="652017" y="0"/>
                  </a:lnTo>
                  <a:lnTo>
                    <a:pt x="669303" y="3498"/>
                  </a:lnTo>
                  <a:lnTo>
                    <a:pt x="683434" y="13033"/>
                  </a:lnTo>
                  <a:lnTo>
                    <a:pt x="692969" y="27164"/>
                  </a:lnTo>
                  <a:lnTo>
                    <a:pt x="696467" y="44450"/>
                  </a:lnTo>
                  <a:lnTo>
                    <a:pt x="696467" y="222250"/>
                  </a:lnTo>
                  <a:lnTo>
                    <a:pt x="692969" y="239535"/>
                  </a:lnTo>
                  <a:lnTo>
                    <a:pt x="683434" y="253666"/>
                  </a:lnTo>
                  <a:lnTo>
                    <a:pt x="669303" y="263201"/>
                  </a:lnTo>
                  <a:lnTo>
                    <a:pt x="652017"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5" name="Google Shape;5515;p206"/>
            <p:cNvSpPr/>
            <p:nvPr/>
          </p:nvSpPr>
          <p:spPr>
            <a:xfrm>
              <a:off x="3826764" y="1267968"/>
              <a:ext cx="780288"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6" name="Google Shape;5516;p206"/>
            <p:cNvSpPr/>
            <p:nvPr/>
          </p:nvSpPr>
          <p:spPr>
            <a:xfrm>
              <a:off x="3874008" y="1292352"/>
              <a:ext cx="685800" cy="266700"/>
            </a:xfrm>
            <a:prstGeom prst="rect">
              <a:avLst/>
            </a:prstGeom>
            <a:blipFill rotWithShape="1">
              <a:blip r:embed="rId2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7" name="Google Shape;5517;p206"/>
            <p:cNvSpPr/>
            <p:nvPr/>
          </p:nvSpPr>
          <p:spPr>
            <a:xfrm>
              <a:off x="3874008" y="1292352"/>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BD3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8" name="Google Shape;5518;p206"/>
            <p:cNvSpPr/>
            <p:nvPr/>
          </p:nvSpPr>
          <p:spPr>
            <a:xfrm>
              <a:off x="3834383" y="1604772"/>
              <a:ext cx="781812" cy="361188"/>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9" name="Google Shape;5519;p206"/>
            <p:cNvSpPr/>
            <p:nvPr/>
          </p:nvSpPr>
          <p:spPr>
            <a:xfrm>
              <a:off x="3881627" y="1629156"/>
              <a:ext cx="687324" cy="266700"/>
            </a:xfrm>
            <a:prstGeom prst="rect">
              <a:avLst/>
            </a:prstGeom>
            <a:blipFill rotWithShape="1">
              <a:blip r:embed="rId2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0" name="Google Shape;5520;p206"/>
            <p:cNvSpPr/>
            <p:nvPr/>
          </p:nvSpPr>
          <p:spPr>
            <a:xfrm>
              <a:off x="3881627" y="1629156"/>
              <a:ext cx="687705" cy="266700"/>
            </a:xfrm>
            <a:custGeom>
              <a:rect b="b" l="l" r="r" t="t"/>
              <a:pathLst>
                <a:path extrusionOk="0" h="266700" w="687704">
                  <a:moveTo>
                    <a:pt x="0" y="44450"/>
                  </a:moveTo>
                  <a:lnTo>
                    <a:pt x="3498" y="27164"/>
                  </a:lnTo>
                  <a:lnTo>
                    <a:pt x="13033" y="13033"/>
                  </a:lnTo>
                  <a:lnTo>
                    <a:pt x="27164" y="3498"/>
                  </a:lnTo>
                  <a:lnTo>
                    <a:pt x="44450" y="0"/>
                  </a:lnTo>
                  <a:lnTo>
                    <a:pt x="642874" y="0"/>
                  </a:lnTo>
                  <a:lnTo>
                    <a:pt x="660159" y="3498"/>
                  </a:lnTo>
                  <a:lnTo>
                    <a:pt x="674290" y="13033"/>
                  </a:lnTo>
                  <a:lnTo>
                    <a:pt x="683825" y="27164"/>
                  </a:lnTo>
                  <a:lnTo>
                    <a:pt x="687324" y="44450"/>
                  </a:lnTo>
                  <a:lnTo>
                    <a:pt x="687324" y="222250"/>
                  </a:lnTo>
                  <a:lnTo>
                    <a:pt x="683825" y="239535"/>
                  </a:lnTo>
                  <a:lnTo>
                    <a:pt x="674290" y="253666"/>
                  </a:lnTo>
                  <a:lnTo>
                    <a:pt x="660159" y="263201"/>
                  </a:lnTo>
                  <a:lnTo>
                    <a:pt x="642874"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BD3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1" name="Google Shape;5521;p206"/>
            <p:cNvSpPr/>
            <p:nvPr/>
          </p:nvSpPr>
          <p:spPr>
            <a:xfrm>
              <a:off x="3825239" y="2260092"/>
              <a:ext cx="780288" cy="3611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2" name="Google Shape;5522;p206"/>
            <p:cNvSpPr/>
            <p:nvPr/>
          </p:nvSpPr>
          <p:spPr>
            <a:xfrm>
              <a:off x="3872483" y="2284476"/>
              <a:ext cx="685800" cy="266700"/>
            </a:xfrm>
            <a:prstGeom prst="rect">
              <a:avLst/>
            </a:prstGeom>
            <a:blipFill rotWithShape="1">
              <a:blip r:embed="rId2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3" name="Google Shape;5523;p206"/>
            <p:cNvSpPr/>
            <p:nvPr/>
          </p:nvSpPr>
          <p:spPr>
            <a:xfrm>
              <a:off x="3872483" y="2284476"/>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BD3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4" name="Google Shape;5524;p206"/>
            <p:cNvSpPr/>
            <p:nvPr/>
          </p:nvSpPr>
          <p:spPr>
            <a:xfrm>
              <a:off x="3825239" y="1938528"/>
              <a:ext cx="780288" cy="359663"/>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5" name="Google Shape;5525;p206"/>
            <p:cNvSpPr/>
            <p:nvPr/>
          </p:nvSpPr>
          <p:spPr>
            <a:xfrm>
              <a:off x="3872483" y="1962912"/>
              <a:ext cx="685800" cy="265175"/>
            </a:xfrm>
            <a:prstGeom prst="rect">
              <a:avLst/>
            </a:prstGeom>
            <a:blipFill rotWithShape="1">
              <a:blip r:embed="rId2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6" name="Google Shape;5526;p206"/>
            <p:cNvSpPr/>
            <p:nvPr/>
          </p:nvSpPr>
          <p:spPr>
            <a:xfrm>
              <a:off x="3872483" y="1962912"/>
              <a:ext cx="685800" cy="265430"/>
            </a:xfrm>
            <a:custGeom>
              <a:rect b="b" l="l" r="r" t="t"/>
              <a:pathLst>
                <a:path extrusionOk="0" h="265430" w="685800">
                  <a:moveTo>
                    <a:pt x="0" y="44195"/>
                  </a:moveTo>
                  <a:lnTo>
                    <a:pt x="3476" y="27003"/>
                  </a:lnTo>
                  <a:lnTo>
                    <a:pt x="12953" y="12954"/>
                  </a:lnTo>
                  <a:lnTo>
                    <a:pt x="27003" y="3476"/>
                  </a:lnTo>
                  <a:lnTo>
                    <a:pt x="44195" y="0"/>
                  </a:lnTo>
                  <a:lnTo>
                    <a:pt x="641603" y="0"/>
                  </a:lnTo>
                  <a:lnTo>
                    <a:pt x="658796" y="3476"/>
                  </a:lnTo>
                  <a:lnTo>
                    <a:pt x="672845" y="12954"/>
                  </a:lnTo>
                  <a:lnTo>
                    <a:pt x="682323" y="27003"/>
                  </a:lnTo>
                  <a:lnTo>
                    <a:pt x="685800" y="44195"/>
                  </a:lnTo>
                  <a:lnTo>
                    <a:pt x="685800" y="220980"/>
                  </a:lnTo>
                  <a:lnTo>
                    <a:pt x="682323" y="238172"/>
                  </a:lnTo>
                  <a:lnTo>
                    <a:pt x="672846" y="252221"/>
                  </a:lnTo>
                  <a:lnTo>
                    <a:pt x="658796" y="261699"/>
                  </a:lnTo>
                  <a:lnTo>
                    <a:pt x="641603" y="265175"/>
                  </a:lnTo>
                  <a:lnTo>
                    <a:pt x="44195" y="265175"/>
                  </a:lnTo>
                  <a:lnTo>
                    <a:pt x="27003" y="261699"/>
                  </a:lnTo>
                  <a:lnTo>
                    <a:pt x="12953" y="252221"/>
                  </a:lnTo>
                  <a:lnTo>
                    <a:pt x="3476" y="238172"/>
                  </a:lnTo>
                  <a:lnTo>
                    <a:pt x="0" y="220980"/>
                  </a:lnTo>
                  <a:lnTo>
                    <a:pt x="0" y="44195"/>
                  </a:lnTo>
                  <a:close/>
                </a:path>
              </a:pathLst>
            </a:custGeom>
            <a:noFill/>
            <a:ln cap="flat" cmpd="sng" w="9525">
              <a:solidFill>
                <a:srgbClr val="FBD3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7" name="Google Shape;5527;p206"/>
            <p:cNvSpPr/>
            <p:nvPr/>
          </p:nvSpPr>
          <p:spPr>
            <a:xfrm>
              <a:off x="2102909" y="1251213"/>
              <a:ext cx="235011" cy="1464545"/>
            </a:xfrm>
            <a:prstGeom prst="rect">
              <a:avLst/>
            </a:prstGeom>
            <a:blipFill rotWithShape="1">
              <a:blip r:embed="rId2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8" name="Google Shape;5528;p206"/>
            <p:cNvSpPr/>
            <p:nvPr/>
          </p:nvSpPr>
          <p:spPr>
            <a:xfrm>
              <a:off x="2140458" y="1277874"/>
              <a:ext cx="165100" cy="1371600"/>
            </a:xfrm>
            <a:custGeom>
              <a:rect b="b" l="l" r="r" t="t"/>
              <a:pathLst>
                <a:path extrusionOk="0" h="1371600" w="165100">
                  <a:moveTo>
                    <a:pt x="164592" y="1371600"/>
                  </a:moveTo>
                  <a:lnTo>
                    <a:pt x="132552" y="1370528"/>
                  </a:lnTo>
                  <a:lnTo>
                    <a:pt x="106394" y="1367599"/>
                  </a:lnTo>
                  <a:lnTo>
                    <a:pt x="88761" y="1363241"/>
                  </a:lnTo>
                  <a:lnTo>
                    <a:pt x="82296" y="1357883"/>
                  </a:lnTo>
                  <a:lnTo>
                    <a:pt x="82296" y="699515"/>
                  </a:lnTo>
                  <a:lnTo>
                    <a:pt x="75830" y="694158"/>
                  </a:lnTo>
                  <a:lnTo>
                    <a:pt x="58197" y="689800"/>
                  </a:lnTo>
                  <a:lnTo>
                    <a:pt x="32039" y="686871"/>
                  </a:lnTo>
                  <a:lnTo>
                    <a:pt x="0" y="685800"/>
                  </a:lnTo>
                  <a:lnTo>
                    <a:pt x="32039" y="684728"/>
                  </a:lnTo>
                  <a:lnTo>
                    <a:pt x="58197" y="681799"/>
                  </a:lnTo>
                  <a:lnTo>
                    <a:pt x="75830" y="677441"/>
                  </a:lnTo>
                  <a:lnTo>
                    <a:pt x="82296" y="672083"/>
                  </a:lnTo>
                  <a:lnTo>
                    <a:pt x="82296" y="13715"/>
                  </a:lnTo>
                  <a:lnTo>
                    <a:pt x="88761" y="8358"/>
                  </a:lnTo>
                  <a:lnTo>
                    <a:pt x="106394" y="4000"/>
                  </a:lnTo>
                  <a:lnTo>
                    <a:pt x="132552" y="1071"/>
                  </a:lnTo>
                  <a:lnTo>
                    <a:pt x="164592" y="0"/>
                  </a:lnTo>
                </a:path>
              </a:pathLst>
            </a:custGeom>
            <a:noFill/>
            <a:ln cap="flat" cmpd="sng" w="25900">
              <a:solidFill>
                <a:srgbClr val="FBB64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529" name="Google Shape;5529;p206"/>
          <p:cNvSpPr txBox="1"/>
          <p:nvPr>
            <p:ph type="title"/>
          </p:nvPr>
        </p:nvSpPr>
        <p:spPr>
          <a:xfrm>
            <a:off x="415544" y="139065"/>
            <a:ext cx="38988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Local Secondary Index</a:t>
            </a:r>
            <a:endParaRPr/>
          </a:p>
        </p:txBody>
      </p:sp>
      <p:grpSp>
        <p:nvGrpSpPr>
          <p:cNvPr id="5530" name="Google Shape;5530;p206"/>
          <p:cNvGrpSpPr/>
          <p:nvPr/>
        </p:nvGrpSpPr>
        <p:grpSpPr>
          <a:xfrm>
            <a:off x="7881365" y="105917"/>
            <a:ext cx="1096010" cy="1000125"/>
            <a:chOff x="7881365" y="105917"/>
            <a:chExt cx="1096010" cy="1000125"/>
          </a:xfrm>
        </p:grpSpPr>
        <p:sp>
          <p:nvSpPr>
            <p:cNvPr id="5531" name="Google Shape;5531;p206"/>
            <p:cNvSpPr/>
            <p:nvPr/>
          </p:nvSpPr>
          <p:spPr>
            <a:xfrm>
              <a:off x="7881365" y="105917"/>
              <a:ext cx="1096010" cy="1000125"/>
            </a:xfrm>
            <a:custGeom>
              <a:rect b="b" l="l" r="r" t="t"/>
              <a:pathLst>
                <a:path extrusionOk="0" h="1000125" w="1096009">
                  <a:moveTo>
                    <a:pt x="0" y="98171"/>
                  </a:moveTo>
                  <a:lnTo>
                    <a:pt x="7713" y="59953"/>
                  </a:lnTo>
                  <a:lnTo>
                    <a:pt x="28749" y="28749"/>
                  </a:lnTo>
                  <a:lnTo>
                    <a:pt x="59953" y="7713"/>
                  </a:lnTo>
                  <a:lnTo>
                    <a:pt x="98170" y="0"/>
                  </a:lnTo>
                  <a:lnTo>
                    <a:pt x="997584" y="0"/>
                  </a:lnTo>
                  <a:lnTo>
                    <a:pt x="1035802" y="7713"/>
                  </a:lnTo>
                  <a:lnTo>
                    <a:pt x="1067006" y="28749"/>
                  </a:lnTo>
                  <a:lnTo>
                    <a:pt x="1088042" y="59953"/>
                  </a:lnTo>
                  <a:lnTo>
                    <a:pt x="1095755" y="98171"/>
                  </a:lnTo>
                  <a:lnTo>
                    <a:pt x="1095755" y="901573"/>
                  </a:lnTo>
                  <a:lnTo>
                    <a:pt x="1088042" y="939790"/>
                  </a:lnTo>
                  <a:lnTo>
                    <a:pt x="1067006" y="970994"/>
                  </a:lnTo>
                  <a:lnTo>
                    <a:pt x="1035802" y="992030"/>
                  </a:lnTo>
                  <a:lnTo>
                    <a:pt x="997584" y="999744"/>
                  </a:lnTo>
                  <a:lnTo>
                    <a:pt x="98170" y="999744"/>
                  </a:lnTo>
                  <a:lnTo>
                    <a:pt x="59953" y="992030"/>
                  </a:lnTo>
                  <a:lnTo>
                    <a:pt x="28749" y="970994"/>
                  </a:lnTo>
                  <a:lnTo>
                    <a:pt x="7713" y="939790"/>
                  </a:lnTo>
                  <a:lnTo>
                    <a:pt x="0" y="901573"/>
                  </a:lnTo>
                  <a:lnTo>
                    <a:pt x="0" y="98171"/>
                  </a:lnTo>
                  <a:close/>
                </a:path>
              </a:pathLst>
            </a:custGeom>
            <a:noFill/>
            <a:ln cap="flat" cmpd="sng" w="19800">
              <a:solidFill>
                <a:srgbClr val="0D28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32" name="Google Shape;5532;p206"/>
            <p:cNvSpPr/>
            <p:nvPr/>
          </p:nvSpPr>
          <p:spPr>
            <a:xfrm>
              <a:off x="8119871" y="254507"/>
              <a:ext cx="633983" cy="707136"/>
            </a:xfrm>
            <a:prstGeom prst="rect">
              <a:avLst/>
            </a:prstGeom>
            <a:blipFill rotWithShape="1">
              <a:blip r:embed="rId3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533" name="Google Shape;5533;p206"/>
          <p:cNvSpPr txBox="1"/>
          <p:nvPr/>
        </p:nvSpPr>
        <p:spPr>
          <a:xfrm>
            <a:off x="2105914" y="2970987"/>
            <a:ext cx="1320800" cy="3003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464646"/>
                </a:solidFill>
                <a:latin typeface="Arial"/>
                <a:ea typeface="Arial"/>
                <a:cs typeface="Arial"/>
                <a:sym typeface="Arial"/>
              </a:rPr>
              <a:t>Partition Key</a:t>
            </a:r>
            <a:endParaRPr sz="1800">
              <a:solidFill>
                <a:schemeClr val="dk1"/>
              </a:solidFill>
              <a:latin typeface="Arial"/>
              <a:ea typeface="Arial"/>
              <a:cs typeface="Arial"/>
              <a:sym typeface="Arial"/>
            </a:endParaRPr>
          </a:p>
        </p:txBody>
      </p:sp>
      <p:grpSp>
        <p:nvGrpSpPr>
          <p:cNvPr id="5534" name="Google Shape;5534;p206"/>
          <p:cNvGrpSpPr/>
          <p:nvPr/>
        </p:nvGrpSpPr>
        <p:grpSpPr>
          <a:xfrm>
            <a:off x="3083035" y="3302508"/>
            <a:ext cx="839756" cy="274320"/>
            <a:chOff x="3083035" y="3302508"/>
            <a:chExt cx="839756" cy="274320"/>
          </a:xfrm>
        </p:grpSpPr>
        <p:sp>
          <p:nvSpPr>
            <p:cNvPr id="5535" name="Google Shape;5535;p206"/>
            <p:cNvSpPr/>
            <p:nvPr/>
          </p:nvSpPr>
          <p:spPr>
            <a:xfrm>
              <a:off x="3083035" y="3302508"/>
              <a:ext cx="839756" cy="274320"/>
            </a:xfrm>
            <a:prstGeom prst="rect">
              <a:avLst/>
            </a:prstGeom>
            <a:blipFill rotWithShape="1">
              <a:blip r:embed="rId3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36" name="Google Shape;5536;p206"/>
            <p:cNvSpPr/>
            <p:nvPr/>
          </p:nvSpPr>
          <p:spPr>
            <a:xfrm>
              <a:off x="3129534" y="3315462"/>
              <a:ext cx="746760" cy="195580"/>
            </a:xfrm>
            <a:custGeom>
              <a:rect b="b" l="l" r="r" t="t"/>
              <a:pathLst>
                <a:path extrusionOk="0" h="195579" w="746760">
                  <a:moveTo>
                    <a:pt x="746760" y="0"/>
                  </a:moveTo>
                  <a:lnTo>
                    <a:pt x="745488" y="37957"/>
                  </a:lnTo>
                  <a:lnTo>
                    <a:pt x="742013" y="68961"/>
                  </a:lnTo>
                  <a:lnTo>
                    <a:pt x="736848" y="89868"/>
                  </a:lnTo>
                  <a:lnTo>
                    <a:pt x="730504" y="97536"/>
                  </a:lnTo>
                  <a:lnTo>
                    <a:pt x="389636" y="97536"/>
                  </a:lnTo>
                  <a:lnTo>
                    <a:pt x="383291" y="105203"/>
                  </a:lnTo>
                  <a:lnTo>
                    <a:pt x="378126" y="126111"/>
                  </a:lnTo>
                  <a:lnTo>
                    <a:pt x="374651" y="157114"/>
                  </a:lnTo>
                  <a:lnTo>
                    <a:pt x="373380" y="195071"/>
                  </a:lnTo>
                  <a:lnTo>
                    <a:pt x="372108" y="157114"/>
                  </a:lnTo>
                  <a:lnTo>
                    <a:pt x="368633" y="126111"/>
                  </a:lnTo>
                  <a:lnTo>
                    <a:pt x="363468" y="105203"/>
                  </a:lnTo>
                  <a:lnTo>
                    <a:pt x="357124" y="97536"/>
                  </a:lnTo>
                  <a:lnTo>
                    <a:pt x="16256" y="97536"/>
                  </a:lnTo>
                  <a:lnTo>
                    <a:pt x="9911" y="89868"/>
                  </a:lnTo>
                  <a:lnTo>
                    <a:pt x="4746" y="68961"/>
                  </a:lnTo>
                  <a:lnTo>
                    <a:pt x="1271" y="37957"/>
                  </a:lnTo>
                  <a:lnTo>
                    <a:pt x="0" y="0"/>
                  </a:lnTo>
                </a:path>
              </a:pathLst>
            </a:custGeom>
            <a:noFill/>
            <a:ln cap="flat" cmpd="sng" w="25900">
              <a:solidFill>
                <a:srgbClr val="FBB64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537" name="Google Shape;5537;p206"/>
          <p:cNvGrpSpPr/>
          <p:nvPr/>
        </p:nvGrpSpPr>
        <p:grpSpPr>
          <a:xfrm>
            <a:off x="3867895" y="3962400"/>
            <a:ext cx="839756" cy="274319"/>
            <a:chOff x="3867895" y="3962400"/>
            <a:chExt cx="839756" cy="274319"/>
          </a:xfrm>
        </p:grpSpPr>
        <p:sp>
          <p:nvSpPr>
            <p:cNvPr id="5538" name="Google Shape;5538;p206"/>
            <p:cNvSpPr/>
            <p:nvPr/>
          </p:nvSpPr>
          <p:spPr>
            <a:xfrm>
              <a:off x="3867895" y="3962400"/>
              <a:ext cx="839756" cy="274319"/>
            </a:xfrm>
            <a:prstGeom prst="rect">
              <a:avLst/>
            </a:prstGeom>
            <a:blipFill rotWithShape="1">
              <a:blip r:embed="rId3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39" name="Google Shape;5539;p206"/>
            <p:cNvSpPr/>
            <p:nvPr/>
          </p:nvSpPr>
          <p:spPr>
            <a:xfrm>
              <a:off x="3914393" y="3975353"/>
              <a:ext cx="746760" cy="195580"/>
            </a:xfrm>
            <a:custGeom>
              <a:rect b="b" l="l" r="r" t="t"/>
              <a:pathLst>
                <a:path extrusionOk="0" h="195579" w="746760">
                  <a:moveTo>
                    <a:pt x="746759" y="0"/>
                  </a:moveTo>
                  <a:lnTo>
                    <a:pt x="745488" y="37967"/>
                  </a:lnTo>
                  <a:lnTo>
                    <a:pt x="742013" y="68970"/>
                  </a:lnTo>
                  <a:lnTo>
                    <a:pt x="736848" y="89871"/>
                  </a:lnTo>
                  <a:lnTo>
                    <a:pt x="730503" y="97536"/>
                  </a:lnTo>
                  <a:lnTo>
                    <a:pt x="389635" y="97536"/>
                  </a:lnTo>
                  <a:lnTo>
                    <a:pt x="383291" y="105200"/>
                  </a:lnTo>
                  <a:lnTo>
                    <a:pt x="378126" y="126101"/>
                  </a:lnTo>
                  <a:lnTo>
                    <a:pt x="374651" y="157104"/>
                  </a:lnTo>
                  <a:lnTo>
                    <a:pt x="373379" y="195072"/>
                  </a:lnTo>
                  <a:lnTo>
                    <a:pt x="372108" y="157104"/>
                  </a:lnTo>
                  <a:lnTo>
                    <a:pt x="368633" y="126101"/>
                  </a:lnTo>
                  <a:lnTo>
                    <a:pt x="363468" y="105200"/>
                  </a:lnTo>
                  <a:lnTo>
                    <a:pt x="357123" y="97536"/>
                  </a:lnTo>
                  <a:lnTo>
                    <a:pt x="16255" y="97536"/>
                  </a:lnTo>
                  <a:lnTo>
                    <a:pt x="9911" y="89871"/>
                  </a:lnTo>
                  <a:lnTo>
                    <a:pt x="4746" y="68970"/>
                  </a:lnTo>
                  <a:lnTo>
                    <a:pt x="1271" y="37967"/>
                  </a:lnTo>
                  <a:lnTo>
                    <a:pt x="0" y="0"/>
                  </a:lnTo>
                </a:path>
              </a:pathLst>
            </a:custGeom>
            <a:noFill/>
            <a:ln cap="flat" cmpd="sng" w="25900">
              <a:solidFill>
                <a:srgbClr val="FBB64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540" name="Google Shape;5540;p206"/>
          <p:cNvSpPr txBox="1"/>
          <p:nvPr/>
        </p:nvSpPr>
        <p:spPr>
          <a:xfrm>
            <a:off x="3051175" y="3576320"/>
            <a:ext cx="1418590" cy="95948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464646"/>
                </a:solidFill>
                <a:latin typeface="Arial"/>
                <a:ea typeface="Arial"/>
                <a:cs typeface="Arial"/>
                <a:sym typeface="Arial"/>
              </a:rPr>
              <a:t>Sort Key</a:t>
            </a:r>
            <a:endParaRPr sz="1800">
              <a:solidFill>
                <a:schemeClr val="dk1"/>
              </a:solidFill>
              <a:latin typeface="Arial"/>
              <a:ea typeface="Arial"/>
              <a:cs typeface="Arial"/>
              <a:sym typeface="Arial"/>
            </a:endParaRPr>
          </a:p>
          <a:p>
            <a:pPr indent="0" lvl="0" marL="0" marR="0" rtl="0" algn="l">
              <a:lnSpc>
                <a:spcPct val="100000"/>
              </a:lnSpc>
              <a:spcBef>
                <a:spcPts val="40"/>
              </a:spcBef>
              <a:spcAft>
                <a:spcPts val="0"/>
              </a:spcAft>
              <a:buNone/>
            </a:pPr>
            <a:r>
              <a:t/>
            </a:r>
            <a:endParaRPr sz="2600">
              <a:solidFill>
                <a:schemeClr val="dk1"/>
              </a:solidFill>
              <a:latin typeface="Arial"/>
              <a:ea typeface="Arial"/>
              <a:cs typeface="Arial"/>
              <a:sym typeface="Arial"/>
            </a:endParaRPr>
          </a:p>
          <a:p>
            <a:pPr indent="0" lvl="0" marL="0" marR="5080" rtl="0" algn="r">
              <a:lnSpc>
                <a:spcPct val="100000"/>
              </a:lnSpc>
              <a:spcBef>
                <a:spcPts val="0"/>
              </a:spcBef>
              <a:spcAft>
                <a:spcPts val="0"/>
              </a:spcAft>
              <a:buNone/>
            </a:pPr>
            <a:r>
              <a:rPr lang="en-US" sz="1800">
                <a:solidFill>
                  <a:srgbClr val="464646"/>
                </a:solidFill>
                <a:latin typeface="Arial"/>
                <a:ea typeface="Arial"/>
                <a:cs typeface="Arial"/>
                <a:sym typeface="Arial"/>
              </a:rPr>
              <a:t>LSI</a:t>
            </a:r>
            <a:endParaRPr sz="1800">
              <a:solidFill>
                <a:schemeClr val="dk1"/>
              </a:solidFill>
              <a:latin typeface="Arial"/>
              <a:ea typeface="Arial"/>
              <a:cs typeface="Arial"/>
              <a:sym typeface="Arial"/>
            </a:endParaRPr>
          </a:p>
        </p:txBody>
      </p:sp>
      <p:sp>
        <p:nvSpPr>
          <p:cNvPr id="5541" name="Google Shape;5541;p206"/>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5542" name="Google Shape;5542;p206"/>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5543" name="Google Shape;5543;p206"/>
          <p:cNvSpPr txBox="1"/>
          <p:nvPr/>
        </p:nvSpPr>
        <p:spPr>
          <a:xfrm>
            <a:off x="6595364" y="1971548"/>
            <a:ext cx="2045970" cy="1123315"/>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800">
                <a:solidFill>
                  <a:srgbClr val="464646"/>
                </a:solidFill>
                <a:latin typeface="Arial"/>
                <a:ea typeface="Arial"/>
                <a:cs typeface="Arial"/>
                <a:sym typeface="Arial"/>
              </a:rPr>
              <a:t>Table: </a:t>
            </a:r>
            <a:r>
              <a:rPr lang="en-US" sz="1800">
                <a:solidFill>
                  <a:srgbClr val="FBB64B"/>
                </a:solidFill>
                <a:latin typeface="Arial"/>
                <a:ea typeface="Arial"/>
                <a:cs typeface="Arial"/>
                <a:sym typeface="Arial"/>
              </a:rPr>
              <a:t>Music  </a:t>
            </a:r>
            <a:r>
              <a:rPr lang="en-US" sz="1800">
                <a:solidFill>
                  <a:srgbClr val="464646"/>
                </a:solidFill>
                <a:latin typeface="Arial"/>
                <a:ea typeface="Arial"/>
                <a:cs typeface="Arial"/>
                <a:sym typeface="Arial"/>
              </a:rPr>
              <a:t>Partition Key: </a:t>
            </a:r>
            <a:r>
              <a:rPr lang="en-US" sz="1800">
                <a:solidFill>
                  <a:srgbClr val="FBB64B"/>
                </a:solidFill>
                <a:latin typeface="Arial"/>
                <a:ea typeface="Arial"/>
                <a:cs typeface="Arial"/>
                <a:sym typeface="Arial"/>
              </a:rPr>
              <a:t>Artist  </a:t>
            </a:r>
            <a:r>
              <a:rPr lang="en-US" sz="1800">
                <a:solidFill>
                  <a:srgbClr val="464646"/>
                </a:solidFill>
                <a:latin typeface="Arial"/>
                <a:ea typeface="Arial"/>
                <a:cs typeface="Arial"/>
                <a:sym typeface="Arial"/>
              </a:rPr>
              <a:t>Sort Key: </a:t>
            </a:r>
            <a:r>
              <a:rPr lang="en-US" sz="1800">
                <a:solidFill>
                  <a:srgbClr val="FBB64B"/>
                </a:solidFill>
                <a:latin typeface="Arial"/>
                <a:ea typeface="Arial"/>
                <a:cs typeface="Arial"/>
                <a:sym typeface="Arial"/>
              </a:rPr>
              <a:t>Song Title  </a:t>
            </a:r>
            <a:r>
              <a:rPr lang="en-US" sz="1800">
                <a:solidFill>
                  <a:srgbClr val="464646"/>
                </a:solidFill>
                <a:latin typeface="Arial"/>
                <a:ea typeface="Arial"/>
                <a:cs typeface="Arial"/>
                <a:sym typeface="Arial"/>
              </a:rPr>
              <a:t>LSI: </a:t>
            </a:r>
            <a:r>
              <a:rPr lang="en-US" sz="1800">
                <a:solidFill>
                  <a:srgbClr val="FBB64B"/>
                </a:solidFill>
                <a:latin typeface="Arial"/>
                <a:ea typeface="Arial"/>
                <a:cs typeface="Arial"/>
                <a:sym typeface="Arial"/>
              </a:rPr>
              <a:t>Album Title</a:t>
            </a:r>
            <a:endParaRPr sz="1800">
              <a:solidFill>
                <a:schemeClr val="dk1"/>
              </a:solidFill>
              <a:latin typeface="Arial"/>
              <a:ea typeface="Arial"/>
              <a:cs typeface="Arial"/>
              <a:sym typeface="Arial"/>
            </a:endParaRPr>
          </a:p>
        </p:txBody>
      </p:sp>
      <p:sp>
        <p:nvSpPr>
          <p:cNvPr id="5544" name="Google Shape;5544;p206"/>
          <p:cNvSpPr txBox="1"/>
          <p:nvPr/>
        </p:nvSpPr>
        <p:spPr>
          <a:xfrm>
            <a:off x="1329944" y="1752092"/>
            <a:ext cx="635000" cy="57404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800">
                <a:solidFill>
                  <a:srgbClr val="464646"/>
                </a:solidFill>
                <a:latin typeface="Arial"/>
                <a:ea typeface="Arial"/>
                <a:cs typeface="Arial"/>
                <a:sym typeface="Arial"/>
              </a:rPr>
              <a:t>Table:  </a:t>
            </a:r>
            <a:r>
              <a:rPr lang="en-US" sz="1800">
                <a:solidFill>
                  <a:srgbClr val="FBB64B"/>
                </a:solidFill>
                <a:latin typeface="Arial"/>
                <a:ea typeface="Arial"/>
                <a:cs typeface="Arial"/>
                <a:sym typeface="Arial"/>
              </a:rPr>
              <a:t>Music</a:t>
            </a:r>
            <a:endParaRPr sz="1800">
              <a:solidFill>
                <a:schemeClr val="dk1"/>
              </a:solidFill>
              <a:latin typeface="Arial"/>
              <a:ea typeface="Arial"/>
              <a:cs typeface="Arial"/>
              <a:sym typeface="Arial"/>
            </a:endParaRPr>
          </a:p>
        </p:txBody>
      </p:sp>
      <p:sp>
        <p:nvSpPr>
          <p:cNvPr id="5545" name="Google Shape;5545;p206"/>
          <p:cNvSpPr txBox="1"/>
          <p:nvPr/>
        </p:nvSpPr>
        <p:spPr>
          <a:xfrm>
            <a:off x="2471166" y="711453"/>
            <a:ext cx="5467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FBB64B"/>
                </a:solidFill>
                <a:latin typeface="Arial"/>
                <a:ea typeface="Arial"/>
                <a:cs typeface="Arial"/>
                <a:sym typeface="Arial"/>
              </a:rPr>
              <a:t>Artist</a:t>
            </a:r>
            <a:endParaRPr sz="1800">
              <a:solidFill>
                <a:schemeClr val="dk1"/>
              </a:solidFill>
              <a:latin typeface="Arial"/>
              <a:ea typeface="Arial"/>
              <a:cs typeface="Arial"/>
              <a:sym typeface="Arial"/>
            </a:endParaRPr>
          </a:p>
        </p:txBody>
      </p:sp>
      <p:sp>
        <p:nvSpPr>
          <p:cNvPr id="5546" name="Google Shape;5546;p206"/>
          <p:cNvSpPr txBox="1"/>
          <p:nvPr/>
        </p:nvSpPr>
        <p:spPr>
          <a:xfrm>
            <a:off x="3180333" y="696214"/>
            <a:ext cx="558800" cy="57404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800">
                <a:solidFill>
                  <a:srgbClr val="FBB64B"/>
                </a:solidFill>
                <a:latin typeface="Arial"/>
                <a:ea typeface="Arial"/>
                <a:cs typeface="Arial"/>
                <a:sym typeface="Arial"/>
              </a:rPr>
              <a:t>Song  Title</a:t>
            </a:r>
            <a:endParaRPr sz="1800">
              <a:solidFill>
                <a:schemeClr val="dk1"/>
              </a:solidFill>
              <a:latin typeface="Arial"/>
              <a:ea typeface="Arial"/>
              <a:cs typeface="Arial"/>
              <a:sym typeface="Arial"/>
            </a:endParaRPr>
          </a:p>
        </p:txBody>
      </p:sp>
      <p:sp>
        <p:nvSpPr>
          <p:cNvPr id="5547" name="Google Shape;5547;p206"/>
          <p:cNvSpPr txBox="1"/>
          <p:nvPr/>
        </p:nvSpPr>
        <p:spPr>
          <a:xfrm>
            <a:off x="3912870" y="686180"/>
            <a:ext cx="1252855" cy="561975"/>
          </a:xfrm>
          <a:prstGeom prst="rect">
            <a:avLst/>
          </a:prstGeom>
          <a:noFill/>
          <a:ln>
            <a:noFill/>
          </a:ln>
        </p:spPr>
        <p:txBody>
          <a:bodyPr anchorCtr="0" anchor="t" bIns="0" lIns="0" spcFirstLastPara="1" rIns="0" wrap="square" tIns="31750">
            <a:spAutoFit/>
          </a:bodyPr>
          <a:lstStyle/>
          <a:p>
            <a:pPr indent="0" lvl="0" marL="12700" marR="5080" rtl="0" algn="l">
              <a:lnSpc>
                <a:spcPct val="76296"/>
              </a:lnSpc>
              <a:spcBef>
                <a:spcPts val="0"/>
              </a:spcBef>
              <a:spcAft>
                <a:spcPts val="0"/>
              </a:spcAft>
              <a:buNone/>
            </a:pPr>
            <a:r>
              <a:rPr baseline="30000" lang="en-US" sz="2700">
                <a:solidFill>
                  <a:srgbClr val="FBB64B"/>
                </a:solidFill>
                <a:latin typeface="Arial"/>
                <a:ea typeface="Arial"/>
                <a:cs typeface="Arial"/>
                <a:sym typeface="Arial"/>
              </a:rPr>
              <a:t>Album </a:t>
            </a:r>
            <a:r>
              <a:rPr lang="en-US" sz="1800">
                <a:solidFill>
                  <a:srgbClr val="FBB64B"/>
                </a:solidFill>
                <a:latin typeface="Arial"/>
                <a:ea typeface="Arial"/>
                <a:cs typeface="Arial"/>
                <a:sym typeface="Arial"/>
              </a:rPr>
              <a:t>Year  Title</a:t>
            </a:r>
            <a:endParaRPr sz="1800">
              <a:solidFill>
                <a:schemeClr val="dk1"/>
              </a:solidFill>
              <a:latin typeface="Arial"/>
              <a:ea typeface="Arial"/>
              <a:cs typeface="Arial"/>
              <a:sym typeface="Arial"/>
            </a:endParaRPr>
          </a:p>
        </p:txBody>
      </p:sp>
      <p:sp>
        <p:nvSpPr>
          <p:cNvPr id="5548" name="Google Shape;5548;p206"/>
          <p:cNvSpPr txBox="1"/>
          <p:nvPr/>
        </p:nvSpPr>
        <p:spPr>
          <a:xfrm>
            <a:off x="5353050" y="686180"/>
            <a:ext cx="6604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FBB64B"/>
                </a:solidFill>
                <a:latin typeface="Arial"/>
                <a:ea typeface="Arial"/>
                <a:cs typeface="Arial"/>
                <a:sym typeface="Arial"/>
              </a:rPr>
              <a:t>Genre</a:t>
            </a:r>
            <a:endParaRPr sz="1800">
              <a:solidFill>
                <a:schemeClr val="dk1"/>
              </a:solidFill>
              <a:latin typeface="Arial"/>
              <a:ea typeface="Arial"/>
              <a:cs typeface="Arial"/>
              <a:sym typeface="Arial"/>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2" name="Shape 5552"/>
        <p:cNvGrpSpPr/>
        <p:nvPr/>
      </p:nvGrpSpPr>
      <p:grpSpPr>
        <a:xfrm>
          <a:off x="0" y="0"/>
          <a:ext cx="0" cy="0"/>
          <a:chOff x="0" y="0"/>
          <a:chExt cx="0" cy="0"/>
        </a:xfrm>
      </p:grpSpPr>
      <p:sp>
        <p:nvSpPr>
          <p:cNvPr id="5553" name="Google Shape;5553;p207"/>
          <p:cNvSpPr txBox="1"/>
          <p:nvPr>
            <p:ph type="title"/>
          </p:nvPr>
        </p:nvSpPr>
        <p:spPr>
          <a:xfrm>
            <a:off x="415544" y="139065"/>
            <a:ext cx="40761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Global Secondary Index</a:t>
            </a:r>
            <a:endParaRPr/>
          </a:p>
        </p:txBody>
      </p:sp>
      <p:grpSp>
        <p:nvGrpSpPr>
          <p:cNvPr id="5554" name="Google Shape;5554;p207"/>
          <p:cNvGrpSpPr/>
          <p:nvPr/>
        </p:nvGrpSpPr>
        <p:grpSpPr>
          <a:xfrm>
            <a:off x="6271216" y="2487167"/>
            <a:ext cx="946490" cy="164592"/>
            <a:chOff x="6271216" y="2487167"/>
            <a:chExt cx="946490" cy="164592"/>
          </a:xfrm>
        </p:grpSpPr>
        <p:sp>
          <p:nvSpPr>
            <p:cNvPr id="5555" name="Google Shape;5555;p207"/>
            <p:cNvSpPr/>
            <p:nvPr/>
          </p:nvSpPr>
          <p:spPr>
            <a:xfrm>
              <a:off x="6271216" y="2487167"/>
              <a:ext cx="946490" cy="16459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56" name="Google Shape;5556;p207"/>
            <p:cNvSpPr/>
            <p:nvPr/>
          </p:nvSpPr>
          <p:spPr>
            <a:xfrm>
              <a:off x="6317741" y="2504693"/>
              <a:ext cx="853440" cy="93345"/>
            </a:xfrm>
            <a:custGeom>
              <a:rect b="b" l="l" r="r" t="t"/>
              <a:pathLst>
                <a:path extrusionOk="0" h="93344" w="853440">
                  <a:moveTo>
                    <a:pt x="0" y="92963"/>
                  </a:moveTo>
                  <a:lnTo>
                    <a:pt x="603" y="74878"/>
                  </a:lnTo>
                  <a:lnTo>
                    <a:pt x="2254" y="60102"/>
                  </a:lnTo>
                  <a:lnTo>
                    <a:pt x="4714" y="50137"/>
                  </a:lnTo>
                  <a:lnTo>
                    <a:pt x="7747" y="46481"/>
                  </a:lnTo>
                  <a:lnTo>
                    <a:pt x="418973" y="46481"/>
                  </a:lnTo>
                  <a:lnTo>
                    <a:pt x="422005" y="42826"/>
                  </a:lnTo>
                  <a:lnTo>
                    <a:pt x="424465" y="32861"/>
                  </a:lnTo>
                  <a:lnTo>
                    <a:pt x="426116" y="18085"/>
                  </a:lnTo>
                  <a:lnTo>
                    <a:pt x="426719" y="0"/>
                  </a:lnTo>
                  <a:lnTo>
                    <a:pt x="427323" y="18085"/>
                  </a:lnTo>
                  <a:lnTo>
                    <a:pt x="428974" y="32861"/>
                  </a:lnTo>
                  <a:lnTo>
                    <a:pt x="431434" y="42826"/>
                  </a:lnTo>
                  <a:lnTo>
                    <a:pt x="434466" y="46481"/>
                  </a:lnTo>
                  <a:lnTo>
                    <a:pt x="845692" y="46481"/>
                  </a:lnTo>
                  <a:lnTo>
                    <a:pt x="848725" y="50137"/>
                  </a:lnTo>
                  <a:lnTo>
                    <a:pt x="851185" y="60102"/>
                  </a:lnTo>
                  <a:lnTo>
                    <a:pt x="852836" y="74878"/>
                  </a:lnTo>
                  <a:lnTo>
                    <a:pt x="853439" y="92963"/>
                  </a:lnTo>
                </a:path>
              </a:pathLst>
            </a:custGeom>
            <a:noFill/>
            <a:ln cap="flat" cmpd="sng" w="25900">
              <a:solidFill>
                <a:srgbClr val="FBB64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557" name="Google Shape;5557;p207"/>
          <p:cNvSpPr txBox="1"/>
          <p:nvPr/>
        </p:nvSpPr>
        <p:spPr>
          <a:xfrm>
            <a:off x="5519420" y="1797811"/>
            <a:ext cx="2599690" cy="1198880"/>
          </a:xfrm>
          <a:prstGeom prst="rect">
            <a:avLst/>
          </a:prstGeom>
          <a:noFill/>
          <a:ln>
            <a:noFill/>
          </a:ln>
        </p:spPr>
        <p:txBody>
          <a:bodyPr anchorCtr="0" anchor="t" bIns="0" lIns="0" spcFirstLastPara="1" rIns="0" wrap="square" tIns="12700">
            <a:spAutoFit/>
          </a:bodyPr>
          <a:lstStyle/>
          <a:p>
            <a:pPr indent="-370840" lvl="0" marL="520065" marR="5080" rtl="0" algn="l">
              <a:lnSpc>
                <a:spcPct val="100000"/>
              </a:lnSpc>
              <a:spcBef>
                <a:spcPts val="0"/>
              </a:spcBef>
              <a:spcAft>
                <a:spcPts val="0"/>
              </a:spcAft>
              <a:buNone/>
            </a:pPr>
            <a:r>
              <a:rPr lang="en-US" sz="1800">
                <a:solidFill>
                  <a:srgbClr val="464646"/>
                </a:solidFill>
                <a:latin typeface="Arial"/>
                <a:ea typeface="Arial"/>
                <a:cs typeface="Arial"/>
                <a:sym typeface="Arial"/>
              </a:rPr>
              <a:t>Choose which attributes  to project (if any)</a:t>
            </a:r>
            <a:endParaRPr sz="1800">
              <a:solidFill>
                <a:schemeClr val="dk1"/>
              </a:solidFill>
              <a:latin typeface="Arial"/>
              <a:ea typeface="Arial"/>
              <a:cs typeface="Arial"/>
              <a:sym typeface="Arial"/>
            </a:endParaRPr>
          </a:p>
          <a:p>
            <a:pPr indent="0" lvl="0" marL="0" marR="0" rtl="0" algn="l">
              <a:lnSpc>
                <a:spcPct val="100000"/>
              </a:lnSpc>
              <a:spcBef>
                <a:spcPts val="55"/>
              </a:spcBef>
              <a:spcAft>
                <a:spcPts val="0"/>
              </a:spcAft>
              <a:buNone/>
            </a:pPr>
            <a:r>
              <a:t/>
            </a:r>
            <a:endParaRPr sz="235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US" sz="1800">
                <a:solidFill>
                  <a:srgbClr val="FBB64B"/>
                </a:solidFill>
                <a:latin typeface="Arial"/>
                <a:ea typeface="Arial"/>
                <a:cs typeface="Arial"/>
                <a:sym typeface="Arial"/>
              </a:rPr>
              <a:t>Year	</a:t>
            </a:r>
            <a:r>
              <a:rPr baseline="30000" lang="en-US" sz="2700">
                <a:solidFill>
                  <a:srgbClr val="FBB64B"/>
                </a:solidFill>
                <a:latin typeface="Arial"/>
                <a:ea typeface="Arial"/>
                <a:cs typeface="Arial"/>
                <a:sym typeface="Arial"/>
              </a:rPr>
              <a:t>Song Title</a:t>
            </a:r>
            <a:endParaRPr baseline="30000" sz="2700">
              <a:solidFill>
                <a:schemeClr val="dk1"/>
              </a:solidFill>
              <a:latin typeface="Arial"/>
              <a:ea typeface="Arial"/>
              <a:cs typeface="Arial"/>
              <a:sym typeface="Arial"/>
            </a:endParaRPr>
          </a:p>
        </p:txBody>
      </p:sp>
      <p:grpSp>
        <p:nvGrpSpPr>
          <p:cNvPr id="5558" name="Google Shape;5558;p207"/>
          <p:cNvGrpSpPr/>
          <p:nvPr/>
        </p:nvGrpSpPr>
        <p:grpSpPr>
          <a:xfrm>
            <a:off x="833312" y="986037"/>
            <a:ext cx="3947476" cy="1464545"/>
            <a:chOff x="833312" y="986037"/>
            <a:chExt cx="3947476" cy="1464545"/>
          </a:xfrm>
        </p:grpSpPr>
        <p:sp>
          <p:nvSpPr>
            <p:cNvPr id="5559" name="Google Shape;5559;p207"/>
            <p:cNvSpPr/>
            <p:nvPr/>
          </p:nvSpPr>
          <p:spPr>
            <a:xfrm>
              <a:off x="3284166" y="1020965"/>
              <a:ext cx="763630" cy="34312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0" name="Google Shape;5560;p207"/>
            <p:cNvSpPr/>
            <p:nvPr/>
          </p:nvSpPr>
          <p:spPr>
            <a:xfrm>
              <a:off x="3322320" y="1036319"/>
              <a:ext cx="687324" cy="266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1" name="Google Shape;5561;p207"/>
            <p:cNvSpPr/>
            <p:nvPr/>
          </p:nvSpPr>
          <p:spPr>
            <a:xfrm>
              <a:off x="3322320" y="1036319"/>
              <a:ext cx="687705" cy="266700"/>
            </a:xfrm>
            <a:custGeom>
              <a:rect b="b" l="l" r="r" t="t"/>
              <a:pathLst>
                <a:path extrusionOk="0" h="266700" w="687704">
                  <a:moveTo>
                    <a:pt x="0" y="44450"/>
                  </a:moveTo>
                  <a:lnTo>
                    <a:pt x="3498" y="27164"/>
                  </a:lnTo>
                  <a:lnTo>
                    <a:pt x="13033" y="13033"/>
                  </a:lnTo>
                  <a:lnTo>
                    <a:pt x="27164" y="3498"/>
                  </a:lnTo>
                  <a:lnTo>
                    <a:pt x="44450" y="0"/>
                  </a:lnTo>
                  <a:lnTo>
                    <a:pt x="642874" y="0"/>
                  </a:lnTo>
                  <a:lnTo>
                    <a:pt x="660159" y="3498"/>
                  </a:lnTo>
                  <a:lnTo>
                    <a:pt x="674290" y="13033"/>
                  </a:lnTo>
                  <a:lnTo>
                    <a:pt x="683825" y="27164"/>
                  </a:lnTo>
                  <a:lnTo>
                    <a:pt x="687324" y="44450"/>
                  </a:lnTo>
                  <a:lnTo>
                    <a:pt x="687324" y="222250"/>
                  </a:lnTo>
                  <a:lnTo>
                    <a:pt x="683825" y="239535"/>
                  </a:lnTo>
                  <a:lnTo>
                    <a:pt x="674290" y="253666"/>
                  </a:lnTo>
                  <a:lnTo>
                    <a:pt x="660159" y="263201"/>
                  </a:lnTo>
                  <a:lnTo>
                    <a:pt x="642874"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2" name="Google Shape;5562;p207"/>
            <p:cNvSpPr/>
            <p:nvPr/>
          </p:nvSpPr>
          <p:spPr>
            <a:xfrm>
              <a:off x="1086647" y="1028621"/>
              <a:ext cx="761928" cy="335436"/>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3" name="Google Shape;5563;p207"/>
            <p:cNvSpPr/>
            <p:nvPr/>
          </p:nvSpPr>
          <p:spPr>
            <a:xfrm>
              <a:off x="1124712" y="1043939"/>
              <a:ext cx="685800" cy="25908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4" name="Google Shape;5564;p207"/>
            <p:cNvSpPr/>
            <p:nvPr/>
          </p:nvSpPr>
          <p:spPr>
            <a:xfrm>
              <a:off x="1124712" y="1043939"/>
              <a:ext cx="685800" cy="259079"/>
            </a:xfrm>
            <a:custGeom>
              <a:rect b="b" l="l" r="r" t="t"/>
              <a:pathLst>
                <a:path extrusionOk="0" h="259080" w="685800">
                  <a:moveTo>
                    <a:pt x="0" y="43180"/>
                  </a:moveTo>
                  <a:lnTo>
                    <a:pt x="3392" y="26360"/>
                  </a:lnTo>
                  <a:lnTo>
                    <a:pt x="12646" y="12636"/>
                  </a:lnTo>
                  <a:lnTo>
                    <a:pt x="26371" y="3389"/>
                  </a:lnTo>
                  <a:lnTo>
                    <a:pt x="43179" y="0"/>
                  </a:lnTo>
                  <a:lnTo>
                    <a:pt x="642619" y="0"/>
                  </a:lnTo>
                  <a:lnTo>
                    <a:pt x="659439" y="3389"/>
                  </a:lnTo>
                  <a:lnTo>
                    <a:pt x="673163" y="12636"/>
                  </a:lnTo>
                  <a:lnTo>
                    <a:pt x="682410" y="26360"/>
                  </a:lnTo>
                  <a:lnTo>
                    <a:pt x="685800" y="43180"/>
                  </a:lnTo>
                  <a:lnTo>
                    <a:pt x="685800" y="215900"/>
                  </a:lnTo>
                  <a:lnTo>
                    <a:pt x="682410" y="232719"/>
                  </a:lnTo>
                  <a:lnTo>
                    <a:pt x="673163" y="246443"/>
                  </a:lnTo>
                  <a:lnTo>
                    <a:pt x="659439" y="255690"/>
                  </a:lnTo>
                  <a:lnTo>
                    <a:pt x="642619" y="259080"/>
                  </a:lnTo>
                  <a:lnTo>
                    <a:pt x="43179" y="259080"/>
                  </a:lnTo>
                  <a:lnTo>
                    <a:pt x="26371" y="255690"/>
                  </a:lnTo>
                  <a:lnTo>
                    <a:pt x="12646" y="246443"/>
                  </a:lnTo>
                  <a:lnTo>
                    <a:pt x="3392" y="232719"/>
                  </a:lnTo>
                  <a:lnTo>
                    <a:pt x="0" y="215900"/>
                  </a:lnTo>
                  <a:lnTo>
                    <a:pt x="0" y="43180"/>
                  </a:lnTo>
                  <a:close/>
                </a:path>
              </a:pathLst>
            </a:custGeom>
            <a:noFill/>
            <a:ln cap="flat" cmpd="sng" w="9525">
              <a:solidFill>
                <a:srgbClr val="78C12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5" name="Google Shape;5565;p207"/>
            <p:cNvSpPr/>
            <p:nvPr/>
          </p:nvSpPr>
          <p:spPr>
            <a:xfrm>
              <a:off x="1077468" y="1335023"/>
              <a:ext cx="780288" cy="371855"/>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6" name="Google Shape;5566;p207"/>
            <p:cNvSpPr/>
            <p:nvPr/>
          </p:nvSpPr>
          <p:spPr>
            <a:xfrm>
              <a:off x="1124712" y="1359407"/>
              <a:ext cx="685800" cy="277367"/>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7" name="Google Shape;5567;p207"/>
            <p:cNvSpPr/>
            <p:nvPr/>
          </p:nvSpPr>
          <p:spPr>
            <a:xfrm>
              <a:off x="1124712" y="1359407"/>
              <a:ext cx="685800" cy="277495"/>
            </a:xfrm>
            <a:custGeom>
              <a:rect b="b" l="l" r="r" t="t"/>
              <a:pathLst>
                <a:path extrusionOk="0" h="277494" w="685800">
                  <a:moveTo>
                    <a:pt x="0" y="46227"/>
                  </a:moveTo>
                  <a:lnTo>
                    <a:pt x="3633" y="28235"/>
                  </a:lnTo>
                  <a:lnTo>
                    <a:pt x="13541" y="13541"/>
                  </a:lnTo>
                  <a:lnTo>
                    <a:pt x="28235" y="3633"/>
                  </a:lnTo>
                  <a:lnTo>
                    <a:pt x="46228" y="0"/>
                  </a:lnTo>
                  <a:lnTo>
                    <a:pt x="639571" y="0"/>
                  </a:lnTo>
                  <a:lnTo>
                    <a:pt x="657564" y="3633"/>
                  </a:lnTo>
                  <a:lnTo>
                    <a:pt x="672258" y="13541"/>
                  </a:lnTo>
                  <a:lnTo>
                    <a:pt x="682166" y="28235"/>
                  </a:lnTo>
                  <a:lnTo>
                    <a:pt x="685800" y="46227"/>
                  </a:lnTo>
                  <a:lnTo>
                    <a:pt x="685800" y="231139"/>
                  </a:lnTo>
                  <a:lnTo>
                    <a:pt x="682166" y="249132"/>
                  </a:lnTo>
                  <a:lnTo>
                    <a:pt x="672258" y="263826"/>
                  </a:lnTo>
                  <a:lnTo>
                    <a:pt x="657564" y="273734"/>
                  </a:lnTo>
                  <a:lnTo>
                    <a:pt x="639571" y="277367"/>
                  </a:lnTo>
                  <a:lnTo>
                    <a:pt x="46228" y="277367"/>
                  </a:lnTo>
                  <a:lnTo>
                    <a:pt x="28235" y="273734"/>
                  </a:lnTo>
                  <a:lnTo>
                    <a:pt x="13541" y="263826"/>
                  </a:lnTo>
                  <a:lnTo>
                    <a:pt x="3633" y="249132"/>
                  </a:lnTo>
                  <a:lnTo>
                    <a:pt x="0" y="231139"/>
                  </a:lnTo>
                  <a:lnTo>
                    <a:pt x="0" y="46227"/>
                  </a:lnTo>
                  <a:close/>
                </a:path>
              </a:pathLst>
            </a:custGeom>
            <a:noFill/>
            <a:ln cap="flat" cmpd="sng" w="9525">
              <a:solidFill>
                <a:srgbClr val="78C12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8" name="Google Shape;5568;p207"/>
            <p:cNvSpPr/>
            <p:nvPr/>
          </p:nvSpPr>
          <p:spPr>
            <a:xfrm>
              <a:off x="1077468" y="1673351"/>
              <a:ext cx="780288" cy="362712"/>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9" name="Google Shape;5569;p207"/>
            <p:cNvSpPr/>
            <p:nvPr/>
          </p:nvSpPr>
          <p:spPr>
            <a:xfrm>
              <a:off x="1124712" y="1697736"/>
              <a:ext cx="685800" cy="268224"/>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0" name="Google Shape;5570;p207"/>
            <p:cNvSpPr/>
            <p:nvPr/>
          </p:nvSpPr>
          <p:spPr>
            <a:xfrm>
              <a:off x="1124712" y="1697736"/>
              <a:ext cx="685800" cy="268605"/>
            </a:xfrm>
            <a:custGeom>
              <a:rect b="b" l="l" r="r" t="t"/>
              <a:pathLst>
                <a:path extrusionOk="0" h="268605" w="685800">
                  <a:moveTo>
                    <a:pt x="0" y="44703"/>
                  </a:moveTo>
                  <a:lnTo>
                    <a:pt x="3513" y="27324"/>
                  </a:lnTo>
                  <a:lnTo>
                    <a:pt x="13093" y="13112"/>
                  </a:lnTo>
                  <a:lnTo>
                    <a:pt x="27303" y="3520"/>
                  </a:lnTo>
                  <a:lnTo>
                    <a:pt x="44703" y="0"/>
                  </a:lnTo>
                  <a:lnTo>
                    <a:pt x="641095" y="0"/>
                  </a:lnTo>
                  <a:lnTo>
                    <a:pt x="658475" y="3520"/>
                  </a:lnTo>
                  <a:lnTo>
                    <a:pt x="672687" y="13112"/>
                  </a:lnTo>
                  <a:lnTo>
                    <a:pt x="682279" y="27324"/>
                  </a:lnTo>
                  <a:lnTo>
                    <a:pt x="685800" y="44703"/>
                  </a:lnTo>
                  <a:lnTo>
                    <a:pt x="685800" y="223519"/>
                  </a:lnTo>
                  <a:lnTo>
                    <a:pt x="682279" y="240899"/>
                  </a:lnTo>
                  <a:lnTo>
                    <a:pt x="672687" y="255111"/>
                  </a:lnTo>
                  <a:lnTo>
                    <a:pt x="658475" y="264703"/>
                  </a:lnTo>
                  <a:lnTo>
                    <a:pt x="641095" y="268224"/>
                  </a:lnTo>
                  <a:lnTo>
                    <a:pt x="44703" y="268224"/>
                  </a:lnTo>
                  <a:lnTo>
                    <a:pt x="27303" y="264703"/>
                  </a:lnTo>
                  <a:lnTo>
                    <a:pt x="13093" y="255111"/>
                  </a:lnTo>
                  <a:lnTo>
                    <a:pt x="3513" y="240899"/>
                  </a:lnTo>
                  <a:lnTo>
                    <a:pt x="0" y="223519"/>
                  </a:lnTo>
                  <a:lnTo>
                    <a:pt x="0" y="44703"/>
                  </a:lnTo>
                  <a:close/>
                </a:path>
              </a:pathLst>
            </a:custGeom>
            <a:noFill/>
            <a:ln cap="flat" cmpd="sng" w="9525">
              <a:solidFill>
                <a:srgbClr val="78C12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1" name="Google Shape;5571;p207"/>
            <p:cNvSpPr/>
            <p:nvPr/>
          </p:nvSpPr>
          <p:spPr>
            <a:xfrm>
              <a:off x="1077468" y="1999488"/>
              <a:ext cx="780288" cy="361188"/>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2" name="Google Shape;5572;p207"/>
            <p:cNvSpPr/>
            <p:nvPr/>
          </p:nvSpPr>
          <p:spPr>
            <a:xfrm>
              <a:off x="1124712" y="2023872"/>
              <a:ext cx="685800" cy="2667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3" name="Google Shape;5573;p207"/>
            <p:cNvSpPr/>
            <p:nvPr/>
          </p:nvSpPr>
          <p:spPr>
            <a:xfrm>
              <a:off x="1124712" y="2023872"/>
              <a:ext cx="685800" cy="266700"/>
            </a:xfrm>
            <a:custGeom>
              <a:rect b="b" l="l" r="r" t="t"/>
              <a:pathLst>
                <a:path extrusionOk="0" h="266700" w="685800">
                  <a:moveTo>
                    <a:pt x="0" y="44450"/>
                  </a:moveTo>
                  <a:lnTo>
                    <a:pt x="3493" y="27164"/>
                  </a:lnTo>
                  <a:lnTo>
                    <a:pt x="13019" y="13033"/>
                  </a:lnTo>
                  <a:lnTo>
                    <a:pt x="27148"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48" y="263201"/>
                  </a:lnTo>
                  <a:lnTo>
                    <a:pt x="13019" y="253666"/>
                  </a:lnTo>
                  <a:lnTo>
                    <a:pt x="3493" y="239535"/>
                  </a:lnTo>
                  <a:lnTo>
                    <a:pt x="0" y="222250"/>
                  </a:lnTo>
                  <a:lnTo>
                    <a:pt x="0" y="44450"/>
                  </a:lnTo>
                  <a:close/>
                </a:path>
              </a:pathLst>
            </a:custGeom>
            <a:noFill/>
            <a:ln cap="flat" cmpd="sng" w="9525">
              <a:solidFill>
                <a:srgbClr val="78C12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4" name="Google Shape;5574;p207"/>
            <p:cNvSpPr/>
            <p:nvPr/>
          </p:nvSpPr>
          <p:spPr>
            <a:xfrm>
              <a:off x="1818132" y="1008887"/>
              <a:ext cx="780288" cy="361188"/>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5" name="Google Shape;5575;p207"/>
            <p:cNvSpPr/>
            <p:nvPr/>
          </p:nvSpPr>
          <p:spPr>
            <a:xfrm>
              <a:off x="1865375" y="1033271"/>
              <a:ext cx="685800" cy="2667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6" name="Google Shape;5576;p207"/>
            <p:cNvSpPr/>
            <p:nvPr/>
          </p:nvSpPr>
          <p:spPr>
            <a:xfrm>
              <a:off x="1865375" y="1033271"/>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7" name="Google Shape;5577;p207"/>
            <p:cNvSpPr/>
            <p:nvPr/>
          </p:nvSpPr>
          <p:spPr>
            <a:xfrm>
              <a:off x="1818132" y="1348739"/>
              <a:ext cx="780288" cy="359663"/>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8" name="Google Shape;5578;p207"/>
            <p:cNvSpPr/>
            <p:nvPr/>
          </p:nvSpPr>
          <p:spPr>
            <a:xfrm>
              <a:off x="1865375" y="1373123"/>
              <a:ext cx="685800" cy="265175"/>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9" name="Google Shape;5579;p207"/>
            <p:cNvSpPr/>
            <p:nvPr/>
          </p:nvSpPr>
          <p:spPr>
            <a:xfrm>
              <a:off x="1865375" y="1373123"/>
              <a:ext cx="685800" cy="265430"/>
            </a:xfrm>
            <a:custGeom>
              <a:rect b="b" l="l" r="r" t="t"/>
              <a:pathLst>
                <a:path extrusionOk="0" h="265430" w="685800">
                  <a:moveTo>
                    <a:pt x="0" y="44196"/>
                  </a:moveTo>
                  <a:lnTo>
                    <a:pt x="3476" y="27003"/>
                  </a:lnTo>
                  <a:lnTo>
                    <a:pt x="12954" y="12954"/>
                  </a:lnTo>
                  <a:lnTo>
                    <a:pt x="27003" y="3476"/>
                  </a:lnTo>
                  <a:lnTo>
                    <a:pt x="44196" y="0"/>
                  </a:lnTo>
                  <a:lnTo>
                    <a:pt x="641604" y="0"/>
                  </a:lnTo>
                  <a:lnTo>
                    <a:pt x="658796" y="3476"/>
                  </a:lnTo>
                  <a:lnTo>
                    <a:pt x="672845" y="12953"/>
                  </a:lnTo>
                  <a:lnTo>
                    <a:pt x="682323" y="27003"/>
                  </a:lnTo>
                  <a:lnTo>
                    <a:pt x="685800" y="44196"/>
                  </a:lnTo>
                  <a:lnTo>
                    <a:pt x="685800" y="220979"/>
                  </a:lnTo>
                  <a:lnTo>
                    <a:pt x="682323" y="238172"/>
                  </a:lnTo>
                  <a:lnTo>
                    <a:pt x="672845" y="252221"/>
                  </a:lnTo>
                  <a:lnTo>
                    <a:pt x="658796" y="261699"/>
                  </a:lnTo>
                  <a:lnTo>
                    <a:pt x="641604" y="265175"/>
                  </a:lnTo>
                  <a:lnTo>
                    <a:pt x="44196" y="265175"/>
                  </a:lnTo>
                  <a:lnTo>
                    <a:pt x="27003" y="261699"/>
                  </a:lnTo>
                  <a:lnTo>
                    <a:pt x="12953" y="252222"/>
                  </a:lnTo>
                  <a:lnTo>
                    <a:pt x="3476" y="238172"/>
                  </a:lnTo>
                  <a:lnTo>
                    <a:pt x="0" y="220979"/>
                  </a:lnTo>
                  <a:lnTo>
                    <a:pt x="0" y="44196"/>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0" name="Google Shape;5580;p207"/>
            <p:cNvSpPr/>
            <p:nvPr/>
          </p:nvSpPr>
          <p:spPr>
            <a:xfrm>
              <a:off x="1818132" y="1673351"/>
              <a:ext cx="780288" cy="361188"/>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1" name="Google Shape;5581;p207"/>
            <p:cNvSpPr/>
            <p:nvPr/>
          </p:nvSpPr>
          <p:spPr>
            <a:xfrm>
              <a:off x="1865375" y="1697736"/>
              <a:ext cx="685800" cy="2667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2" name="Google Shape;5582;p207"/>
            <p:cNvSpPr/>
            <p:nvPr/>
          </p:nvSpPr>
          <p:spPr>
            <a:xfrm>
              <a:off x="1865375" y="1697736"/>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3" name="Google Shape;5583;p207"/>
            <p:cNvSpPr/>
            <p:nvPr/>
          </p:nvSpPr>
          <p:spPr>
            <a:xfrm>
              <a:off x="1818132" y="1999488"/>
              <a:ext cx="780288" cy="361188"/>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4" name="Google Shape;5584;p207"/>
            <p:cNvSpPr/>
            <p:nvPr/>
          </p:nvSpPr>
          <p:spPr>
            <a:xfrm>
              <a:off x="1865375" y="2023872"/>
              <a:ext cx="685800" cy="2667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5" name="Google Shape;5585;p207"/>
            <p:cNvSpPr/>
            <p:nvPr/>
          </p:nvSpPr>
          <p:spPr>
            <a:xfrm>
              <a:off x="1865375" y="2023872"/>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6" name="Google Shape;5586;p207"/>
            <p:cNvSpPr/>
            <p:nvPr/>
          </p:nvSpPr>
          <p:spPr>
            <a:xfrm>
              <a:off x="2546604" y="1010411"/>
              <a:ext cx="780288" cy="361188"/>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7" name="Google Shape;5587;p207"/>
            <p:cNvSpPr/>
            <p:nvPr/>
          </p:nvSpPr>
          <p:spPr>
            <a:xfrm>
              <a:off x="2593848" y="1034795"/>
              <a:ext cx="685800" cy="266700"/>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8" name="Google Shape;5588;p207"/>
            <p:cNvSpPr/>
            <p:nvPr/>
          </p:nvSpPr>
          <p:spPr>
            <a:xfrm>
              <a:off x="2593848" y="1034795"/>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BD3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9" name="Google Shape;5589;p207"/>
            <p:cNvSpPr/>
            <p:nvPr/>
          </p:nvSpPr>
          <p:spPr>
            <a:xfrm>
              <a:off x="3284255" y="1685429"/>
              <a:ext cx="761928" cy="343128"/>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0" name="Google Shape;5590;p207"/>
            <p:cNvSpPr/>
            <p:nvPr/>
          </p:nvSpPr>
          <p:spPr>
            <a:xfrm>
              <a:off x="3322320" y="1700783"/>
              <a:ext cx="685800" cy="266699"/>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1" name="Google Shape;5591;p207"/>
            <p:cNvSpPr/>
            <p:nvPr/>
          </p:nvSpPr>
          <p:spPr>
            <a:xfrm>
              <a:off x="3322320" y="1700783"/>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49"/>
                  </a:lnTo>
                  <a:lnTo>
                    <a:pt x="682301" y="239535"/>
                  </a:lnTo>
                  <a:lnTo>
                    <a:pt x="672766" y="253666"/>
                  </a:lnTo>
                  <a:lnTo>
                    <a:pt x="658635" y="263201"/>
                  </a:lnTo>
                  <a:lnTo>
                    <a:pt x="641350" y="266699"/>
                  </a:lnTo>
                  <a:lnTo>
                    <a:pt x="44450" y="266699"/>
                  </a:lnTo>
                  <a:lnTo>
                    <a:pt x="27164" y="263201"/>
                  </a:lnTo>
                  <a:lnTo>
                    <a:pt x="13033" y="253666"/>
                  </a:lnTo>
                  <a:lnTo>
                    <a:pt x="3498" y="239535"/>
                  </a:lnTo>
                  <a:lnTo>
                    <a:pt x="0" y="222249"/>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2" name="Google Shape;5592;p207"/>
            <p:cNvSpPr/>
            <p:nvPr/>
          </p:nvSpPr>
          <p:spPr>
            <a:xfrm>
              <a:off x="4000500" y="1674875"/>
              <a:ext cx="780288" cy="361188"/>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3" name="Google Shape;5593;p207"/>
            <p:cNvSpPr/>
            <p:nvPr/>
          </p:nvSpPr>
          <p:spPr>
            <a:xfrm>
              <a:off x="4047744" y="1699259"/>
              <a:ext cx="685800" cy="266700"/>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4" name="Google Shape;5594;p207"/>
            <p:cNvSpPr/>
            <p:nvPr/>
          </p:nvSpPr>
          <p:spPr>
            <a:xfrm>
              <a:off x="4047744" y="1699259"/>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5" name="Google Shape;5595;p207"/>
            <p:cNvSpPr/>
            <p:nvPr/>
          </p:nvSpPr>
          <p:spPr>
            <a:xfrm>
              <a:off x="3275076" y="2004059"/>
              <a:ext cx="780288" cy="361188"/>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6" name="Google Shape;5596;p207"/>
            <p:cNvSpPr/>
            <p:nvPr/>
          </p:nvSpPr>
          <p:spPr>
            <a:xfrm>
              <a:off x="3322320" y="2028444"/>
              <a:ext cx="685800" cy="266700"/>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7" name="Google Shape;5597;p207"/>
            <p:cNvSpPr/>
            <p:nvPr/>
          </p:nvSpPr>
          <p:spPr>
            <a:xfrm>
              <a:off x="3322320" y="2028444"/>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8" name="Google Shape;5598;p207"/>
            <p:cNvSpPr/>
            <p:nvPr/>
          </p:nvSpPr>
          <p:spPr>
            <a:xfrm>
              <a:off x="2557272" y="1335023"/>
              <a:ext cx="780288" cy="361188"/>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9" name="Google Shape;5599;p207"/>
            <p:cNvSpPr/>
            <p:nvPr/>
          </p:nvSpPr>
          <p:spPr>
            <a:xfrm>
              <a:off x="2604516" y="1359407"/>
              <a:ext cx="685799" cy="266700"/>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0" name="Google Shape;5600;p207"/>
            <p:cNvSpPr/>
            <p:nvPr/>
          </p:nvSpPr>
          <p:spPr>
            <a:xfrm>
              <a:off x="2604516" y="1359407"/>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799" y="44450"/>
                  </a:lnTo>
                  <a:lnTo>
                    <a:pt x="685799"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BD3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1" name="Google Shape;5601;p207"/>
            <p:cNvSpPr/>
            <p:nvPr/>
          </p:nvSpPr>
          <p:spPr>
            <a:xfrm>
              <a:off x="2557272" y="1676400"/>
              <a:ext cx="780288" cy="361188"/>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2" name="Google Shape;5602;p207"/>
            <p:cNvSpPr/>
            <p:nvPr/>
          </p:nvSpPr>
          <p:spPr>
            <a:xfrm>
              <a:off x="2604516" y="1700783"/>
              <a:ext cx="685799" cy="266699"/>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3" name="Google Shape;5603;p207"/>
            <p:cNvSpPr/>
            <p:nvPr/>
          </p:nvSpPr>
          <p:spPr>
            <a:xfrm>
              <a:off x="2604516" y="1700783"/>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799" y="44450"/>
                  </a:lnTo>
                  <a:lnTo>
                    <a:pt x="685799" y="222249"/>
                  </a:lnTo>
                  <a:lnTo>
                    <a:pt x="682301" y="239535"/>
                  </a:lnTo>
                  <a:lnTo>
                    <a:pt x="672766" y="253666"/>
                  </a:lnTo>
                  <a:lnTo>
                    <a:pt x="658635" y="263201"/>
                  </a:lnTo>
                  <a:lnTo>
                    <a:pt x="641350" y="266699"/>
                  </a:lnTo>
                  <a:lnTo>
                    <a:pt x="44450" y="266699"/>
                  </a:lnTo>
                  <a:lnTo>
                    <a:pt x="27164" y="263201"/>
                  </a:lnTo>
                  <a:lnTo>
                    <a:pt x="13033" y="253666"/>
                  </a:lnTo>
                  <a:lnTo>
                    <a:pt x="3498" y="239535"/>
                  </a:lnTo>
                  <a:lnTo>
                    <a:pt x="0" y="222249"/>
                  </a:lnTo>
                  <a:lnTo>
                    <a:pt x="0" y="44450"/>
                  </a:lnTo>
                  <a:close/>
                </a:path>
              </a:pathLst>
            </a:custGeom>
            <a:noFill/>
            <a:ln cap="flat" cmpd="sng" w="9525">
              <a:solidFill>
                <a:srgbClr val="FBD3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4" name="Google Shape;5604;p207"/>
            <p:cNvSpPr/>
            <p:nvPr/>
          </p:nvSpPr>
          <p:spPr>
            <a:xfrm>
              <a:off x="2557272" y="2004059"/>
              <a:ext cx="780288" cy="361188"/>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5" name="Google Shape;5605;p207"/>
            <p:cNvSpPr/>
            <p:nvPr/>
          </p:nvSpPr>
          <p:spPr>
            <a:xfrm>
              <a:off x="2604516" y="2028444"/>
              <a:ext cx="685799" cy="266700"/>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6" name="Google Shape;5606;p207"/>
            <p:cNvSpPr/>
            <p:nvPr/>
          </p:nvSpPr>
          <p:spPr>
            <a:xfrm>
              <a:off x="2604516" y="2028444"/>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799" y="44450"/>
                  </a:lnTo>
                  <a:lnTo>
                    <a:pt x="685799"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BD3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7" name="Google Shape;5607;p207"/>
            <p:cNvSpPr/>
            <p:nvPr/>
          </p:nvSpPr>
          <p:spPr>
            <a:xfrm>
              <a:off x="833312" y="986037"/>
              <a:ext cx="233644" cy="1464545"/>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8" name="Google Shape;5608;p207"/>
            <p:cNvSpPr/>
            <p:nvPr/>
          </p:nvSpPr>
          <p:spPr>
            <a:xfrm>
              <a:off x="870966" y="1012697"/>
              <a:ext cx="163195" cy="1371600"/>
            </a:xfrm>
            <a:custGeom>
              <a:rect b="b" l="l" r="r" t="t"/>
              <a:pathLst>
                <a:path extrusionOk="0" h="1371600" w="163194">
                  <a:moveTo>
                    <a:pt x="163068" y="1371600"/>
                  </a:moveTo>
                  <a:lnTo>
                    <a:pt x="131329" y="1370530"/>
                  </a:lnTo>
                  <a:lnTo>
                    <a:pt x="105413" y="1367615"/>
                  </a:lnTo>
                  <a:lnTo>
                    <a:pt x="87940" y="1363295"/>
                  </a:lnTo>
                  <a:lnTo>
                    <a:pt x="81534" y="1358010"/>
                  </a:lnTo>
                  <a:lnTo>
                    <a:pt x="81534" y="699388"/>
                  </a:lnTo>
                  <a:lnTo>
                    <a:pt x="75127" y="694104"/>
                  </a:lnTo>
                  <a:lnTo>
                    <a:pt x="57654" y="689784"/>
                  </a:lnTo>
                  <a:lnTo>
                    <a:pt x="31738" y="686869"/>
                  </a:lnTo>
                  <a:lnTo>
                    <a:pt x="0" y="685800"/>
                  </a:lnTo>
                  <a:lnTo>
                    <a:pt x="31738" y="684730"/>
                  </a:lnTo>
                  <a:lnTo>
                    <a:pt x="57654" y="681815"/>
                  </a:lnTo>
                  <a:lnTo>
                    <a:pt x="75127" y="677495"/>
                  </a:lnTo>
                  <a:lnTo>
                    <a:pt x="81534" y="672211"/>
                  </a:lnTo>
                  <a:lnTo>
                    <a:pt x="81534" y="13588"/>
                  </a:lnTo>
                  <a:lnTo>
                    <a:pt x="87940" y="8304"/>
                  </a:lnTo>
                  <a:lnTo>
                    <a:pt x="105413" y="3984"/>
                  </a:lnTo>
                  <a:lnTo>
                    <a:pt x="131329" y="1069"/>
                  </a:lnTo>
                  <a:lnTo>
                    <a:pt x="163068" y="0"/>
                  </a:lnTo>
                </a:path>
              </a:pathLst>
            </a:custGeom>
            <a:noFill/>
            <a:ln cap="flat" cmpd="sng" w="25900">
              <a:solidFill>
                <a:srgbClr val="FBB64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609" name="Google Shape;5609;p207"/>
          <p:cNvGrpSpPr/>
          <p:nvPr/>
        </p:nvGrpSpPr>
        <p:grpSpPr>
          <a:xfrm>
            <a:off x="7881365" y="105917"/>
            <a:ext cx="1096010" cy="1000125"/>
            <a:chOff x="7881365" y="105917"/>
            <a:chExt cx="1096010" cy="1000125"/>
          </a:xfrm>
        </p:grpSpPr>
        <p:sp>
          <p:nvSpPr>
            <p:cNvPr id="5610" name="Google Shape;5610;p207"/>
            <p:cNvSpPr/>
            <p:nvPr/>
          </p:nvSpPr>
          <p:spPr>
            <a:xfrm>
              <a:off x="7881365" y="105917"/>
              <a:ext cx="1096010" cy="1000125"/>
            </a:xfrm>
            <a:custGeom>
              <a:rect b="b" l="l" r="r" t="t"/>
              <a:pathLst>
                <a:path extrusionOk="0" h="1000125" w="1096009">
                  <a:moveTo>
                    <a:pt x="0" y="98171"/>
                  </a:moveTo>
                  <a:lnTo>
                    <a:pt x="7713" y="59953"/>
                  </a:lnTo>
                  <a:lnTo>
                    <a:pt x="28749" y="28749"/>
                  </a:lnTo>
                  <a:lnTo>
                    <a:pt x="59953" y="7713"/>
                  </a:lnTo>
                  <a:lnTo>
                    <a:pt x="98170" y="0"/>
                  </a:lnTo>
                  <a:lnTo>
                    <a:pt x="997584" y="0"/>
                  </a:lnTo>
                  <a:lnTo>
                    <a:pt x="1035802" y="7713"/>
                  </a:lnTo>
                  <a:lnTo>
                    <a:pt x="1067006" y="28749"/>
                  </a:lnTo>
                  <a:lnTo>
                    <a:pt x="1088042" y="59953"/>
                  </a:lnTo>
                  <a:lnTo>
                    <a:pt x="1095755" y="98171"/>
                  </a:lnTo>
                  <a:lnTo>
                    <a:pt x="1095755" y="901573"/>
                  </a:lnTo>
                  <a:lnTo>
                    <a:pt x="1088042" y="939790"/>
                  </a:lnTo>
                  <a:lnTo>
                    <a:pt x="1067006" y="970994"/>
                  </a:lnTo>
                  <a:lnTo>
                    <a:pt x="1035802" y="992030"/>
                  </a:lnTo>
                  <a:lnTo>
                    <a:pt x="997584" y="999744"/>
                  </a:lnTo>
                  <a:lnTo>
                    <a:pt x="98170" y="999744"/>
                  </a:lnTo>
                  <a:lnTo>
                    <a:pt x="59953" y="992030"/>
                  </a:lnTo>
                  <a:lnTo>
                    <a:pt x="28749" y="970994"/>
                  </a:lnTo>
                  <a:lnTo>
                    <a:pt x="7713" y="939790"/>
                  </a:lnTo>
                  <a:lnTo>
                    <a:pt x="0" y="901573"/>
                  </a:lnTo>
                  <a:lnTo>
                    <a:pt x="0" y="98171"/>
                  </a:lnTo>
                  <a:close/>
                </a:path>
              </a:pathLst>
            </a:custGeom>
            <a:noFill/>
            <a:ln cap="flat" cmpd="sng" w="19800">
              <a:solidFill>
                <a:srgbClr val="0D28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1" name="Google Shape;5611;p207"/>
            <p:cNvSpPr/>
            <p:nvPr/>
          </p:nvSpPr>
          <p:spPr>
            <a:xfrm>
              <a:off x="8119871" y="254507"/>
              <a:ext cx="633983" cy="707136"/>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612" name="Google Shape;5612;p207"/>
          <p:cNvSpPr txBox="1"/>
          <p:nvPr/>
        </p:nvSpPr>
        <p:spPr>
          <a:xfrm>
            <a:off x="425907" y="2741167"/>
            <a:ext cx="2046605" cy="848994"/>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800">
                <a:solidFill>
                  <a:srgbClr val="464646"/>
                </a:solidFill>
                <a:latin typeface="Arial"/>
                <a:ea typeface="Arial"/>
                <a:cs typeface="Arial"/>
                <a:sym typeface="Arial"/>
              </a:rPr>
              <a:t>Table: </a:t>
            </a:r>
            <a:r>
              <a:rPr lang="en-US" sz="1800">
                <a:solidFill>
                  <a:srgbClr val="FBB64B"/>
                </a:solidFill>
                <a:latin typeface="Arial"/>
                <a:ea typeface="Arial"/>
                <a:cs typeface="Arial"/>
                <a:sym typeface="Arial"/>
              </a:rPr>
              <a:t>Music  </a:t>
            </a:r>
            <a:r>
              <a:rPr lang="en-US" sz="1800">
                <a:solidFill>
                  <a:srgbClr val="464646"/>
                </a:solidFill>
                <a:latin typeface="Arial"/>
                <a:ea typeface="Arial"/>
                <a:cs typeface="Arial"/>
                <a:sym typeface="Arial"/>
              </a:rPr>
              <a:t>Partition Key: </a:t>
            </a:r>
            <a:r>
              <a:rPr lang="en-US" sz="1800">
                <a:solidFill>
                  <a:srgbClr val="FBB64B"/>
                </a:solidFill>
                <a:latin typeface="Arial"/>
                <a:ea typeface="Arial"/>
                <a:cs typeface="Arial"/>
                <a:sym typeface="Arial"/>
              </a:rPr>
              <a:t>Artist  </a:t>
            </a:r>
            <a:r>
              <a:rPr lang="en-US" sz="1800">
                <a:solidFill>
                  <a:srgbClr val="464646"/>
                </a:solidFill>
                <a:latin typeface="Arial"/>
                <a:ea typeface="Arial"/>
                <a:cs typeface="Arial"/>
                <a:sym typeface="Arial"/>
              </a:rPr>
              <a:t>Sort Key: </a:t>
            </a:r>
            <a:r>
              <a:rPr lang="en-US" sz="1800">
                <a:solidFill>
                  <a:srgbClr val="FBB64B"/>
                </a:solidFill>
                <a:latin typeface="Arial"/>
                <a:ea typeface="Arial"/>
                <a:cs typeface="Arial"/>
                <a:sym typeface="Arial"/>
              </a:rPr>
              <a:t>Song Title</a:t>
            </a:r>
            <a:endParaRPr sz="1800">
              <a:solidFill>
                <a:schemeClr val="dk1"/>
              </a:solidFill>
              <a:latin typeface="Arial"/>
              <a:ea typeface="Arial"/>
              <a:cs typeface="Arial"/>
              <a:sym typeface="Arial"/>
            </a:endParaRPr>
          </a:p>
        </p:txBody>
      </p:sp>
      <p:sp>
        <p:nvSpPr>
          <p:cNvPr id="5613" name="Google Shape;5613;p207"/>
          <p:cNvSpPr txBox="1"/>
          <p:nvPr/>
        </p:nvSpPr>
        <p:spPr>
          <a:xfrm>
            <a:off x="6968108" y="3677818"/>
            <a:ext cx="2082800" cy="848994"/>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800">
                <a:solidFill>
                  <a:srgbClr val="464646"/>
                </a:solidFill>
                <a:latin typeface="Arial"/>
                <a:ea typeface="Arial"/>
                <a:cs typeface="Arial"/>
                <a:sym typeface="Arial"/>
              </a:rPr>
              <a:t>GSI: </a:t>
            </a:r>
            <a:r>
              <a:rPr lang="en-US" sz="1800">
                <a:solidFill>
                  <a:srgbClr val="FBB64B"/>
                </a:solidFill>
                <a:latin typeface="Arial"/>
                <a:ea typeface="Arial"/>
                <a:cs typeface="Arial"/>
                <a:sym typeface="Arial"/>
              </a:rPr>
              <a:t>MusicGSI  </a:t>
            </a:r>
            <a:r>
              <a:rPr lang="en-US" sz="1800">
                <a:solidFill>
                  <a:srgbClr val="464646"/>
                </a:solidFill>
                <a:latin typeface="Arial"/>
                <a:ea typeface="Arial"/>
                <a:cs typeface="Arial"/>
                <a:sym typeface="Arial"/>
              </a:rPr>
              <a:t>Partition Key: </a:t>
            </a:r>
            <a:r>
              <a:rPr lang="en-US" sz="1800">
                <a:solidFill>
                  <a:srgbClr val="FBB64B"/>
                </a:solidFill>
                <a:latin typeface="Arial"/>
                <a:ea typeface="Arial"/>
                <a:cs typeface="Arial"/>
                <a:sym typeface="Arial"/>
              </a:rPr>
              <a:t>Genre  </a:t>
            </a:r>
            <a:r>
              <a:rPr lang="en-US" sz="1800">
                <a:solidFill>
                  <a:srgbClr val="464646"/>
                </a:solidFill>
                <a:latin typeface="Arial"/>
                <a:ea typeface="Arial"/>
                <a:cs typeface="Arial"/>
                <a:sym typeface="Arial"/>
              </a:rPr>
              <a:t>Sort Key: </a:t>
            </a:r>
            <a:r>
              <a:rPr lang="en-US" sz="1800">
                <a:solidFill>
                  <a:srgbClr val="FBB64B"/>
                </a:solidFill>
                <a:latin typeface="Arial"/>
                <a:ea typeface="Arial"/>
                <a:cs typeface="Arial"/>
                <a:sym typeface="Arial"/>
              </a:rPr>
              <a:t>Year</a:t>
            </a:r>
            <a:endParaRPr sz="1800">
              <a:solidFill>
                <a:schemeClr val="dk1"/>
              </a:solidFill>
              <a:latin typeface="Arial"/>
              <a:ea typeface="Arial"/>
              <a:cs typeface="Arial"/>
              <a:sym typeface="Arial"/>
            </a:endParaRPr>
          </a:p>
        </p:txBody>
      </p:sp>
      <p:sp>
        <p:nvSpPr>
          <p:cNvPr id="5614" name="Google Shape;5614;p207"/>
          <p:cNvSpPr txBox="1"/>
          <p:nvPr/>
        </p:nvSpPr>
        <p:spPr>
          <a:xfrm>
            <a:off x="46126" y="1401902"/>
            <a:ext cx="635000" cy="574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464646"/>
                </a:solidFill>
                <a:latin typeface="Arial"/>
                <a:ea typeface="Arial"/>
                <a:cs typeface="Arial"/>
                <a:sym typeface="Arial"/>
              </a:rPr>
              <a:t>Table:</a:t>
            </a:r>
            <a:endParaRPr sz="1800">
              <a:solidFill>
                <a:schemeClr val="dk1"/>
              </a:solidFill>
              <a:latin typeface="Arial"/>
              <a:ea typeface="Arial"/>
              <a:cs typeface="Arial"/>
              <a:sym typeface="Arial"/>
            </a:endParaRPr>
          </a:p>
          <a:p>
            <a:pPr indent="0" lvl="0" marL="12700" marR="0" rtl="0" algn="l">
              <a:lnSpc>
                <a:spcPct val="100000"/>
              </a:lnSpc>
              <a:spcBef>
                <a:spcPts val="5"/>
              </a:spcBef>
              <a:spcAft>
                <a:spcPts val="0"/>
              </a:spcAft>
              <a:buNone/>
            </a:pPr>
            <a:r>
              <a:rPr lang="en-US" sz="1800">
                <a:solidFill>
                  <a:srgbClr val="FBB64B"/>
                </a:solidFill>
                <a:latin typeface="Arial"/>
                <a:ea typeface="Arial"/>
                <a:cs typeface="Arial"/>
                <a:sym typeface="Arial"/>
              </a:rPr>
              <a:t>Music</a:t>
            </a:r>
            <a:endParaRPr sz="1800">
              <a:solidFill>
                <a:schemeClr val="dk1"/>
              </a:solidFill>
              <a:latin typeface="Arial"/>
              <a:ea typeface="Arial"/>
              <a:cs typeface="Arial"/>
              <a:sym typeface="Arial"/>
            </a:endParaRPr>
          </a:p>
        </p:txBody>
      </p:sp>
      <p:sp>
        <p:nvSpPr>
          <p:cNvPr id="5615" name="Google Shape;5615;p207"/>
          <p:cNvSpPr txBox="1"/>
          <p:nvPr/>
        </p:nvSpPr>
        <p:spPr>
          <a:xfrm>
            <a:off x="1176324" y="606044"/>
            <a:ext cx="5467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FBB64B"/>
                </a:solidFill>
                <a:latin typeface="Arial"/>
                <a:ea typeface="Arial"/>
                <a:cs typeface="Arial"/>
                <a:sym typeface="Arial"/>
              </a:rPr>
              <a:t>Artist</a:t>
            </a:r>
            <a:endParaRPr sz="1800">
              <a:solidFill>
                <a:schemeClr val="dk1"/>
              </a:solidFill>
              <a:latin typeface="Arial"/>
              <a:ea typeface="Arial"/>
              <a:cs typeface="Arial"/>
              <a:sym typeface="Arial"/>
            </a:endParaRPr>
          </a:p>
        </p:txBody>
      </p:sp>
      <p:sp>
        <p:nvSpPr>
          <p:cNvPr id="5616" name="Google Shape;5616;p207"/>
          <p:cNvSpPr txBox="1"/>
          <p:nvPr/>
        </p:nvSpPr>
        <p:spPr>
          <a:xfrm>
            <a:off x="1918842" y="465835"/>
            <a:ext cx="558800" cy="57404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800">
                <a:solidFill>
                  <a:srgbClr val="FBB64B"/>
                </a:solidFill>
                <a:latin typeface="Arial"/>
                <a:ea typeface="Arial"/>
                <a:cs typeface="Arial"/>
                <a:sym typeface="Arial"/>
              </a:rPr>
              <a:t>Song  Title</a:t>
            </a:r>
            <a:endParaRPr sz="1800">
              <a:solidFill>
                <a:schemeClr val="dk1"/>
              </a:solidFill>
              <a:latin typeface="Arial"/>
              <a:ea typeface="Arial"/>
              <a:cs typeface="Arial"/>
              <a:sym typeface="Arial"/>
            </a:endParaRPr>
          </a:p>
        </p:txBody>
      </p:sp>
      <p:sp>
        <p:nvSpPr>
          <p:cNvPr id="5617" name="Google Shape;5617;p207"/>
          <p:cNvSpPr txBox="1"/>
          <p:nvPr/>
        </p:nvSpPr>
        <p:spPr>
          <a:xfrm>
            <a:off x="2616200" y="480440"/>
            <a:ext cx="672465" cy="574675"/>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800">
                <a:solidFill>
                  <a:srgbClr val="FBB64B"/>
                </a:solidFill>
                <a:latin typeface="Arial"/>
                <a:ea typeface="Arial"/>
                <a:cs typeface="Arial"/>
                <a:sym typeface="Arial"/>
              </a:rPr>
              <a:t>Album  Title</a:t>
            </a:r>
            <a:endParaRPr sz="1800">
              <a:solidFill>
                <a:schemeClr val="dk1"/>
              </a:solidFill>
              <a:latin typeface="Arial"/>
              <a:ea typeface="Arial"/>
              <a:cs typeface="Arial"/>
              <a:sym typeface="Arial"/>
            </a:endParaRPr>
          </a:p>
        </p:txBody>
      </p:sp>
      <p:sp>
        <p:nvSpPr>
          <p:cNvPr id="5618" name="Google Shape;5618;p207"/>
          <p:cNvSpPr txBox="1"/>
          <p:nvPr/>
        </p:nvSpPr>
        <p:spPr>
          <a:xfrm>
            <a:off x="3434334" y="624078"/>
            <a:ext cx="132207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FBB64B"/>
                </a:solidFill>
                <a:latin typeface="Arial"/>
                <a:ea typeface="Arial"/>
                <a:cs typeface="Arial"/>
                <a:sym typeface="Arial"/>
              </a:rPr>
              <a:t>Year	</a:t>
            </a:r>
            <a:r>
              <a:rPr baseline="30000" lang="en-US" sz="2700">
                <a:solidFill>
                  <a:srgbClr val="FBB64B"/>
                </a:solidFill>
                <a:latin typeface="Arial"/>
                <a:ea typeface="Arial"/>
                <a:cs typeface="Arial"/>
                <a:sym typeface="Arial"/>
              </a:rPr>
              <a:t>Genre</a:t>
            </a:r>
            <a:endParaRPr baseline="30000" sz="2700">
              <a:solidFill>
                <a:schemeClr val="dk1"/>
              </a:solidFill>
              <a:latin typeface="Arial"/>
              <a:ea typeface="Arial"/>
              <a:cs typeface="Arial"/>
              <a:sym typeface="Arial"/>
            </a:endParaRPr>
          </a:p>
        </p:txBody>
      </p:sp>
      <p:sp>
        <p:nvSpPr>
          <p:cNvPr id="5619" name="Google Shape;5619;p207"/>
          <p:cNvSpPr/>
          <p:nvPr/>
        </p:nvSpPr>
        <p:spPr>
          <a:xfrm>
            <a:off x="3550920" y="2689860"/>
            <a:ext cx="993775" cy="901065"/>
          </a:xfrm>
          <a:custGeom>
            <a:rect b="b" l="l" r="r" t="t"/>
            <a:pathLst>
              <a:path extrusionOk="0" h="901064" w="993775">
                <a:moveTo>
                  <a:pt x="0" y="0"/>
                </a:moveTo>
                <a:lnTo>
                  <a:pt x="0" y="394081"/>
                </a:lnTo>
                <a:lnTo>
                  <a:pt x="3069" y="443493"/>
                </a:lnTo>
                <a:lnTo>
                  <a:pt x="12033" y="491074"/>
                </a:lnTo>
                <a:lnTo>
                  <a:pt x="26522" y="536457"/>
                </a:lnTo>
                <a:lnTo>
                  <a:pt x="46166" y="579270"/>
                </a:lnTo>
                <a:lnTo>
                  <a:pt x="70597" y="619145"/>
                </a:lnTo>
                <a:lnTo>
                  <a:pt x="99445" y="655711"/>
                </a:lnTo>
                <a:lnTo>
                  <a:pt x="132342" y="688601"/>
                </a:lnTo>
                <a:lnTo>
                  <a:pt x="168919" y="717445"/>
                </a:lnTo>
                <a:lnTo>
                  <a:pt x="208806" y="741872"/>
                </a:lnTo>
                <a:lnTo>
                  <a:pt x="251635" y="761514"/>
                </a:lnTo>
                <a:lnTo>
                  <a:pt x="297037" y="776001"/>
                </a:lnTo>
                <a:lnTo>
                  <a:pt x="344641" y="784965"/>
                </a:lnTo>
                <a:lnTo>
                  <a:pt x="394080" y="788034"/>
                </a:lnTo>
                <a:lnTo>
                  <a:pt x="768476" y="788034"/>
                </a:lnTo>
                <a:lnTo>
                  <a:pt x="768476" y="900683"/>
                </a:lnTo>
                <a:lnTo>
                  <a:pt x="993647" y="675513"/>
                </a:lnTo>
                <a:lnTo>
                  <a:pt x="768476" y="450341"/>
                </a:lnTo>
                <a:lnTo>
                  <a:pt x="768476" y="562863"/>
                </a:lnTo>
                <a:lnTo>
                  <a:pt x="394080" y="562863"/>
                </a:lnTo>
                <a:lnTo>
                  <a:pt x="349157" y="556835"/>
                </a:lnTo>
                <a:lnTo>
                  <a:pt x="308802" y="539820"/>
                </a:lnTo>
                <a:lnTo>
                  <a:pt x="274621" y="513429"/>
                </a:lnTo>
                <a:lnTo>
                  <a:pt x="248219" y="479269"/>
                </a:lnTo>
                <a:lnTo>
                  <a:pt x="231200" y="438950"/>
                </a:lnTo>
                <a:lnTo>
                  <a:pt x="225170" y="394081"/>
                </a:lnTo>
                <a:lnTo>
                  <a:pt x="225170" y="0"/>
                </a:lnTo>
                <a:lnTo>
                  <a:pt x="0" y="0"/>
                </a:lnTo>
                <a:close/>
              </a:path>
            </a:pathLst>
          </a:custGeom>
          <a:noFill/>
          <a:ln cap="flat" cmpd="sng" w="9525">
            <a:solidFill>
              <a:srgbClr val="999A9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620" name="Google Shape;5620;p207"/>
          <p:cNvGrpSpPr/>
          <p:nvPr/>
        </p:nvGrpSpPr>
        <p:grpSpPr>
          <a:xfrm>
            <a:off x="4671059" y="3019044"/>
            <a:ext cx="2269236" cy="1028700"/>
            <a:chOff x="4671059" y="3019044"/>
            <a:chExt cx="2269236" cy="1028700"/>
          </a:xfrm>
        </p:grpSpPr>
        <p:sp>
          <p:nvSpPr>
            <p:cNvPr id="5621" name="Google Shape;5621;p207"/>
            <p:cNvSpPr/>
            <p:nvPr/>
          </p:nvSpPr>
          <p:spPr>
            <a:xfrm>
              <a:off x="6164615" y="3026549"/>
              <a:ext cx="761928" cy="343128"/>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2" name="Google Shape;5622;p207"/>
            <p:cNvSpPr/>
            <p:nvPr/>
          </p:nvSpPr>
          <p:spPr>
            <a:xfrm>
              <a:off x="6202679" y="3041904"/>
              <a:ext cx="685800" cy="266700"/>
            </a:xfrm>
            <a:prstGeom prst="rect">
              <a:avLst/>
            </a:prstGeom>
            <a:blipFill rotWithShape="1">
              <a:blip r:embed="rId2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3" name="Google Shape;5623;p207"/>
            <p:cNvSpPr/>
            <p:nvPr/>
          </p:nvSpPr>
          <p:spPr>
            <a:xfrm>
              <a:off x="6202679" y="3041904"/>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35"/>
                  </a:lnTo>
                  <a:lnTo>
                    <a:pt x="672766" y="253666"/>
                  </a:lnTo>
                  <a:lnTo>
                    <a:pt x="658635" y="263201"/>
                  </a:lnTo>
                  <a:lnTo>
                    <a:pt x="641350"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4" name="Google Shape;5624;p207"/>
            <p:cNvSpPr/>
            <p:nvPr/>
          </p:nvSpPr>
          <p:spPr>
            <a:xfrm>
              <a:off x="6160007" y="3342132"/>
              <a:ext cx="780288" cy="377952"/>
            </a:xfrm>
            <a:prstGeom prst="rect">
              <a:avLst/>
            </a:prstGeom>
            <a:blipFill rotWithShape="1">
              <a:blip r:embed="rId2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5" name="Google Shape;5625;p207"/>
            <p:cNvSpPr/>
            <p:nvPr/>
          </p:nvSpPr>
          <p:spPr>
            <a:xfrm>
              <a:off x="6207251" y="3366516"/>
              <a:ext cx="685800" cy="283463"/>
            </a:xfrm>
            <a:prstGeom prst="rect">
              <a:avLst/>
            </a:prstGeom>
            <a:blipFill rotWithShape="1">
              <a:blip r:embed="rId2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6" name="Google Shape;5626;p207"/>
            <p:cNvSpPr/>
            <p:nvPr/>
          </p:nvSpPr>
          <p:spPr>
            <a:xfrm>
              <a:off x="6207251" y="3366516"/>
              <a:ext cx="685800" cy="283845"/>
            </a:xfrm>
            <a:custGeom>
              <a:rect b="b" l="l" r="r" t="t"/>
              <a:pathLst>
                <a:path extrusionOk="0" h="283845" w="685800">
                  <a:moveTo>
                    <a:pt x="0" y="47243"/>
                  </a:moveTo>
                  <a:lnTo>
                    <a:pt x="3720" y="28878"/>
                  </a:lnTo>
                  <a:lnTo>
                    <a:pt x="13858" y="13858"/>
                  </a:lnTo>
                  <a:lnTo>
                    <a:pt x="28878" y="3720"/>
                  </a:lnTo>
                  <a:lnTo>
                    <a:pt x="47244" y="0"/>
                  </a:lnTo>
                  <a:lnTo>
                    <a:pt x="638555" y="0"/>
                  </a:lnTo>
                  <a:lnTo>
                    <a:pt x="656921" y="3720"/>
                  </a:lnTo>
                  <a:lnTo>
                    <a:pt x="671941" y="13858"/>
                  </a:lnTo>
                  <a:lnTo>
                    <a:pt x="682079" y="28878"/>
                  </a:lnTo>
                  <a:lnTo>
                    <a:pt x="685800" y="47243"/>
                  </a:lnTo>
                  <a:lnTo>
                    <a:pt x="685800" y="236219"/>
                  </a:lnTo>
                  <a:lnTo>
                    <a:pt x="682079" y="254585"/>
                  </a:lnTo>
                  <a:lnTo>
                    <a:pt x="671941" y="269605"/>
                  </a:lnTo>
                  <a:lnTo>
                    <a:pt x="656921" y="279743"/>
                  </a:lnTo>
                  <a:lnTo>
                    <a:pt x="638555" y="283463"/>
                  </a:lnTo>
                  <a:lnTo>
                    <a:pt x="47244" y="283463"/>
                  </a:lnTo>
                  <a:lnTo>
                    <a:pt x="28878" y="279743"/>
                  </a:lnTo>
                  <a:lnTo>
                    <a:pt x="13858" y="269605"/>
                  </a:lnTo>
                  <a:lnTo>
                    <a:pt x="3720" y="254585"/>
                  </a:lnTo>
                  <a:lnTo>
                    <a:pt x="0" y="236219"/>
                  </a:lnTo>
                  <a:lnTo>
                    <a:pt x="0" y="47243"/>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7" name="Google Shape;5627;p207"/>
            <p:cNvSpPr/>
            <p:nvPr/>
          </p:nvSpPr>
          <p:spPr>
            <a:xfrm>
              <a:off x="6156959" y="3685031"/>
              <a:ext cx="780288" cy="361188"/>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8" name="Google Shape;5628;p207"/>
            <p:cNvSpPr/>
            <p:nvPr/>
          </p:nvSpPr>
          <p:spPr>
            <a:xfrm>
              <a:off x="6204203" y="3709416"/>
              <a:ext cx="685800" cy="266700"/>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9" name="Google Shape;5629;p207"/>
            <p:cNvSpPr/>
            <p:nvPr/>
          </p:nvSpPr>
          <p:spPr>
            <a:xfrm>
              <a:off x="6204203" y="3709416"/>
              <a:ext cx="685800" cy="266700"/>
            </a:xfrm>
            <a:custGeom>
              <a:rect b="b" l="l" r="r" t="t"/>
              <a:pathLst>
                <a:path extrusionOk="0" h="266700" w="685800">
                  <a:moveTo>
                    <a:pt x="0" y="44450"/>
                  </a:moveTo>
                  <a:lnTo>
                    <a:pt x="3498" y="27164"/>
                  </a:lnTo>
                  <a:lnTo>
                    <a:pt x="13033" y="13033"/>
                  </a:lnTo>
                  <a:lnTo>
                    <a:pt x="27164" y="3498"/>
                  </a:lnTo>
                  <a:lnTo>
                    <a:pt x="44450" y="0"/>
                  </a:lnTo>
                  <a:lnTo>
                    <a:pt x="641350" y="0"/>
                  </a:lnTo>
                  <a:lnTo>
                    <a:pt x="658635" y="3498"/>
                  </a:lnTo>
                  <a:lnTo>
                    <a:pt x="672766" y="13033"/>
                  </a:lnTo>
                  <a:lnTo>
                    <a:pt x="682301" y="27164"/>
                  </a:lnTo>
                  <a:lnTo>
                    <a:pt x="685800" y="44450"/>
                  </a:lnTo>
                  <a:lnTo>
                    <a:pt x="685800" y="222250"/>
                  </a:lnTo>
                  <a:lnTo>
                    <a:pt x="682301" y="239551"/>
                  </a:lnTo>
                  <a:lnTo>
                    <a:pt x="672766" y="253680"/>
                  </a:lnTo>
                  <a:lnTo>
                    <a:pt x="658635" y="263206"/>
                  </a:lnTo>
                  <a:lnTo>
                    <a:pt x="641350" y="266700"/>
                  </a:lnTo>
                  <a:lnTo>
                    <a:pt x="44450" y="266700"/>
                  </a:lnTo>
                  <a:lnTo>
                    <a:pt x="27164" y="263206"/>
                  </a:lnTo>
                  <a:lnTo>
                    <a:pt x="13033" y="253680"/>
                  </a:lnTo>
                  <a:lnTo>
                    <a:pt x="3498" y="239551"/>
                  </a:lnTo>
                  <a:lnTo>
                    <a:pt x="0" y="222250"/>
                  </a:lnTo>
                  <a:lnTo>
                    <a:pt x="0" y="4445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0" name="Google Shape;5630;p207"/>
            <p:cNvSpPr/>
            <p:nvPr/>
          </p:nvSpPr>
          <p:spPr>
            <a:xfrm>
              <a:off x="4680150" y="3026549"/>
              <a:ext cx="763630" cy="34312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1" name="Google Shape;5631;p207"/>
            <p:cNvSpPr/>
            <p:nvPr/>
          </p:nvSpPr>
          <p:spPr>
            <a:xfrm>
              <a:off x="4718303" y="3041904"/>
              <a:ext cx="687324" cy="266700"/>
            </a:xfrm>
            <a:prstGeom prst="rect">
              <a:avLst/>
            </a:prstGeom>
            <a:blipFill rotWithShape="1">
              <a:blip r:embed="rId2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2" name="Google Shape;5632;p207"/>
            <p:cNvSpPr/>
            <p:nvPr/>
          </p:nvSpPr>
          <p:spPr>
            <a:xfrm>
              <a:off x="4718303" y="3041904"/>
              <a:ext cx="687705" cy="266700"/>
            </a:xfrm>
            <a:custGeom>
              <a:rect b="b" l="l" r="r" t="t"/>
              <a:pathLst>
                <a:path extrusionOk="0" h="266700" w="687704">
                  <a:moveTo>
                    <a:pt x="0" y="44450"/>
                  </a:moveTo>
                  <a:lnTo>
                    <a:pt x="3498" y="27164"/>
                  </a:lnTo>
                  <a:lnTo>
                    <a:pt x="13033" y="13033"/>
                  </a:lnTo>
                  <a:lnTo>
                    <a:pt x="27164" y="3498"/>
                  </a:lnTo>
                  <a:lnTo>
                    <a:pt x="44450" y="0"/>
                  </a:lnTo>
                  <a:lnTo>
                    <a:pt x="642874" y="0"/>
                  </a:lnTo>
                  <a:lnTo>
                    <a:pt x="660159" y="3498"/>
                  </a:lnTo>
                  <a:lnTo>
                    <a:pt x="674290" y="13033"/>
                  </a:lnTo>
                  <a:lnTo>
                    <a:pt x="683825" y="27164"/>
                  </a:lnTo>
                  <a:lnTo>
                    <a:pt x="687324" y="44450"/>
                  </a:lnTo>
                  <a:lnTo>
                    <a:pt x="687324" y="222250"/>
                  </a:lnTo>
                  <a:lnTo>
                    <a:pt x="683825" y="239535"/>
                  </a:lnTo>
                  <a:lnTo>
                    <a:pt x="674290" y="253666"/>
                  </a:lnTo>
                  <a:lnTo>
                    <a:pt x="660159" y="263201"/>
                  </a:lnTo>
                  <a:lnTo>
                    <a:pt x="642874"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BD3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3" name="Google Shape;5633;p207"/>
            <p:cNvSpPr/>
            <p:nvPr/>
          </p:nvSpPr>
          <p:spPr>
            <a:xfrm>
              <a:off x="4671059" y="3358896"/>
              <a:ext cx="781812" cy="361188"/>
            </a:xfrm>
            <a:prstGeom prst="rect">
              <a:avLst/>
            </a:prstGeom>
            <a:blipFill rotWithShape="1">
              <a:blip r:embed="rId2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4" name="Google Shape;5634;p207"/>
            <p:cNvSpPr/>
            <p:nvPr/>
          </p:nvSpPr>
          <p:spPr>
            <a:xfrm>
              <a:off x="4718303" y="3383280"/>
              <a:ext cx="687324" cy="266700"/>
            </a:xfrm>
            <a:prstGeom prst="rect">
              <a:avLst/>
            </a:prstGeom>
            <a:blipFill rotWithShape="1">
              <a:blip r:embed="rId2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5" name="Google Shape;5635;p207"/>
            <p:cNvSpPr/>
            <p:nvPr/>
          </p:nvSpPr>
          <p:spPr>
            <a:xfrm>
              <a:off x="4718303" y="3383280"/>
              <a:ext cx="687705" cy="266700"/>
            </a:xfrm>
            <a:custGeom>
              <a:rect b="b" l="l" r="r" t="t"/>
              <a:pathLst>
                <a:path extrusionOk="0" h="266700" w="687704">
                  <a:moveTo>
                    <a:pt x="0" y="44450"/>
                  </a:moveTo>
                  <a:lnTo>
                    <a:pt x="3498" y="27164"/>
                  </a:lnTo>
                  <a:lnTo>
                    <a:pt x="13033" y="13033"/>
                  </a:lnTo>
                  <a:lnTo>
                    <a:pt x="27164" y="3498"/>
                  </a:lnTo>
                  <a:lnTo>
                    <a:pt x="44450" y="0"/>
                  </a:lnTo>
                  <a:lnTo>
                    <a:pt x="642874" y="0"/>
                  </a:lnTo>
                  <a:lnTo>
                    <a:pt x="660159" y="3498"/>
                  </a:lnTo>
                  <a:lnTo>
                    <a:pt x="674290" y="13033"/>
                  </a:lnTo>
                  <a:lnTo>
                    <a:pt x="683825" y="27164"/>
                  </a:lnTo>
                  <a:lnTo>
                    <a:pt x="687324" y="44450"/>
                  </a:lnTo>
                  <a:lnTo>
                    <a:pt x="687324" y="222250"/>
                  </a:lnTo>
                  <a:lnTo>
                    <a:pt x="683825" y="239535"/>
                  </a:lnTo>
                  <a:lnTo>
                    <a:pt x="674290" y="253666"/>
                  </a:lnTo>
                  <a:lnTo>
                    <a:pt x="660159" y="263201"/>
                  </a:lnTo>
                  <a:lnTo>
                    <a:pt x="642874" y="266700"/>
                  </a:lnTo>
                  <a:lnTo>
                    <a:pt x="44450" y="266700"/>
                  </a:lnTo>
                  <a:lnTo>
                    <a:pt x="27164" y="263201"/>
                  </a:lnTo>
                  <a:lnTo>
                    <a:pt x="13033" y="253666"/>
                  </a:lnTo>
                  <a:lnTo>
                    <a:pt x="3498" y="239535"/>
                  </a:lnTo>
                  <a:lnTo>
                    <a:pt x="0" y="222250"/>
                  </a:lnTo>
                  <a:lnTo>
                    <a:pt x="0" y="44450"/>
                  </a:lnTo>
                  <a:close/>
                </a:path>
              </a:pathLst>
            </a:custGeom>
            <a:noFill/>
            <a:ln cap="flat" cmpd="sng" w="9525">
              <a:solidFill>
                <a:srgbClr val="FBD3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6" name="Google Shape;5636;p207"/>
            <p:cNvSpPr/>
            <p:nvPr/>
          </p:nvSpPr>
          <p:spPr>
            <a:xfrm>
              <a:off x="4671059" y="3686556"/>
              <a:ext cx="781812" cy="361188"/>
            </a:xfrm>
            <a:prstGeom prst="rect">
              <a:avLst/>
            </a:prstGeom>
            <a:blipFill rotWithShape="1">
              <a:blip r:embed="rId2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7" name="Google Shape;5637;p207"/>
            <p:cNvSpPr/>
            <p:nvPr/>
          </p:nvSpPr>
          <p:spPr>
            <a:xfrm>
              <a:off x="4718303" y="3710940"/>
              <a:ext cx="687324" cy="266700"/>
            </a:xfrm>
            <a:prstGeom prst="rect">
              <a:avLst/>
            </a:prstGeom>
            <a:blipFill rotWithShape="1">
              <a:blip r:embed="rId2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8" name="Google Shape;5638;p207"/>
            <p:cNvSpPr/>
            <p:nvPr/>
          </p:nvSpPr>
          <p:spPr>
            <a:xfrm>
              <a:off x="4718303" y="3710940"/>
              <a:ext cx="687705" cy="266700"/>
            </a:xfrm>
            <a:custGeom>
              <a:rect b="b" l="l" r="r" t="t"/>
              <a:pathLst>
                <a:path extrusionOk="0" h="266700" w="687704">
                  <a:moveTo>
                    <a:pt x="0" y="44450"/>
                  </a:moveTo>
                  <a:lnTo>
                    <a:pt x="3498" y="27164"/>
                  </a:lnTo>
                  <a:lnTo>
                    <a:pt x="13033" y="13033"/>
                  </a:lnTo>
                  <a:lnTo>
                    <a:pt x="27164" y="3498"/>
                  </a:lnTo>
                  <a:lnTo>
                    <a:pt x="44450" y="0"/>
                  </a:lnTo>
                  <a:lnTo>
                    <a:pt x="642874" y="0"/>
                  </a:lnTo>
                  <a:lnTo>
                    <a:pt x="660159" y="3498"/>
                  </a:lnTo>
                  <a:lnTo>
                    <a:pt x="674290" y="13033"/>
                  </a:lnTo>
                  <a:lnTo>
                    <a:pt x="683825" y="27164"/>
                  </a:lnTo>
                  <a:lnTo>
                    <a:pt x="687324" y="44450"/>
                  </a:lnTo>
                  <a:lnTo>
                    <a:pt x="687324" y="222250"/>
                  </a:lnTo>
                  <a:lnTo>
                    <a:pt x="683825" y="239551"/>
                  </a:lnTo>
                  <a:lnTo>
                    <a:pt x="674290" y="253680"/>
                  </a:lnTo>
                  <a:lnTo>
                    <a:pt x="660159" y="263206"/>
                  </a:lnTo>
                  <a:lnTo>
                    <a:pt x="642874" y="266700"/>
                  </a:lnTo>
                  <a:lnTo>
                    <a:pt x="44450" y="266700"/>
                  </a:lnTo>
                  <a:lnTo>
                    <a:pt x="27164" y="263206"/>
                  </a:lnTo>
                  <a:lnTo>
                    <a:pt x="13033" y="253680"/>
                  </a:lnTo>
                  <a:lnTo>
                    <a:pt x="3498" y="239551"/>
                  </a:lnTo>
                  <a:lnTo>
                    <a:pt x="0" y="222250"/>
                  </a:lnTo>
                  <a:lnTo>
                    <a:pt x="0" y="44450"/>
                  </a:lnTo>
                  <a:close/>
                </a:path>
              </a:pathLst>
            </a:custGeom>
            <a:noFill/>
            <a:ln cap="flat" cmpd="sng" w="9525">
              <a:solidFill>
                <a:srgbClr val="FBD3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9" name="Google Shape;5639;p207"/>
            <p:cNvSpPr/>
            <p:nvPr/>
          </p:nvSpPr>
          <p:spPr>
            <a:xfrm>
              <a:off x="5413247" y="3019044"/>
              <a:ext cx="780288" cy="359663"/>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0" name="Google Shape;5640;p207"/>
            <p:cNvSpPr/>
            <p:nvPr/>
          </p:nvSpPr>
          <p:spPr>
            <a:xfrm>
              <a:off x="5460491" y="3043428"/>
              <a:ext cx="685800" cy="265176"/>
            </a:xfrm>
            <a:prstGeom prst="rect">
              <a:avLst/>
            </a:prstGeom>
            <a:blipFill rotWithShape="1">
              <a:blip r:embed="rId3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1" name="Google Shape;5641;p207"/>
            <p:cNvSpPr/>
            <p:nvPr/>
          </p:nvSpPr>
          <p:spPr>
            <a:xfrm>
              <a:off x="5460491" y="3043428"/>
              <a:ext cx="685800" cy="265430"/>
            </a:xfrm>
            <a:custGeom>
              <a:rect b="b" l="l" r="r" t="t"/>
              <a:pathLst>
                <a:path extrusionOk="0" h="265429" w="685800">
                  <a:moveTo>
                    <a:pt x="0" y="44196"/>
                  </a:moveTo>
                  <a:lnTo>
                    <a:pt x="3476" y="27003"/>
                  </a:lnTo>
                  <a:lnTo>
                    <a:pt x="12953" y="12953"/>
                  </a:lnTo>
                  <a:lnTo>
                    <a:pt x="27003" y="3476"/>
                  </a:lnTo>
                  <a:lnTo>
                    <a:pt x="44196" y="0"/>
                  </a:lnTo>
                  <a:lnTo>
                    <a:pt x="641604" y="0"/>
                  </a:lnTo>
                  <a:lnTo>
                    <a:pt x="658796" y="3476"/>
                  </a:lnTo>
                  <a:lnTo>
                    <a:pt x="672846" y="12954"/>
                  </a:lnTo>
                  <a:lnTo>
                    <a:pt x="682323" y="27003"/>
                  </a:lnTo>
                  <a:lnTo>
                    <a:pt x="685800" y="44196"/>
                  </a:lnTo>
                  <a:lnTo>
                    <a:pt x="685800" y="220980"/>
                  </a:lnTo>
                  <a:lnTo>
                    <a:pt x="682323" y="238172"/>
                  </a:lnTo>
                  <a:lnTo>
                    <a:pt x="672846" y="252222"/>
                  </a:lnTo>
                  <a:lnTo>
                    <a:pt x="658796" y="261699"/>
                  </a:lnTo>
                  <a:lnTo>
                    <a:pt x="641604" y="265176"/>
                  </a:lnTo>
                  <a:lnTo>
                    <a:pt x="44196" y="265176"/>
                  </a:lnTo>
                  <a:lnTo>
                    <a:pt x="27003" y="261699"/>
                  </a:lnTo>
                  <a:lnTo>
                    <a:pt x="12954" y="252222"/>
                  </a:lnTo>
                  <a:lnTo>
                    <a:pt x="3476" y="238172"/>
                  </a:lnTo>
                  <a:lnTo>
                    <a:pt x="0" y="220980"/>
                  </a:lnTo>
                  <a:lnTo>
                    <a:pt x="0" y="44196"/>
                  </a:lnTo>
                  <a:close/>
                </a:path>
              </a:pathLst>
            </a:custGeom>
            <a:noFill/>
            <a:ln cap="flat" cmpd="sng" w="9525">
              <a:solidFill>
                <a:srgbClr val="78C12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2" name="Google Shape;5642;p207"/>
            <p:cNvSpPr/>
            <p:nvPr/>
          </p:nvSpPr>
          <p:spPr>
            <a:xfrm>
              <a:off x="5413247" y="3342132"/>
              <a:ext cx="780288" cy="377952"/>
            </a:xfrm>
            <a:prstGeom prst="rect">
              <a:avLst/>
            </a:prstGeom>
            <a:blipFill rotWithShape="1">
              <a:blip r:embed="rId2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3" name="Google Shape;5643;p207"/>
            <p:cNvSpPr/>
            <p:nvPr/>
          </p:nvSpPr>
          <p:spPr>
            <a:xfrm>
              <a:off x="5460491" y="3366516"/>
              <a:ext cx="685800" cy="283463"/>
            </a:xfrm>
            <a:prstGeom prst="rect">
              <a:avLst/>
            </a:prstGeom>
            <a:blipFill rotWithShape="1">
              <a:blip r:embed="rId3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4" name="Google Shape;5644;p207"/>
            <p:cNvSpPr/>
            <p:nvPr/>
          </p:nvSpPr>
          <p:spPr>
            <a:xfrm>
              <a:off x="5460491" y="3366516"/>
              <a:ext cx="685800" cy="283845"/>
            </a:xfrm>
            <a:custGeom>
              <a:rect b="b" l="l" r="r" t="t"/>
              <a:pathLst>
                <a:path extrusionOk="0" h="283845" w="685800">
                  <a:moveTo>
                    <a:pt x="0" y="47243"/>
                  </a:moveTo>
                  <a:lnTo>
                    <a:pt x="3720" y="28878"/>
                  </a:lnTo>
                  <a:lnTo>
                    <a:pt x="13858" y="13858"/>
                  </a:lnTo>
                  <a:lnTo>
                    <a:pt x="28878" y="3720"/>
                  </a:lnTo>
                  <a:lnTo>
                    <a:pt x="47244" y="0"/>
                  </a:lnTo>
                  <a:lnTo>
                    <a:pt x="638556" y="0"/>
                  </a:lnTo>
                  <a:lnTo>
                    <a:pt x="656921" y="3720"/>
                  </a:lnTo>
                  <a:lnTo>
                    <a:pt x="671941" y="13858"/>
                  </a:lnTo>
                  <a:lnTo>
                    <a:pt x="682079" y="28878"/>
                  </a:lnTo>
                  <a:lnTo>
                    <a:pt x="685800" y="47243"/>
                  </a:lnTo>
                  <a:lnTo>
                    <a:pt x="685800" y="236219"/>
                  </a:lnTo>
                  <a:lnTo>
                    <a:pt x="682079" y="254585"/>
                  </a:lnTo>
                  <a:lnTo>
                    <a:pt x="671941" y="269605"/>
                  </a:lnTo>
                  <a:lnTo>
                    <a:pt x="656921" y="279743"/>
                  </a:lnTo>
                  <a:lnTo>
                    <a:pt x="638556" y="283463"/>
                  </a:lnTo>
                  <a:lnTo>
                    <a:pt x="47244" y="283463"/>
                  </a:lnTo>
                  <a:lnTo>
                    <a:pt x="28878" y="279743"/>
                  </a:lnTo>
                  <a:lnTo>
                    <a:pt x="13858" y="269605"/>
                  </a:lnTo>
                  <a:lnTo>
                    <a:pt x="3720" y="254585"/>
                  </a:lnTo>
                  <a:lnTo>
                    <a:pt x="0" y="236219"/>
                  </a:lnTo>
                  <a:lnTo>
                    <a:pt x="0" y="47243"/>
                  </a:lnTo>
                  <a:close/>
                </a:path>
              </a:pathLst>
            </a:custGeom>
            <a:noFill/>
            <a:ln cap="flat" cmpd="sng" w="9525">
              <a:solidFill>
                <a:srgbClr val="78C12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5" name="Google Shape;5645;p207"/>
            <p:cNvSpPr/>
            <p:nvPr/>
          </p:nvSpPr>
          <p:spPr>
            <a:xfrm>
              <a:off x="5413247" y="3681984"/>
              <a:ext cx="780288" cy="365759"/>
            </a:xfrm>
            <a:prstGeom prst="rect">
              <a:avLst/>
            </a:prstGeom>
            <a:blipFill rotWithShape="1">
              <a:blip r:embed="rId3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6" name="Google Shape;5646;p207"/>
            <p:cNvSpPr/>
            <p:nvPr/>
          </p:nvSpPr>
          <p:spPr>
            <a:xfrm>
              <a:off x="5460491" y="3706368"/>
              <a:ext cx="685800" cy="271272"/>
            </a:xfrm>
            <a:prstGeom prst="rect">
              <a:avLst/>
            </a:prstGeom>
            <a:blipFill rotWithShape="1">
              <a:blip r:embed="rId3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7" name="Google Shape;5647;p207"/>
            <p:cNvSpPr/>
            <p:nvPr/>
          </p:nvSpPr>
          <p:spPr>
            <a:xfrm>
              <a:off x="5460491" y="3706368"/>
              <a:ext cx="685800" cy="271780"/>
            </a:xfrm>
            <a:custGeom>
              <a:rect b="b" l="l" r="r" t="t"/>
              <a:pathLst>
                <a:path extrusionOk="0" h="271779" w="685800">
                  <a:moveTo>
                    <a:pt x="0" y="45211"/>
                  </a:moveTo>
                  <a:lnTo>
                    <a:pt x="3546" y="27592"/>
                  </a:lnTo>
                  <a:lnTo>
                    <a:pt x="13223" y="13223"/>
                  </a:lnTo>
                  <a:lnTo>
                    <a:pt x="27592" y="3546"/>
                  </a:lnTo>
                  <a:lnTo>
                    <a:pt x="45212" y="0"/>
                  </a:lnTo>
                  <a:lnTo>
                    <a:pt x="640588" y="0"/>
                  </a:lnTo>
                  <a:lnTo>
                    <a:pt x="658207" y="3546"/>
                  </a:lnTo>
                  <a:lnTo>
                    <a:pt x="672576" y="13223"/>
                  </a:lnTo>
                  <a:lnTo>
                    <a:pt x="682253" y="27592"/>
                  </a:lnTo>
                  <a:lnTo>
                    <a:pt x="685800" y="45211"/>
                  </a:lnTo>
                  <a:lnTo>
                    <a:pt x="685800" y="226059"/>
                  </a:lnTo>
                  <a:lnTo>
                    <a:pt x="682253" y="243657"/>
                  </a:lnTo>
                  <a:lnTo>
                    <a:pt x="672576" y="258029"/>
                  </a:lnTo>
                  <a:lnTo>
                    <a:pt x="658207" y="267718"/>
                  </a:lnTo>
                  <a:lnTo>
                    <a:pt x="640588" y="271271"/>
                  </a:lnTo>
                  <a:lnTo>
                    <a:pt x="45212" y="271271"/>
                  </a:lnTo>
                  <a:lnTo>
                    <a:pt x="27592" y="267718"/>
                  </a:lnTo>
                  <a:lnTo>
                    <a:pt x="13223" y="258029"/>
                  </a:lnTo>
                  <a:lnTo>
                    <a:pt x="3546" y="243657"/>
                  </a:lnTo>
                  <a:lnTo>
                    <a:pt x="0" y="226059"/>
                  </a:lnTo>
                  <a:lnTo>
                    <a:pt x="0" y="45211"/>
                  </a:lnTo>
                  <a:close/>
                </a:path>
              </a:pathLst>
            </a:custGeom>
            <a:noFill/>
            <a:ln cap="flat" cmpd="sng" w="9525">
              <a:solidFill>
                <a:srgbClr val="78C12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648" name="Google Shape;5648;p207"/>
          <p:cNvSpPr txBox="1"/>
          <p:nvPr/>
        </p:nvSpPr>
        <p:spPr>
          <a:xfrm>
            <a:off x="4676647" y="2696413"/>
            <a:ext cx="660400" cy="3003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FBB64B"/>
                </a:solidFill>
                <a:latin typeface="Arial"/>
                <a:ea typeface="Arial"/>
                <a:cs typeface="Arial"/>
                <a:sym typeface="Arial"/>
              </a:rPr>
              <a:t>Genre</a:t>
            </a:r>
            <a:endParaRPr sz="1800">
              <a:solidFill>
                <a:schemeClr val="dk1"/>
              </a:solidFill>
              <a:latin typeface="Arial"/>
              <a:ea typeface="Arial"/>
              <a:cs typeface="Arial"/>
              <a:sym typeface="Arial"/>
            </a:endParaRPr>
          </a:p>
        </p:txBody>
      </p:sp>
      <p:sp>
        <p:nvSpPr>
          <p:cNvPr id="5649" name="Google Shape;5649;p207"/>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5650" name="Google Shape;5650;p207"/>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4" name="Shape 5654"/>
        <p:cNvGrpSpPr/>
        <p:nvPr/>
      </p:nvGrpSpPr>
      <p:grpSpPr>
        <a:xfrm>
          <a:off x="0" y="0"/>
          <a:ext cx="0" cy="0"/>
          <a:chOff x="0" y="0"/>
          <a:chExt cx="0" cy="0"/>
        </a:xfrm>
      </p:grpSpPr>
      <p:sp>
        <p:nvSpPr>
          <p:cNvPr id="5655" name="Google Shape;5655;p208"/>
          <p:cNvSpPr txBox="1"/>
          <p:nvPr>
            <p:ph type="title"/>
          </p:nvPr>
        </p:nvSpPr>
        <p:spPr>
          <a:xfrm>
            <a:off x="475284" y="1189100"/>
            <a:ext cx="4656600" cy="2475000"/>
          </a:xfrm>
          <a:prstGeom prst="rect">
            <a:avLst/>
          </a:prstGeom>
          <a:noFill/>
          <a:ln>
            <a:noFill/>
          </a:ln>
        </p:spPr>
        <p:txBody>
          <a:bodyPr anchorCtr="0" anchor="t" bIns="0" lIns="0" spcFirstLastPara="1" rIns="0" wrap="square" tIns="12050">
            <a:spAutoFit/>
          </a:bodyPr>
          <a:lstStyle/>
          <a:p>
            <a:pPr indent="0" lvl="0" marL="12700" marR="5080" rtl="0" algn="just">
              <a:lnSpc>
                <a:spcPct val="100000"/>
              </a:lnSpc>
              <a:spcBef>
                <a:spcPts val="0"/>
              </a:spcBef>
              <a:spcAft>
                <a:spcPts val="0"/>
              </a:spcAft>
              <a:buNone/>
            </a:pPr>
            <a:r>
              <a:rPr lang="en-US" sz="4000"/>
              <a:t>Module 5 Appendix  AWS Elasticity and  Management Tools</a:t>
            </a:r>
            <a:endParaRPr sz="4000"/>
          </a:p>
        </p:txBody>
      </p:sp>
      <p:sp>
        <p:nvSpPr>
          <p:cNvPr id="5656" name="Google Shape;5656;p208"/>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0" name="Shape 5660"/>
        <p:cNvGrpSpPr/>
        <p:nvPr/>
      </p:nvGrpSpPr>
      <p:grpSpPr>
        <a:xfrm>
          <a:off x="0" y="0"/>
          <a:ext cx="0" cy="0"/>
          <a:chOff x="0" y="0"/>
          <a:chExt cx="0" cy="0"/>
        </a:xfrm>
      </p:grpSpPr>
      <p:sp>
        <p:nvSpPr>
          <p:cNvPr id="5661" name="Google Shape;5661;p209"/>
          <p:cNvSpPr txBox="1"/>
          <p:nvPr>
            <p:ph type="title"/>
          </p:nvPr>
        </p:nvSpPr>
        <p:spPr>
          <a:xfrm>
            <a:off x="475284" y="1798396"/>
            <a:ext cx="4900800" cy="18594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sz="4000"/>
              <a:t>AutoScaling  Advanced Concepts</a:t>
            </a:r>
            <a:endParaRPr sz="4000"/>
          </a:p>
        </p:txBody>
      </p:sp>
      <p:sp>
        <p:nvSpPr>
          <p:cNvPr id="5662" name="Google Shape;5662;p209"/>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21"/>
          <p:cNvSpPr txBox="1"/>
          <p:nvPr>
            <p:ph type="title"/>
          </p:nvPr>
        </p:nvSpPr>
        <p:spPr>
          <a:xfrm>
            <a:off x="475284" y="1798396"/>
            <a:ext cx="6569100" cy="12435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sz="4000"/>
              <a:t>AWS Management Console  Demonstration</a:t>
            </a:r>
            <a:endParaRPr sz="4000"/>
          </a:p>
        </p:txBody>
      </p:sp>
      <p:sp>
        <p:nvSpPr>
          <p:cNvPr id="860" name="Google Shape;860;p21"/>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6" name="Shape 5666"/>
        <p:cNvGrpSpPr/>
        <p:nvPr/>
      </p:nvGrpSpPr>
      <p:grpSpPr>
        <a:xfrm>
          <a:off x="0" y="0"/>
          <a:ext cx="0" cy="0"/>
          <a:chOff x="0" y="0"/>
          <a:chExt cx="0" cy="0"/>
        </a:xfrm>
      </p:grpSpPr>
      <p:sp>
        <p:nvSpPr>
          <p:cNvPr id="5667" name="Google Shape;5667;p210"/>
          <p:cNvSpPr txBox="1"/>
          <p:nvPr/>
        </p:nvSpPr>
        <p:spPr>
          <a:xfrm>
            <a:off x="8718295" y="4803444"/>
            <a:ext cx="19494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464646"/>
                </a:solidFill>
                <a:latin typeface="Arial"/>
                <a:ea typeface="Arial"/>
                <a:cs typeface="Arial"/>
                <a:sym typeface="Arial"/>
              </a:rPr>
              <a:t>219</a:t>
            </a:r>
            <a:endParaRPr sz="800">
              <a:solidFill>
                <a:schemeClr val="dk1"/>
              </a:solidFill>
              <a:latin typeface="Arial"/>
              <a:ea typeface="Arial"/>
              <a:cs typeface="Arial"/>
              <a:sym typeface="Arial"/>
            </a:endParaRPr>
          </a:p>
        </p:txBody>
      </p:sp>
      <p:sp>
        <p:nvSpPr>
          <p:cNvPr id="5668" name="Google Shape;5668;p210"/>
          <p:cNvSpPr txBox="1"/>
          <p:nvPr>
            <p:ph type="title"/>
          </p:nvPr>
        </p:nvSpPr>
        <p:spPr>
          <a:xfrm>
            <a:off x="415544" y="139065"/>
            <a:ext cx="23361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Scaling Plans</a:t>
            </a:r>
            <a:endParaRPr/>
          </a:p>
        </p:txBody>
      </p:sp>
      <p:sp>
        <p:nvSpPr>
          <p:cNvPr id="5669" name="Google Shape;5669;p210"/>
          <p:cNvSpPr/>
          <p:nvPr/>
        </p:nvSpPr>
        <p:spPr>
          <a:xfrm>
            <a:off x="1523" y="1240536"/>
            <a:ext cx="1941830" cy="3354704"/>
          </a:xfrm>
          <a:custGeom>
            <a:rect b="b" l="l" r="r" t="t"/>
            <a:pathLst>
              <a:path extrusionOk="0" h="3354704" w="1941830">
                <a:moveTo>
                  <a:pt x="1747393" y="0"/>
                </a:moveTo>
                <a:lnTo>
                  <a:pt x="194157" y="0"/>
                </a:lnTo>
                <a:lnTo>
                  <a:pt x="149639" y="5124"/>
                </a:lnTo>
                <a:lnTo>
                  <a:pt x="108772" y="19724"/>
                </a:lnTo>
                <a:lnTo>
                  <a:pt x="72722" y="42637"/>
                </a:lnTo>
                <a:lnTo>
                  <a:pt x="42654" y="72701"/>
                </a:lnTo>
                <a:lnTo>
                  <a:pt x="19734" y="108755"/>
                </a:lnTo>
                <a:lnTo>
                  <a:pt x="5127" y="149636"/>
                </a:lnTo>
                <a:lnTo>
                  <a:pt x="0" y="194183"/>
                </a:lnTo>
                <a:lnTo>
                  <a:pt x="0" y="3160166"/>
                </a:lnTo>
                <a:lnTo>
                  <a:pt x="5127" y="3204683"/>
                </a:lnTo>
                <a:lnTo>
                  <a:pt x="19734" y="3245550"/>
                </a:lnTo>
                <a:lnTo>
                  <a:pt x="42654" y="3281600"/>
                </a:lnTo>
                <a:lnTo>
                  <a:pt x="72722" y="3311668"/>
                </a:lnTo>
                <a:lnTo>
                  <a:pt x="108772" y="3334588"/>
                </a:lnTo>
                <a:lnTo>
                  <a:pt x="149639" y="3349195"/>
                </a:lnTo>
                <a:lnTo>
                  <a:pt x="194157" y="3354324"/>
                </a:lnTo>
                <a:lnTo>
                  <a:pt x="1747393" y="3354324"/>
                </a:lnTo>
                <a:lnTo>
                  <a:pt x="1791939" y="3349195"/>
                </a:lnTo>
                <a:lnTo>
                  <a:pt x="1832820" y="3334588"/>
                </a:lnTo>
                <a:lnTo>
                  <a:pt x="1868874" y="3311668"/>
                </a:lnTo>
                <a:lnTo>
                  <a:pt x="1898938" y="3281600"/>
                </a:lnTo>
                <a:lnTo>
                  <a:pt x="1921851" y="3245550"/>
                </a:lnTo>
                <a:lnTo>
                  <a:pt x="1936451" y="3204683"/>
                </a:lnTo>
                <a:lnTo>
                  <a:pt x="1941576" y="3160166"/>
                </a:lnTo>
                <a:lnTo>
                  <a:pt x="1941576" y="194183"/>
                </a:lnTo>
                <a:lnTo>
                  <a:pt x="1936451" y="149636"/>
                </a:lnTo>
                <a:lnTo>
                  <a:pt x="1921851" y="108755"/>
                </a:lnTo>
                <a:lnTo>
                  <a:pt x="1898938" y="72701"/>
                </a:lnTo>
                <a:lnTo>
                  <a:pt x="1868874" y="42637"/>
                </a:lnTo>
                <a:lnTo>
                  <a:pt x="1832820" y="19724"/>
                </a:lnTo>
                <a:lnTo>
                  <a:pt x="1791939" y="5124"/>
                </a:lnTo>
                <a:lnTo>
                  <a:pt x="1747393" y="0"/>
                </a:lnTo>
                <a:close/>
              </a:path>
            </a:pathLst>
          </a:custGeom>
          <a:solidFill>
            <a:srgbClr val="FDE4D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0" name="Google Shape;5670;p210"/>
          <p:cNvSpPr txBox="1"/>
          <p:nvPr/>
        </p:nvSpPr>
        <p:spPr>
          <a:xfrm>
            <a:off x="245465" y="1421714"/>
            <a:ext cx="1453515" cy="595630"/>
          </a:xfrm>
          <a:prstGeom prst="rect">
            <a:avLst/>
          </a:prstGeom>
          <a:noFill/>
          <a:ln>
            <a:noFill/>
          </a:ln>
        </p:spPr>
        <p:txBody>
          <a:bodyPr anchorCtr="0" anchor="t" bIns="0" lIns="0" spcFirstLastPara="1" rIns="0" wrap="square" tIns="13325">
            <a:spAutoFit/>
          </a:bodyPr>
          <a:lstStyle/>
          <a:p>
            <a:pPr indent="0" lvl="0" marL="0" marR="0" rtl="0" algn="ctr">
              <a:lnSpc>
                <a:spcPct val="112000"/>
              </a:lnSpc>
              <a:spcBef>
                <a:spcPts val="0"/>
              </a:spcBef>
              <a:spcAft>
                <a:spcPts val="0"/>
              </a:spcAft>
              <a:buNone/>
            </a:pPr>
            <a:r>
              <a:rPr lang="en-US" sz="2000">
                <a:solidFill>
                  <a:srgbClr val="464646"/>
                </a:solidFill>
                <a:latin typeface="Arial"/>
                <a:ea typeface="Arial"/>
                <a:cs typeface="Arial"/>
                <a:sym typeface="Arial"/>
              </a:rPr>
              <a:t>Auto Scaling</a:t>
            </a:r>
            <a:endParaRPr sz="2000">
              <a:solidFill>
                <a:schemeClr val="dk1"/>
              </a:solidFill>
              <a:latin typeface="Arial"/>
              <a:ea typeface="Arial"/>
              <a:cs typeface="Arial"/>
              <a:sym typeface="Arial"/>
            </a:endParaRPr>
          </a:p>
          <a:p>
            <a:pPr indent="0" lvl="0" marL="635" marR="0" rtl="0" algn="ctr">
              <a:lnSpc>
                <a:spcPct val="112000"/>
              </a:lnSpc>
              <a:spcBef>
                <a:spcPts val="0"/>
              </a:spcBef>
              <a:spcAft>
                <a:spcPts val="0"/>
              </a:spcAft>
              <a:buNone/>
            </a:pPr>
            <a:r>
              <a:rPr lang="en-US" sz="2000">
                <a:solidFill>
                  <a:srgbClr val="464646"/>
                </a:solidFill>
                <a:latin typeface="Arial"/>
                <a:ea typeface="Arial"/>
                <a:cs typeface="Arial"/>
                <a:sym typeface="Arial"/>
              </a:rPr>
              <a:t>Minimum</a:t>
            </a:r>
            <a:endParaRPr sz="2000">
              <a:solidFill>
                <a:schemeClr val="dk1"/>
              </a:solidFill>
              <a:latin typeface="Arial"/>
              <a:ea typeface="Arial"/>
              <a:cs typeface="Arial"/>
              <a:sym typeface="Arial"/>
            </a:endParaRPr>
          </a:p>
        </p:txBody>
      </p:sp>
      <p:grpSp>
        <p:nvGrpSpPr>
          <p:cNvPr id="5671" name="Google Shape;5671;p210"/>
          <p:cNvGrpSpPr/>
          <p:nvPr/>
        </p:nvGrpSpPr>
        <p:grpSpPr>
          <a:xfrm>
            <a:off x="197358" y="2247137"/>
            <a:ext cx="1551940" cy="1012190"/>
            <a:chOff x="197358" y="2247137"/>
            <a:chExt cx="1551940" cy="1012190"/>
          </a:xfrm>
        </p:grpSpPr>
        <p:sp>
          <p:nvSpPr>
            <p:cNvPr id="5672" name="Google Shape;5672;p210"/>
            <p:cNvSpPr/>
            <p:nvPr/>
          </p:nvSpPr>
          <p:spPr>
            <a:xfrm>
              <a:off x="197358" y="2247137"/>
              <a:ext cx="1551940" cy="1012190"/>
            </a:xfrm>
            <a:custGeom>
              <a:rect b="b" l="l" r="r" t="t"/>
              <a:pathLst>
                <a:path extrusionOk="0" h="1012189" w="1551939">
                  <a:moveTo>
                    <a:pt x="1450213" y="0"/>
                  </a:moveTo>
                  <a:lnTo>
                    <a:pt x="101193" y="0"/>
                  </a:lnTo>
                  <a:lnTo>
                    <a:pt x="61802" y="7957"/>
                  </a:lnTo>
                  <a:lnTo>
                    <a:pt x="29637" y="29654"/>
                  </a:lnTo>
                  <a:lnTo>
                    <a:pt x="7951" y="61829"/>
                  </a:lnTo>
                  <a:lnTo>
                    <a:pt x="0" y="101218"/>
                  </a:lnTo>
                  <a:lnTo>
                    <a:pt x="0" y="910717"/>
                  </a:lnTo>
                  <a:lnTo>
                    <a:pt x="7951" y="950106"/>
                  </a:lnTo>
                  <a:lnTo>
                    <a:pt x="29637" y="982281"/>
                  </a:lnTo>
                  <a:lnTo>
                    <a:pt x="61802" y="1003978"/>
                  </a:lnTo>
                  <a:lnTo>
                    <a:pt x="101193" y="1011936"/>
                  </a:lnTo>
                  <a:lnTo>
                    <a:pt x="1450213" y="1011936"/>
                  </a:lnTo>
                  <a:lnTo>
                    <a:pt x="1489602" y="1003978"/>
                  </a:lnTo>
                  <a:lnTo>
                    <a:pt x="1521777" y="982281"/>
                  </a:lnTo>
                  <a:lnTo>
                    <a:pt x="1543474" y="950106"/>
                  </a:lnTo>
                  <a:lnTo>
                    <a:pt x="1551432" y="910717"/>
                  </a:lnTo>
                  <a:lnTo>
                    <a:pt x="1551432" y="101218"/>
                  </a:lnTo>
                  <a:lnTo>
                    <a:pt x="1543474" y="61829"/>
                  </a:lnTo>
                  <a:lnTo>
                    <a:pt x="1521777" y="29654"/>
                  </a:lnTo>
                  <a:lnTo>
                    <a:pt x="1489602" y="7957"/>
                  </a:lnTo>
                  <a:lnTo>
                    <a:pt x="1450213"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3" name="Google Shape;5673;p210"/>
            <p:cNvSpPr/>
            <p:nvPr/>
          </p:nvSpPr>
          <p:spPr>
            <a:xfrm>
              <a:off x="197358" y="2247137"/>
              <a:ext cx="1551940" cy="1012190"/>
            </a:xfrm>
            <a:custGeom>
              <a:rect b="b" l="l" r="r" t="t"/>
              <a:pathLst>
                <a:path extrusionOk="0" h="1012189" w="1551939">
                  <a:moveTo>
                    <a:pt x="0" y="101218"/>
                  </a:moveTo>
                  <a:lnTo>
                    <a:pt x="7951" y="61829"/>
                  </a:lnTo>
                  <a:lnTo>
                    <a:pt x="29637" y="29654"/>
                  </a:lnTo>
                  <a:lnTo>
                    <a:pt x="61802" y="7957"/>
                  </a:lnTo>
                  <a:lnTo>
                    <a:pt x="101193" y="0"/>
                  </a:lnTo>
                  <a:lnTo>
                    <a:pt x="1450213" y="0"/>
                  </a:lnTo>
                  <a:lnTo>
                    <a:pt x="1489602" y="7957"/>
                  </a:lnTo>
                  <a:lnTo>
                    <a:pt x="1521777" y="29654"/>
                  </a:lnTo>
                  <a:lnTo>
                    <a:pt x="1543474" y="61829"/>
                  </a:lnTo>
                  <a:lnTo>
                    <a:pt x="1551432" y="101218"/>
                  </a:lnTo>
                  <a:lnTo>
                    <a:pt x="1551432" y="910717"/>
                  </a:lnTo>
                  <a:lnTo>
                    <a:pt x="1543474" y="950106"/>
                  </a:lnTo>
                  <a:lnTo>
                    <a:pt x="1521777" y="982281"/>
                  </a:lnTo>
                  <a:lnTo>
                    <a:pt x="1489602" y="1003978"/>
                  </a:lnTo>
                  <a:lnTo>
                    <a:pt x="1450213" y="1011936"/>
                  </a:lnTo>
                  <a:lnTo>
                    <a:pt x="101193" y="1011936"/>
                  </a:lnTo>
                  <a:lnTo>
                    <a:pt x="61802" y="1003978"/>
                  </a:lnTo>
                  <a:lnTo>
                    <a:pt x="29637" y="982281"/>
                  </a:lnTo>
                  <a:lnTo>
                    <a:pt x="7951" y="950106"/>
                  </a:lnTo>
                  <a:lnTo>
                    <a:pt x="0" y="910717"/>
                  </a:lnTo>
                  <a:lnTo>
                    <a:pt x="0" y="101218"/>
                  </a:lnTo>
                  <a:close/>
                </a:path>
              </a:pathLst>
            </a:custGeom>
            <a:noFill/>
            <a:ln cap="flat" cmpd="sng" w="25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674" name="Google Shape;5674;p210"/>
          <p:cNvSpPr txBox="1"/>
          <p:nvPr/>
        </p:nvSpPr>
        <p:spPr>
          <a:xfrm>
            <a:off x="262839" y="2284602"/>
            <a:ext cx="1420495" cy="908050"/>
          </a:xfrm>
          <a:prstGeom prst="rect">
            <a:avLst/>
          </a:prstGeom>
          <a:noFill/>
          <a:ln>
            <a:noFill/>
          </a:ln>
        </p:spPr>
        <p:txBody>
          <a:bodyPr anchorCtr="0" anchor="t" bIns="0" lIns="0" spcFirstLastPara="1" rIns="0" wrap="square" tIns="38725">
            <a:spAutoFit/>
          </a:bodyPr>
          <a:lstStyle/>
          <a:p>
            <a:pPr indent="-635" lvl="0" marL="12065" marR="5080" rtl="0" algn="ctr">
              <a:lnSpc>
                <a:spcPct val="86400"/>
              </a:lnSpc>
              <a:spcBef>
                <a:spcPts val="0"/>
              </a:spcBef>
              <a:spcAft>
                <a:spcPts val="0"/>
              </a:spcAft>
              <a:buNone/>
            </a:pPr>
            <a:r>
              <a:rPr lang="en-US" sz="1300">
                <a:solidFill>
                  <a:srgbClr val="FFFFFF"/>
                </a:solidFill>
                <a:latin typeface="Arial"/>
                <a:ea typeface="Arial"/>
                <a:cs typeface="Arial"/>
                <a:sym typeface="Arial"/>
              </a:rPr>
              <a:t>Health Check  monitors running  instances within an  Auto Scaling  group.</a:t>
            </a:r>
            <a:endParaRPr sz="1300">
              <a:solidFill>
                <a:schemeClr val="dk1"/>
              </a:solidFill>
              <a:latin typeface="Arial"/>
              <a:ea typeface="Arial"/>
              <a:cs typeface="Arial"/>
              <a:sym typeface="Arial"/>
            </a:endParaRPr>
          </a:p>
        </p:txBody>
      </p:sp>
      <p:grpSp>
        <p:nvGrpSpPr>
          <p:cNvPr id="5675" name="Google Shape;5675;p210"/>
          <p:cNvGrpSpPr/>
          <p:nvPr/>
        </p:nvGrpSpPr>
        <p:grpSpPr>
          <a:xfrm>
            <a:off x="197358" y="3414521"/>
            <a:ext cx="1551940" cy="1012190"/>
            <a:chOff x="197358" y="3414521"/>
            <a:chExt cx="1551940" cy="1012190"/>
          </a:xfrm>
        </p:grpSpPr>
        <p:sp>
          <p:nvSpPr>
            <p:cNvPr id="5676" name="Google Shape;5676;p210"/>
            <p:cNvSpPr/>
            <p:nvPr/>
          </p:nvSpPr>
          <p:spPr>
            <a:xfrm>
              <a:off x="197358" y="3414521"/>
              <a:ext cx="1551940" cy="1012190"/>
            </a:xfrm>
            <a:custGeom>
              <a:rect b="b" l="l" r="r" t="t"/>
              <a:pathLst>
                <a:path extrusionOk="0" h="1012189" w="1551939">
                  <a:moveTo>
                    <a:pt x="1450213" y="0"/>
                  </a:moveTo>
                  <a:lnTo>
                    <a:pt x="101193" y="0"/>
                  </a:lnTo>
                  <a:lnTo>
                    <a:pt x="61802" y="7957"/>
                  </a:lnTo>
                  <a:lnTo>
                    <a:pt x="29637" y="29654"/>
                  </a:lnTo>
                  <a:lnTo>
                    <a:pt x="7951" y="61829"/>
                  </a:lnTo>
                  <a:lnTo>
                    <a:pt x="0" y="101218"/>
                  </a:lnTo>
                  <a:lnTo>
                    <a:pt x="0" y="910742"/>
                  </a:lnTo>
                  <a:lnTo>
                    <a:pt x="7951" y="950133"/>
                  </a:lnTo>
                  <a:lnTo>
                    <a:pt x="29637" y="982298"/>
                  </a:lnTo>
                  <a:lnTo>
                    <a:pt x="61802" y="1003984"/>
                  </a:lnTo>
                  <a:lnTo>
                    <a:pt x="101193" y="1011935"/>
                  </a:lnTo>
                  <a:lnTo>
                    <a:pt x="1450213" y="1011935"/>
                  </a:lnTo>
                  <a:lnTo>
                    <a:pt x="1489602" y="1003984"/>
                  </a:lnTo>
                  <a:lnTo>
                    <a:pt x="1521777" y="982298"/>
                  </a:lnTo>
                  <a:lnTo>
                    <a:pt x="1543474" y="950133"/>
                  </a:lnTo>
                  <a:lnTo>
                    <a:pt x="1551432" y="910742"/>
                  </a:lnTo>
                  <a:lnTo>
                    <a:pt x="1551432" y="101218"/>
                  </a:lnTo>
                  <a:lnTo>
                    <a:pt x="1543474" y="61829"/>
                  </a:lnTo>
                  <a:lnTo>
                    <a:pt x="1521777" y="29654"/>
                  </a:lnTo>
                  <a:lnTo>
                    <a:pt x="1489602" y="7957"/>
                  </a:lnTo>
                  <a:lnTo>
                    <a:pt x="1450213"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7" name="Google Shape;5677;p210"/>
            <p:cNvSpPr/>
            <p:nvPr/>
          </p:nvSpPr>
          <p:spPr>
            <a:xfrm>
              <a:off x="197358" y="3414521"/>
              <a:ext cx="1551940" cy="1012190"/>
            </a:xfrm>
            <a:custGeom>
              <a:rect b="b" l="l" r="r" t="t"/>
              <a:pathLst>
                <a:path extrusionOk="0" h="1012189" w="1551939">
                  <a:moveTo>
                    <a:pt x="0" y="101218"/>
                  </a:moveTo>
                  <a:lnTo>
                    <a:pt x="7951" y="61829"/>
                  </a:lnTo>
                  <a:lnTo>
                    <a:pt x="29637" y="29654"/>
                  </a:lnTo>
                  <a:lnTo>
                    <a:pt x="61802" y="7957"/>
                  </a:lnTo>
                  <a:lnTo>
                    <a:pt x="101193" y="0"/>
                  </a:lnTo>
                  <a:lnTo>
                    <a:pt x="1450213" y="0"/>
                  </a:lnTo>
                  <a:lnTo>
                    <a:pt x="1489602" y="7957"/>
                  </a:lnTo>
                  <a:lnTo>
                    <a:pt x="1521777" y="29654"/>
                  </a:lnTo>
                  <a:lnTo>
                    <a:pt x="1543474" y="61829"/>
                  </a:lnTo>
                  <a:lnTo>
                    <a:pt x="1551432" y="101218"/>
                  </a:lnTo>
                  <a:lnTo>
                    <a:pt x="1551432" y="910742"/>
                  </a:lnTo>
                  <a:lnTo>
                    <a:pt x="1543474" y="950133"/>
                  </a:lnTo>
                  <a:lnTo>
                    <a:pt x="1521777" y="982298"/>
                  </a:lnTo>
                  <a:lnTo>
                    <a:pt x="1489602" y="1003984"/>
                  </a:lnTo>
                  <a:lnTo>
                    <a:pt x="1450213" y="1011935"/>
                  </a:lnTo>
                  <a:lnTo>
                    <a:pt x="101193" y="1011935"/>
                  </a:lnTo>
                  <a:lnTo>
                    <a:pt x="61802" y="1003984"/>
                  </a:lnTo>
                  <a:lnTo>
                    <a:pt x="29637" y="982298"/>
                  </a:lnTo>
                  <a:lnTo>
                    <a:pt x="7951" y="950133"/>
                  </a:lnTo>
                  <a:lnTo>
                    <a:pt x="0" y="910742"/>
                  </a:lnTo>
                  <a:lnTo>
                    <a:pt x="0" y="101218"/>
                  </a:lnTo>
                  <a:close/>
                </a:path>
              </a:pathLst>
            </a:custGeom>
            <a:noFill/>
            <a:ln cap="flat" cmpd="sng" w="25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678" name="Google Shape;5678;p210"/>
          <p:cNvSpPr txBox="1"/>
          <p:nvPr/>
        </p:nvSpPr>
        <p:spPr>
          <a:xfrm>
            <a:off x="253695" y="3622928"/>
            <a:ext cx="1438275" cy="564515"/>
          </a:xfrm>
          <a:prstGeom prst="rect">
            <a:avLst/>
          </a:prstGeom>
          <a:noFill/>
          <a:ln>
            <a:noFill/>
          </a:ln>
        </p:spPr>
        <p:txBody>
          <a:bodyPr anchorCtr="0" anchor="t" bIns="0" lIns="0" spcFirstLastPara="1" rIns="0" wrap="square" tIns="41275">
            <a:spAutoFit/>
          </a:bodyPr>
          <a:lstStyle/>
          <a:p>
            <a:pPr indent="0" lvl="0" marL="12700" marR="5080" rtl="0" algn="ctr">
              <a:lnSpc>
                <a:spcPct val="103076"/>
              </a:lnSpc>
              <a:spcBef>
                <a:spcPts val="0"/>
              </a:spcBef>
              <a:spcAft>
                <a:spcPts val="0"/>
              </a:spcAft>
              <a:buNone/>
            </a:pPr>
            <a:r>
              <a:rPr lang="en-US" sz="1300">
                <a:solidFill>
                  <a:srgbClr val="FFFFFF"/>
                </a:solidFill>
                <a:latin typeface="Arial"/>
                <a:ea typeface="Arial"/>
                <a:cs typeface="Arial"/>
                <a:sym typeface="Arial"/>
              </a:rPr>
              <a:t>If an unhealthy  instance is found, it  can be replaced.</a:t>
            </a:r>
            <a:endParaRPr sz="1300">
              <a:solidFill>
                <a:schemeClr val="dk1"/>
              </a:solidFill>
              <a:latin typeface="Arial"/>
              <a:ea typeface="Arial"/>
              <a:cs typeface="Arial"/>
              <a:sym typeface="Arial"/>
            </a:endParaRPr>
          </a:p>
        </p:txBody>
      </p:sp>
      <p:sp>
        <p:nvSpPr>
          <p:cNvPr id="5679" name="Google Shape;5679;p210"/>
          <p:cNvSpPr/>
          <p:nvPr/>
        </p:nvSpPr>
        <p:spPr>
          <a:xfrm>
            <a:off x="2087879" y="1240536"/>
            <a:ext cx="1941830" cy="3354704"/>
          </a:xfrm>
          <a:custGeom>
            <a:rect b="b" l="l" r="r" t="t"/>
            <a:pathLst>
              <a:path extrusionOk="0" h="3354704" w="1941829">
                <a:moveTo>
                  <a:pt x="1747393" y="0"/>
                </a:moveTo>
                <a:lnTo>
                  <a:pt x="194182" y="0"/>
                </a:lnTo>
                <a:lnTo>
                  <a:pt x="149636" y="5124"/>
                </a:lnTo>
                <a:lnTo>
                  <a:pt x="108755" y="19724"/>
                </a:lnTo>
                <a:lnTo>
                  <a:pt x="72701" y="42637"/>
                </a:lnTo>
                <a:lnTo>
                  <a:pt x="42637" y="72701"/>
                </a:lnTo>
                <a:lnTo>
                  <a:pt x="19724" y="108755"/>
                </a:lnTo>
                <a:lnTo>
                  <a:pt x="5124" y="149636"/>
                </a:lnTo>
                <a:lnTo>
                  <a:pt x="0" y="194183"/>
                </a:lnTo>
                <a:lnTo>
                  <a:pt x="0" y="3160166"/>
                </a:lnTo>
                <a:lnTo>
                  <a:pt x="5124" y="3204683"/>
                </a:lnTo>
                <a:lnTo>
                  <a:pt x="19724" y="3245550"/>
                </a:lnTo>
                <a:lnTo>
                  <a:pt x="42637" y="3281600"/>
                </a:lnTo>
                <a:lnTo>
                  <a:pt x="72701" y="3311668"/>
                </a:lnTo>
                <a:lnTo>
                  <a:pt x="108755" y="3334588"/>
                </a:lnTo>
                <a:lnTo>
                  <a:pt x="149636" y="3349195"/>
                </a:lnTo>
                <a:lnTo>
                  <a:pt x="194182" y="3354324"/>
                </a:lnTo>
                <a:lnTo>
                  <a:pt x="1747393" y="3354324"/>
                </a:lnTo>
                <a:lnTo>
                  <a:pt x="1791939" y="3349195"/>
                </a:lnTo>
                <a:lnTo>
                  <a:pt x="1832820" y="3334588"/>
                </a:lnTo>
                <a:lnTo>
                  <a:pt x="1868874" y="3311668"/>
                </a:lnTo>
                <a:lnTo>
                  <a:pt x="1898938" y="3281600"/>
                </a:lnTo>
                <a:lnTo>
                  <a:pt x="1921851" y="3245550"/>
                </a:lnTo>
                <a:lnTo>
                  <a:pt x="1936451" y="3204683"/>
                </a:lnTo>
                <a:lnTo>
                  <a:pt x="1941575" y="3160166"/>
                </a:lnTo>
                <a:lnTo>
                  <a:pt x="1941575" y="194183"/>
                </a:lnTo>
                <a:lnTo>
                  <a:pt x="1936451" y="149636"/>
                </a:lnTo>
                <a:lnTo>
                  <a:pt x="1921851" y="108755"/>
                </a:lnTo>
                <a:lnTo>
                  <a:pt x="1898938" y="72701"/>
                </a:lnTo>
                <a:lnTo>
                  <a:pt x="1868874" y="42637"/>
                </a:lnTo>
                <a:lnTo>
                  <a:pt x="1832820" y="19724"/>
                </a:lnTo>
                <a:lnTo>
                  <a:pt x="1791939" y="5124"/>
                </a:lnTo>
                <a:lnTo>
                  <a:pt x="1747393" y="0"/>
                </a:lnTo>
                <a:close/>
              </a:path>
            </a:pathLst>
          </a:custGeom>
          <a:solidFill>
            <a:srgbClr val="FDE4D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0" name="Google Shape;5680;p210"/>
          <p:cNvSpPr txBox="1"/>
          <p:nvPr/>
        </p:nvSpPr>
        <p:spPr>
          <a:xfrm>
            <a:off x="2176652" y="1553718"/>
            <a:ext cx="1764664" cy="33083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2000">
                <a:solidFill>
                  <a:srgbClr val="464646"/>
                </a:solidFill>
                <a:latin typeface="Arial"/>
                <a:ea typeface="Arial"/>
                <a:cs typeface="Arial"/>
                <a:sym typeface="Arial"/>
              </a:rPr>
              <a:t>Manual Scaling</a:t>
            </a:r>
            <a:endParaRPr sz="2000">
              <a:solidFill>
                <a:schemeClr val="dk1"/>
              </a:solidFill>
              <a:latin typeface="Arial"/>
              <a:ea typeface="Arial"/>
              <a:cs typeface="Arial"/>
              <a:sym typeface="Arial"/>
            </a:endParaRPr>
          </a:p>
        </p:txBody>
      </p:sp>
      <p:grpSp>
        <p:nvGrpSpPr>
          <p:cNvPr id="5681" name="Google Shape;5681;p210"/>
          <p:cNvGrpSpPr/>
          <p:nvPr/>
        </p:nvGrpSpPr>
        <p:grpSpPr>
          <a:xfrm>
            <a:off x="2283713" y="2247137"/>
            <a:ext cx="1553210" cy="1012190"/>
            <a:chOff x="2283713" y="2247137"/>
            <a:chExt cx="1553210" cy="1012190"/>
          </a:xfrm>
        </p:grpSpPr>
        <p:sp>
          <p:nvSpPr>
            <p:cNvPr id="5682" name="Google Shape;5682;p210"/>
            <p:cNvSpPr/>
            <p:nvPr/>
          </p:nvSpPr>
          <p:spPr>
            <a:xfrm>
              <a:off x="2283713" y="2247137"/>
              <a:ext cx="1553210" cy="1012190"/>
            </a:xfrm>
            <a:custGeom>
              <a:rect b="b" l="l" r="r" t="t"/>
              <a:pathLst>
                <a:path extrusionOk="0" h="1012189" w="1553210">
                  <a:moveTo>
                    <a:pt x="1451737" y="0"/>
                  </a:moveTo>
                  <a:lnTo>
                    <a:pt x="101218" y="0"/>
                  </a:lnTo>
                  <a:lnTo>
                    <a:pt x="61829" y="7957"/>
                  </a:lnTo>
                  <a:lnTo>
                    <a:pt x="29654" y="29654"/>
                  </a:lnTo>
                  <a:lnTo>
                    <a:pt x="7957" y="61829"/>
                  </a:lnTo>
                  <a:lnTo>
                    <a:pt x="0" y="101218"/>
                  </a:lnTo>
                  <a:lnTo>
                    <a:pt x="0" y="910717"/>
                  </a:lnTo>
                  <a:lnTo>
                    <a:pt x="7957" y="950106"/>
                  </a:lnTo>
                  <a:lnTo>
                    <a:pt x="29654" y="982281"/>
                  </a:lnTo>
                  <a:lnTo>
                    <a:pt x="61829" y="1003978"/>
                  </a:lnTo>
                  <a:lnTo>
                    <a:pt x="101218" y="1011936"/>
                  </a:lnTo>
                  <a:lnTo>
                    <a:pt x="1451737" y="1011936"/>
                  </a:lnTo>
                  <a:lnTo>
                    <a:pt x="1491126" y="1003978"/>
                  </a:lnTo>
                  <a:lnTo>
                    <a:pt x="1523301" y="982281"/>
                  </a:lnTo>
                  <a:lnTo>
                    <a:pt x="1544998" y="950106"/>
                  </a:lnTo>
                  <a:lnTo>
                    <a:pt x="1552956" y="910717"/>
                  </a:lnTo>
                  <a:lnTo>
                    <a:pt x="1552956" y="101218"/>
                  </a:lnTo>
                  <a:lnTo>
                    <a:pt x="1544998" y="61829"/>
                  </a:lnTo>
                  <a:lnTo>
                    <a:pt x="1523301" y="29654"/>
                  </a:lnTo>
                  <a:lnTo>
                    <a:pt x="1491126" y="7957"/>
                  </a:lnTo>
                  <a:lnTo>
                    <a:pt x="1451737"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3" name="Google Shape;5683;p210"/>
            <p:cNvSpPr/>
            <p:nvPr/>
          </p:nvSpPr>
          <p:spPr>
            <a:xfrm>
              <a:off x="2283713" y="2247137"/>
              <a:ext cx="1553210" cy="1012190"/>
            </a:xfrm>
            <a:custGeom>
              <a:rect b="b" l="l" r="r" t="t"/>
              <a:pathLst>
                <a:path extrusionOk="0" h="1012189" w="1553210">
                  <a:moveTo>
                    <a:pt x="0" y="101218"/>
                  </a:moveTo>
                  <a:lnTo>
                    <a:pt x="7957" y="61829"/>
                  </a:lnTo>
                  <a:lnTo>
                    <a:pt x="29654" y="29654"/>
                  </a:lnTo>
                  <a:lnTo>
                    <a:pt x="61829" y="7957"/>
                  </a:lnTo>
                  <a:lnTo>
                    <a:pt x="101218" y="0"/>
                  </a:lnTo>
                  <a:lnTo>
                    <a:pt x="1451737" y="0"/>
                  </a:lnTo>
                  <a:lnTo>
                    <a:pt x="1491126" y="7957"/>
                  </a:lnTo>
                  <a:lnTo>
                    <a:pt x="1523301" y="29654"/>
                  </a:lnTo>
                  <a:lnTo>
                    <a:pt x="1544998" y="61829"/>
                  </a:lnTo>
                  <a:lnTo>
                    <a:pt x="1552956" y="101218"/>
                  </a:lnTo>
                  <a:lnTo>
                    <a:pt x="1552956" y="910717"/>
                  </a:lnTo>
                  <a:lnTo>
                    <a:pt x="1544998" y="950106"/>
                  </a:lnTo>
                  <a:lnTo>
                    <a:pt x="1523301" y="982281"/>
                  </a:lnTo>
                  <a:lnTo>
                    <a:pt x="1491126" y="1003978"/>
                  </a:lnTo>
                  <a:lnTo>
                    <a:pt x="1451737" y="1011936"/>
                  </a:lnTo>
                  <a:lnTo>
                    <a:pt x="101218" y="1011936"/>
                  </a:lnTo>
                  <a:lnTo>
                    <a:pt x="61829" y="1003978"/>
                  </a:lnTo>
                  <a:lnTo>
                    <a:pt x="29654" y="982281"/>
                  </a:lnTo>
                  <a:lnTo>
                    <a:pt x="7957" y="950106"/>
                  </a:lnTo>
                  <a:lnTo>
                    <a:pt x="0" y="910717"/>
                  </a:lnTo>
                  <a:lnTo>
                    <a:pt x="0" y="101218"/>
                  </a:lnTo>
                  <a:close/>
                </a:path>
              </a:pathLst>
            </a:custGeom>
            <a:noFill/>
            <a:ln cap="flat" cmpd="sng" w="25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684" name="Google Shape;5684;p210"/>
          <p:cNvSpPr txBox="1"/>
          <p:nvPr/>
        </p:nvSpPr>
        <p:spPr>
          <a:xfrm>
            <a:off x="2410714" y="2370200"/>
            <a:ext cx="1297940" cy="736600"/>
          </a:xfrm>
          <a:prstGeom prst="rect">
            <a:avLst/>
          </a:prstGeom>
          <a:noFill/>
          <a:ln>
            <a:noFill/>
          </a:ln>
        </p:spPr>
        <p:txBody>
          <a:bodyPr anchorCtr="0" anchor="t" bIns="0" lIns="0" spcFirstLastPara="1" rIns="0" wrap="square" tIns="38725">
            <a:spAutoFit/>
          </a:bodyPr>
          <a:lstStyle/>
          <a:p>
            <a:pPr indent="1270" lvl="0" marL="12700" marR="5080" rtl="0" algn="ctr">
              <a:lnSpc>
                <a:spcPct val="86400"/>
              </a:lnSpc>
              <a:spcBef>
                <a:spcPts val="0"/>
              </a:spcBef>
              <a:spcAft>
                <a:spcPts val="0"/>
              </a:spcAft>
              <a:buNone/>
            </a:pPr>
            <a:r>
              <a:rPr lang="en-US" sz="1300">
                <a:solidFill>
                  <a:srgbClr val="FFFFFF"/>
                </a:solidFill>
                <a:latin typeface="Arial"/>
                <a:ea typeface="Arial"/>
                <a:cs typeface="Arial"/>
                <a:sym typeface="Arial"/>
              </a:rPr>
              <a:t>Specify a new  minimum for your  Auto Scaling  group.</a:t>
            </a:r>
            <a:endParaRPr sz="1300">
              <a:solidFill>
                <a:schemeClr val="dk1"/>
              </a:solidFill>
              <a:latin typeface="Arial"/>
              <a:ea typeface="Arial"/>
              <a:cs typeface="Arial"/>
              <a:sym typeface="Arial"/>
            </a:endParaRPr>
          </a:p>
        </p:txBody>
      </p:sp>
      <p:grpSp>
        <p:nvGrpSpPr>
          <p:cNvPr id="5685" name="Google Shape;5685;p210"/>
          <p:cNvGrpSpPr/>
          <p:nvPr/>
        </p:nvGrpSpPr>
        <p:grpSpPr>
          <a:xfrm>
            <a:off x="2283714" y="3414521"/>
            <a:ext cx="1553210" cy="1012190"/>
            <a:chOff x="2283714" y="3414521"/>
            <a:chExt cx="1553210" cy="1012190"/>
          </a:xfrm>
        </p:grpSpPr>
        <p:sp>
          <p:nvSpPr>
            <p:cNvPr id="5686" name="Google Shape;5686;p210"/>
            <p:cNvSpPr/>
            <p:nvPr/>
          </p:nvSpPr>
          <p:spPr>
            <a:xfrm>
              <a:off x="2283714" y="3414521"/>
              <a:ext cx="1553210" cy="1012190"/>
            </a:xfrm>
            <a:custGeom>
              <a:rect b="b" l="l" r="r" t="t"/>
              <a:pathLst>
                <a:path extrusionOk="0" h="1012189" w="1553210">
                  <a:moveTo>
                    <a:pt x="1451737" y="0"/>
                  </a:moveTo>
                  <a:lnTo>
                    <a:pt x="101218" y="0"/>
                  </a:lnTo>
                  <a:lnTo>
                    <a:pt x="61829" y="7957"/>
                  </a:lnTo>
                  <a:lnTo>
                    <a:pt x="29654" y="29654"/>
                  </a:lnTo>
                  <a:lnTo>
                    <a:pt x="7957" y="61829"/>
                  </a:lnTo>
                  <a:lnTo>
                    <a:pt x="0" y="101218"/>
                  </a:lnTo>
                  <a:lnTo>
                    <a:pt x="0" y="910742"/>
                  </a:lnTo>
                  <a:lnTo>
                    <a:pt x="7957" y="950133"/>
                  </a:lnTo>
                  <a:lnTo>
                    <a:pt x="29654" y="982298"/>
                  </a:lnTo>
                  <a:lnTo>
                    <a:pt x="61829" y="1003984"/>
                  </a:lnTo>
                  <a:lnTo>
                    <a:pt x="101218" y="1011935"/>
                  </a:lnTo>
                  <a:lnTo>
                    <a:pt x="1451737" y="1011935"/>
                  </a:lnTo>
                  <a:lnTo>
                    <a:pt x="1491126" y="1003984"/>
                  </a:lnTo>
                  <a:lnTo>
                    <a:pt x="1523301" y="982298"/>
                  </a:lnTo>
                  <a:lnTo>
                    <a:pt x="1544998" y="950133"/>
                  </a:lnTo>
                  <a:lnTo>
                    <a:pt x="1552956" y="910742"/>
                  </a:lnTo>
                  <a:lnTo>
                    <a:pt x="1552956" y="101218"/>
                  </a:lnTo>
                  <a:lnTo>
                    <a:pt x="1544998" y="61829"/>
                  </a:lnTo>
                  <a:lnTo>
                    <a:pt x="1523301" y="29654"/>
                  </a:lnTo>
                  <a:lnTo>
                    <a:pt x="1491126" y="7957"/>
                  </a:lnTo>
                  <a:lnTo>
                    <a:pt x="1451737"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7" name="Google Shape;5687;p210"/>
            <p:cNvSpPr/>
            <p:nvPr/>
          </p:nvSpPr>
          <p:spPr>
            <a:xfrm>
              <a:off x="2283714" y="3414521"/>
              <a:ext cx="1553210" cy="1012190"/>
            </a:xfrm>
            <a:custGeom>
              <a:rect b="b" l="l" r="r" t="t"/>
              <a:pathLst>
                <a:path extrusionOk="0" h="1012189" w="1553210">
                  <a:moveTo>
                    <a:pt x="0" y="101218"/>
                  </a:moveTo>
                  <a:lnTo>
                    <a:pt x="7957" y="61829"/>
                  </a:lnTo>
                  <a:lnTo>
                    <a:pt x="29654" y="29654"/>
                  </a:lnTo>
                  <a:lnTo>
                    <a:pt x="61829" y="7957"/>
                  </a:lnTo>
                  <a:lnTo>
                    <a:pt x="101218" y="0"/>
                  </a:lnTo>
                  <a:lnTo>
                    <a:pt x="1451737" y="0"/>
                  </a:lnTo>
                  <a:lnTo>
                    <a:pt x="1491126" y="7957"/>
                  </a:lnTo>
                  <a:lnTo>
                    <a:pt x="1523301" y="29654"/>
                  </a:lnTo>
                  <a:lnTo>
                    <a:pt x="1544998" y="61829"/>
                  </a:lnTo>
                  <a:lnTo>
                    <a:pt x="1552956" y="101218"/>
                  </a:lnTo>
                  <a:lnTo>
                    <a:pt x="1552956" y="910742"/>
                  </a:lnTo>
                  <a:lnTo>
                    <a:pt x="1544998" y="950133"/>
                  </a:lnTo>
                  <a:lnTo>
                    <a:pt x="1523301" y="982298"/>
                  </a:lnTo>
                  <a:lnTo>
                    <a:pt x="1491126" y="1003984"/>
                  </a:lnTo>
                  <a:lnTo>
                    <a:pt x="1451737" y="1011935"/>
                  </a:lnTo>
                  <a:lnTo>
                    <a:pt x="101218" y="1011935"/>
                  </a:lnTo>
                  <a:lnTo>
                    <a:pt x="61829" y="1003984"/>
                  </a:lnTo>
                  <a:lnTo>
                    <a:pt x="29654" y="982298"/>
                  </a:lnTo>
                  <a:lnTo>
                    <a:pt x="7957" y="950133"/>
                  </a:lnTo>
                  <a:lnTo>
                    <a:pt x="0" y="910742"/>
                  </a:lnTo>
                  <a:lnTo>
                    <a:pt x="0" y="101218"/>
                  </a:lnTo>
                  <a:close/>
                </a:path>
              </a:pathLst>
            </a:custGeom>
            <a:noFill/>
            <a:ln cap="flat" cmpd="sng" w="25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688" name="Google Shape;5688;p210"/>
          <p:cNvSpPr txBox="1"/>
          <p:nvPr/>
        </p:nvSpPr>
        <p:spPr>
          <a:xfrm>
            <a:off x="2456433" y="3622928"/>
            <a:ext cx="1207135" cy="564515"/>
          </a:xfrm>
          <a:prstGeom prst="rect">
            <a:avLst/>
          </a:prstGeom>
          <a:noFill/>
          <a:ln>
            <a:noFill/>
          </a:ln>
        </p:spPr>
        <p:txBody>
          <a:bodyPr anchorCtr="0" anchor="t" bIns="0" lIns="0" spcFirstLastPara="1" rIns="0" wrap="square" tIns="41275">
            <a:spAutoFit/>
          </a:bodyPr>
          <a:lstStyle/>
          <a:p>
            <a:pPr indent="0" lvl="0" marL="12065" marR="5080" rtl="0" algn="ctr">
              <a:lnSpc>
                <a:spcPct val="103076"/>
              </a:lnSpc>
              <a:spcBef>
                <a:spcPts val="0"/>
              </a:spcBef>
              <a:spcAft>
                <a:spcPts val="0"/>
              </a:spcAft>
              <a:buNone/>
            </a:pPr>
            <a:r>
              <a:rPr lang="en-US" sz="1300">
                <a:solidFill>
                  <a:srgbClr val="FFFFFF"/>
                </a:solidFill>
                <a:latin typeface="Arial"/>
                <a:ea typeface="Arial"/>
                <a:cs typeface="Arial"/>
                <a:sym typeface="Arial"/>
              </a:rPr>
              <a:t>Manually invoke  Auto Scaling  policies.</a:t>
            </a:r>
            <a:endParaRPr sz="1300">
              <a:solidFill>
                <a:schemeClr val="dk1"/>
              </a:solidFill>
              <a:latin typeface="Arial"/>
              <a:ea typeface="Arial"/>
              <a:cs typeface="Arial"/>
              <a:sym typeface="Arial"/>
            </a:endParaRPr>
          </a:p>
        </p:txBody>
      </p:sp>
      <p:sp>
        <p:nvSpPr>
          <p:cNvPr id="5689" name="Google Shape;5689;p210"/>
          <p:cNvSpPr/>
          <p:nvPr/>
        </p:nvSpPr>
        <p:spPr>
          <a:xfrm>
            <a:off x="4174235" y="1240536"/>
            <a:ext cx="1941830" cy="3354704"/>
          </a:xfrm>
          <a:custGeom>
            <a:rect b="b" l="l" r="r" t="t"/>
            <a:pathLst>
              <a:path extrusionOk="0" h="3354704" w="1941829">
                <a:moveTo>
                  <a:pt x="1747392" y="0"/>
                </a:moveTo>
                <a:lnTo>
                  <a:pt x="194183" y="0"/>
                </a:lnTo>
                <a:lnTo>
                  <a:pt x="149636" y="5124"/>
                </a:lnTo>
                <a:lnTo>
                  <a:pt x="108755" y="19724"/>
                </a:lnTo>
                <a:lnTo>
                  <a:pt x="72701" y="42637"/>
                </a:lnTo>
                <a:lnTo>
                  <a:pt x="42637" y="72701"/>
                </a:lnTo>
                <a:lnTo>
                  <a:pt x="19724" y="108755"/>
                </a:lnTo>
                <a:lnTo>
                  <a:pt x="5124" y="149636"/>
                </a:lnTo>
                <a:lnTo>
                  <a:pt x="0" y="194183"/>
                </a:lnTo>
                <a:lnTo>
                  <a:pt x="0" y="3160166"/>
                </a:lnTo>
                <a:lnTo>
                  <a:pt x="5124" y="3204683"/>
                </a:lnTo>
                <a:lnTo>
                  <a:pt x="19724" y="3245550"/>
                </a:lnTo>
                <a:lnTo>
                  <a:pt x="42637" y="3281600"/>
                </a:lnTo>
                <a:lnTo>
                  <a:pt x="72701" y="3311668"/>
                </a:lnTo>
                <a:lnTo>
                  <a:pt x="108755" y="3334588"/>
                </a:lnTo>
                <a:lnTo>
                  <a:pt x="149636" y="3349195"/>
                </a:lnTo>
                <a:lnTo>
                  <a:pt x="194183" y="3354324"/>
                </a:lnTo>
                <a:lnTo>
                  <a:pt x="1747392" y="3354324"/>
                </a:lnTo>
                <a:lnTo>
                  <a:pt x="1791939" y="3349195"/>
                </a:lnTo>
                <a:lnTo>
                  <a:pt x="1832820" y="3334588"/>
                </a:lnTo>
                <a:lnTo>
                  <a:pt x="1868874" y="3311668"/>
                </a:lnTo>
                <a:lnTo>
                  <a:pt x="1898938" y="3281600"/>
                </a:lnTo>
                <a:lnTo>
                  <a:pt x="1921851" y="3245550"/>
                </a:lnTo>
                <a:lnTo>
                  <a:pt x="1936451" y="3204683"/>
                </a:lnTo>
                <a:lnTo>
                  <a:pt x="1941576" y="3160166"/>
                </a:lnTo>
                <a:lnTo>
                  <a:pt x="1941576" y="194183"/>
                </a:lnTo>
                <a:lnTo>
                  <a:pt x="1936451" y="149636"/>
                </a:lnTo>
                <a:lnTo>
                  <a:pt x="1921851" y="108755"/>
                </a:lnTo>
                <a:lnTo>
                  <a:pt x="1898938" y="72701"/>
                </a:lnTo>
                <a:lnTo>
                  <a:pt x="1868874" y="42637"/>
                </a:lnTo>
                <a:lnTo>
                  <a:pt x="1832820" y="19724"/>
                </a:lnTo>
                <a:lnTo>
                  <a:pt x="1791939" y="5124"/>
                </a:lnTo>
                <a:lnTo>
                  <a:pt x="1747392" y="0"/>
                </a:lnTo>
                <a:close/>
              </a:path>
            </a:pathLst>
          </a:custGeom>
          <a:solidFill>
            <a:srgbClr val="FDE4D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0" name="Google Shape;5690;p210"/>
          <p:cNvSpPr txBox="1"/>
          <p:nvPr/>
        </p:nvSpPr>
        <p:spPr>
          <a:xfrm>
            <a:off x="4531867" y="1421714"/>
            <a:ext cx="1229360" cy="595630"/>
          </a:xfrm>
          <a:prstGeom prst="rect">
            <a:avLst/>
          </a:prstGeom>
          <a:noFill/>
          <a:ln>
            <a:noFill/>
          </a:ln>
        </p:spPr>
        <p:txBody>
          <a:bodyPr anchorCtr="0" anchor="t" bIns="0" lIns="0" spcFirstLastPara="1" rIns="0" wrap="square" tIns="13325">
            <a:spAutoFit/>
          </a:bodyPr>
          <a:lstStyle/>
          <a:p>
            <a:pPr indent="0" lvl="0" marL="0" marR="0" rtl="0" algn="ctr">
              <a:lnSpc>
                <a:spcPct val="112000"/>
              </a:lnSpc>
              <a:spcBef>
                <a:spcPts val="0"/>
              </a:spcBef>
              <a:spcAft>
                <a:spcPts val="0"/>
              </a:spcAft>
              <a:buNone/>
            </a:pPr>
            <a:r>
              <a:rPr lang="en-US" sz="2000">
                <a:solidFill>
                  <a:srgbClr val="464646"/>
                </a:solidFill>
                <a:latin typeface="Arial"/>
                <a:ea typeface="Arial"/>
                <a:cs typeface="Arial"/>
                <a:sym typeface="Arial"/>
              </a:rPr>
              <a:t>Scheduled</a:t>
            </a:r>
            <a:endParaRPr sz="2000">
              <a:solidFill>
                <a:schemeClr val="dk1"/>
              </a:solidFill>
              <a:latin typeface="Arial"/>
              <a:ea typeface="Arial"/>
              <a:cs typeface="Arial"/>
              <a:sym typeface="Arial"/>
            </a:endParaRPr>
          </a:p>
          <a:p>
            <a:pPr indent="0" lvl="0" marL="0" marR="0" rtl="0" algn="ctr">
              <a:lnSpc>
                <a:spcPct val="112000"/>
              </a:lnSpc>
              <a:spcBef>
                <a:spcPts val="0"/>
              </a:spcBef>
              <a:spcAft>
                <a:spcPts val="0"/>
              </a:spcAft>
              <a:buNone/>
            </a:pPr>
            <a:r>
              <a:rPr lang="en-US" sz="2000">
                <a:solidFill>
                  <a:srgbClr val="464646"/>
                </a:solidFill>
                <a:latin typeface="Arial"/>
                <a:ea typeface="Arial"/>
                <a:cs typeface="Arial"/>
                <a:sym typeface="Arial"/>
              </a:rPr>
              <a:t>Scaling</a:t>
            </a:r>
            <a:endParaRPr sz="2000">
              <a:solidFill>
                <a:schemeClr val="dk1"/>
              </a:solidFill>
              <a:latin typeface="Arial"/>
              <a:ea typeface="Arial"/>
              <a:cs typeface="Arial"/>
              <a:sym typeface="Arial"/>
            </a:endParaRPr>
          </a:p>
        </p:txBody>
      </p:sp>
      <p:grpSp>
        <p:nvGrpSpPr>
          <p:cNvPr id="5691" name="Google Shape;5691;p210"/>
          <p:cNvGrpSpPr/>
          <p:nvPr/>
        </p:nvGrpSpPr>
        <p:grpSpPr>
          <a:xfrm>
            <a:off x="4370069" y="2247137"/>
            <a:ext cx="1553210" cy="2181225"/>
            <a:chOff x="4370069" y="2247137"/>
            <a:chExt cx="1553210" cy="2181225"/>
          </a:xfrm>
        </p:grpSpPr>
        <p:sp>
          <p:nvSpPr>
            <p:cNvPr id="5692" name="Google Shape;5692;p210"/>
            <p:cNvSpPr/>
            <p:nvPr/>
          </p:nvSpPr>
          <p:spPr>
            <a:xfrm>
              <a:off x="4370069" y="2247137"/>
              <a:ext cx="1553210" cy="2181225"/>
            </a:xfrm>
            <a:custGeom>
              <a:rect b="b" l="l" r="r" t="t"/>
              <a:pathLst>
                <a:path extrusionOk="0" h="2181225" w="1553210">
                  <a:moveTo>
                    <a:pt x="1397634" y="0"/>
                  </a:moveTo>
                  <a:lnTo>
                    <a:pt x="155320" y="0"/>
                  </a:lnTo>
                  <a:lnTo>
                    <a:pt x="106200" y="7911"/>
                  </a:lnTo>
                  <a:lnTo>
                    <a:pt x="63559" y="29947"/>
                  </a:lnTo>
                  <a:lnTo>
                    <a:pt x="29947" y="63559"/>
                  </a:lnTo>
                  <a:lnTo>
                    <a:pt x="7911" y="106200"/>
                  </a:lnTo>
                  <a:lnTo>
                    <a:pt x="0" y="155320"/>
                  </a:lnTo>
                  <a:lnTo>
                    <a:pt x="0" y="2025548"/>
                  </a:lnTo>
                  <a:lnTo>
                    <a:pt x="7911" y="2074632"/>
                  </a:lnTo>
                  <a:lnTo>
                    <a:pt x="29947" y="2117262"/>
                  </a:lnTo>
                  <a:lnTo>
                    <a:pt x="63559" y="2150879"/>
                  </a:lnTo>
                  <a:lnTo>
                    <a:pt x="106200" y="2172926"/>
                  </a:lnTo>
                  <a:lnTo>
                    <a:pt x="155320" y="2180844"/>
                  </a:lnTo>
                  <a:lnTo>
                    <a:pt x="1397634" y="2180844"/>
                  </a:lnTo>
                  <a:lnTo>
                    <a:pt x="1446755" y="2172926"/>
                  </a:lnTo>
                  <a:lnTo>
                    <a:pt x="1489396" y="2150879"/>
                  </a:lnTo>
                  <a:lnTo>
                    <a:pt x="1523008" y="2117262"/>
                  </a:lnTo>
                  <a:lnTo>
                    <a:pt x="1545044" y="2074632"/>
                  </a:lnTo>
                  <a:lnTo>
                    <a:pt x="1552955" y="2025548"/>
                  </a:lnTo>
                  <a:lnTo>
                    <a:pt x="1552955" y="155320"/>
                  </a:lnTo>
                  <a:lnTo>
                    <a:pt x="1545044" y="106200"/>
                  </a:lnTo>
                  <a:lnTo>
                    <a:pt x="1523008" y="63559"/>
                  </a:lnTo>
                  <a:lnTo>
                    <a:pt x="1489396" y="29947"/>
                  </a:lnTo>
                  <a:lnTo>
                    <a:pt x="1446755" y="7911"/>
                  </a:lnTo>
                  <a:lnTo>
                    <a:pt x="1397634"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3" name="Google Shape;5693;p210"/>
            <p:cNvSpPr/>
            <p:nvPr/>
          </p:nvSpPr>
          <p:spPr>
            <a:xfrm>
              <a:off x="4370069" y="2247137"/>
              <a:ext cx="1553210" cy="2181225"/>
            </a:xfrm>
            <a:custGeom>
              <a:rect b="b" l="l" r="r" t="t"/>
              <a:pathLst>
                <a:path extrusionOk="0" h="2181225" w="1553210">
                  <a:moveTo>
                    <a:pt x="0" y="155320"/>
                  </a:moveTo>
                  <a:lnTo>
                    <a:pt x="7911" y="106200"/>
                  </a:lnTo>
                  <a:lnTo>
                    <a:pt x="29947" y="63559"/>
                  </a:lnTo>
                  <a:lnTo>
                    <a:pt x="63559" y="29947"/>
                  </a:lnTo>
                  <a:lnTo>
                    <a:pt x="106200" y="7911"/>
                  </a:lnTo>
                  <a:lnTo>
                    <a:pt x="155320" y="0"/>
                  </a:lnTo>
                  <a:lnTo>
                    <a:pt x="1397634" y="0"/>
                  </a:lnTo>
                  <a:lnTo>
                    <a:pt x="1446755" y="7911"/>
                  </a:lnTo>
                  <a:lnTo>
                    <a:pt x="1489396" y="29947"/>
                  </a:lnTo>
                  <a:lnTo>
                    <a:pt x="1523008" y="63559"/>
                  </a:lnTo>
                  <a:lnTo>
                    <a:pt x="1545044" y="106200"/>
                  </a:lnTo>
                  <a:lnTo>
                    <a:pt x="1552955" y="155320"/>
                  </a:lnTo>
                  <a:lnTo>
                    <a:pt x="1552955" y="2025548"/>
                  </a:lnTo>
                  <a:lnTo>
                    <a:pt x="1545044" y="2074632"/>
                  </a:lnTo>
                  <a:lnTo>
                    <a:pt x="1523008" y="2117262"/>
                  </a:lnTo>
                  <a:lnTo>
                    <a:pt x="1489396" y="2150879"/>
                  </a:lnTo>
                  <a:lnTo>
                    <a:pt x="1446755" y="2172926"/>
                  </a:lnTo>
                  <a:lnTo>
                    <a:pt x="1397634" y="2180844"/>
                  </a:lnTo>
                  <a:lnTo>
                    <a:pt x="155320" y="2180844"/>
                  </a:lnTo>
                  <a:lnTo>
                    <a:pt x="106200" y="2172926"/>
                  </a:lnTo>
                  <a:lnTo>
                    <a:pt x="63559" y="2150879"/>
                  </a:lnTo>
                  <a:lnTo>
                    <a:pt x="29947" y="2117262"/>
                  </a:lnTo>
                  <a:lnTo>
                    <a:pt x="7911" y="2074632"/>
                  </a:lnTo>
                  <a:lnTo>
                    <a:pt x="0" y="2025548"/>
                  </a:lnTo>
                  <a:lnTo>
                    <a:pt x="0" y="155320"/>
                  </a:lnTo>
                  <a:close/>
                </a:path>
              </a:pathLst>
            </a:custGeom>
            <a:noFill/>
            <a:ln cap="flat" cmpd="sng" w="25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694" name="Google Shape;5694;p210"/>
          <p:cNvSpPr txBox="1"/>
          <p:nvPr/>
        </p:nvSpPr>
        <p:spPr>
          <a:xfrm>
            <a:off x="4435602" y="2953334"/>
            <a:ext cx="1419860" cy="737235"/>
          </a:xfrm>
          <a:prstGeom prst="rect">
            <a:avLst/>
          </a:prstGeom>
          <a:noFill/>
          <a:ln>
            <a:noFill/>
          </a:ln>
        </p:spPr>
        <p:txBody>
          <a:bodyPr anchorCtr="0" anchor="t" bIns="0" lIns="0" spcFirstLastPara="1" rIns="0" wrap="square" tIns="39350">
            <a:spAutoFit/>
          </a:bodyPr>
          <a:lstStyle/>
          <a:p>
            <a:pPr indent="634" lvl="0" marL="12700" marR="5080" rtl="0" algn="ctr">
              <a:lnSpc>
                <a:spcPct val="86500"/>
              </a:lnSpc>
              <a:spcBef>
                <a:spcPts val="0"/>
              </a:spcBef>
              <a:spcAft>
                <a:spcPts val="0"/>
              </a:spcAft>
              <a:buNone/>
            </a:pPr>
            <a:r>
              <a:rPr lang="en-US" sz="1300">
                <a:solidFill>
                  <a:srgbClr val="FFFFFF"/>
                </a:solidFill>
                <a:latin typeface="Arial"/>
                <a:ea typeface="Arial"/>
                <a:cs typeface="Arial"/>
                <a:sym typeface="Arial"/>
              </a:rPr>
              <a:t>Scaling functions  are performed as a  function of time  and date.</a:t>
            </a:r>
            <a:endParaRPr sz="1300">
              <a:solidFill>
                <a:schemeClr val="dk1"/>
              </a:solidFill>
              <a:latin typeface="Arial"/>
              <a:ea typeface="Arial"/>
              <a:cs typeface="Arial"/>
              <a:sym typeface="Arial"/>
            </a:endParaRPr>
          </a:p>
        </p:txBody>
      </p:sp>
      <p:sp>
        <p:nvSpPr>
          <p:cNvPr id="5695" name="Google Shape;5695;p210"/>
          <p:cNvSpPr/>
          <p:nvPr/>
        </p:nvSpPr>
        <p:spPr>
          <a:xfrm>
            <a:off x="6260591" y="1240536"/>
            <a:ext cx="1941830" cy="3354704"/>
          </a:xfrm>
          <a:custGeom>
            <a:rect b="b" l="l" r="r" t="t"/>
            <a:pathLst>
              <a:path extrusionOk="0" h="3354704" w="1941829">
                <a:moveTo>
                  <a:pt x="1747392" y="0"/>
                </a:moveTo>
                <a:lnTo>
                  <a:pt x="194183" y="0"/>
                </a:lnTo>
                <a:lnTo>
                  <a:pt x="149636" y="5124"/>
                </a:lnTo>
                <a:lnTo>
                  <a:pt x="108755" y="19724"/>
                </a:lnTo>
                <a:lnTo>
                  <a:pt x="72701" y="42637"/>
                </a:lnTo>
                <a:lnTo>
                  <a:pt x="42637" y="72701"/>
                </a:lnTo>
                <a:lnTo>
                  <a:pt x="19724" y="108755"/>
                </a:lnTo>
                <a:lnTo>
                  <a:pt x="5124" y="149636"/>
                </a:lnTo>
                <a:lnTo>
                  <a:pt x="0" y="194183"/>
                </a:lnTo>
                <a:lnTo>
                  <a:pt x="0" y="3160166"/>
                </a:lnTo>
                <a:lnTo>
                  <a:pt x="5124" y="3204683"/>
                </a:lnTo>
                <a:lnTo>
                  <a:pt x="19724" y="3245550"/>
                </a:lnTo>
                <a:lnTo>
                  <a:pt x="42637" y="3281600"/>
                </a:lnTo>
                <a:lnTo>
                  <a:pt x="72701" y="3311668"/>
                </a:lnTo>
                <a:lnTo>
                  <a:pt x="108755" y="3334588"/>
                </a:lnTo>
                <a:lnTo>
                  <a:pt x="149636" y="3349195"/>
                </a:lnTo>
                <a:lnTo>
                  <a:pt x="194183" y="3354324"/>
                </a:lnTo>
                <a:lnTo>
                  <a:pt x="1747392" y="3354324"/>
                </a:lnTo>
                <a:lnTo>
                  <a:pt x="1791939" y="3349195"/>
                </a:lnTo>
                <a:lnTo>
                  <a:pt x="1832820" y="3334588"/>
                </a:lnTo>
                <a:lnTo>
                  <a:pt x="1868874" y="3311668"/>
                </a:lnTo>
                <a:lnTo>
                  <a:pt x="1898938" y="3281600"/>
                </a:lnTo>
                <a:lnTo>
                  <a:pt x="1921851" y="3245550"/>
                </a:lnTo>
                <a:lnTo>
                  <a:pt x="1936451" y="3204683"/>
                </a:lnTo>
                <a:lnTo>
                  <a:pt x="1941576" y="3160166"/>
                </a:lnTo>
                <a:lnTo>
                  <a:pt x="1941576" y="194183"/>
                </a:lnTo>
                <a:lnTo>
                  <a:pt x="1936451" y="149636"/>
                </a:lnTo>
                <a:lnTo>
                  <a:pt x="1921851" y="108755"/>
                </a:lnTo>
                <a:lnTo>
                  <a:pt x="1898938" y="72701"/>
                </a:lnTo>
                <a:lnTo>
                  <a:pt x="1868874" y="42637"/>
                </a:lnTo>
                <a:lnTo>
                  <a:pt x="1832820" y="19724"/>
                </a:lnTo>
                <a:lnTo>
                  <a:pt x="1791939" y="5124"/>
                </a:lnTo>
                <a:lnTo>
                  <a:pt x="1747392" y="0"/>
                </a:lnTo>
                <a:close/>
              </a:path>
            </a:pathLst>
          </a:custGeom>
          <a:solidFill>
            <a:srgbClr val="FDE4D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6" name="Google Shape;5696;p210"/>
          <p:cNvSpPr txBox="1"/>
          <p:nvPr/>
        </p:nvSpPr>
        <p:spPr>
          <a:xfrm>
            <a:off x="6533133" y="1421714"/>
            <a:ext cx="1398905" cy="595630"/>
          </a:xfrm>
          <a:prstGeom prst="rect">
            <a:avLst/>
          </a:prstGeom>
          <a:noFill/>
          <a:ln>
            <a:noFill/>
          </a:ln>
        </p:spPr>
        <p:txBody>
          <a:bodyPr anchorCtr="0" anchor="t" bIns="0" lIns="0" spcFirstLastPara="1" rIns="0" wrap="square" tIns="13325">
            <a:spAutoFit/>
          </a:bodyPr>
          <a:lstStyle/>
          <a:p>
            <a:pPr indent="0" lvl="0" marL="0" marR="0" rtl="0" algn="ctr">
              <a:lnSpc>
                <a:spcPct val="112000"/>
              </a:lnSpc>
              <a:spcBef>
                <a:spcPts val="0"/>
              </a:spcBef>
              <a:spcAft>
                <a:spcPts val="0"/>
              </a:spcAft>
              <a:buNone/>
            </a:pPr>
            <a:r>
              <a:rPr lang="en-US" sz="2000">
                <a:solidFill>
                  <a:srgbClr val="464646"/>
                </a:solidFill>
                <a:latin typeface="Arial"/>
                <a:ea typeface="Arial"/>
                <a:cs typeface="Arial"/>
                <a:sym typeface="Arial"/>
              </a:rPr>
              <a:t>On Demand</a:t>
            </a:r>
            <a:endParaRPr sz="2000">
              <a:solidFill>
                <a:schemeClr val="dk1"/>
              </a:solidFill>
              <a:latin typeface="Arial"/>
              <a:ea typeface="Arial"/>
              <a:cs typeface="Arial"/>
              <a:sym typeface="Arial"/>
            </a:endParaRPr>
          </a:p>
          <a:p>
            <a:pPr indent="0" lvl="0" marL="635" marR="0" rtl="0" algn="ctr">
              <a:lnSpc>
                <a:spcPct val="112000"/>
              </a:lnSpc>
              <a:spcBef>
                <a:spcPts val="0"/>
              </a:spcBef>
              <a:spcAft>
                <a:spcPts val="0"/>
              </a:spcAft>
              <a:buNone/>
            </a:pPr>
            <a:r>
              <a:rPr lang="en-US" sz="2000">
                <a:solidFill>
                  <a:srgbClr val="464646"/>
                </a:solidFill>
                <a:latin typeface="Arial"/>
                <a:ea typeface="Arial"/>
                <a:cs typeface="Arial"/>
                <a:sym typeface="Arial"/>
              </a:rPr>
              <a:t>Scaling</a:t>
            </a:r>
            <a:endParaRPr sz="2000">
              <a:solidFill>
                <a:schemeClr val="dk1"/>
              </a:solidFill>
              <a:latin typeface="Arial"/>
              <a:ea typeface="Arial"/>
              <a:cs typeface="Arial"/>
              <a:sym typeface="Arial"/>
            </a:endParaRPr>
          </a:p>
        </p:txBody>
      </p:sp>
      <p:grpSp>
        <p:nvGrpSpPr>
          <p:cNvPr id="5697" name="Google Shape;5697;p210"/>
          <p:cNvGrpSpPr/>
          <p:nvPr/>
        </p:nvGrpSpPr>
        <p:grpSpPr>
          <a:xfrm>
            <a:off x="6456426" y="2247137"/>
            <a:ext cx="1553210" cy="1012190"/>
            <a:chOff x="6456426" y="2247137"/>
            <a:chExt cx="1553210" cy="1012190"/>
          </a:xfrm>
        </p:grpSpPr>
        <p:sp>
          <p:nvSpPr>
            <p:cNvPr id="5698" name="Google Shape;5698;p210"/>
            <p:cNvSpPr/>
            <p:nvPr/>
          </p:nvSpPr>
          <p:spPr>
            <a:xfrm>
              <a:off x="6456426" y="2247137"/>
              <a:ext cx="1553210" cy="1012190"/>
            </a:xfrm>
            <a:custGeom>
              <a:rect b="b" l="l" r="r" t="t"/>
              <a:pathLst>
                <a:path extrusionOk="0" h="1012189" w="1553209">
                  <a:moveTo>
                    <a:pt x="1451737" y="0"/>
                  </a:moveTo>
                  <a:lnTo>
                    <a:pt x="101219" y="0"/>
                  </a:lnTo>
                  <a:lnTo>
                    <a:pt x="61829" y="7957"/>
                  </a:lnTo>
                  <a:lnTo>
                    <a:pt x="29654" y="29654"/>
                  </a:lnTo>
                  <a:lnTo>
                    <a:pt x="7957" y="61829"/>
                  </a:lnTo>
                  <a:lnTo>
                    <a:pt x="0" y="101218"/>
                  </a:lnTo>
                  <a:lnTo>
                    <a:pt x="0" y="910717"/>
                  </a:lnTo>
                  <a:lnTo>
                    <a:pt x="7957" y="950106"/>
                  </a:lnTo>
                  <a:lnTo>
                    <a:pt x="29654" y="982281"/>
                  </a:lnTo>
                  <a:lnTo>
                    <a:pt x="61829" y="1003978"/>
                  </a:lnTo>
                  <a:lnTo>
                    <a:pt x="101219" y="1011936"/>
                  </a:lnTo>
                  <a:lnTo>
                    <a:pt x="1451737" y="1011936"/>
                  </a:lnTo>
                  <a:lnTo>
                    <a:pt x="1491126" y="1003978"/>
                  </a:lnTo>
                  <a:lnTo>
                    <a:pt x="1523301" y="982281"/>
                  </a:lnTo>
                  <a:lnTo>
                    <a:pt x="1544998" y="950106"/>
                  </a:lnTo>
                  <a:lnTo>
                    <a:pt x="1552955" y="910717"/>
                  </a:lnTo>
                  <a:lnTo>
                    <a:pt x="1552955" y="101218"/>
                  </a:lnTo>
                  <a:lnTo>
                    <a:pt x="1544998" y="61829"/>
                  </a:lnTo>
                  <a:lnTo>
                    <a:pt x="1523301" y="29654"/>
                  </a:lnTo>
                  <a:lnTo>
                    <a:pt x="1491126" y="7957"/>
                  </a:lnTo>
                  <a:lnTo>
                    <a:pt x="1451737"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9" name="Google Shape;5699;p210"/>
            <p:cNvSpPr/>
            <p:nvPr/>
          </p:nvSpPr>
          <p:spPr>
            <a:xfrm>
              <a:off x="6456426" y="2247137"/>
              <a:ext cx="1553210" cy="1012190"/>
            </a:xfrm>
            <a:custGeom>
              <a:rect b="b" l="l" r="r" t="t"/>
              <a:pathLst>
                <a:path extrusionOk="0" h="1012189" w="1553209">
                  <a:moveTo>
                    <a:pt x="0" y="101218"/>
                  </a:moveTo>
                  <a:lnTo>
                    <a:pt x="7957" y="61829"/>
                  </a:lnTo>
                  <a:lnTo>
                    <a:pt x="29654" y="29654"/>
                  </a:lnTo>
                  <a:lnTo>
                    <a:pt x="61829" y="7957"/>
                  </a:lnTo>
                  <a:lnTo>
                    <a:pt x="101219" y="0"/>
                  </a:lnTo>
                  <a:lnTo>
                    <a:pt x="1451737" y="0"/>
                  </a:lnTo>
                  <a:lnTo>
                    <a:pt x="1491126" y="7957"/>
                  </a:lnTo>
                  <a:lnTo>
                    <a:pt x="1523301" y="29654"/>
                  </a:lnTo>
                  <a:lnTo>
                    <a:pt x="1544998" y="61829"/>
                  </a:lnTo>
                  <a:lnTo>
                    <a:pt x="1552955" y="101218"/>
                  </a:lnTo>
                  <a:lnTo>
                    <a:pt x="1552955" y="910717"/>
                  </a:lnTo>
                  <a:lnTo>
                    <a:pt x="1544998" y="950106"/>
                  </a:lnTo>
                  <a:lnTo>
                    <a:pt x="1523301" y="982281"/>
                  </a:lnTo>
                  <a:lnTo>
                    <a:pt x="1491126" y="1003978"/>
                  </a:lnTo>
                  <a:lnTo>
                    <a:pt x="1451737" y="1011936"/>
                  </a:lnTo>
                  <a:lnTo>
                    <a:pt x="101219" y="1011936"/>
                  </a:lnTo>
                  <a:lnTo>
                    <a:pt x="61829" y="1003978"/>
                  </a:lnTo>
                  <a:lnTo>
                    <a:pt x="29654" y="982281"/>
                  </a:lnTo>
                  <a:lnTo>
                    <a:pt x="7957" y="950106"/>
                  </a:lnTo>
                  <a:lnTo>
                    <a:pt x="0" y="910717"/>
                  </a:lnTo>
                  <a:lnTo>
                    <a:pt x="0" y="101218"/>
                  </a:lnTo>
                  <a:close/>
                </a:path>
              </a:pathLst>
            </a:custGeom>
            <a:noFill/>
            <a:ln cap="flat" cmpd="sng" w="25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700" name="Google Shape;5700;p210"/>
          <p:cNvSpPr txBox="1"/>
          <p:nvPr/>
        </p:nvSpPr>
        <p:spPr>
          <a:xfrm>
            <a:off x="6527672" y="2455544"/>
            <a:ext cx="1412240" cy="564515"/>
          </a:xfrm>
          <a:prstGeom prst="rect">
            <a:avLst/>
          </a:prstGeom>
          <a:noFill/>
          <a:ln>
            <a:noFill/>
          </a:ln>
        </p:spPr>
        <p:txBody>
          <a:bodyPr anchorCtr="0" anchor="t" bIns="0" lIns="0" spcFirstLastPara="1" rIns="0" wrap="square" tIns="41275">
            <a:spAutoFit/>
          </a:bodyPr>
          <a:lstStyle/>
          <a:p>
            <a:pPr indent="0" lvl="0" marL="12700" marR="5080" rtl="0" algn="ctr">
              <a:lnSpc>
                <a:spcPct val="103076"/>
              </a:lnSpc>
              <a:spcBef>
                <a:spcPts val="0"/>
              </a:spcBef>
              <a:spcAft>
                <a:spcPts val="0"/>
              </a:spcAft>
              <a:buNone/>
            </a:pPr>
            <a:r>
              <a:rPr lang="en-US" sz="1300">
                <a:solidFill>
                  <a:srgbClr val="FFFFFF"/>
                </a:solidFill>
                <a:latin typeface="Arial"/>
                <a:ea typeface="Arial"/>
                <a:cs typeface="Arial"/>
                <a:sym typeface="Arial"/>
              </a:rPr>
              <a:t>You create a policy  to scale your  resources.</a:t>
            </a:r>
            <a:endParaRPr sz="1300">
              <a:solidFill>
                <a:schemeClr val="dk1"/>
              </a:solidFill>
              <a:latin typeface="Arial"/>
              <a:ea typeface="Arial"/>
              <a:cs typeface="Arial"/>
              <a:sym typeface="Arial"/>
            </a:endParaRPr>
          </a:p>
        </p:txBody>
      </p:sp>
      <p:grpSp>
        <p:nvGrpSpPr>
          <p:cNvPr id="5701" name="Google Shape;5701;p210"/>
          <p:cNvGrpSpPr/>
          <p:nvPr/>
        </p:nvGrpSpPr>
        <p:grpSpPr>
          <a:xfrm>
            <a:off x="6456425" y="3414521"/>
            <a:ext cx="1553210" cy="1012190"/>
            <a:chOff x="6456425" y="3414521"/>
            <a:chExt cx="1553210" cy="1012190"/>
          </a:xfrm>
        </p:grpSpPr>
        <p:sp>
          <p:nvSpPr>
            <p:cNvPr id="5702" name="Google Shape;5702;p210"/>
            <p:cNvSpPr/>
            <p:nvPr/>
          </p:nvSpPr>
          <p:spPr>
            <a:xfrm>
              <a:off x="6456425" y="3414521"/>
              <a:ext cx="1553210" cy="1012190"/>
            </a:xfrm>
            <a:custGeom>
              <a:rect b="b" l="l" r="r" t="t"/>
              <a:pathLst>
                <a:path extrusionOk="0" h="1012189" w="1553209">
                  <a:moveTo>
                    <a:pt x="1451737" y="0"/>
                  </a:moveTo>
                  <a:lnTo>
                    <a:pt x="101219" y="0"/>
                  </a:lnTo>
                  <a:lnTo>
                    <a:pt x="61829" y="7957"/>
                  </a:lnTo>
                  <a:lnTo>
                    <a:pt x="29654" y="29654"/>
                  </a:lnTo>
                  <a:lnTo>
                    <a:pt x="7957" y="61829"/>
                  </a:lnTo>
                  <a:lnTo>
                    <a:pt x="0" y="101218"/>
                  </a:lnTo>
                  <a:lnTo>
                    <a:pt x="0" y="910742"/>
                  </a:lnTo>
                  <a:lnTo>
                    <a:pt x="7957" y="950133"/>
                  </a:lnTo>
                  <a:lnTo>
                    <a:pt x="29654" y="982298"/>
                  </a:lnTo>
                  <a:lnTo>
                    <a:pt x="61829" y="1003984"/>
                  </a:lnTo>
                  <a:lnTo>
                    <a:pt x="101219" y="1011935"/>
                  </a:lnTo>
                  <a:lnTo>
                    <a:pt x="1451737" y="1011935"/>
                  </a:lnTo>
                  <a:lnTo>
                    <a:pt x="1491126" y="1003984"/>
                  </a:lnTo>
                  <a:lnTo>
                    <a:pt x="1523301" y="982298"/>
                  </a:lnTo>
                  <a:lnTo>
                    <a:pt x="1544998" y="950133"/>
                  </a:lnTo>
                  <a:lnTo>
                    <a:pt x="1552955" y="910742"/>
                  </a:lnTo>
                  <a:lnTo>
                    <a:pt x="1552955" y="101218"/>
                  </a:lnTo>
                  <a:lnTo>
                    <a:pt x="1544998" y="61829"/>
                  </a:lnTo>
                  <a:lnTo>
                    <a:pt x="1523301" y="29654"/>
                  </a:lnTo>
                  <a:lnTo>
                    <a:pt x="1491126" y="7957"/>
                  </a:lnTo>
                  <a:lnTo>
                    <a:pt x="1451737"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3" name="Google Shape;5703;p210"/>
            <p:cNvSpPr/>
            <p:nvPr/>
          </p:nvSpPr>
          <p:spPr>
            <a:xfrm>
              <a:off x="6456425" y="3414521"/>
              <a:ext cx="1553210" cy="1012190"/>
            </a:xfrm>
            <a:custGeom>
              <a:rect b="b" l="l" r="r" t="t"/>
              <a:pathLst>
                <a:path extrusionOk="0" h="1012189" w="1553209">
                  <a:moveTo>
                    <a:pt x="0" y="101218"/>
                  </a:moveTo>
                  <a:lnTo>
                    <a:pt x="7957" y="61829"/>
                  </a:lnTo>
                  <a:lnTo>
                    <a:pt x="29654" y="29654"/>
                  </a:lnTo>
                  <a:lnTo>
                    <a:pt x="61829" y="7957"/>
                  </a:lnTo>
                  <a:lnTo>
                    <a:pt x="101219" y="0"/>
                  </a:lnTo>
                  <a:lnTo>
                    <a:pt x="1451737" y="0"/>
                  </a:lnTo>
                  <a:lnTo>
                    <a:pt x="1491126" y="7957"/>
                  </a:lnTo>
                  <a:lnTo>
                    <a:pt x="1523301" y="29654"/>
                  </a:lnTo>
                  <a:lnTo>
                    <a:pt x="1544998" y="61829"/>
                  </a:lnTo>
                  <a:lnTo>
                    <a:pt x="1552955" y="101218"/>
                  </a:lnTo>
                  <a:lnTo>
                    <a:pt x="1552955" y="910742"/>
                  </a:lnTo>
                  <a:lnTo>
                    <a:pt x="1544998" y="950133"/>
                  </a:lnTo>
                  <a:lnTo>
                    <a:pt x="1523301" y="982298"/>
                  </a:lnTo>
                  <a:lnTo>
                    <a:pt x="1491126" y="1003984"/>
                  </a:lnTo>
                  <a:lnTo>
                    <a:pt x="1451737" y="1011935"/>
                  </a:lnTo>
                  <a:lnTo>
                    <a:pt x="101219" y="1011935"/>
                  </a:lnTo>
                  <a:lnTo>
                    <a:pt x="61829" y="1003984"/>
                  </a:lnTo>
                  <a:lnTo>
                    <a:pt x="29654" y="982298"/>
                  </a:lnTo>
                  <a:lnTo>
                    <a:pt x="7957" y="950133"/>
                  </a:lnTo>
                  <a:lnTo>
                    <a:pt x="0" y="910742"/>
                  </a:lnTo>
                  <a:lnTo>
                    <a:pt x="0" y="101218"/>
                  </a:lnTo>
                  <a:close/>
                </a:path>
              </a:pathLst>
            </a:custGeom>
            <a:noFill/>
            <a:ln cap="flat" cmpd="sng" w="25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704" name="Google Shape;5704;p210"/>
          <p:cNvSpPr txBox="1"/>
          <p:nvPr/>
        </p:nvSpPr>
        <p:spPr>
          <a:xfrm>
            <a:off x="6669405" y="3537330"/>
            <a:ext cx="1126490" cy="737235"/>
          </a:xfrm>
          <a:prstGeom prst="rect">
            <a:avLst/>
          </a:prstGeom>
          <a:noFill/>
          <a:ln>
            <a:noFill/>
          </a:ln>
        </p:spPr>
        <p:txBody>
          <a:bodyPr anchorCtr="0" anchor="t" bIns="0" lIns="0" spcFirstLastPara="1" rIns="0" wrap="square" tIns="38725">
            <a:spAutoFit/>
          </a:bodyPr>
          <a:lstStyle/>
          <a:p>
            <a:pPr indent="0" lvl="0" marL="12065" marR="5080" rtl="0" algn="ctr">
              <a:lnSpc>
                <a:spcPct val="86500"/>
              </a:lnSpc>
              <a:spcBef>
                <a:spcPts val="0"/>
              </a:spcBef>
              <a:spcAft>
                <a:spcPts val="0"/>
              </a:spcAft>
              <a:buNone/>
            </a:pPr>
            <a:r>
              <a:rPr lang="en-US" sz="1300">
                <a:solidFill>
                  <a:srgbClr val="FFFFFF"/>
                </a:solidFill>
                <a:latin typeface="Arial"/>
                <a:ea typeface="Arial"/>
                <a:cs typeface="Arial"/>
                <a:sym typeface="Arial"/>
              </a:rPr>
              <a:t>Define when to  scale using  CloudWatch  Alarms.</a:t>
            </a:r>
            <a:endParaRPr sz="1300">
              <a:solidFill>
                <a:schemeClr val="dk1"/>
              </a:solidFill>
              <a:latin typeface="Arial"/>
              <a:ea typeface="Arial"/>
              <a:cs typeface="Arial"/>
              <a:sym typeface="Arial"/>
            </a:endParaRPr>
          </a:p>
        </p:txBody>
      </p:sp>
      <p:grpSp>
        <p:nvGrpSpPr>
          <p:cNvPr id="5705" name="Google Shape;5705;p210"/>
          <p:cNvGrpSpPr/>
          <p:nvPr/>
        </p:nvGrpSpPr>
        <p:grpSpPr>
          <a:xfrm>
            <a:off x="7930134" y="125729"/>
            <a:ext cx="1096010" cy="1000125"/>
            <a:chOff x="7930134" y="125729"/>
            <a:chExt cx="1096010" cy="1000125"/>
          </a:xfrm>
        </p:grpSpPr>
        <p:sp>
          <p:nvSpPr>
            <p:cNvPr id="5706" name="Google Shape;5706;p210"/>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7" name="Google Shape;5707;p210"/>
            <p:cNvSpPr/>
            <p:nvPr/>
          </p:nvSpPr>
          <p:spPr>
            <a:xfrm>
              <a:off x="8100060" y="395922"/>
              <a:ext cx="769620" cy="384175"/>
            </a:xfrm>
            <a:custGeom>
              <a:rect b="b" l="l" r="r" t="t"/>
              <a:pathLst>
                <a:path extrusionOk="0" h="384175" w="769620">
                  <a:moveTo>
                    <a:pt x="136715" y="269481"/>
                  </a:moveTo>
                  <a:lnTo>
                    <a:pt x="0" y="269481"/>
                  </a:lnTo>
                  <a:lnTo>
                    <a:pt x="0" y="303288"/>
                  </a:lnTo>
                  <a:lnTo>
                    <a:pt x="136715" y="303288"/>
                  </a:lnTo>
                  <a:lnTo>
                    <a:pt x="136715" y="269481"/>
                  </a:lnTo>
                  <a:close/>
                </a:path>
                <a:path extrusionOk="0" h="384175" w="769620">
                  <a:moveTo>
                    <a:pt x="285343" y="0"/>
                  </a:moveTo>
                  <a:lnTo>
                    <a:pt x="225882" y="0"/>
                  </a:lnTo>
                  <a:lnTo>
                    <a:pt x="225882" y="33820"/>
                  </a:lnTo>
                  <a:lnTo>
                    <a:pt x="285343" y="33820"/>
                  </a:lnTo>
                  <a:lnTo>
                    <a:pt x="285343" y="0"/>
                  </a:lnTo>
                  <a:close/>
                </a:path>
                <a:path extrusionOk="0" h="384175" w="769620">
                  <a:moveTo>
                    <a:pt x="369557" y="190931"/>
                  </a:moveTo>
                  <a:lnTo>
                    <a:pt x="285343" y="105410"/>
                  </a:lnTo>
                  <a:lnTo>
                    <a:pt x="285343" y="139230"/>
                  </a:lnTo>
                  <a:lnTo>
                    <a:pt x="369557" y="224726"/>
                  </a:lnTo>
                  <a:lnTo>
                    <a:pt x="369557" y="190931"/>
                  </a:lnTo>
                  <a:close/>
                </a:path>
                <a:path extrusionOk="0" h="384175" w="769620">
                  <a:moveTo>
                    <a:pt x="485470" y="107403"/>
                  </a:moveTo>
                  <a:lnTo>
                    <a:pt x="405218" y="190931"/>
                  </a:lnTo>
                  <a:lnTo>
                    <a:pt x="405218" y="224726"/>
                  </a:lnTo>
                  <a:lnTo>
                    <a:pt x="485470" y="141211"/>
                  </a:lnTo>
                  <a:lnTo>
                    <a:pt x="485470" y="107403"/>
                  </a:lnTo>
                  <a:close/>
                </a:path>
                <a:path extrusionOk="0" h="384175" w="769620">
                  <a:moveTo>
                    <a:pt x="544918" y="0"/>
                  </a:moveTo>
                  <a:lnTo>
                    <a:pt x="485470" y="0"/>
                  </a:lnTo>
                  <a:lnTo>
                    <a:pt x="485470" y="33820"/>
                  </a:lnTo>
                  <a:lnTo>
                    <a:pt x="544918" y="33820"/>
                  </a:lnTo>
                  <a:lnTo>
                    <a:pt x="544918" y="0"/>
                  </a:lnTo>
                  <a:close/>
                </a:path>
                <a:path extrusionOk="0" h="384175" w="769620">
                  <a:moveTo>
                    <a:pt x="636066" y="350037"/>
                  </a:moveTo>
                  <a:lnTo>
                    <a:pt x="474573" y="189941"/>
                  </a:lnTo>
                  <a:lnTo>
                    <a:pt x="474573" y="223735"/>
                  </a:lnTo>
                  <a:lnTo>
                    <a:pt x="636066" y="383832"/>
                  </a:lnTo>
                  <a:lnTo>
                    <a:pt x="636066" y="350037"/>
                  </a:lnTo>
                  <a:close/>
                </a:path>
                <a:path extrusionOk="0" h="384175" w="769620">
                  <a:moveTo>
                    <a:pt x="769594" y="269481"/>
                  </a:moveTo>
                  <a:lnTo>
                    <a:pt x="636066" y="269481"/>
                  </a:lnTo>
                  <a:lnTo>
                    <a:pt x="636066" y="303288"/>
                  </a:lnTo>
                  <a:lnTo>
                    <a:pt x="769594" y="303288"/>
                  </a:lnTo>
                  <a:lnTo>
                    <a:pt x="769594" y="269481"/>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8" name="Google Shape;5708;p210"/>
            <p:cNvSpPr/>
            <p:nvPr/>
          </p:nvSpPr>
          <p:spPr>
            <a:xfrm>
              <a:off x="8100060" y="427743"/>
              <a:ext cx="299720" cy="318770"/>
            </a:xfrm>
            <a:custGeom>
              <a:rect b="b" l="l" r="r" t="t"/>
              <a:pathLst>
                <a:path extrusionOk="0" h="318770" w="299720">
                  <a:moveTo>
                    <a:pt x="136726" y="0"/>
                  </a:moveTo>
                  <a:lnTo>
                    <a:pt x="136726" y="80538"/>
                  </a:lnTo>
                  <a:lnTo>
                    <a:pt x="0" y="80538"/>
                  </a:lnTo>
                  <a:lnTo>
                    <a:pt x="0" y="237654"/>
                  </a:lnTo>
                  <a:lnTo>
                    <a:pt x="136726" y="237654"/>
                  </a:lnTo>
                  <a:lnTo>
                    <a:pt x="136726" y="318205"/>
                  </a:lnTo>
                  <a:lnTo>
                    <a:pt x="299206" y="160096"/>
                  </a:lnTo>
                  <a:lnTo>
                    <a:pt x="136726" y="0"/>
                  </a:lnTo>
                  <a:close/>
                </a:path>
              </a:pathLst>
            </a:custGeom>
            <a:solidFill>
              <a:srgbClr val="F371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9" name="Google Shape;5709;p210"/>
            <p:cNvSpPr/>
            <p:nvPr/>
          </p:nvSpPr>
          <p:spPr>
            <a:xfrm>
              <a:off x="8236786" y="587839"/>
              <a:ext cx="162560" cy="192405"/>
            </a:xfrm>
            <a:custGeom>
              <a:rect b="b" l="l" r="r" t="t"/>
              <a:pathLst>
                <a:path extrusionOk="0" h="192404" w="162559">
                  <a:moveTo>
                    <a:pt x="162480" y="0"/>
                  </a:moveTo>
                  <a:lnTo>
                    <a:pt x="0" y="158109"/>
                  </a:lnTo>
                  <a:lnTo>
                    <a:pt x="0" y="191908"/>
                  </a:lnTo>
                  <a:lnTo>
                    <a:pt x="162480" y="33812"/>
                  </a:lnTo>
                  <a:lnTo>
                    <a:pt x="162480" y="0"/>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10" name="Google Shape;5710;p210"/>
            <p:cNvSpPr/>
            <p:nvPr/>
          </p:nvSpPr>
          <p:spPr>
            <a:xfrm>
              <a:off x="8574643" y="427743"/>
              <a:ext cx="295275" cy="318770"/>
            </a:xfrm>
            <a:custGeom>
              <a:rect b="b" l="l" r="r" t="t"/>
              <a:pathLst>
                <a:path extrusionOk="0" h="318770" w="295275">
                  <a:moveTo>
                    <a:pt x="161490" y="0"/>
                  </a:moveTo>
                  <a:lnTo>
                    <a:pt x="0" y="158109"/>
                  </a:lnTo>
                  <a:lnTo>
                    <a:pt x="161490" y="318205"/>
                  </a:lnTo>
                  <a:lnTo>
                    <a:pt x="161490" y="237654"/>
                  </a:lnTo>
                  <a:lnTo>
                    <a:pt x="295022" y="237654"/>
                  </a:lnTo>
                  <a:lnTo>
                    <a:pt x="295022" y="81531"/>
                  </a:lnTo>
                  <a:lnTo>
                    <a:pt x="161490" y="81531"/>
                  </a:lnTo>
                  <a:lnTo>
                    <a:pt x="161490" y="0"/>
                  </a:lnTo>
                  <a:close/>
                </a:path>
              </a:pathLst>
            </a:custGeom>
            <a:solidFill>
              <a:srgbClr val="F371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11" name="Google Shape;5711;p210"/>
            <p:cNvSpPr/>
            <p:nvPr/>
          </p:nvSpPr>
          <p:spPr>
            <a:xfrm>
              <a:off x="8325953" y="789694"/>
              <a:ext cx="319033" cy="19489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12" name="Google Shape;5712;p210"/>
            <p:cNvSpPr/>
            <p:nvPr/>
          </p:nvSpPr>
          <p:spPr>
            <a:xfrm>
              <a:off x="8325953" y="240801"/>
              <a:ext cx="319405" cy="710565"/>
            </a:xfrm>
            <a:custGeom>
              <a:rect b="b" l="l" r="r" t="t"/>
              <a:pathLst>
                <a:path extrusionOk="0" h="710565" w="319404">
                  <a:moveTo>
                    <a:pt x="319033" y="548893"/>
                  </a:moveTo>
                  <a:lnTo>
                    <a:pt x="0" y="548893"/>
                  </a:lnTo>
                  <a:lnTo>
                    <a:pt x="158520" y="709984"/>
                  </a:lnTo>
                  <a:lnTo>
                    <a:pt x="319033" y="548893"/>
                  </a:lnTo>
                  <a:close/>
                </a:path>
                <a:path extrusionOk="0" h="710565" w="319404">
                  <a:moveTo>
                    <a:pt x="259580" y="155116"/>
                  </a:moveTo>
                  <a:lnTo>
                    <a:pt x="59453" y="155116"/>
                  </a:lnTo>
                  <a:lnTo>
                    <a:pt x="59453" y="260526"/>
                  </a:lnTo>
                  <a:lnTo>
                    <a:pt x="143669" y="346044"/>
                  </a:lnTo>
                  <a:lnTo>
                    <a:pt x="59453" y="432556"/>
                  </a:lnTo>
                  <a:lnTo>
                    <a:pt x="59453" y="548893"/>
                  </a:lnTo>
                  <a:lnTo>
                    <a:pt x="259580" y="548893"/>
                  </a:lnTo>
                  <a:lnTo>
                    <a:pt x="259580" y="431562"/>
                  </a:lnTo>
                  <a:lnTo>
                    <a:pt x="179336" y="346044"/>
                  </a:lnTo>
                  <a:lnTo>
                    <a:pt x="259580" y="262513"/>
                  </a:lnTo>
                  <a:lnTo>
                    <a:pt x="259580" y="155116"/>
                  </a:lnTo>
                  <a:close/>
                </a:path>
                <a:path extrusionOk="0" h="710565" w="319404">
                  <a:moveTo>
                    <a:pt x="165444" y="0"/>
                  </a:moveTo>
                  <a:lnTo>
                    <a:pt x="155520" y="0"/>
                  </a:lnTo>
                  <a:lnTo>
                    <a:pt x="0" y="155116"/>
                  </a:lnTo>
                  <a:lnTo>
                    <a:pt x="319033" y="155116"/>
                  </a:lnTo>
                  <a:lnTo>
                    <a:pt x="165444" y="0"/>
                  </a:lnTo>
                  <a:close/>
                </a:path>
              </a:pathLst>
            </a:custGeom>
            <a:solidFill>
              <a:srgbClr val="F371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713" name="Google Shape;5713;p210"/>
          <p:cNvSpPr txBox="1"/>
          <p:nvPr/>
        </p:nvSpPr>
        <p:spPr>
          <a:xfrm>
            <a:off x="504850" y="4803444"/>
            <a:ext cx="322897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939393"/>
                </a:solidFill>
                <a:latin typeface="Arial"/>
                <a:ea typeface="Arial"/>
                <a:cs typeface="Arial"/>
                <a:sym typeface="Arial"/>
              </a:rPr>
              <a:t>© 2016, Amazon Web Services, Inc. or its Affiliates. All rights reserved.</a:t>
            </a:r>
            <a:endParaRPr sz="800">
              <a:solidFill>
                <a:schemeClr val="dk1"/>
              </a:solidFill>
              <a:latin typeface="Arial"/>
              <a:ea typeface="Arial"/>
              <a:cs typeface="Arial"/>
              <a:sym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7" name="Shape 5717"/>
        <p:cNvGrpSpPr/>
        <p:nvPr/>
      </p:nvGrpSpPr>
      <p:grpSpPr>
        <a:xfrm>
          <a:off x="0" y="0"/>
          <a:ext cx="0" cy="0"/>
          <a:chOff x="0" y="0"/>
          <a:chExt cx="0" cy="0"/>
        </a:xfrm>
      </p:grpSpPr>
      <p:sp>
        <p:nvSpPr>
          <p:cNvPr id="5718" name="Google Shape;5718;p211"/>
          <p:cNvSpPr txBox="1"/>
          <p:nvPr/>
        </p:nvSpPr>
        <p:spPr>
          <a:xfrm>
            <a:off x="8718295" y="4803444"/>
            <a:ext cx="19494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464646"/>
                </a:solidFill>
                <a:latin typeface="Arial"/>
                <a:ea typeface="Arial"/>
                <a:cs typeface="Arial"/>
                <a:sym typeface="Arial"/>
              </a:rPr>
              <a:t>220</a:t>
            </a:r>
            <a:endParaRPr sz="800">
              <a:solidFill>
                <a:schemeClr val="dk1"/>
              </a:solidFill>
              <a:latin typeface="Arial"/>
              <a:ea typeface="Arial"/>
              <a:cs typeface="Arial"/>
              <a:sym typeface="Arial"/>
            </a:endParaRPr>
          </a:p>
        </p:txBody>
      </p:sp>
      <p:sp>
        <p:nvSpPr>
          <p:cNvPr id="5719" name="Google Shape;5719;p211"/>
          <p:cNvSpPr txBox="1"/>
          <p:nvPr>
            <p:ph type="title"/>
          </p:nvPr>
        </p:nvSpPr>
        <p:spPr>
          <a:xfrm>
            <a:off x="475284" y="1798396"/>
            <a:ext cx="5579700" cy="18594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sz="4000"/>
              <a:t>Elastic Load Balancing  Advanced Concepts</a:t>
            </a:r>
            <a:endParaRPr sz="4000"/>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3" name="Shape 5723"/>
        <p:cNvGrpSpPr/>
        <p:nvPr/>
      </p:nvGrpSpPr>
      <p:grpSpPr>
        <a:xfrm>
          <a:off x="0" y="0"/>
          <a:ext cx="0" cy="0"/>
          <a:chOff x="0" y="0"/>
          <a:chExt cx="0" cy="0"/>
        </a:xfrm>
      </p:grpSpPr>
      <p:sp>
        <p:nvSpPr>
          <p:cNvPr id="5724" name="Google Shape;5724;p212"/>
          <p:cNvSpPr txBox="1"/>
          <p:nvPr>
            <p:ph type="title"/>
          </p:nvPr>
        </p:nvSpPr>
        <p:spPr>
          <a:xfrm>
            <a:off x="415544" y="139065"/>
            <a:ext cx="35724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Load Balancer Types</a:t>
            </a:r>
            <a:endParaRPr/>
          </a:p>
        </p:txBody>
      </p:sp>
      <p:grpSp>
        <p:nvGrpSpPr>
          <p:cNvPr id="5725" name="Google Shape;5725;p212"/>
          <p:cNvGrpSpPr/>
          <p:nvPr/>
        </p:nvGrpSpPr>
        <p:grpSpPr>
          <a:xfrm>
            <a:off x="7930134" y="125729"/>
            <a:ext cx="1096010" cy="1000125"/>
            <a:chOff x="7930134" y="125729"/>
            <a:chExt cx="1096010" cy="1000125"/>
          </a:xfrm>
        </p:grpSpPr>
        <p:sp>
          <p:nvSpPr>
            <p:cNvPr id="5726" name="Google Shape;5726;p212"/>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27" name="Google Shape;5727;p212"/>
            <p:cNvSpPr/>
            <p:nvPr/>
          </p:nvSpPr>
          <p:spPr>
            <a:xfrm>
              <a:off x="8147304" y="230123"/>
              <a:ext cx="659892" cy="7909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728" name="Google Shape;5728;p212"/>
          <p:cNvSpPr txBox="1"/>
          <p:nvPr/>
        </p:nvSpPr>
        <p:spPr>
          <a:xfrm>
            <a:off x="351840" y="4103319"/>
            <a:ext cx="703580" cy="11683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600">
                <a:solidFill>
                  <a:srgbClr val="F7971F"/>
                </a:solidFill>
                <a:latin typeface="Arial"/>
                <a:ea typeface="Arial"/>
                <a:cs typeface="Arial"/>
                <a:sym typeface="Arial"/>
              </a:rPr>
              <a:t>Availability Zone A</a:t>
            </a:r>
            <a:endParaRPr sz="600">
              <a:solidFill>
                <a:schemeClr val="dk1"/>
              </a:solidFill>
              <a:latin typeface="Arial"/>
              <a:ea typeface="Arial"/>
              <a:cs typeface="Arial"/>
              <a:sym typeface="Arial"/>
            </a:endParaRPr>
          </a:p>
        </p:txBody>
      </p:sp>
      <p:sp>
        <p:nvSpPr>
          <p:cNvPr id="5729" name="Google Shape;5729;p212"/>
          <p:cNvSpPr txBox="1"/>
          <p:nvPr/>
        </p:nvSpPr>
        <p:spPr>
          <a:xfrm>
            <a:off x="1200708" y="4104233"/>
            <a:ext cx="704215" cy="11683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600">
                <a:solidFill>
                  <a:srgbClr val="F7971F"/>
                </a:solidFill>
                <a:latin typeface="Arial"/>
                <a:ea typeface="Arial"/>
                <a:cs typeface="Arial"/>
                <a:sym typeface="Arial"/>
              </a:rPr>
              <a:t>Availability Zone B</a:t>
            </a:r>
            <a:endParaRPr sz="600">
              <a:solidFill>
                <a:schemeClr val="dk1"/>
              </a:solidFill>
              <a:latin typeface="Arial"/>
              <a:ea typeface="Arial"/>
              <a:cs typeface="Arial"/>
              <a:sym typeface="Arial"/>
            </a:endParaRPr>
          </a:p>
        </p:txBody>
      </p:sp>
      <p:grpSp>
        <p:nvGrpSpPr>
          <p:cNvPr id="5730" name="Google Shape;5730;p212"/>
          <p:cNvGrpSpPr/>
          <p:nvPr/>
        </p:nvGrpSpPr>
        <p:grpSpPr>
          <a:xfrm>
            <a:off x="153923" y="1199388"/>
            <a:ext cx="1870201" cy="3150235"/>
            <a:chOff x="153923" y="1199388"/>
            <a:chExt cx="1870201" cy="3150235"/>
          </a:xfrm>
        </p:grpSpPr>
        <p:sp>
          <p:nvSpPr>
            <p:cNvPr id="5731" name="Google Shape;5731;p212"/>
            <p:cNvSpPr/>
            <p:nvPr/>
          </p:nvSpPr>
          <p:spPr>
            <a:xfrm>
              <a:off x="457590" y="1266834"/>
              <a:ext cx="400030" cy="40462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2" name="Google Shape;5732;p212"/>
            <p:cNvSpPr/>
            <p:nvPr/>
          </p:nvSpPr>
          <p:spPr>
            <a:xfrm>
              <a:off x="211835" y="1938528"/>
              <a:ext cx="1812289" cy="2411095"/>
            </a:xfrm>
            <a:custGeom>
              <a:rect b="b" l="l" r="r" t="t"/>
              <a:pathLst>
                <a:path extrusionOk="0" h="2411095" w="1812289">
                  <a:moveTo>
                    <a:pt x="0" y="177927"/>
                  </a:moveTo>
                  <a:lnTo>
                    <a:pt x="6355" y="130615"/>
                  </a:lnTo>
                  <a:lnTo>
                    <a:pt x="24289" y="88109"/>
                  </a:lnTo>
                  <a:lnTo>
                    <a:pt x="52108" y="52101"/>
                  </a:lnTo>
                  <a:lnTo>
                    <a:pt x="88113" y="24285"/>
                  </a:lnTo>
                  <a:lnTo>
                    <a:pt x="130610" y="6353"/>
                  </a:lnTo>
                  <a:lnTo>
                    <a:pt x="177901" y="0"/>
                  </a:lnTo>
                  <a:lnTo>
                    <a:pt x="1634108" y="0"/>
                  </a:lnTo>
                  <a:lnTo>
                    <a:pt x="1681420" y="6353"/>
                  </a:lnTo>
                  <a:lnTo>
                    <a:pt x="1723926" y="24285"/>
                  </a:lnTo>
                  <a:lnTo>
                    <a:pt x="1759934" y="52101"/>
                  </a:lnTo>
                  <a:lnTo>
                    <a:pt x="1787750" y="88109"/>
                  </a:lnTo>
                  <a:lnTo>
                    <a:pt x="1805682" y="130615"/>
                  </a:lnTo>
                  <a:lnTo>
                    <a:pt x="1812036" y="177927"/>
                  </a:lnTo>
                  <a:lnTo>
                    <a:pt x="1812036" y="2233066"/>
                  </a:lnTo>
                  <a:lnTo>
                    <a:pt x="1805682" y="2280357"/>
                  </a:lnTo>
                  <a:lnTo>
                    <a:pt x="1787750" y="2322854"/>
                  </a:lnTo>
                  <a:lnTo>
                    <a:pt x="1759934" y="2358859"/>
                  </a:lnTo>
                  <a:lnTo>
                    <a:pt x="1723926" y="2386678"/>
                  </a:lnTo>
                  <a:lnTo>
                    <a:pt x="1681420" y="2404612"/>
                  </a:lnTo>
                  <a:lnTo>
                    <a:pt x="1634108" y="2410968"/>
                  </a:lnTo>
                  <a:lnTo>
                    <a:pt x="177901" y="2410968"/>
                  </a:lnTo>
                  <a:lnTo>
                    <a:pt x="130610" y="2404612"/>
                  </a:lnTo>
                  <a:lnTo>
                    <a:pt x="88113" y="2386678"/>
                  </a:lnTo>
                  <a:lnTo>
                    <a:pt x="52108" y="2358859"/>
                  </a:lnTo>
                  <a:lnTo>
                    <a:pt x="24289" y="2322854"/>
                  </a:lnTo>
                  <a:lnTo>
                    <a:pt x="6355" y="2280357"/>
                  </a:lnTo>
                  <a:lnTo>
                    <a:pt x="0" y="2233066"/>
                  </a:lnTo>
                  <a:lnTo>
                    <a:pt x="0" y="177927"/>
                  </a:lnTo>
                  <a:close/>
                </a:path>
              </a:pathLst>
            </a:custGeom>
            <a:noFill/>
            <a:ln cap="flat" cmpd="sng" w="9525">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3" name="Google Shape;5733;p212"/>
            <p:cNvSpPr/>
            <p:nvPr/>
          </p:nvSpPr>
          <p:spPr>
            <a:xfrm>
              <a:off x="153923" y="1738884"/>
              <a:ext cx="457200" cy="29870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4" name="Google Shape;5734;p212"/>
            <p:cNvSpPr/>
            <p:nvPr/>
          </p:nvSpPr>
          <p:spPr>
            <a:xfrm>
              <a:off x="268986" y="2146554"/>
              <a:ext cx="1708785" cy="2118360"/>
            </a:xfrm>
            <a:custGeom>
              <a:rect b="b" l="l" r="r" t="t"/>
              <a:pathLst>
                <a:path extrusionOk="0" h="2118360" w="1708785">
                  <a:moveTo>
                    <a:pt x="0" y="81787"/>
                  </a:moveTo>
                  <a:lnTo>
                    <a:pt x="6431" y="49988"/>
                  </a:lnTo>
                  <a:lnTo>
                    <a:pt x="23971" y="23987"/>
                  </a:lnTo>
                  <a:lnTo>
                    <a:pt x="49988" y="6439"/>
                  </a:lnTo>
                  <a:lnTo>
                    <a:pt x="81851" y="0"/>
                  </a:lnTo>
                  <a:lnTo>
                    <a:pt x="751776" y="0"/>
                  </a:lnTo>
                  <a:lnTo>
                    <a:pt x="783639" y="6439"/>
                  </a:lnTo>
                  <a:lnTo>
                    <a:pt x="809656" y="23987"/>
                  </a:lnTo>
                  <a:lnTo>
                    <a:pt x="827196" y="49988"/>
                  </a:lnTo>
                  <a:lnTo>
                    <a:pt x="833627" y="81787"/>
                  </a:lnTo>
                  <a:lnTo>
                    <a:pt x="833627" y="2036508"/>
                  </a:lnTo>
                  <a:lnTo>
                    <a:pt x="827196" y="2068371"/>
                  </a:lnTo>
                  <a:lnTo>
                    <a:pt x="809656" y="2094388"/>
                  </a:lnTo>
                  <a:lnTo>
                    <a:pt x="783639" y="2111928"/>
                  </a:lnTo>
                  <a:lnTo>
                    <a:pt x="751776" y="2118360"/>
                  </a:lnTo>
                  <a:lnTo>
                    <a:pt x="81851" y="2118360"/>
                  </a:lnTo>
                  <a:lnTo>
                    <a:pt x="49988" y="2111928"/>
                  </a:lnTo>
                  <a:lnTo>
                    <a:pt x="23971" y="2094388"/>
                  </a:lnTo>
                  <a:lnTo>
                    <a:pt x="6431" y="2068371"/>
                  </a:lnTo>
                  <a:lnTo>
                    <a:pt x="0" y="2036508"/>
                  </a:lnTo>
                  <a:lnTo>
                    <a:pt x="0" y="81787"/>
                  </a:lnTo>
                  <a:close/>
                </a:path>
                <a:path extrusionOk="0" h="2118360" w="1708785">
                  <a:moveTo>
                    <a:pt x="874776" y="81787"/>
                  </a:moveTo>
                  <a:lnTo>
                    <a:pt x="881207" y="49988"/>
                  </a:lnTo>
                  <a:lnTo>
                    <a:pt x="898747" y="23987"/>
                  </a:lnTo>
                  <a:lnTo>
                    <a:pt x="924764" y="6439"/>
                  </a:lnTo>
                  <a:lnTo>
                    <a:pt x="956627" y="0"/>
                  </a:lnTo>
                  <a:lnTo>
                    <a:pt x="1626615" y="0"/>
                  </a:lnTo>
                  <a:lnTo>
                    <a:pt x="1658415" y="6439"/>
                  </a:lnTo>
                  <a:lnTo>
                    <a:pt x="1684416" y="23987"/>
                  </a:lnTo>
                  <a:lnTo>
                    <a:pt x="1701964" y="49988"/>
                  </a:lnTo>
                  <a:lnTo>
                    <a:pt x="1708403" y="81787"/>
                  </a:lnTo>
                  <a:lnTo>
                    <a:pt x="1708403" y="2036508"/>
                  </a:lnTo>
                  <a:lnTo>
                    <a:pt x="1701964" y="2068371"/>
                  </a:lnTo>
                  <a:lnTo>
                    <a:pt x="1684416" y="2094388"/>
                  </a:lnTo>
                  <a:lnTo>
                    <a:pt x="1658415" y="2111928"/>
                  </a:lnTo>
                  <a:lnTo>
                    <a:pt x="1626615" y="2118360"/>
                  </a:lnTo>
                  <a:lnTo>
                    <a:pt x="956627" y="2118360"/>
                  </a:lnTo>
                  <a:lnTo>
                    <a:pt x="924764" y="2111928"/>
                  </a:lnTo>
                  <a:lnTo>
                    <a:pt x="898747" y="2094388"/>
                  </a:lnTo>
                  <a:lnTo>
                    <a:pt x="881207" y="2068371"/>
                  </a:lnTo>
                  <a:lnTo>
                    <a:pt x="874776" y="2036508"/>
                  </a:lnTo>
                  <a:lnTo>
                    <a:pt x="874776" y="81787"/>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5" name="Google Shape;5735;p212"/>
            <p:cNvSpPr/>
            <p:nvPr/>
          </p:nvSpPr>
          <p:spPr>
            <a:xfrm>
              <a:off x="345947" y="3122676"/>
              <a:ext cx="672465" cy="940435"/>
            </a:xfrm>
            <a:custGeom>
              <a:rect b="b" l="l" r="r" t="t"/>
              <a:pathLst>
                <a:path extrusionOk="0" h="940435" w="672465">
                  <a:moveTo>
                    <a:pt x="0" y="66040"/>
                  </a:moveTo>
                  <a:lnTo>
                    <a:pt x="5185" y="40344"/>
                  </a:lnTo>
                  <a:lnTo>
                    <a:pt x="19326" y="19351"/>
                  </a:lnTo>
                  <a:lnTo>
                    <a:pt x="40301" y="5193"/>
                  </a:lnTo>
                  <a:lnTo>
                    <a:pt x="65989" y="0"/>
                  </a:lnTo>
                  <a:lnTo>
                    <a:pt x="606094" y="0"/>
                  </a:lnTo>
                  <a:lnTo>
                    <a:pt x="631782" y="5193"/>
                  </a:lnTo>
                  <a:lnTo>
                    <a:pt x="652757" y="19351"/>
                  </a:lnTo>
                  <a:lnTo>
                    <a:pt x="666898" y="40344"/>
                  </a:lnTo>
                  <a:lnTo>
                    <a:pt x="672084" y="66040"/>
                  </a:lnTo>
                  <a:lnTo>
                    <a:pt x="672084" y="874318"/>
                  </a:lnTo>
                  <a:lnTo>
                    <a:pt x="666898" y="900006"/>
                  </a:lnTo>
                  <a:lnTo>
                    <a:pt x="652757" y="920981"/>
                  </a:lnTo>
                  <a:lnTo>
                    <a:pt x="631782" y="935122"/>
                  </a:lnTo>
                  <a:lnTo>
                    <a:pt x="606094" y="940308"/>
                  </a:lnTo>
                  <a:lnTo>
                    <a:pt x="65989" y="940308"/>
                  </a:lnTo>
                  <a:lnTo>
                    <a:pt x="40301" y="935122"/>
                  </a:lnTo>
                  <a:lnTo>
                    <a:pt x="19326" y="920981"/>
                  </a:lnTo>
                  <a:lnTo>
                    <a:pt x="5185" y="900006"/>
                  </a:lnTo>
                  <a:lnTo>
                    <a:pt x="0" y="874318"/>
                  </a:lnTo>
                  <a:lnTo>
                    <a:pt x="0" y="66040"/>
                  </a:lnTo>
                  <a:close/>
                </a:path>
              </a:pathLst>
            </a:custGeom>
            <a:noFill/>
            <a:ln cap="flat" cmpd="sng" w="9525">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6" name="Google Shape;5736;p212"/>
            <p:cNvSpPr/>
            <p:nvPr/>
          </p:nvSpPr>
          <p:spPr>
            <a:xfrm>
              <a:off x="393192" y="2989320"/>
              <a:ext cx="171589" cy="18994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7" name="Google Shape;5737;p212"/>
            <p:cNvSpPr/>
            <p:nvPr/>
          </p:nvSpPr>
          <p:spPr>
            <a:xfrm>
              <a:off x="1228343" y="3122676"/>
              <a:ext cx="670560" cy="939165"/>
            </a:xfrm>
            <a:custGeom>
              <a:rect b="b" l="l" r="r" t="t"/>
              <a:pathLst>
                <a:path extrusionOk="0" h="939164" w="670560">
                  <a:moveTo>
                    <a:pt x="0" y="65786"/>
                  </a:moveTo>
                  <a:lnTo>
                    <a:pt x="5173" y="40183"/>
                  </a:lnTo>
                  <a:lnTo>
                    <a:pt x="19277" y="19272"/>
                  </a:lnTo>
                  <a:lnTo>
                    <a:pt x="40188" y="5171"/>
                  </a:lnTo>
                  <a:lnTo>
                    <a:pt x="65786" y="0"/>
                  </a:lnTo>
                  <a:lnTo>
                    <a:pt x="604774" y="0"/>
                  </a:lnTo>
                  <a:lnTo>
                    <a:pt x="630376" y="5171"/>
                  </a:lnTo>
                  <a:lnTo>
                    <a:pt x="651287" y="19272"/>
                  </a:lnTo>
                  <a:lnTo>
                    <a:pt x="665388" y="40183"/>
                  </a:lnTo>
                  <a:lnTo>
                    <a:pt x="670560" y="65786"/>
                  </a:lnTo>
                  <a:lnTo>
                    <a:pt x="670560" y="872947"/>
                  </a:lnTo>
                  <a:lnTo>
                    <a:pt x="665388" y="898573"/>
                  </a:lnTo>
                  <a:lnTo>
                    <a:pt x="651287" y="919500"/>
                  </a:lnTo>
                  <a:lnTo>
                    <a:pt x="630376" y="933610"/>
                  </a:lnTo>
                  <a:lnTo>
                    <a:pt x="604774" y="938784"/>
                  </a:lnTo>
                  <a:lnTo>
                    <a:pt x="65786" y="938784"/>
                  </a:lnTo>
                  <a:lnTo>
                    <a:pt x="40188" y="933610"/>
                  </a:lnTo>
                  <a:lnTo>
                    <a:pt x="19277" y="919500"/>
                  </a:lnTo>
                  <a:lnTo>
                    <a:pt x="5173" y="898573"/>
                  </a:lnTo>
                  <a:lnTo>
                    <a:pt x="0" y="872947"/>
                  </a:lnTo>
                  <a:lnTo>
                    <a:pt x="0" y="65786"/>
                  </a:lnTo>
                  <a:close/>
                </a:path>
              </a:pathLst>
            </a:custGeom>
            <a:noFill/>
            <a:ln cap="flat" cmpd="sng" w="9525">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8" name="Google Shape;5738;p212"/>
            <p:cNvSpPr/>
            <p:nvPr/>
          </p:nvSpPr>
          <p:spPr>
            <a:xfrm>
              <a:off x="1275587" y="2989329"/>
              <a:ext cx="170040" cy="18840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9" name="Google Shape;5739;p212"/>
            <p:cNvSpPr/>
            <p:nvPr/>
          </p:nvSpPr>
          <p:spPr>
            <a:xfrm>
              <a:off x="934602" y="1266834"/>
              <a:ext cx="400030" cy="40462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0" name="Google Shape;5740;p212"/>
            <p:cNvSpPr/>
            <p:nvPr/>
          </p:nvSpPr>
          <p:spPr>
            <a:xfrm>
              <a:off x="1307591" y="1199388"/>
              <a:ext cx="537972" cy="53797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741" name="Google Shape;5741;p212"/>
          <p:cNvSpPr txBox="1"/>
          <p:nvPr/>
        </p:nvSpPr>
        <p:spPr>
          <a:xfrm>
            <a:off x="1247343" y="3847287"/>
            <a:ext cx="626745" cy="13208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700">
                <a:solidFill>
                  <a:srgbClr val="464646"/>
                </a:solidFill>
                <a:latin typeface="Arial"/>
                <a:ea typeface="Arial"/>
                <a:cs typeface="Arial"/>
                <a:sym typeface="Arial"/>
              </a:rPr>
              <a:t>EC2 instances</a:t>
            </a:r>
            <a:endParaRPr sz="700">
              <a:solidFill>
                <a:schemeClr val="dk1"/>
              </a:solidFill>
              <a:latin typeface="Arial"/>
              <a:ea typeface="Arial"/>
              <a:cs typeface="Arial"/>
              <a:sym typeface="Arial"/>
            </a:endParaRPr>
          </a:p>
        </p:txBody>
      </p:sp>
      <p:sp>
        <p:nvSpPr>
          <p:cNvPr id="5742" name="Google Shape;5742;p212"/>
          <p:cNvSpPr/>
          <p:nvPr/>
        </p:nvSpPr>
        <p:spPr>
          <a:xfrm>
            <a:off x="1299972" y="3285744"/>
            <a:ext cx="545591" cy="574547"/>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3" name="Google Shape;5743;p212"/>
          <p:cNvSpPr txBox="1"/>
          <p:nvPr/>
        </p:nvSpPr>
        <p:spPr>
          <a:xfrm>
            <a:off x="379577" y="3847287"/>
            <a:ext cx="626745" cy="13208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700">
                <a:solidFill>
                  <a:srgbClr val="464646"/>
                </a:solidFill>
                <a:latin typeface="Arial"/>
                <a:ea typeface="Arial"/>
                <a:cs typeface="Arial"/>
                <a:sym typeface="Arial"/>
              </a:rPr>
              <a:t>EC2 instances</a:t>
            </a:r>
            <a:endParaRPr sz="700">
              <a:solidFill>
                <a:schemeClr val="dk1"/>
              </a:solidFill>
              <a:latin typeface="Arial"/>
              <a:ea typeface="Arial"/>
              <a:cs typeface="Arial"/>
              <a:sym typeface="Arial"/>
            </a:endParaRPr>
          </a:p>
        </p:txBody>
      </p:sp>
      <p:grpSp>
        <p:nvGrpSpPr>
          <p:cNvPr id="5744" name="Google Shape;5744;p212"/>
          <p:cNvGrpSpPr/>
          <p:nvPr/>
        </p:nvGrpSpPr>
        <p:grpSpPr>
          <a:xfrm>
            <a:off x="272795" y="1714500"/>
            <a:ext cx="1706880" cy="2144267"/>
            <a:chOff x="272795" y="1714500"/>
            <a:chExt cx="1706880" cy="2144267"/>
          </a:xfrm>
        </p:grpSpPr>
        <p:sp>
          <p:nvSpPr>
            <p:cNvPr id="5745" name="Google Shape;5745;p212"/>
            <p:cNvSpPr/>
            <p:nvPr/>
          </p:nvSpPr>
          <p:spPr>
            <a:xfrm>
              <a:off x="393191" y="3284219"/>
              <a:ext cx="545592" cy="574548"/>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6" name="Google Shape;5746;p212"/>
            <p:cNvSpPr/>
            <p:nvPr/>
          </p:nvSpPr>
          <p:spPr>
            <a:xfrm>
              <a:off x="542543" y="1714500"/>
              <a:ext cx="239268" cy="862583"/>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7" name="Google Shape;5747;p212"/>
            <p:cNvSpPr/>
            <p:nvPr/>
          </p:nvSpPr>
          <p:spPr>
            <a:xfrm>
              <a:off x="623747" y="1736598"/>
              <a:ext cx="76200" cy="701675"/>
            </a:xfrm>
            <a:custGeom>
              <a:rect b="b" l="l" r="r" t="t"/>
              <a:pathLst>
                <a:path extrusionOk="0" h="701675" w="76200">
                  <a:moveTo>
                    <a:pt x="28202" y="625507"/>
                  </a:moveTo>
                  <a:lnTo>
                    <a:pt x="0" y="625601"/>
                  </a:lnTo>
                  <a:lnTo>
                    <a:pt x="38442" y="701675"/>
                  </a:lnTo>
                  <a:lnTo>
                    <a:pt x="69854" y="638175"/>
                  </a:lnTo>
                  <a:lnTo>
                    <a:pt x="28257" y="638175"/>
                  </a:lnTo>
                  <a:lnTo>
                    <a:pt x="28202" y="625507"/>
                  </a:lnTo>
                  <a:close/>
                </a:path>
                <a:path extrusionOk="0" h="701675" w="76200">
                  <a:moveTo>
                    <a:pt x="48014" y="625441"/>
                  </a:moveTo>
                  <a:lnTo>
                    <a:pt x="28202" y="625507"/>
                  </a:lnTo>
                  <a:lnTo>
                    <a:pt x="28257" y="638175"/>
                  </a:lnTo>
                  <a:lnTo>
                    <a:pt x="48069" y="638175"/>
                  </a:lnTo>
                  <a:lnTo>
                    <a:pt x="48014" y="625441"/>
                  </a:lnTo>
                  <a:close/>
                </a:path>
                <a:path extrusionOk="0" h="701675" w="76200">
                  <a:moveTo>
                    <a:pt x="76200" y="625347"/>
                  </a:moveTo>
                  <a:lnTo>
                    <a:pt x="48014" y="625441"/>
                  </a:lnTo>
                  <a:lnTo>
                    <a:pt x="48069" y="638175"/>
                  </a:lnTo>
                  <a:lnTo>
                    <a:pt x="69854" y="638175"/>
                  </a:lnTo>
                  <a:lnTo>
                    <a:pt x="76200" y="625347"/>
                  </a:lnTo>
                  <a:close/>
                </a:path>
                <a:path extrusionOk="0" h="701675" w="76200">
                  <a:moveTo>
                    <a:pt x="45288" y="0"/>
                  </a:moveTo>
                  <a:lnTo>
                    <a:pt x="25476" y="0"/>
                  </a:lnTo>
                  <a:lnTo>
                    <a:pt x="28202" y="625507"/>
                  </a:lnTo>
                  <a:lnTo>
                    <a:pt x="48014" y="625441"/>
                  </a:lnTo>
                  <a:lnTo>
                    <a:pt x="45288"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8" name="Google Shape;5748;p212"/>
            <p:cNvSpPr/>
            <p:nvPr/>
          </p:nvSpPr>
          <p:spPr>
            <a:xfrm>
              <a:off x="1007363" y="1714500"/>
              <a:ext cx="239268" cy="864107"/>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9" name="Google Shape;5749;p212"/>
            <p:cNvSpPr/>
            <p:nvPr/>
          </p:nvSpPr>
          <p:spPr>
            <a:xfrm>
              <a:off x="1089774" y="1736471"/>
              <a:ext cx="76200" cy="703580"/>
            </a:xfrm>
            <a:custGeom>
              <a:rect b="b" l="l" r="r" t="t"/>
              <a:pathLst>
                <a:path extrusionOk="0" h="703580" w="76200">
                  <a:moveTo>
                    <a:pt x="0" y="626490"/>
                  </a:moveTo>
                  <a:lnTo>
                    <a:pt x="37223" y="703071"/>
                  </a:lnTo>
                  <a:lnTo>
                    <a:pt x="69856" y="639698"/>
                  </a:lnTo>
                  <a:lnTo>
                    <a:pt x="47853" y="639698"/>
                  </a:lnTo>
                  <a:lnTo>
                    <a:pt x="28054" y="639444"/>
                  </a:lnTo>
                  <a:lnTo>
                    <a:pt x="28199" y="626819"/>
                  </a:lnTo>
                  <a:lnTo>
                    <a:pt x="0" y="626490"/>
                  </a:lnTo>
                  <a:close/>
                </a:path>
                <a:path extrusionOk="0" h="703580" w="76200">
                  <a:moveTo>
                    <a:pt x="28199" y="626819"/>
                  </a:moveTo>
                  <a:lnTo>
                    <a:pt x="28054" y="639444"/>
                  </a:lnTo>
                  <a:lnTo>
                    <a:pt x="47853" y="639698"/>
                  </a:lnTo>
                  <a:lnTo>
                    <a:pt x="47999" y="627050"/>
                  </a:lnTo>
                  <a:lnTo>
                    <a:pt x="28199" y="626819"/>
                  </a:lnTo>
                  <a:close/>
                </a:path>
                <a:path extrusionOk="0" h="703580" w="76200">
                  <a:moveTo>
                    <a:pt x="47999" y="627050"/>
                  </a:moveTo>
                  <a:lnTo>
                    <a:pt x="47853" y="639698"/>
                  </a:lnTo>
                  <a:lnTo>
                    <a:pt x="69856" y="639698"/>
                  </a:lnTo>
                  <a:lnTo>
                    <a:pt x="76200" y="627379"/>
                  </a:lnTo>
                  <a:lnTo>
                    <a:pt x="47999" y="627050"/>
                  </a:lnTo>
                  <a:close/>
                </a:path>
                <a:path extrusionOk="0" h="703580" w="76200">
                  <a:moveTo>
                    <a:pt x="35407" y="0"/>
                  </a:moveTo>
                  <a:lnTo>
                    <a:pt x="28199" y="626819"/>
                  </a:lnTo>
                  <a:lnTo>
                    <a:pt x="47999" y="627050"/>
                  </a:lnTo>
                  <a:lnTo>
                    <a:pt x="55219" y="253"/>
                  </a:lnTo>
                  <a:lnTo>
                    <a:pt x="35407"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0" name="Google Shape;5750;p212"/>
            <p:cNvSpPr/>
            <p:nvPr/>
          </p:nvSpPr>
          <p:spPr>
            <a:xfrm>
              <a:off x="1450848" y="1716023"/>
              <a:ext cx="239267" cy="862583"/>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1" name="Google Shape;5751;p212"/>
            <p:cNvSpPr/>
            <p:nvPr/>
          </p:nvSpPr>
          <p:spPr>
            <a:xfrm>
              <a:off x="1533270" y="1737995"/>
              <a:ext cx="76200" cy="701040"/>
            </a:xfrm>
            <a:custGeom>
              <a:rect b="b" l="l" r="r" t="t"/>
              <a:pathLst>
                <a:path extrusionOk="0" h="701039" w="76200">
                  <a:moveTo>
                    <a:pt x="0" y="624204"/>
                  </a:moveTo>
                  <a:lnTo>
                    <a:pt x="37210" y="700785"/>
                  </a:lnTo>
                  <a:lnTo>
                    <a:pt x="69854" y="637412"/>
                  </a:lnTo>
                  <a:lnTo>
                    <a:pt x="47878" y="637412"/>
                  </a:lnTo>
                  <a:lnTo>
                    <a:pt x="28066" y="637158"/>
                  </a:lnTo>
                  <a:lnTo>
                    <a:pt x="28207" y="624534"/>
                  </a:lnTo>
                  <a:lnTo>
                    <a:pt x="0" y="624204"/>
                  </a:lnTo>
                  <a:close/>
                </a:path>
                <a:path extrusionOk="0" h="701039" w="76200">
                  <a:moveTo>
                    <a:pt x="28207" y="624534"/>
                  </a:moveTo>
                  <a:lnTo>
                    <a:pt x="28066" y="637158"/>
                  </a:lnTo>
                  <a:lnTo>
                    <a:pt x="47878" y="637412"/>
                  </a:lnTo>
                  <a:lnTo>
                    <a:pt x="48020" y="624765"/>
                  </a:lnTo>
                  <a:lnTo>
                    <a:pt x="28207" y="624534"/>
                  </a:lnTo>
                  <a:close/>
                </a:path>
                <a:path extrusionOk="0" h="701039" w="76200">
                  <a:moveTo>
                    <a:pt x="48020" y="624765"/>
                  </a:moveTo>
                  <a:lnTo>
                    <a:pt x="47878" y="637412"/>
                  </a:lnTo>
                  <a:lnTo>
                    <a:pt x="69854" y="637412"/>
                  </a:lnTo>
                  <a:lnTo>
                    <a:pt x="76200" y="625093"/>
                  </a:lnTo>
                  <a:lnTo>
                    <a:pt x="48020" y="624765"/>
                  </a:lnTo>
                  <a:close/>
                </a:path>
                <a:path extrusionOk="0" h="701039" w="76200">
                  <a:moveTo>
                    <a:pt x="35178" y="0"/>
                  </a:moveTo>
                  <a:lnTo>
                    <a:pt x="28207" y="624534"/>
                  </a:lnTo>
                  <a:lnTo>
                    <a:pt x="48020" y="624765"/>
                  </a:lnTo>
                  <a:lnTo>
                    <a:pt x="54990" y="253"/>
                  </a:lnTo>
                  <a:lnTo>
                    <a:pt x="35178"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2" name="Google Shape;5752;p212"/>
            <p:cNvSpPr/>
            <p:nvPr/>
          </p:nvSpPr>
          <p:spPr>
            <a:xfrm>
              <a:off x="272795" y="2415540"/>
              <a:ext cx="1706880" cy="475488"/>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3" name="Google Shape;5753;p212"/>
            <p:cNvSpPr/>
            <p:nvPr/>
          </p:nvSpPr>
          <p:spPr>
            <a:xfrm>
              <a:off x="318515" y="2427731"/>
              <a:ext cx="1615440" cy="512063"/>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4" name="Google Shape;5754;p212"/>
            <p:cNvSpPr/>
            <p:nvPr/>
          </p:nvSpPr>
          <p:spPr>
            <a:xfrm>
              <a:off x="320039" y="2439923"/>
              <a:ext cx="1612392" cy="3810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5" name="Google Shape;5755;p212"/>
            <p:cNvSpPr/>
            <p:nvPr/>
          </p:nvSpPr>
          <p:spPr>
            <a:xfrm>
              <a:off x="320039" y="2439923"/>
              <a:ext cx="1612900" cy="381000"/>
            </a:xfrm>
            <a:custGeom>
              <a:rect b="b" l="l" r="r" t="t"/>
              <a:pathLst>
                <a:path extrusionOk="0" h="381000" w="1612900">
                  <a:moveTo>
                    <a:pt x="0" y="63500"/>
                  </a:moveTo>
                  <a:lnTo>
                    <a:pt x="4990" y="38790"/>
                  </a:lnTo>
                  <a:lnTo>
                    <a:pt x="18600" y="18605"/>
                  </a:lnTo>
                  <a:lnTo>
                    <a:pt x="38785" y="4992"/>
                  </a:lnTo>
                  <a:lnTo>
                    <a:pt x="63500" y="0"/>
                  </a:lnTo>
                  <a:lnTo>
                    <a:pt x="1548892" y="0"/>
                  </a:lnTo>
                  <a:lnTo>
                    <a:pt x="1573601" y="4992"/>
                  </a:lnTo>
                  <a:lnTo>
                    <a:pt x="1593786" y="18605"/>
                  </a:lnTo>
                  <a:lnTo>
                    <a:pt x="1607399" y="38790"/>
                  </a:lnTo>
                  <a:lnTo>
                    <a:pt x="1612392" y="63500"/>
                  </a:lnTo>
                  <a:lnTo>
                    <a:pt x="1612392" y="317500"/>
                  </a:lnTo>
                  <a:lnTo>
                    <a:pt x="1607399" y="342209"/>
                  </a:lnTo>
                  <a:lnTo>
                    <a:pt x="1593786" y="362394"/>
                  </a:lnTo>
                  <a:lnTo>
                    <a:pt x="1573601" y="376007"/>
                  </a:lnTo>
                  <a:lnTo>
                    <a:pt x="1548892" y="381000"/>
                  </a:lnTo>
                  <a:lnTo>
                    <a:pt x="63500" y="381000"/>
                  </a:lnTo>
                  <a:lnTo>
                    <a:pt x="38785" y="376007"/>
                  </a:lnTo>
                  <a:lnTo>
                    <a:pt x="18600" y="362394"/>
                  </a:lnTo>
                  <a:lnTo>
                    <a:pt x="4990" y="342209"/>
                  </a:lnTo>
                  <a:lnTo>
                    <a:pt x="0" y="317500"/>
                  </a:lnTo>
                  <a:lnTo>
                    <a:pt x="0" y="6350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756" name="Google Shape;5756;p212"/>
          <p:cNvSpPr txBox="1"/>
          <p:nvPr/>
        </p:nvSpPr>
        <p:spPr>
          <a:xfrm>
            <a:off x="557885" y="979424"/>
            <a:ext cx="1038225" cy="19367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US" sz="1100">
                <a:solidFill>
                  <a:srgbClr val="464646"/>
                </a:solidFill>
                <a:latin typeface="Arial"/>
                <a:ea typeface="Arial"/>
                <a:cs typeface="Arial"/>
                <a:sym typeface="Arial"/>
              </a:rPr>
              <a:t>Internet-Facing</a:t>
            </a:r>
            <a:endParaRPr sz="1100">
              <a:solidFill>
                <a:schemeClr val="dk1"/>
              </a:solidFill>
              <a:latin typeface="Arial"/>
              <a:ea typeface="Arial"/>
              <a:cs typeface="Arial"/>
              <a:sym typeface="Arial"/>
            </a:endParaRPr>
          </a:p>
        </p:txBody>
      </p:sp>
      <p:sp>
        <p:nvSpPr>
          <p:cNvPr id="5757" name="Google Shape;5757;p212"/>
          <p:cNvSpPr txBox="1"/>
          <p:nvPr/>
        </p:nvSpPr>
        <p:spPr>
          <a:xfrm>
            <a:off x="470103" y="2492120"/>
            <a:ext cx="131191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FFFFFF"/>
                </a:solidFill>
                <a:latin typeface="Arial"/>
                <a:ea typeface="Arial"/>
                <a:cs typeface="Arial"/>
                <a:sym typeface="Arial"/>
              </a:rPr>
              <a:t>Load balancer</a:t>
            </a:r>
            <a:endParaRPr sz="1600">
              <a:solidFill>
                <a:schemeClr val="dk1"/>
              </a:solidFill>
              <a:latin typeface="Arial"/>
              <a:ea typeface="Arial"/>
              <a:cs typeface="Arial"/>
              <a:sym typeface="Arial"/>
            </a:endParaRPr>
          </a:p>
        </p:txBody>
      </p:sp>
      <p:grpSp>
        <p:nvGrpSpPr>
          <p:cNvPr id="5758" name="Google Shape;5758;p212"/>
          <p:cNvGrpSpPr/>
          <p:nvPr/>
        </p:nvGrpSpPr>
        <p:grpSpPr>
          <a:xfrm>
            <a:off x="384047" y="2790444"/>
            <a:ext cx="1482852" cy="871728"/>
            <a:chOff x="384047" y="2790444"/>
            <a:chExt cx="1482852" cy="871728"/>
          </a:xfrm>
        </p:grpSpPr>
        <p:sp>
          <p:nvSpPr>
            <p:cNvPr id="5759" name="Google Shape;5759;p212"/>
            <p:cNvSpPr/>
            <p:nvPr/>
          </p:nvSpPr>
          <p:spPr>
            <a:xfrm>
              <a:off x="384047" y="2791968"/>
              <a:ext cx="239268" cy="652272"/>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0" name="Google Shape;5760;p212"/>
            <p:cNvSpPr/>
            <p:nvPr/>
          </p:nvSpPr>
          <p:spPr>
            <a:xfrm>
              <a:off x="465581" y="2814066"/>
              <a:ext cx="76200" cy="490220"/>
            </a:xfrm>
            <a:custGeom>
              <a:rect b="b" l="l" r="r" t="t"/>
              <a:pathLst>
                <a:path extrusionOk="0" h="490220" w="76200">
                  <a:moveTo>
                    <a:pt x="28194" y="414019"/>
                  </a:moveTo>
                  <a:lnTo>
                    <a:pt x="0" y="414019"/>
                  </a:lnTo>
                  <a:lnTo>
                    <a:pt x="38100" y="490219"/>
                  </a:lnTo>
                  <a:lnTo>
                    <a:pt x="69850" y="426719"/>
                  </a:lnTo>
                  <a:lnTo>
                    <a:pt x="28194" y="426719"/>
                  </a:lnTo>
                  <a:lnTo>
                    <a:pt x="28194" y="414019"/>
                  </a:lnTo>
                  <a:close/>
                </a:path>
                <a:path extrusionOk="0" h="490220" w="76200">
                  <a:moveTo>
                    <a:pt x="48006" y="0"/>
                  </a:moveTo>
                  <a:lnTo>
                    <a:pt x="28194" y="0"/>
                  </a:lnTo>
                  <a:lnTo>
                    <a:pt x="28194" y="426719"/>
                  </a:lnTo>
                  <a:lnTo>
                    <a:pt x="48006" y="426719"/>
                  </a:lnTo>
                  <a:lnTo>
                    <a:pt x="48006" y="0"/>
                  </a:lnTo>
                  <a:close/>
                </a:path>
                <a:path extrusionOk="0" h="490220" w="76200">
                  <a:moveTo>
                    <a:pt x="76200" y="414019"/>
                  </a:moveTo>
                  <a:lnTo>
                    <a:pt x="48006" y="414019"/>
                  </a:lnTo>
                  <a:lnTo>
                    <a:pt x="48006" y="426719"/>
                  </a:lnTo>
                  <a:lnTo>
                    <a:pt x="69850" y="426719"/>
                  </a:lnTo>
                  <a:lnTo>
                    <a:pt x="76200" y="414019"/>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1" name="Google Shape;5761;p212"/>
            <p:cNvSpPr/>
            <p:nvPr/>
          </p:nvSpPr>
          <p:spPr>
            <a:xfrm>
              <a:off x="560831" y="2807208"/>
              <a:ext cx="239268" cy="755904"/>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2" name="Google Shape;5762;p212"/>
            <p:cNvSpPr/>
            <p:nvPr/>
          </p:nvSpPr>
          <p:spPr>
            <a:xfrm>
              <a:off x="641984" y="2829306"/>
              <a:ext cx="76200" cy="594995"/>
            </a:xfrm>
            <a:custGeom>
              <a:rect b="b" l="l" r="r" t="t"/>
              <a:pathLst>
                <a:path extrusionOk="0" h="594995" w="76200">
                  <a:moveTo>
                    <a:pt x="28192" y="518908"/>
                  </a:moveTo>
                  <a:lnTo>
                    <a:pt x="0" y="519049"/>
                  </a:lnTo>
                  <a:lnTo>
                    <a:pt x="38493" y="594994"/>
                  </a:lnTo>
                  <a:lnTo>
                    <a:pt x="69863" y="531494"/>
                  </a:lnTo>
                  <a:lnTo>
                    <a:pt x="28257" y="531494"/>
                  </a:lnTo>
                  <a:lnTo>
                    <a:pt x="28192" y="518908"/>
                  </a:lnTo>
                  <a:close/>
                </a:path>
                <a:path extrusionOk="0" h="594995" w="76200">
                  <a:moveTo>
                    <a:pt x="76200" y="518668"/>
                  </a:moveTo>
                  <a:lnTo>
                    <a:pt x="28192" y="518908"/>
                  </a:lnTo>
                  <a:lnTo>
                    <a:pt x="28257" y="531494"/>
                  </a:lnTo>
                  <a:lnTo>
                    <a:pt x="48069" y="531494"/>
                  </a:lnTo>
                  <a:lnTo>
                    <a:pt x="48004" y="518808"/>
                  </a:lnTo>
                  <a:lnTo>
                    <a:pt x="76130" y="518808"/>
                  </a:lnTo>
                  <a:lnTo>
                    <a:pt x="76200" y="518668"/>
                  </a:lnTo>
                  <a:close/>
                </a:path>
                <a:path extrusionOk="0" h="594995" w="76200">
                  <a:moveTo>
                    <a:pt x="76130" y="518808"/>
                  </a:moveTo>
                  <a:lnTo>
                    <a:pt x="48004" y="518808"/>
                  </a:lnTo>
                  <a:lnTo>
                    <a:pt x="48069" y="531494"/>
                  </a:lnTo>
                  <a:lnTo>
                    <a:pt x="69863" y="531494"/>
                  </a:lnTo>
                  <a:lnTo>
                    <a:pt x="76130" y="518808"/>
                  </a:lnTo>
                  <a:close/>
                </a:path>
                <a:path extrusionOk="0" h="594995" w="76200">
                  <a:moveTo>
                    <a:pt x="45339" y="0"/>
                  </a:moveTo>
                  <a:lnTo>
                    <a:pt x="25527" y="0"/>
                  </a:lnTo>
                  <a:lnTo>
                    <a:pt x="28192" y="518908"/>
                  </a:lnTo>
                  <a:lnTo>
                    <a:pt x="48004" y="518808"/>
                  </a:lnTo>
                  <a:lnTo>
                    <a:pt x="45339"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3" name="Google Shape;5763;p212"/>
            <p:cNvSpPr/>
            <p:nvPr/>
          </p:nvSpPr>
          <p:spPr>
            <a:xfrm>
              <a:off x="714756" y="2799588"/>
              <a:ext cx="239268" cy="862584"/>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4" name="Google Shape;5764;p212"/>
            <p:cNvSpPr/>
            <p:nvPr/>
          </p:nvSpPr>
          <p:spPr>
            <a:xfrm>
              <a:off x="795959" y="2821686"/>
              <a:ext cx="76200" cy="701675"/>
            </a:xfrm>
            <a:custGeom>
              <a:rect b="b" l="l" r="r" t="t"/>
              <a:pathLst>
                <a:path extrusionOk="0" h="701675" w="76200">
                  <a:moveTo>
                    <a:pt x="28202" y="625507"/>
                  </a:moveTo>
                  <a:lnTo>
                    <a:pt x="0" y="625601"/>
                  </a:lnTo>
                  <a:lnTo>
                    <a:pt x="38442" y="701675"/>
                  </a:lnTo>
                  <a:lnTo>
                    <a:pt x="69854" y="638175"/>
                  </a:lnTo>
                  <a:lnTo>
                    <a:pt x="28257" y="638175"/>
                  </a:lnTo>
                  <a:lnTo>
                    <a:pt x="28202" y="625507"/>
                  </a:lnTo>
                  <a:close/>
                </a:path>
                <a:path extrusionOk="0" h="701675" w="76200">
                  <a:moveTo>
                    <a:pt x="48014" y="625441"/>
                  </a:moveTo>
                  <a:lnTo>
                    <a:pt x="28202" y="625507"/>
                  </a:lnTo>
                  <a:lnTo>
                    <a:pt x="28257" y="638175"/>
                  </a:lnTo>
                  <a:lnTo>
                    <a:pt x="48069" y="638175"/>
                  </a:lnTo>
                  <a:lnTo>
                    <a:pt x="48014" y="625441"/>
                  </a:lnTo>
                  <a:close/>
                </a:path>
                <a:path extrusionOk="0" h="701675" w="76200">
                  <a:moveTo>
                    <a:pt x="76200" y="625347"/>
                  </a:moveTo>
                  <a:lnTo>
                    <a:pt x="48014" y="625441"/>
                  </a:lnTo>
                  <a:lnTo>
                    <a:pt x="48069" y="638175"/>
                  </a:lnTo>
                  <a:lnTo>
                    <a:pt x="69854" y="638175"/>
                  </a:lnTo>
                  <a:lnTo>
                    <a:pt x="76200" y="625347"/>
                  </a:lnTo>
                  <a:close/>
                </a:path>
                <a:path extrusionOk="0" h="701675" w="76200">
                  <a:moveTo>
                    <a:pt x="45288" y="0"/>
                  </a:moveTo>
                  <a:lnTo>
                    <a:pt x="25476" y="0"/>
                  </a:lnTo>
                  <a:lnTo>
                    <a:pt x="28202" y="625507"/>
                  </a:lnTo>
                  <a:lnTo>
                    <a:pt x="48014" y="625441"/>
                  </a:lnTo>
                  <a:lnTo>
                    <a:pt x="45288"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5" name="Google Shape;5765;p212"/>
            <p:cNvSpPr/>
            <p:nvPr/>
          </p:nvSpPr>
          <p:spPr>
            <a:xfrm>
              <a:off x="1296923" y="2790444"/>
              <a:ext cx="239268" cy="652271"/>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6" name="Google Shape;5766;p212"/>
            <p:cNvSpPr/>
            <p:nvPr/>
          </p:nvSpPr>
          <p:spPr>
            <a:xfrm>
              <a:off x="1378458" y="2812542"/>
              <a:ext cx="76200" cy="490220"/>
            </a:xfrm>
            <a:custGeom>
              <a:rect b="b" l="l" r="r" t="t"/>
              <a:pathLst>
                <a:path extrusionOk="0" h="490220" w="76200">
                  <a:moveTo>
                    <a:pt x="28193" y="414019"/>
                  </a:moveTo>
                  <a:lnTo>
                    <a:pt x="0" y="414019"/>
                  </a:lnTo>
                  <a:lnTo>
                    <a:pt x="38100" y="490219"/>
                  </a:lnTo>
                  <a:lnTo>
                    <a:pt x="69850" y="426719"/>
                  </a:lnTo>
                  <a:lnTo>
                    <a:pt x="28193" y="426719"/>
                  </a:lnTo>
                  <a:lnTo>
                    <a:pt x="28193" y="414019"/>
                  </a:lnTo>
                  <a:close/>
                </a:path>
                <a:path extrusionOk="0" h="490220" w="76200">
                  <a:moveTo>
                    <a:pt x="48005" y="0"/>
                  </a:moveTo>
                  <a:lnTo>
                    <a:pt x="28193" y="0"/>
                  </a:lnTo>
                  <a:lnTo>
                    <a:pt x="28193" y="426719"/>
                  </a:lnTo>
                  <a:lnTo>
                    <a:pt x="48005" y="426719"/>
                  </a:lnTo>
                  <a:lnTo>
                    <a:pt x="48005" y="0"/>
                  </a:lnTo>
                  <a:close/>
                </a:path>
                <a:path extrusionOk="0" h="490220" w="76200">
                  <a:moveTo>
                    <a:pt x="76200" y="414019"/>
                  </a:moveTo>
                  <a:lnTo>
                    <a:pt x="48005" y="414019"/>
                  </a:lnTo>
                  <a:lnTo>
                    <a:pt x="48005" y="426719"/>
                  </a:lnTo>
                  <a:lnTo>
                    <a:pt x="69850" y="426719"/>
                  </a:lnTo>
                  <a:lnTo>
                    <a:pt x="76200" y="414019"/>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7" name="Google Shape;5767;p212"/>
            <p:cNvSpPr/>
            <p:nvPr/>
          </p:nvSpPr>
          <p:spPr>
            <a:xfrm>
              <a:off x="1473708" y="2805684"/>
              <a:ext cx="239267" cy="755904"/>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8" name="Google Shape;5768;p212"/>
            <p:cNvSpPr/>
            <p:nvPr/>
          </p:nvSpPr>
          <p:spPr>
            <a:xfrm>
              <a:off x="1554861" y="2827782"/>
              <a:ext cx="76200" cy="594995"/>
            </a:xfrm>
            <a:custGeom>
              <a:rect b="b" l="l" r="r" t="t"/>
              <a:pathLst>
                <a:path extrusionOk="0" h="594995" w="76200">
                  <a:moveTo>
                    <a:pt x="28130" y="518908"/>
                  </a:moveTo>
                  <a:lnTo>
                    <a:pt x="0" y="519049"/>
                  </a:lnTo>
                  <a:lnTo>
                    <a:pt x="38480" y="594994"/>
                  </a:lnTo>
                  <a:lnTo>
                    <a:pt x="69861" y="531494"/>
                  </a:lnTo>
                  <a:lnTo>
                    <a:pt x="28193" y="531494"/>
                  </a:lnTo>
                  <a:lnTo>
                    <a:pt x="28130" y="518908"/>
                  </a:lnTo>
                  <a:close/>
                </a:path>
                <a:path extrusionOk="0" h="594995" w="76200">
                  <a:moveTo>
                    <a:pt x="47942" y="518809"/>
                  </a:moveTo>
                  <a:lnTo>
                    <a:pt x="28130" y="518908"/>
                  </a:lnTo>
                  <a:lnTo>
                    <a:pt x="28193" y="531494"/>
                  </a:lnTo>
                  <a:lnTo>
                    <a:pt x="48005" y="531494"/>
                  </a:lnTo>
                  <a:lnTo>
                    <a:pt x="47942" y="518809"/>
                  </a:lnTo>
                  <a:close/>
                </a:path>
                <a:path extrusionOk="0" h="594995" w="76200">
                  <a:moveTo>
                    <a:pt x="76200" y="518668"/>
                  </a:moveTo>
                  <a:lnTo>
                    <a:pt x="47942" y="518809"/>
                  </a:lnTo>
                  <a:lnTo>
                    <a:pt x="48005" y="531494"/>
                  </a:lnTo>
                  <a:lnTo>
                    <a:pt x="69861" y="531494"/>
                  </a:lnTo>
                  <a:lnTo>
                    <a:pt x="76200" y="518668"/>
                  </a:lnTo>
                  <a:close/>
                </a:path>
                <a:path extrusionOk="0" h="594995" w="76200">
                  <a:moveTo>
                    <a:pt x="45338" y="0"/>
                  </a:moveTo>
                  <a:lnTo>
                    <a:pt x="25526" y="0"/>
                  </a:lnTo>
                  <a:lnTo>
                    <a:pt x="28130" y="518908"/>
                  </a:lnTo>
                  <a:lnTo>
                    <a:pt x="47942" y="518809"/>
                  </a:lnTo>
                  <a:lnTo>
                    <a:pt x="45338"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9" name="Google Shape;5769;p212"/>
            <p:cNvSpPr/>
            <p:nvPr/>
          </p:nvSpPr>
          <p:spPr>
            <a:xfrm>
              <a:off x="1627631" y="2799588"/>
              <a:ext cx="239268" cy="862584"/>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0" name="Google Shape;5770;p212"/>
            <p:cNvSpPr/>
            <p:nvPr/>
          </p:nvSpPr>
          <p:spPr>
            <a:xfrm>
              <a:off x="1708784" y="2821686"/>
              <a:ext cx="76200" cy="701675"/>
            </a:xfrm>
            <a:custGeom>
              <a:rect b="b" l="l" r="r" t="t"/>
              <a:pathLst>
                <a:path extrusionOk="0" h="701675" w="76200">
                  <a:moveTo>
                    <a:pt x="28265" y="625507"/>
                  </a:moveTo>
                  <a:lnTo>
                    <a:pt x="0" y="625601"/>
                  </a:lnTo>
                  <a:lnTo>
                    <a:pt x="38481" y="701675"/>
                  </a:lnTo>
                  <a:lnTo>
                    <a:pt x="69861" y="638175"/>
                  </a:lnTo>
                  <a:lnTo>
                    <a:pt x="28320" y="638175"/>
                  </a:lnTo>
                  <a:lnTo>
                    <a:pt x="28265" y="625507"/>
                  </a:lnTo>
                  <a:close/>
                </a:path>
                <a:path extrusionOk="0" h="701675" w="76200">
                  <a:moveTo>
                    <a:pt x="48077" y="625441"/>
                  </a:moveTo>
                  <a:lnTo>
                    <a:pt x="28265" y="625507"/>
                  </a:lnTo>
                  <a:lnTo>
                    <a:pt x="28320" y="638175"/>
                  </a:lnTo>
                  <a:lnTo>
                    <a:pt x="48132" y="638175"/>
                  </a:lnTo>
                  <a:lnTo>
                    <a:pt x="48077" y="625441"/>
                  </a:lnTo>
                  <a:close/>
                </a:path>
                <a:path extrusionOk="0" h="701675" w="76200">
                  <a:moveTo>
                    <a:pt x="76200" y="625347"/>
                  </a:moveTo>
                  <a:lnTo>
                    <a:pt x="48077" y="625441"/>
                  </a:lnTo>
                  <a:lnTo>
                    <a:pt x="48132" y="638175"/>
                  </a:lnTo>
                  <a:lnTo>
                    <a:pt x="69861" y="638175"/>
                  </a:lnTo>
                  <a:lnTo>
                    <a:pt x="76200" y="625347"/>
                  </a:lnTo>
                  <a:close/>
                </a:path>
                <a:path extrusionOk="0" h="701675" w="76200">
                  <a:moveTo>
                    <a:pt x="45338" y="0"/>
                  </a:moveTo>
                  <a:lnTo>
                    <a:pt x="25526" y="0"/>
                  </a:lnTo>
                  <a:lnTo>
                    <a:pt x="28265" y="625507"/>
                  </a:lnTo>
                  <a:lnTo>
                    <a:pt x="48077" y="625441"/>
                  </a:lnTo>
                  <a:lnTo>
                    <a:pt x="45338"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771" name="Google Shape;5771;p212"/>
          <p:cNvGrpSpPr/>
          <p:nvPr/>
        </p:nvGrpSpPr>
        <p:grpSpPr>
          <a:xfrm>
            <a:off x="6082284" y="1734311"/>
            <a:ext cx="1812289" cy="2615311"/>
            <a:chOff x="6082284" y="1734311"/>
            <a:chExt cx="1812289" cy="2615311"/>
          </a:xfrm>
        </p:grpSpPr>
        <p:sp>
          <p:nvSpPr>
            <p:cNvPr id="5772" name="Google Shape;5772;p212"/>
            <p:cNvSpPr/>
            <p:nvPr/>
          </p:nvSpPr>
          <p:spPr>
            <a:xfrm>
              <a:off x="6082284" y="1938527"/>
              <a:ext cx="1812289" cy="2411095"/>
            </a:xfrm>
            <a:custGeom>
              <a:rect b="b" l="l" r="r" t="t"/>
              <a:pathLst>
                <a:path extrusionOk="0" h="2411095" w="1812290">
                  <a:moveTo>
                    <a:pt x="0" y="177927"/>
                  </a:moveTo>
                  <a:lnTo>
                    <a:pt x="6353" y="130615"/>
                  </a:lnTo>
                  <a:lnTo>
                    <a:pt x="24285" y="88109"/>
                  </a:lnTo>
                  <a:lnTo>
                    <a:pt x="52101" y="52101"/>
                  </a:lnTo>
                  <a:lnTo>
                    <a:pt x="88109" y="24285"/>
                  </a:lnTo>
                  <a:lnTo>
                    <a:pt x="130615" y="6353"/>
                  </a:lnTo>
                  <a:lnTo>
                    <a:pt x="177926" y="0"/>
                  </a:lnTo>
                  <a:lnTo>
                    <a:pt x="1634109" y="0"/>
                  </a:lnTo>
                  <a:lnTo>
                    <a:pt x="1681420" y="6353"/>
                  </a:lnTo>
                  <a:lnTo>
                    <a:pt x="1723926" y="24285"/>
                  </a:lnTo>
                  <a:lnTo>
                    <a:pt x="1759934" y="52101"/>
                  </a:lnTo>
                  <a:lnTo>
                    <a:pt x="1787750" y="88109"/>
                  </a:lnTo>
                  <a:lnTo>
                    <a:pt x="1805682" y="130615"/>
                  </a:lnTo>
                  <a:lnTo>
                    <a:pt x="1812036" y="177927"/>
                  </a:lnTo>
                  <a:lnTo>
                    <a:pt x="1812036" y="2233066"/>
                  </a:lnTo>
                  <a:lnTo>
                    <a:pt x="1805682" y="2280357"/>
                  </a:lnTo>
                  <a:lnTo>
                    <a:pt x="1787750" y="2322854"/>
                  </a:lnTo>
                  <a:lnTo>
                    <a:pt x="1759934" y="2358859"/>
                  </a:lnTo>
                  <a:lnTo>
                    <a:pt x="1723926" y="2386678"/>
                  </a:lnTo>
                  <a:lnTo>
                    <a:pt x="1681420" y="2404612"/>
                  </a:lnTo>
                  <a:lnTo>
                    <a:pt x="1634109" y="2410968"/>
                  </a:lnTo>
                  <a:lnTo>
                    <a:pt x="177926" y="2410968"/>
                  </a:lnTo>
                  <a:lnTo>
                    <a:pt x="130615" y="2404612"/>
                  </a:lnTo>
                  <a:lnTo>
                    <a:pt x="88109" y="2386678"/>
                  </a:lnTo>
                  <a:lnTo>
                    <a:pt x="52101" y="2358859"/>
                  </a:lnTo>
                  <a:lnTo>
                    <a:pt x="24285" y="2322854"/>
                  </a:lnTo>
                  <a:lnTo>
                    <a:pt x="6353" y="2280357"/>
                  </a:lnTo>
                  <a:lnTo>
                    <a:pt x="0" y="2233066"/>
                  </a:lnTo>
                  <a:lnTo>
                    <a:pt x="0" y="177927"/>
                  </a:lnTo>
                  <a:close/>
                </a:path>
              </a:pathLst>
            </a:custGeom>
            <a:noFill/>
            <a:ln cap="flat" cmpd="sng" w="9525">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3" name="Google Shape;5773;p212"/>
            <p:cNvSpPr/>
            <p:nvPr/>
          </p:nvSpPr>
          <p:spPr>
            <a:xfrm>
              <a:off x="6138672" y="1734311"/>
              <a:ext cx="457200" cy="29870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4" name="Google Shape;5774;p212"/>
            <p:cNvSpPr/>
            <p:nvPr/>
          </p:nvSpPr>
          <p:spPr>
            <a:xfrm>
              <a:off x="6139434" y="2276093"/>
              <a:ext cx="1710055" cy="1988820"/>
            </a:xfrm>
            <a:custGeom>
              <a:rect b="b" l="l" r="r" t="t"/>
              <a:pathLst>
                <a:path extrusionOk="0" h="1988820" w="1710054">
                  <a:moveTo>
                    <a:pt x="0" y="82042"/>
                  </a:moveTo>
                  <a:lnTo>
                    <a:pt x="6443" y="50095"/>
                  </a:lnTo>
                  <a:lnTo>
                    <a:pt x="24018" y="24018"/>
                  </a:lnTo>
                  <a:lnTo>
                    <a:pt x="50095" y="6443"/>
                  </a:lnTo>
                  <a:lnTo>
                    <a:pt x="82041" y="0"/>
                  </a:lnTo>
                  <a:lnTo>
                    <a:pt x="753110" y="0"/>
                  </a:lnTo>
                  <a:lnTo>
                    <a:pt x="785056" y="6443"/>
                  </a:lnTo>
                  <a:lnTo>
                    <a:pt x="811133" y="24018"/>
                  </a:lnTo>
                  <a:lnTo>
                    <a:pt x="828708" y="50095"/>
                  </a:lnTo>
                  <a:lnTo>
                    <a:pt x="835151" y="82042"/>
                  </a:lnTo>
                  <a:lnTo>
                    <a:pt x="835151" y="1906828"/>
                  </a:lnTo>
                  <a:lnTo>
                    <a:pt x="828708" y="1938740"/>
                  </a:lnTo>
                  <a:lnTo>
                    <a:pt x="811133" y="1964802"/>
                  </a:lnTo>
                  <a:lnTo>
                    <a:pt x="785056" y="1982375"/>
                  </a:lnTo>
                  <a:lnTo>
                    <a:pt x="753110" y="1988820"/>
                  </a:lnTo>
                  <a:lnTo>
                    <a:pt x="82041" y="1988820"/>
                  </a:lnTo>
                  <a:lnTo>
                    <a:pt x="50095" y="1982375"/>
                  </a:lnTo>
                  <a:lnTo>
                    <a:pt x="24018" y="1964802"/>
                  </a:lnTo>
                  <a:lnTo>
                    <a:pt x="6443" y="1938740"/>
                  </a:lnTo>
                  <a:lnTo>
                    <a:pt x="0" y="1906828"/>
                  </a:lnTo>
                  <a:lnTo>
                    <a:pt x="0" y="82042"/>
                  </a:lnTo>
                  <a:close/>
                </a:path>
                <a:path extrusionOk="0" h="1988820" w="1710054">
                  <a:moveTo>
                    <a:pt x="874775" y="82042"/>
                  </a:moveTo>
                  <a:lnTo>
                    <a:pt x="881219" y="50095"/>
                  </a:lnTo>
                  <a:lnTo>
                    <a:pt x="898794" y="24018"/>
                  </a:lnTo>
                  <a:lnTo>
                    <a:pt x="924871" y="6443"/>
                  </a:lnTo>
                  <a:lnTo>
                    <a:pt x="956817" y="0"/>
                  </a:lnTo>
                  <a:lnTo>
                    <a:pt x="1627886" y="0"/>
                  </a:lnTo>
                  <a:lnTo>
                    <a:pt x="1659832" y="6443"/>
                  </a:lnTo>
                  <a:lnTo>
                    <a:pt x="1685909" y="24018"/>
                  </a:lnTo>
                  <a:lnTo>
                    <a:pt x="1703484" y="50095"/>
                  </a:lnTo>
                  <a:lnTo>
                    <a:pt x="1709927" y="82042"/>
                  </a:lnTo>
                  <a:lnTo>
                    <a:pt x="1709927" y="1906828"/>
                  </a:lnTo>
                  <a:lnTo>
                    <a:pt x="1703484" y="1938740"/>
                  </a:lnTo>
                  <a:lnTo>
                    <a:pt x="1685909" y="1964802"/>
                  </a:lnTo>
                  <a:lnTo>
                    <a:pt x="1659832" y="1982375"/>
                  </a:lnTo>
                  <a:lnTo>
                    <a:pt x="1627886" y="1988820"/>
                  </a:lnTo>
                  <a:lnTo>
                    <a:pt x="956817" y="1988820"/>
                  </a:lnTo>
                  <a:lnTo>
                    <a:pt x="924871" y="1982375"/>
                  </a:lnTo>
                  <a:lnTo>
                    <a:pt x="898794" y="1964802"/>
                  </a:lnTo>
                  <a:lnTo>
                    <a:pt x="881219" y="1938740"/>
                  </a:lnTo>
                  <a:lnTo>
                    <a:pt x="874775" y="1906828"/>
                  </a:lnTo>
                  <a:lnTo>
                    <a:pt x="874775" y="82042"/>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5" name="Google Shape;5775;p212"/>
            <p:cNvSpPr/>
            <p:nvPr/>
          </p:nvSpPr>
          <p:spPr>
            <a:xfrm>
              <a:off x="6216396" y="3122675"/>
              <a:ext cx="672465" cy="940435"/>
            </a:xfrm>
            <a:custGeom>
              <a:rect b="b" l="l" r="r" t="t"/>
              <a:pathLst>
                <a:path extrusionOk="0" h="940435" w="672465">
                  <a:moveTo>
                    <a:pt x="0" y="66040"/>
                  </a:moveTo>
                  <a:lnTo>
                    <a:pt x="5193" y="40344"/>
                  </a:lnTo>
                  <a:lnTo>
                    <a:pt x="19351" y="19351"/>
                  </a:lnTo>
                  <a:lnTo>
                    <a:pt x="40344" y="5193"/>
                  </a:lnTo>
                  <a:lnTo>
                    <a:pt x="66039" y="0"/>
                  </a:lnTo>
                  <a:lnTo>
                    <a:pt x="606044" y="0"/>
                  </a:lnTo>
                  <a:lnTo>
                    <a:pt x="631739" y="5193"/>
                  </a:lnTo>
                  <a:lnTo>
                    <a:pt x="652732" y="19351"/>
                  </a:lnTo>
                  <a:lnTo>
                    <a:pt x="666890" y="40344"/>
                  </a:lnTo>
                  <a:lnTo>
                    <a:pt x="672083" y="66040"/>
                  </a:lnTo>
                  <a:lnTo>
                    <a:pt x="672083" y="874318"/>
                  </a:lnTo>
                  <a:lnTo>
                    <a:pt x="666890" y="900006"/>
                  </a:lnTo>
                  <a:lnTo>
                    <a:pt x="652732" y="920981"/>
                  </a:lnTo>
                  <a:lnTo>
                    <a:pt x="631739" y="935122"/>
                  </a:lnTo>
                  <a:lnTo>
                    <a:pt x="606044" y="940308"/>
                  </a:lnTo>
                  <a:lnTo>
                    <a:pt x="66039" y="940308"/>
                  </a:lnTo>
                  <a:lnTo>
                    <a:pt x="40344" y="935122"/>
                  </a:lnTo>
                  <a:lnTo>
                    <a:pt x="19351" y="920981"/>
                  </a:lnTo>
                  <a:lnTo>
                    <a:pt x="5193" y="900006"/>
                  </a:lnTo>
                  <a:lnTo>
                    <a:pt x="0" y="874318"/>
                  </a:lnTo>
                  <a:lnTo>
                    <a:pt x="0" y="66040"/>
                  </a:lnTo>
                  <a:close/>
                </a:path>
              </a:pathLst>
            </a:custGeom>
            <a:noFill/>
            <a:ln cap="flat" cmpd="sng" w="9525">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6" name="Google Shape;5776;p212"/>
            <p:cNvSpPr/>
            <p:nvPr/>
          </p:nvSpPr>
          <p:spPr>
            <a:xfrm>
              <a:off x="6263640" y="2989320"/>
              <a:ext cx="171589" cy="189940"/>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7" name="Google Shape;5777;p212"/>
            <p:cNvSpPr/>
            <p:nvPr/>
          </p:nvSpPr>
          <p:spPr>
            <a:xfrm>
              <a:off x="7098792" y="3122675"/>
              <a:ext cx="672465" cy="939165"/>
            </a:xfrm>
            <a:custGeom>
              <a:rect b="b" l="l" r="r" t="t"/>
              <a:pathLst>
                <a:path extrusionOk="0" h="939164" w="672465">
                  <a:moveTo>
                    <a:pt x="0" y="66040"/>
                  </a:moveTo>
                  <a:lnTo>
                    <a:pt x="5193" y="40344"/>
                  </a:lnTo>
                  <a:lnTo>
                    <a:pt x="19351" y="19351"/>
                  </a:lnTo>
                  <a:lnTo>
                    <a:pt x="40344" y="5193"/>
                  </a:lnTo>
                  <a:lnTo>
                    <a:pt x="66039" y="0"/>
                  </a:lnTo>
                  <a:lnTo>
                    <a:pt x="606043" y="0"/>
                  </a:lnTo>
                  <a:lnTo>
                    <a:pt x="631739" y="5193"/>
                  </a:lnTo>
                  <a:lnTo>
                    <a:pt x="652732" y="19351"/>
                  </a:lnTo>
                  <a:lnTo>
                    <a:pt x="666890" y="40344"/>
                  </a:lnTo>
                  <a:lnTo>
                    <a:pt x="672083" y="66040"/>
                  </a:lnTo>
                  <a:lnTo>
                    <a:pt x="672083" y="872794"/>
                  </a:lnTo>
                  <a:lnTo>
                    <a:pt x="666890" y="898482"/>
                  </a:lnTo>
                  <a:lnTo>
                    <a:pt x="652732" y="919457"/>
                  </a:lnTo>
                  <a:lnTo>
                    <a:pt x="631739" y="933598"/>
                  </a:lnTo>
                  <a:lnTo>
                    <a:pt x="606043" y="938784"/>
                  </a:lnTo>
                  <a:lnTo>
                    <a:pt x="66039" y="938784"/>
                  </a:lnTo>
                  <a:lnTo>
                    <a:pt x="40344" y="933598"/>
                  </a:lnTo>
                  <a:lnTo>
                    <a:pt x="19351" y="919457"/>
                  </a:lnTo>
                  <a:lnTo>
                    <a:pt x="5193" y="898482"/>
                  </a:lnTo>
                  <a:lnTo>
                    <a:pt x="0" y="872794"/>
                  </a:lnTo>
                  <a:lnTo>
                    <a:pt x="0" y="66040"/>
                  </a:lnTo>
                  <a:close/>
                </a:path>
              </a:pathLst>
            </a:custGeom>
            <a:noFill/>
            <a:ln cap="flat" cmpd="sng" w="9525">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8" name="Google Shape;5778;p212"/>
            <p:cNvSpPr/>
            <p:nvPr/>
          </p:nvSpPr>
          <p:spPr>
            <a:xfrm>
              <a:off x="7146036" y="2989329"/>
              <a:ext cx="170040" cy="188405"/>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779" name="Google Shape;5779;p212"/>
          <p:cNvSpPr txBox="1"/>
          <p:nvPr/>
        </p:nvSpPr>
        <p:spPr>
          <a:xfrm>
            <a:off x="7118984" y="3847287"/>
            <a:ext cx="626745" cy="13208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700">
                <a:solidFill>
                  <a:srgbClr val="464646"/>
                </a:solidFill>
                <a:latin typeface="Arial"/>
                <a:ea typeface="Arial"/>
                <a:cs typeface="Arial"/>
                <a:sym typeface="Arial"/>
              </a:rPr>
              <a:t>EC2 instances</a:t>
            </a:r>
            <a:endParaRPr sz="700">
              <a:solidFill>
                <a:schemeClr val="dk1"/>
              </a:solidFill>
              <a:latin typeface="Arial"/>
              <a:ea typeface="Arial"/>
              <a:cs typeface="Arial"/>
              <a:sym typeface="Arial"/>
            </a:endParaRPr>
          </a:p>
        </p:txBody>
      </p:sp>
      <p:sp>
        <p:nvSpPr>
          <p:cNvPr id="5780" name="Google Shape;5780;p212"/>
          <p:cNvSpPr/>
          <p:nvPr/>
        </p:nvSpPr>
        <p:spPr>
          <a:xfrm>
            <a:off x="7170419" y="3285744"/>
            <a:ext cx="545592" cy="574547"/>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1" name="Google Shape;5781;p212"/>
          <p:cNvSpPr txBox="1"/>
          <p:nvPr/>
        </p:nvSpPr>
        <p:spPr>
          <a:xfrm>
            <a:off x="6251575" y="3847287"/>
            <a:ext cx="626745" cy="13208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700">
                <a:solidFill>
                  <a:srgbClr val="464646"/>
                </a:solidFill>
                <a:latin typeface="Arial"/>
                <a:ea typeface="Arial"/>
                <a:cs typeface="Arial"/>
                <a:sym typeface="Arial"/>
              </a:rPr>
              <a:t>EC2 instances</a:t>
            </a:r>
            <a:endParaRPr sz="700">
              <a:solidFill>
                <a:schemeClr val="dk1"/>
              </a:solidFill>
              <a:latin typeface="Arial"/>
              <a:ea typeface="Arial"/>
              <a:cs typeface="Arial"/>
              <a:sym typeface="Arial"/>
            </a:endParaRPr>
          </a:p>
        </p:txBody>
      </p:sp>
      <p:grpSp>
        <p:nvGrpSpPr>
          <p:cNvPr id="5782" name="Google Shape;5782;p212"/>
          <p:cNvGrpSpPr/>
          <p:nvPr/>
        </p:nvGrpSpPr>
        <p:grpSpPr>
          <a:xfrm>
            <a:off x="6143244" y="2380488"/>
            <a:ext cx="1706879" cy="1478280"/>
            <a:chOff x="6143244" y="2380488"/>
            <a:chExt cx="1706879" cy="1478280"/>
          </a:xfrm>
        </p:grpSpPr>
        <p:sp>
          <p:nvSpPr>
            <p:cNvPr id="5783" name="Google Shape;5783;p212"/>
            <p:cNvSpPr/>
            <p:nvPr/>
          </p:nvSpPr>
          <p:spPr>
            <a:xfrm>
              <a:off x="6263640" y="3284220"/>
              <a:ext cx="545591" cy="574548"/>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4" name="Google Shape;5784;p212"/>
            <p:cNvSpPr/>
            <p:nvPr/>
          </p:nvSpPr>
          <p:spPr>
            <a:xfrm>
              <a:off x="6143244" y="2415540"/>
              <a:ext cx="1706879" cy="475488"/>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5" name="Google Shape;5785;p212"/>
            <p:cNvSpPr/>
            <p:nvPr/>
          </p:nvSpPr>
          <p:spPr>
            <a:xfrm>
              <a:off x="6281928" y="2380488"/>
              <a:ext cx="1469135" cy="588263"/>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6" name="Google Shape;5786;p212"/>
            <p:cNvSpPr/>
            <p:nvPr/>
          </p:nvSpPr>
          <p:spPr>
            <a:xfrm>
              <a:off x="6190488" y="2439924"/>
              <a:ext cx="1612391" cy="381000"/>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7" name="Google Shape;5787;p212"/>
            <p:cNvSpPr/>
            <p:nvPr/>
          </p:nvSpPr>
          <p:spPr>
            <a:xfrm>
              <a:off x="6190488" y="2439924"/>
              <a:ext cx="1612900" cy="381000"/>
            </a:xfrm>
            <a:custGeom>
              <a:rect b="b" l="l" r="r" t="t"/>
              <a:pathLst>
                <a:path extrusionOk="0" h="381000" w="1612900">
                  <a:moveTo>
                    <a:pt x="0" y="63500"/>
                  </a:moveTo>
                  <a:lnTo>
                    <a:pt x="4992" y="38790"/>
                  </a:lnTo>
                  <a:lnTo>
                    <a:pt x="18605" y="18605"/>
                  </a:lnTo>
                  <a:lnTo>
                    <a:pt x="38790" y="4992"/>
                  </a:lnTo>
                  <a:lnTo>
                    <a:pt x="63500" y="0"/>
                  </a:lnTo>
                  <a:lnTo>
                    <a:pt x="1548891" y="0"/>
                  </a:lnTo>
                  <a:lnTo>
                    <a:pt x="1573601" y="4992"/>
                  </a:lnTo>
                  <a:lnTo>
                    <a:pt x="1593786" y="18605"/>
                  </a:lnTo>
                  <a:lnTo>
                    <a:pt x="1607399" y="38790"/>
                  </a:lnTo>
                  <a:lnTo>
                    <a:pt x="1612391" y="63500"/>
                  </a:lnTo>
                  <a:lnTo>
                    <a:pt x="1612391" y="317500"/>
                  </a:lnTo>
                  <a:lnTo>
                    <a:pt x="1607399" y="342209"/>
                  </a:lnTo>
                  <a:lnTo>
                    <a:pt x="1593786" y="362394"/>
                  </a:lnTo>
                  <a:lnTo>
                    <a:pt x="1573601" y="376007"/>
                  </a:lnTo>
                  <a:lnTo>
                    <a:pt x="1548891" y="381000"/>
                  </a:lnTo>
                  <a:lnTo>
                    <a:pt x="63500" y="381000"/>
                  </a:lnTo>
                  <a:lnTo>
                    <a:pt x="38790" y="376007"/>
                  </a:lnTo>
                  <a:lnTo>
                    <a:pt x="18605" y="362394"/>
                  </a:lnTo>
                  <a:lnTo>
                    <a:pt x="4992" y="342209"/>
                  </a:lnTo>
                  <a:lnTo>
                    <a:pt x="0" y="317500"/>
                  </a:lnTo>
                  <a:lnTo>
                    <a:pt x="0" y="6350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788" name="Google Shape;5788;p212"/>
          <p:cNvSpPr txBox="1"/>
          <p:nvPr/>
        </p:nvSpPr>
        <p:spPr>
          <a:xfrm>
            <a:off x="6741414" y="979424"/>
            <a:ext cx="480695" cy="19367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US" sz="1100">
                <a:solidFill>
                  <a:srgbClr val="464646"/>
                </a:solidFill>
                <a:latin typeface="Arial"/>
                <a:ea typeface="Arial"/>
                <a:cs typeface="Arial"/>
                <a:sym typeface="Arial"/>
              </a:rPr>
              <a:t>HTTPS</a:t>
            </a:r>
            <a:endParaRPr sz="1100">
              <a:solidFill>
                <a:schemeClr val="dk1"/>
              </a:solidFill>
              <a:latin typeface="Arial"/>
              <a:ea typeface="Arial"/>
              <a:cs typeface="Arial"/>
              <a:sym typeface="Arial"/>
            </a:endParaRPr>
          </a:p>
        </p:txBody>
      </p:sp>
      <p:sp>
        <p:nvSpPr>
          <p:cNvPr id="5789" name="Google Shape;5789;p212"/>
          <p:cNvSpPr txBox="1"/>
          <p:nvPr/>
        </p:nvSpPr>
        <p:spPr>
          <a:xfrm>
            <a:off x="6404228" y="2430602"/>
            <a:ext cx="1188720" cy="391795"/>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None/>
            </a:pPr>
            <a:r>
              <a:rPr lang="en-US" sz="1200">
                <a:solidFill>
                  <a:srgbClr val="FFFFFF"/>
                </a:solidFill>
                <a:latin typeface="Arial"/>
                <a:ea typeface="Arial"/>
                <a:cs typeface="Arial"/>
                <a:sym typeface="Arial"/>
              </a:rPr>
              <a:t>SSL handler/load</a:t>
            </a:r>
            <a:endParaRPr sz="1200">
              <a:solidFill>
                <a:schemeClr val="dk1"/>
              </a:solidFill>
              <a:latin typeface="Arial"/>
              <a:ea typeface="Arial"/>
              <a:cs typeface="Arial"/>
              <a:sym typeface="Arial"/>
            </a:endParaRPr>
          </a:p>
          <a:p>
            <a:pPr indent="0" lvl="0" marL="0" marR="0" rtl="0" algn="ctr">
              <a:lnSpc>
                <a:spcPct val="100000"/>
              </a:lnSpc>
              <a:spcBef>
                <a:spcPts val="5"/>
              </a:spcBef>
              <a:spcAft>
                <a:spcPts val="0"/>
              </a:spcAft>
              <a:buNone/>
            </a:pPr>
            <a:r>
              <a:rPr lang="en-US" sz="1200">
                <a:solidFill>
                  <a:srgbClr val="FFFFFF"/>
                </a:solidFill>
                <a:latin typeface="Arial"/>
                <a:ea typeface="Arial"/>
                <a:cs typeface="Arial"/>
                <a:sym typeface="Arial"/>
              </a:rPr>
              <a:t>balancer</a:t>
            </a:r>
            <a:endParaRPr sz="1200">
              <a:solidFill>
                <a:schemeClr val="dk1"/>
              </a:solidFill>
              <a:latin typeface="Arial"/>
              <a:ea typeface="Arial"/>
              <a:cs typeface="Arial"/>
              <a:sym typeface="Arial"/>
            </a:endParaRPr>
          </a:p>
        </p:txBody>
      </p:sp>
      <p:grpSp>
        <p:nvGrpSpPr>
          <p:cNvPr id="5790" name="Google Shape;5790;p212"/>
          <p:cNvGrpSpPr/>
          <p:nvPr/>
        </p:nvGrpSpPr>
        <p:grpSpPr>
          <a:xfrm>
            <a:off x="6254496" y="1225296"/>
            <a:ext cx="1565148" cy="2436876"/>
            <a:chOff x="6254496" y="1225296"/>
            <a:chExt cx="1565148" cy="2436876"/>
          </a:xfrm>
        </p:grpSpPr>
        <p:sp>
          <p:nvSpPr>
            <p:cNvPr id="5791" name="Google Shape;5791;p212"/>
            <p:cNvSpPr/>
            <p:nvPr/>
          </p:nvSpPr>
          <p:spPr>
            <a:xfrm>
              <a:off x="6254496" y="2791968"/>
              <a:ext cx="239267" cy="652272"/>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2" name="Google Shape;5792;p212"/>
            <p:cNvSpPr/>
            <p:nvPr/>
          </p:nvSpPr>
          <p:spPr>
            <a:xfrm>
              <a:off x="6336030" y="2814066"/>
              <a:ext cx="76200" cy="490220"/>
            </a:xfrm>
            <a:custGeom>
              <a:rect b="b" l="l" r="r" t="t"/>
              <a:pathLst>
                <a:path extrusionOk="0" h="490220" w="76200">
                  <a:moveTo>
                    <a:pt x="28194" y="414019"/>
                  </a:moveTo>
                  <a:lnTo>
                    <a:pt x="0" y="414019"/>
                  </a:lnTo>
                  <a:lnTo>
                    <a:pt x="38100" y="490219"/>
                  </a:lnTo>
                  <a:lnTo>
                    <a:pt x="69850" y="426719"/>
                  </a:lnTo>
                  <a:lnTo>
                    <a:pt x="28194" y="426719"/>
                  </a:lnTo>
                  <a:lnTo>
                    <a:pt x="28194" y="414019"/>
                  </a:lnTo>
                  <a:close/>
                </a:path>
                <a:path extrusionOk="0" h="490220" w="76200">
                  <a:moveTo>
                    <a:pt x="48006" y="0"/>
                  </a:moveTo>
                  <a:lnTo>
                    <a:pt x="28194" y="0"/>
                  </a:lnTo>
                  <a:lnTo>
                    <a:pt x="28194" y="426719"/>
                  </a:lnTo>
                  <a:lnTo>
                    <a:pt x="48006" y="426719"/>
                  </a:lnTo>
                  <a:lnTo>
                    <a:pt x="48006" y="0"/>
                  </a:lnTo>
                  <a:close/>
                </a:path>
                <a:path extrusionOk="0" h="490220" w="76200">
                  <a:moveTo>
                    <a:pt x="76200" y="414019"/>
                  </a:moveTo>
                  <a:lnTo>
                    <a:pt x="48006" y="414019"/>
                  </a:lnTo>
                  <a:lnTo>
                    <a:pt x="48006" y="426719"/>
                  </a:lnTo>
                  <a:lnTo>
                    <a:pt x="69850" y="426719"/>
                  </a:lnTo>
                  <a:lnTo>
                    <a:pt x="76200" y="414019"/>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3" name="Google Shape;5793;p212"/>
            <p:cNvSpPr/>
            <p:nvPr/>
          </p:nvSpPr>
          <p:spPr>
            <a:xfrm>
              <a:off x="6432804" y="2807208"/>
              <a:ext cx="239268" cy="755904"/>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4" name="Google Shape;5794;p212"/>
            <p:cNvSpPr/>
            <p:nvPr/>
          </p:nvSpPr>
          <p:spPr>
            <a:xfrm>
              <a:off x="6513957" y="2829306"/>
              <a:ext cx="76200" cy="594995"/>
            </a:xfrm>
            <a:custGeom>
              <a:rect b="b" l="l" r="r" t="t"/>
              <a:pathLst>
                <a:path extrusionOk="0" h="594995" w="76200">
                  <a:moveTo>
                    <a:pt x="28130" y="518908"/>
                  </a:moveTo>
                  <a:lnTo>
                    <a:pt x="0" y="519049"/>
                  </a:lnTo>
                  <a:lnTo>
                    <a:pt x="38481" y="594994"/>
                  </a:lnTo>
                  <a:lnTo>
                    <a:pt x="69861" y="531494"/>
                  </a:lnTo>
                  <a:lnTo>
                    <a:pt x="28194" y="531494"/>
                  </a:lnTo>
                  <a:lnTo>
                    <a:pt x="28130" y="518908"/>
                  </a:lnTo>
                  <a:close/>
                </a:path>
                <a:path extrusionOk="0" h="594995" w="76200">
                  <a:moveTo>
                    <a:pt x="47942" y="518809"/>
                  </a:moveTo>
                  <a:lnTo>
                    <a:pt x="28130" y="518908"/>
                  </a:lnTo>
                  <a:lnTo>
                    <a:pt x="28194" y="531494"/>
                  </a:lnTo>
                  <a:lnTo>
                    <a:pt x="48006" y="531494"/>
                  </a:lnTo>
                  <a:lnTo>
                    <a:pt x="47942" y="518809"/>
                  </a:lnTo>
                  <a:close/>
                </a:path>
                <a:path extrusionOk="0" h="594995" w="76200">
                  <a:moveTo>
                    <a:pt x="76200" y="518668"/>
                  </a:moveTo>
                  <a:lnTo>
                    <a:pt x="47942" y="518809"/>
                  </a:lnTo>
                  <a:lnTo>
                    <a:pt x="48006" y="531494"/>
                  </a:lnTo>
                  <a:lnTo>
                    <a:pt x="69861" y="531494"/>
                  </a:lnTo>
                  <a:lnTo>
                    <a:pt x="76200" y="518668"/>
                  </a:lnTo>
                  <a:close/>
                </a:path>
                <a:path extrusionOk="0" h="594995" w="76200">
                  <a:moveTo>
                    <a:pt x="45339" y="0"/>
                  </a:moveTo>
                  <a:lnTo>
                    <a:pt x="25526" y="0"/>
                  </a:lnTo>
                  <a:lnTo>
                    <a:pt x="28130" y="518908"/>
                  </a:lnTo>
                  <a:lnTo>
                    <a:pt x="47942" y="518809"/>
                  </a:lnTo>
                  <a:lnTo>
                    <a:pt x="45339"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5" name="Google Shape;5795;p212"/>
            <p:cNvSpPr/>
            <p:nvPr/>
          </p:nvSpPr>
          <p:spPr>
            <a:xfrm>
              <a:off x="6585204" y="2799588"/>
              <a:ext cx="239268" cy="862584"/>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6" name="Google Shape;5796;p212"/>
            <p:cNvSpPr/>
            <p:nvPr/>
          </p:nvSpPr>
          <p:spPr>
            <a:xfrm>
              <a:off x="6666357" y="2821686"/>
              <a:ext cx="76200" cy="701675"/>
            </a:xfrm>
            <a:custGeom>
              <a:rect b="b" l="l" r="r" t="t"/>
              <a:pathLst>
                <a:path extrusionOk="0" h="701675" w="76200">
                  <a:moveTo>
                    <a:pt x="28265" y="625507"/>
                  </a:moveTo>
                  <a:lnTo>
                    <a:pt x="0" y="625601"/>
                  </a:lnTo>
                  <a:lnTo>
                    <a:pt x="38481" y="701675"/>
                  </a:lnTo>
                  <a:lnTo>
                    <a:pt x="69861" y="638175"/>
                  </a:lnTo>
                  <a:lnTo>
                    <a:pt x="28321" y="638175"/>
                  </a:lnTo>
                  <a:lnTo>
                    <a:pt x="28265" y="625507"/>
                  </a:lnTo>
                  <a:close/>
                </a:path>
                <a:path extrusionOk="0" h="701675" w="76200">
                  <a:moveTo>
                    <a:pt x="48077" y="625441"/>
                  </a:moveTo>
                  <a:lnTo>
                    <a:pt x="28265" y="625507"/>
                  </a:lnTo>
                  <a:lnTo>
                    <a:pt x="28321" y="638175"/>
                  </a:lnTo>
                  <a:lnTo>
                    <a:pt x="48133" y="638175"/>
                  </a:lnTo>
                  <a:lnTo>
                    <a:pt x="48077" y="625441"/>
                  </a:lnTo>
                  <a:close/>
                </a:path>
                <a:path extrusionOk="0" h="701675" w="76200">
                  <a:moveTo>
                    <a:pt x="76200" y="625347"/>
                  </a:moveTo>
                  <a:lnTo>
                    <a:pt x="48077" y="625441"/>
                  </a:lnTo>
                  <a:lnTo>
                    <a:pt x="48133" y="638175"/>
                  </a:lnTo>
                  <a:lnTo>
                    <a:pt x="69861" y="638175"/>
                  </a:lnTo>
                  <a:lnTo>
                    <a:pt x="76200" y="625347"/>
                  </a:lnTo>
                  <a:close/>
                </a:path>
                <a:path extrusionOk="0" h="701675" w="76200">
                  <a:moveTo>
                    <a:pt x="45339" y="0"/>
                  </a:moveTo>
                  <a:lnTo>
                    <a:pt x="25526" y="0"/>
                  </a:lnTo>
                  <a:lnTo>
                    <a:pt x="28265" y="625507"/>
                  </a:lnTo>
                  <a:lnTo>
                    <a:pt x="48077" y="625441"/>
                  </a:lnTo>
                  <a:lnTo>
                    <a:pt x="45339"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7" name="Google Shape;5797;p212"/>
            <p:cNvSpPr/>
            <p:nvPr/>
          </p:nvSpPr>
          <p:spPr>
            <a:xfrm>
              <a:off x="7167372" y="2790444"/>
              <a:ext cx="239268" cy="652271"/>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8" name="Google Shape;5798;p212"/>
            <p:cNvSpPr/>
            <p:nvPr/>
          </p:nvSpPr>
          <p:spPr>
            <a:xfrm>
              <a:off x="7248906" y="2812542"/>
              <a:ext cx="76200" cy="490220"/>
            </a:xfrm>
            <a:custGeom>
              <a:rect b="b" l="l" r="r" t="t"/>
              <a:pathLst>
                <a:path extrusionOk="0" h="490220" w="76200">
                  <a:moveTo>
                    <a:pt x="28194" y="414019"/>
                  </a:moveTo>
                  <a:lnTo>
                    <a:pt x="0" y="414019"/>
                  </a:lnTo>
                  <a:lnTo>
                    <a:pt x="38100" y="490219"/>
                  </a:lnTo>
                  <a:lnTo>
                    <a:pt x="69850" y="426719"/>
                  </a:lnTo>
                  <a:lnTo>
                    <a:pt x="28194" y="426719"/>
                  </a:lnTo>
                  <a:lnTo>
                    <a:pt x="28194" y="414019"/>
                  </a:lnTo>
                  <a:close/>
                </a:path>
                <a:path extrusionOk="0" h="490220" w="76200">
                  <a:moveTo>
                    <a:pt x="48005" y="0"/>
                  </a:moveTo>
                  <a:lnTo>
                    <a:pt x="28194" y="0"/>
                  </a:lnTo>
                  <a:lnTo>
                    <a:pt x="28194" y="426719"/>
                  </a:lnTo>
                  <a:lnTo>
                    <a:pt x="48005" y="426719"/>
                  </a:lnTo>
                  <a:lnTo>
                    <a:pt x="48005" y="0"/>
                  </a:lnTo>
                  <a:close/>
                </a:path>
                <a:path extrusionOk="0" h="490220" w="76200">
                  <a:moveTo>
                    <a:pt x="76200" y="414019"/>
                  </a:moveTo>
                  <a:lnTo>
                    <a:pt x="48005" y="414019"/>
                  </a:lnTo>
                  <a:lnTo>
                    <a:pt x="48005" y="426719"/>
                  </a:lnTo>
                  <a:lnTo>
                    <a:pt x="69850" y="426719"/>
                  </a:lnTo>
                  <a:lnTo>
                    <a:pt x="76200" y="414019"/>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9" name="Google Shape;5799;p212"/>
            <p:cNvSpPr/>
            <p:nvPr/>
          </p:nvSpPr>
          <p:spPr>
            <a:xfrm>
              <a:off x="7344156" y="2805684"/>
              <a:ext cx="239268" cy="755904"/>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0" name="Google Shape;5800;p212"/>
            <p:cNvSpPr/>
            <p:nvPr/>
          </p:nvSpPr>
          <p:spPr>
            <a:xfrm>
              <a:off x="7425309" y="2827782"/>
              <a:ext cx="76200" cy="594995"/>
            </a:xfrm>
            <a:custGeom>
              <a:rect b="b" l="l" r="r" t="t"/>
              <a:pathLst>
                <a:path extrusionOk="0" h="594995" w="76200">
                  <a:moveTo>
                    <a:pt x="28130" y="518908"/>
                  </a:moveTo>
                  <a:lnTo>
                    <a:pt x="0" y="519049"/>
                  </a:lnTo>
                  <a:lnTo>
                    <a:pt x="38481" y="594994"/>
                  </a:lnTo>
                  <a:lnTo>
                    <a:pt x="69861" y="531494"/>
                  </a:lnTo>
                  <a:lnTo>
                    <a:pt x="28194" y="531494"/>
                  </a:lnTo>
                  <a:lnTo>
                    <a:pt x="28130" y="518908"/>
                  </a:lnTo>
                  <a:close/>
                </a:path>
                <a:path extrusionOk="0" h="594995" w="76200">
                  <a:moveTo>
                    <a:pt x="47942" y="518809"/>
                  </a:moveTo>
                  <a:lnTo>
                    <a:pt x="28130" y="518908"/>
                  </a:lnTo>
                  <a:lnTo>
                    <a:pt x="28194" y="531494"/>
                  </a:lnTo>
                  <a:lnTo>
                    <a:pt x="48006" y="531494"/>
                  </a:lnTo>
                  <a:lnTo>
                    <a:pt x="47942" y="518809"/>
                  </a:lnTo>
                  <a:close/>
                </a:path>
                <a:path extrusionOk="0" h="594995" w="76200">
                  <a:moveTo>
                    <a:pt x="76200" y="518668"/>
                  </a:moveTo>
                  <a:lnTo>
                    <a:pt x="47942" y="518809"/>
                  </a:lnTo>
                  <a:lnTo>
                    <a:pt x="48006" y="531494"/>
                  </a:lnTo>
                  <a:lnTo>
                    <a:pt x="69861" y="531494"/>
                  </a:lnTo>
                  <a:lnTo>
                    <a:pt x="76200" y="518668"/>
                  </a:lnTo>
                  <a:close/>
                </a:path>
                <a:path extrusionOk="0" h="594995" w="76200">
                  <a:moveTo>
                    <a:pt x="45339" y="0"/>
                  </a:moveTo>
                  <a:lnTo>
                    <a:pt x="25526" y="0"/>
                  </a:lnTo>
                  <a:lnTo>
                    <a:pt x="28130" y="518908"/>
                  </a:lnTo>
                  <a:lnTo>
                    <a:pt x="47942" y="518809"/>
                  </a:lnTo>
                  <a:lnTo>
                    <a:pt x="45339"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1" name="Google Shape;5801;p212"/>
            <p:cNvSpPr/>
            <p:nvPr/>
          </p:nvSpPr>
          <p:spPr>
            <a:xfrm>
              <a:off x="7498080" y="2799588"/>
              <a:ext cx="239268" cy="862584"/>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2" name="Google Shape;5802;p212"/>
            <p:cNvSpPr/>
            <p:nvPr/>
          </p:nvSpPr>
          <p:spPr>
            <a:xfrm>
              <a:off x="7579233" y="2821686"/>
              <a:ext cx="76200" cy="701675"/>
            </a:xfrm>
            <a:custGeom>
              <a:rect b="b" l="l" r="r" t="t"/>
              <a:pathLst>
                <a:path extrusionOk="0" h="701675" w="76200">
                  <a:moveTo>
                    <a:pt x="28265" y="625507"/>
                  </a:moveTo>
                  <a:lnTo>
                    <a:pt x="0" y="625601"/>
                  </a:lnTo>
                  <a:lnTo>
                    <a:pt x="38481" y="701675"/>
                  </a:lnTo>
                  <a:lnTo>
                    <a:pt x="69861" y="638175"/>
                  </a:lnTo>
                  <a:lnTo>
                    <a:pt x="28321" y="638175"/>
                  </a:lnTo>
                  <a:lnTo>
                    <a:pt x="28265" y="625507"/>
                  </a:lnTo>
                  <a:close/>
                </a:path>
                <a:path extrusionOk="0" h="701675" w="76200">
                  <a:moveTo>
                    <a:pt x="48077" y="625441"/>
                  </a:moveTo>
                  <a:lnTo>
                    <a:pt x="28265" y="625507"/>
                  </a:lnTo>
                  <a:lnTo>
                    <a:pt x="28321" y="638175"/>
                  </a:lnTo>
                  <a:lnTo>
                    <a:pt x="48133" y="638175"/>
                  </a:lnTo>
                  <a:lnTo>
                    <a:pt x="48077" y="625441"/>
                  </a:lnTo>
                  <a:close/>
                </a:path>
                <a:path extrusionOk="0" h="701675" w="76200">
                  <a:moveTo>
                    <a:pt x="76200" y="625347"/>
                  </a:moveTo>
                  <a:lnTo>
                    <a:pt x="48077" y="625441"/>
                  </a:lnTo>
                  <a:lnTo>
                    <a:pt x="48133" y="638175"/>
                  </a:lnTo>
                  <a:lnTo>
                    <a:pt x="69861" y="638175"/>
                  </a:lnTo>
                  <a:lnTo>
                    <a:pt x="76200" y="625347"/>
                  </a:lnTo>
                  <a:close/>
                </a:path>
                <a:path extrusionOk="0" h="701675" w="76200">
                  <a:moveTo>
                    <a:pt x="45339" y="0"/>
                  </a:moveTo>
                  <a:lnTo>
                    <a:pt x="25526" y="0"/>
                  </a:lnTo>
                  <a:lnTo>
                    <a:pt x="28265" y="625507"/>
                  </a:lnTo>
                  <a:lnTo>
                    <a:pt x="48077" y="625441"/>
                  </a:lnTo>
                  <a:lnTo>
                    <a:pt x="45339"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3" name="Google Shape;5803;p212"/>
            <p:cNvSpPr/>
            <p:nvPr/>
          </p:nvSpPr>
          <p:spPr>
            <a:xfrm>
              <a:off x="6283452" y="1225296"/>
              <a:ext cx="1536192" cy="530351"/>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4" name="Google Shape;5804;p212"/>
            <p:cNvSpPr/>
            <p:nvPr/>
          </p:nvSpPr>
          <p:spPr>
            <a:xfrm>
              <a:off x="6440424" y="1734312"/>
              <a:ext cx="237744" cy="842771"/>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5" name="Google Shape;5805;p212"/>
            <p:cNvSpPr/>
            <p:nvPr/>
          </p:nvSpPr>
          <p:spPr>
            <a:xfrm>
              <a:off x="6519926" y="1756283"/>
              <a:ext cx="76200" cy="681990"/>
            </a:xfrm>
            <a:custGeom>
              <a:rect b="b" l="l" r="r" t="t"/>
              <a:pathLst>
                <a:path extrusionOk="0" h="681989" w="76200">
                  <a:moveTo>
                    <a:pt x="28141" y="605795"/>
                  </a:moveTo>
                  <a:lnTo>
                    <a:pt x="0" y="606170"/>
                  </a:lnTo>
                  <a:lnTo>
                    <a:pt x="39116" y="681862"/>
                  </a:lnTo>
                  <a:lnTo>
                    <a:pt x="69753" y="618489"/>
                  </a:lnTo>
                  <a:lnTo>
                    <a:pt x="28321" y="618489"/>
                  </a:lnTo>
                  <a:lnTo>
                    <a:pt x="28141" y="605795"/>
                  </a:lnTo>
                  <a:close/>
                </a:path>
                <a:path extrusionOk="0" h="681989" w="76200">
                  <a:moveTo>
                    <a:pt x="47952" y="605531"/>
                  </a:moveTo>
                  <a:lnTo>
                    <a:pt x="28141" y="605795"/>
                  </a:lnTo>
                  <a:lnTo>
                    <a:pt x="28321" y="618489"/>
                  </a:lnTo>
                  <a:lnTo>
                    <a:pt x="48132" y="618235"/>
                  </a:lnTo>
                  <a:lnTo>
                    <a:pt x="47952" y="605531"/>
                  </a:lnTo>
                  <a:close/>
                </a:path>
                <a:path extrusionOk="0" h="681989" w="76200">
                  <a:moveTo>
                    <a:pt x="76200" y="605154"/>
                  </a:moveTo>
                  <a:lnTo>
                    <a:pt x="47952" y="605531"/>
                  </a:lnTo>
                  <a:lnTo>
                    <a:pt x="48132" y="618235"/>
                  </a:lnTo>
                  <a:lnTo>
                    <a:pt x="28321" y="618489"/>
                  </a:lnTo>
                  <a:lnTo>
                    <a:pt x="69753" y="618489"/>
                  </a:lnTo>
                  <a:lnTo>
                    <a:pt x="76200" y="605154"/>
                  </a:lnTo>
                  <a:close/>
                </a:path>
                <a:path extrusionOk="0" h="681989" w="76200">
                  <a:moveTo>
                    <a:pt x="39370" y="0"/>
                  </a:moveTo>
                  <a:lnTo>
                    <a:pt x="19557" y="253"/>
                  </a:lnTo>
                  <a:lnTo>
                    <a:pt x="28141" y="605795"/>
                  </a:lnTo>
                  <a:lnTo>
                    <a:pt x="47952" y="605531"/>
                  </a:lnTo>
                  <a:lnTo>
                    <a:pt x="39370"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6" name="Google Shape;5806;p212"/>
            <p:cNvSpPr/>
            <p:nvPr/>
          </p:nvSpPr>
          <p:spPr>
            <a:xfrm>
              <a:off x="6952488" y="1725168"/>
              <a:ext cx="237744" cy="842772"/>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7" name="Google Shape;5807;p212"/>
            <p:cNvSpPr/>
            <p:nvPr/>
          </p:nvSpPr>
          <p:spPr>
            <a:xfrm>
              <a:off x="7031990" y="1747139"/>
              <a:ext cx="76200" cy="681990"/>
            </a:xfrm>
            <a:custGeom>
              <a:rect b="b" l="l" r="r" t="t"/>
              <a:pathLst>
                <a:path extrusionOk="0" h="681989" w="76200">
                  <a:moveTo>
                    <a:pt x="28141" y="605795"/>
                  </a:moveTo>
                  <a:lnTo>
                    <a:pt x="0" y="606171"/>
                  </a:lnTo>
                  <a:lnTo>
                    <a:pt x="39115" y="681863"/>
                  </a:lnTo>
                  <a:lnTo>
                    <a:pt x="69753" y="618490"/>
                  </a:lnTo>
                  <a:lnTo>
                    <a:pt x="28320" y="618490"/>
                  </a:lnTo>
                  <a:lnTo>
                    <a:pt x="28141" y="605795"/>
                  </a:lnTo>
                  <a:close/>
                </a:path>
                <a:path extrusionOk="0" h="681989" w="76200">
                  <a:moveTo>
                    <a:pt x="47952" y="605531"/>
                  </a:moveTo>
                  <a:lnTo>
                    <a:pt x="28141" y="605795"/>
                  </a:lnTo>
                  <a:lnTo>
                    <a:pt x="28320" y="618490"/>
                  </a:lnTo>
                  <a:lnTo>
                    <a:pt x="48132" y="618236"/>
                  </a:lnTo>
                  <a:lnTo>
                    <a:pt x="47952" y="605531"/>
                  </a:lnTo>
                  <a:close/>
                </a:path>
                <a:path extrusionOk="0" h="681989" w="76200">
                  <a:moveTo>
                    <a:pt x="76200" y="605155"/>
                  </a:moveTo>
                  <a:lnTo>
                    <a:pt x="47952" y="605531"/>
                  </a:lnTo>
                  <a:lnTo>
                    <a:pt x="48132" y="618236"/>
                  </a:lnTo>
                  <a:lnTo>
                    <a:pt x="28320" y="618490"/>
                  </a:lnTo>
                  <a:lnTo>
                    <a:pt x="69753" y="618490"/>
                  </a:lnTo>
                  <a:lnTo>
                    <a:pt x="76200" y="605155"/>
                  </a:lnTo>
                  <a:close/>
                </a:path>
                <a:path extrusionOk="0" h="681989" w="76200">
                  <a:moveTo>
                    <a:pt x="39369" y="0"/>
                  </a:moveTo>
                  <a:lnTo>
                    <a:pt x="19557" y="253"/>
                  </a:lnTo>
                  <a:lnTo>
                    <a:pt x="28141" y="605795"/>
                  </a:lnTo>
                  <a:lnTo>
                    <a:pt x="47952" y="605531"/>
                  </a:lnTo>
                  <a:lnTo>
                    <a:pt x="39369"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8" name="Google Shape;5808;p212"/>
            <p:cNvSpPr/>
            <p:nvPr/>
          </p:nvSpPr>
          <p:spPr>
            <a:xfrm>
              <a:off x="7437120" y="1734312"/>
              <a:ext cx="237744" cy="842771"/>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9" name="Google Shape;5809;p212"/>
            <p:cNvSpPr/>
            <p:nvPr/>
          </p:nvSpPr>
          <p:spPr>
            <a:xfrm>
              <a:off x="7516622" y="1756283"/>
              <a:ext cx="76200" cy="681990"/>
            </a:xfrm>
            <a:custGeom>
              <a:rect b="b" l="l" r="r" t="t"/>
              <a:pathLst>
                <a:path extrusionOk="0" h="681989" w="76200">
                  <a:moveTo>
                    <a:pt x="28141" y="605795"/>
                  </a:moveTo>
                  <a:lnTo>
                    <a:pt x="0" y="606170"/>
                  </a:lnTo>
                  <a:lnTo>
                    <a:pt x="39116" y="681862"/>
                  </a:lnTo>
                  <a:lnTo>
                    <a:pt x="69753" y="618489"/>
                  </a:lnTo>
                  <a:lnTo>
                    <a:pt x="28321" y="618489"/>
                  </a:lnTo>
                  <a:lnTo>
                    <a:pt x="28141" y="605795"/>
                  </a:lnTo>
                  <a:close/>
                </a:path>
                <a:path extrusionOk="0" h="681989" w="76200">
                  <a:moveTo>
                    <a:pt x="47952" y="605531"/>
                  </a:moveTo>
                  <a:lnTo>
                    <a:pt x="28141" y="605795"/>
                  </a:lnTo>
                  <a:lnTo>
                    <a:pt x="28321" y="618489"/>
                  </a:lnTo>
                  <a:lnTo>
                    <a:pt x="48132" y="618235"/>
                  </a:lnTo>
                  <a:lnTo>
                    <a:pt x="47952" y="605531"/>
                  </a:lnTo>
                  <a:close/>
                </a:path>
                <a:path extrusionOk="0" h="681989" w="76200">
                  <a:moveTo>
                    <a:pt x="76200" y="605154"/>
                  </a:moveTo>
                  <a:lnTo>
                    <a:pt x="47952" y="605531"/>
                  </a:lnTo>
                  <a:lnTo>
                    <a:pt x="48132" y="618235"/>
                  </a:lnTo>
                  <a:lnTo>
                    <a:pt x="28321" y="618489"/>
                  </a:lnTo>
                  <a:lnTo>
                    <a:pt x="69753" y="618489"/>
                  </a:lnTo>
                  <a:lnTo>
                    <a:pt x="76200" y="605154"/>
                  </a:lnTo>
                  <a:close/>
                </a:path>
                <a:path extrusionOk="0" h="681989" w="76200">
                  <a:moveTo>
                    <a:pt x="39370" y="0"/>
                  </a:moveTo>
                  <a:lnTo>
                    <a:pt x="19557" y="253"/>
                  </a:lnTo>
                  <a:lnTo>
                    <a:pt x="28141" y="605795"/>
                  </a:lnTo>
                  <a:lnTo>
                    <a:pt x="47952" y="605531"/>
                  </a:lnTo>
                  <a:lnTo>
                    <a:pt x="39370"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0" name="Google Shape;5810;p212"/>
            <p:cNvSpPr/>
            <p:nvPr/>
          </p:nvSpPr>
          <p:spPr>
            <a:xfrm>
              <a:off x="6787896" y="1783080"/>
              <a:ext cx="640080" cy="104139"/>
            </a:xfrm>
            <a:custGeom>
              <a:rect b="b" l="l" r="r" t="t"/>
              <a:pathLst>
                <a:path extrusionOk="0" h="104139" w="640079">
                  <a:moveTo>
                    <a:pt x="640079" y="0"/>
                  </a:moveTo>
                  <a:lnTo>
                    <a:pt x="0" y="0"/>
                  </a:lnTo>
                  <a:lnTo>
                    <a:pt x="0" y="103632"/>
                  </a:lnTo>
                  <a:lnTo>
                    <a:pt x="640079" y="103632"/>
                  </a:lnTo>
                  <a:lnTo>
                    <a:pt x="64007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811" name="Google Shape;5811;p212"/>
          <p:cNvSpPr txBox="1"/>
          <p:nvPr/>
        </p:nvSpPr>
        <p:spPr>
          <a:xfrm>
            <a:off x="6787895" y="1783079"/>
            <a:ext cx="640080" cy="104139"/>
          </a:xfrm>
          <a:prstGeom prst="rect">
            <a:avLst/>
          </a:prstGeom>
          <a:noFill/>
          <a:ln cap="flat" cmpd="sng" w="9525">
            <a:solidFill>
              <a:srgbClr val="464646"/>
            </a:solidFill>
            <a:prstDash val="solid"/>
            <a:round/>
            <a:headEnd len="sm" w="sm" type="none"/>
            <a:tailEnd len="sm" w="sm" type="none"/>
          </a:ln>
        </p:spPr>
        <p:txBody>
          <a:bodyPr anchorCtr="0" anchor="t" bIns="0" lIns="0" spcFirstLastPara="1" rIns="0" wrap="square" tIns="0">
            <a:spAutoFit/>
          </a:bodyPr>
          <a:lstStyle/>
          <a:p>
            <a:pPr indent="0" lvl="0" marL="42545" marR="0" rtl="0" algn="l">
              <a:lnSpc>
                <a:spcPct val="116428"/>
              </a:lnSpc>
              <a:spcBef>
                <a:spcPts val="0"/>
              </a:spcBef>
              <a:spcAft>
                <a:spcPts val="0"/>
              </a:spcAft>
              <a:buNone/>
            </a:pPr>
            <a:r>
              <a:rPr b="1" lang="en-US" sz="700">
                <a:solidFill>
                  <a:srgbClr val="464646"/>
                </a:solidFill>
                <a:latin typeface="Arial"/>
                <a:ea typeface="Arial"/>
                <a:cs typeface="Arial"/>
                <a:sym typeface="Arial"/>
              </a:rPr>
              <a:t>HTTPS traffic</a:t>
            </a:r>
            <a:endParaRPr sz="700">
              <a:solidFill>
                <a:schemeClr val="dk1"/>
              </a:solidFill>
              <a:latin typeface="Arial"/>
              <a:ea typeface="Arial"/>
              <a:cs typeface="Arial"/>
              <a:sym typeface="Arial"/>
            </a:endParaRPr>
          </a:p>
        </p:txBody>
      </p:sp>
      <p:sp>
        <p:nvSpPr>
          <p:cNvPr id="5812" name="Google Shape;5812;p212"/>
          <p:cNvSpPr txBox="1"/>
          <p:nvPr/>
        </p:nvSpPr>
        <p:spPr>
          <a:xfrm>
            <a:off x="7083297" y="4107586"/>
            <a:ext cx="703580" cy="11683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600">
                <a:solidFill>
                  <a:srgbClr val="F7971F"/>
                </a:solidFill>
                <a:latin typeface="Arial"/>
                <a:ea typeface="Arial"/>
                <a:cs typeface="Arial"/>
                <a:sym typeface="Arial"/>
              </a:rPr>
              <a:t>Availability Zone B</a:t>
            </a:r>
            <a:endParaRPr sz="600">
              <a:solidFill>
                <a:schemeClr val="dk1"/>
              </a:solidFill>
              <a:latin typeface="Arial"/>
              <a:ea typeface="Arial"/>
              <a:cs typeface="Arial"/>
              <a:sym typeface="Arial"/>
            </a:endParaRPr>
          </a:p>
        </p:txBody>
      </p:sp>
      <p:sp>
        <p:nvSpPr>
          <p:cNvPr id="5813" name="Google Shape;5813;p212"/>
          <p:cNvSpPr txBox="1"/>
          <p:nvPr/>
        </p:nvSpPr>
        <p:spPr>
          <a:xfrm>
            <a:off x="6180201" y="4107891"/>
            <a:ext cx="704215" cy="11683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600">
                <a:solidFill>
                  <a:srgbClr val="F7971F"/>
                </a:solidFill>
                <a:latin typeface="Arial"/>
                <a:ea typeface="Arial"/>
                <a:cs typeface="Arial"/>
                <a:sym typeface="Arial"/>
              </a:rPr>
              <a:t>Availability Zone A</a:t>
            </a:r>
            <a:endParaRPr sz="600">
              <a:solidFill>
                <a:schemeClr val="dk1"/>
              </a:solidFill>
              <a:latin typeface="Arial"/>
              <a:ea typeface="Arial"/>
              <a:cs typeface="Arial"/>
              <a:sym typeface="Arial"/>
            </a:endParaRPr>
          </a:p>
        </p:txBody>
      </p:sp>
      <p:grpSp>
        <p:nvGrpSpPr>
          <p:cNvPr id="5814" name="Google Shape;5814;p212"/>
          <p:cNvGrpSpPr/>
          <p:nvPr/>
        </p:nvGrpSpPr>
        <p:grpSpPr>
          <a:xfrm>
            <a:off x="3136392" y="1271016"/>
            <a:ext cx="1812289" cy="3078480"/>
            <a:chOff x="3136392" y="1271016"/>
            <a:chExt cx="1812289" cy="3078480"/>
          </a:xfrm>
        </p:grpSpPr>
        <p:sp>
          <p:nvSpPr>
            <p:cNvPr id="5815" name="Google Shape;5815;p212"/>
            <p:cNvSpPr/>
            <p:nvPr/>
          </p:nvSpPr>
          <p:spPr>
            <a:xfrm>
              <a:off x="3136392" y="1271016"/>
              <a:ext cx="1812289" cy="3078480"/>
            </a:xfrm>
            <a:custGeom>
              <a:rect b="b" l="l" r="r" t="t"/>
              <a:pathLst>
                <a:path extrusionOk="0" h="3078479" w="1812289">
                  <a:moveTo>
                    <a:pt x="0" y="177926"/>
                  </a:moveTo>
                  <a:lnTo>
                    <a:pt x="6353" y="130615"/>
                  </a:lnTo>
                  <a:lnTo>
                    <a:pt x="24285" y="88109"/>
                  </a:lnTo>
                  <a:lnTo>
                    <a:pt x="52101" y="52101"/>
                  </a:lnTo>
                  <a:lnTo>
                    <a:pt x="88109" y="24285"/>
                  </a:lnTo>
                  <a:lnTo>
                    <a:pt x="130615" y="6353"/>
                  </a:lnTo>
                  <a:lnTo>
                    <a:pt x="177927" y="0"/>
                  </a:lnTo>
                  <a:lnTo>
                    <a:pt x="1634108" y="0"/>
                  </a:lnTo>
                  <a:lnTo>
                    <a:pt x="1681420" y="6353"/>
                  </a:lnTo>
                  <a:lnTo>
                    <a:pt x="1723926" y="24285"/>
                  </a:lnTo>
                  <a:lnTo>
                    <a:pt x="1759934" y="52101"/>
                  </a:lnTo>
                  <a:lnTo>
                    <a:pt x="1787750" y="88109"/>
                  </a:lnTo>
                  <a:lnTo>
                    <a:pt x="1805682" y="130615"/>
                  </a:lnTo>
                  <a:lnTo>
                    <a:pt x="1812035" y="177926"/>
                  </a:lnTo>
                  <a:lnTo>
                    <a:pt x="1812035" y="2900578"/>
                  </a:lnTo>
                  <a:lnTo>
                    <a:pt x="1805682" y="2947869"/>
                  </a:lnTo>
                  <a:lnTo>
                    <a:pt x="1787750" y="2990366"/>
                  </a:lnTo>
                  <a:lnTo>
                    <a:pt x="1759934" y="3026371"/>
                  </a:lnTo>
                  <a:lnTo>
                    <a:pt x="1723926" y="3054190"/>
                  </a:lnTo>
                  <a:lnTo>
                    <a:pt x="1681420" y="3072124"/>
                  </a:lnTo>
                  <a:lnTo>
                    <a:pt x="1634108" y="3078480"/>
                  </a:lnTo>
                  <a:lnTo>
                    <a:pt x="177927" y="3078480"/>
                  </a:lnTo>
                  <a:lnTo>
                    <a:pt x="130615" y="3072124"/>
                  </a:lnTo>
                  <a:lnTo>
                    <a:pt x="88109" y="3054190"/>
                  </a:lnTo>
                  <a:lnTo>
                    <a:pt x="52101" y="3026371"/>
                  </a:lnTo>
                  <a:lnTo>
                    <a:pt x="24285" y="2990366"/>
                  </a:lnTo>
                  <a:lnTo>
                    <a:pt x="6353" y="2947869"/>
                  </a:lnTo>
                  <a:lnTo>
                    <a:pt x="0" y="2900578"/>
                  </a:lnTo>
                  <a:lnTo>
                    <a:pt x="0" y="177926"/>
                  </a:lnTo>
                  <a:close/>
                </a:path>
              </a:pathLst>
            </a:custGeom>
            <a:noFill/>
            <a:ln cap="flat" cmpd="sng" w="9525">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6" name="Google Shape;5816;p212"/>
            <p:cNvSpPr/>
            <p:nvPr/>
          </p:nvSpPr>
          <p:spPr>
            <a:xfrm>
              <a:off x="3193542" y="1437894"/>
              <a:ext cx="1708785" cy="2827020"/>
            </a:xfrm>
            <a:custGeom>
              <a:rect b="b" l="l" r="r" t="t"/>
              <a:pathLst>
                <a:path extrusionOk="0" h="2827020" w="1708785">
                  <a:moveTo>
                    <a:pt x="0" y="81787"/>
                  </a:moveTo>
                  <a:lnTo>
                    <a:pt x="6439" y="49988"/>
                  </a:lnTo>
                  <a:lnTo>
                    <a:pt x="23987" y="23987"/>
                  </a:lnTo>
                  <a:lnTo>
                    <a:pt x="49988" y="6439"/>
                  </a:lnTo>
                  <a:lnTo>
                    <a:pt x="81787" y="0"/>
                  </a:lnTo>
                  <a:lnTo>
                    <a:pt x="751840" y="0"/>
                  </a:lnTo>
                  <a:lnTo>
                    <a:pt x="783639" y="6439"/>
                  </a:lnTo>
                  <a:lnTo>
                    <a:pt x="809640" y="23987"/>
                  </a:lnTo>
                  <a:lnTo>
                    <a:pt x="827188" y="49988"/>
                  </a:lnTo>
                  <a:lnTo>
                    <a:pt x="833628" y="81787"/>
                  </a:lnTo>
                  <a:lnTo>
                    <a:pt x="833628" y="2745168"/>
                  </a:lnTo>
                  <a:lnTo>
                    <a:pt x="827188" y="2777031"/>
                  </a:lnTo>
                  <a:lnTo>
                    <a:pt x="809640" y="2803048"/>
                  </a:lnTo>
                  <a:lnTo>
                    <a:pt x="783639" y="2820588"/>
                  </a:lnTo>
                  <a:lnTo>
                    <a:pt x="751840" y="2827019"/>
                  </a:lnTo>
                  <a:lnTo>
                    <a:pt x="81787" y="2827019"/>
                  </a:lnTo>
                  <a:lnTo>
                    <a:pt x="49988" y="2820588"/>
                  </a:lnTo>
                  <a:lnTo>
                    <a:pt x="23987" y="2803048"/>
                  </a:lnTo>
                  <a:lnTo>
                    <a:pt x="6439" y="2777031"/>
                  </a:lnTo>
                  <a:lnTo>
                    <a:pt x="0" y="2745168"/>
                  </a:lnTo>
                  <a:lnTo>
                    <a:pt x="0" y="81787"/>
                  </a:lnTo>
                  <a:close/>
                </a:path>
                <a:path extrusionOk="0" h="2827020" w="1708785">
                  <a:moveTo>
                    <a:pt x="874775" y="81787"/>
                  </a:moveTo>
                  <a:lnTo>
                    <a:pt x="881215" y="49988"/>
                  </a:lnTo>
                  <a:lnTo>
                    <a:pt x="898763" y="23987"/>
                  </a:lnTo>
                  <a:lnTo>
                    <a:pt x="924764" y="6439"/>
                  </a:lnTo>
                  <a:lnTo>
                    <a:pt x="956563" y="0"/>
                  </a:lnTo>
                  <a:lnTo>
                    <a:pt x="1626616" y="0"/>
                  </a:lnTo>
                  <a:lnTo>
                    <a:pt x="1658415" y="6439"/>
                  </a:lnTo>
                  <a:lnTo>
                    <a:pt x="1684416" y="23987"/>
                  </a:lnTo>
                  <a:lnTo>
                    <a:pt x="1701964" y="49988"/>
                  </a:lnTo>
                  <a:lnTo>
                    <a:pt x="1708404" y="81787"/>
                  </a:lnTo>
                  <a:lnTo>
                    <a:pt x="1708404" y="2745168"/>
                  </a:lnTo>
                  <a:lnTo>
                    <a:pt x="1701964" y="2777031"/>
                  </a:lnTo>
                  <a:lnTo>
                    <a:pt x="1684416" y="2803048"/>
                  </a:lnTo>
                  <a:lnTo>
                    <a:pt x="1658415" y="2820588"/>
                  </a:lnTo>
                  <a:lnTo>
                    <a:pt x="1626616" y="2827019"/>
                  </a:lnTo>
                  <a:lnTo>
                    <a:pt x="956563" y="2827019"/>
                  </a:lnTo>
                  <a:lnTo>
                    <a:pt x="924764" y="2820588"/>
                  </a:lnTo>
                  <a:lnTo>
                    <a:pt x="898763" y="2803048"/>
                  </a:lnTo>
                  <a:lnTo>
                    <a:pt x="881215" y="2777031"/>
                  </a:lnTo>
                  <a:lnTo>
                    <a:pt x="874775" y="2745168"/>
                  </a:lnTo>
                  <a:lnTo>
                    <a:pt x="874775" y="81787"/>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7" name="Google Shape;5817;p212"/>
            <p:cNvSpPr/>
            <p:nvPr/>
          </p:nvSpPr>
          <p:spPr>
            <a:xfrm>
              <a:off x="3270504" y="3122676"/>
              <a:ext cx="670560" cy="940435"/>
            </a:xfrm>
            <a:custGeom>
              <a:rect b="b" l="l" r="r" t="t"/>
              <a:pathLst>
                <a:path extrusionOk="0" h="940435" w="670560">
                  <a:moveTo>
                    <a:pt x="0" y="65786"/>
                  </a:moveTo>
                  <a:lnTo>
                    <a:pt x="5171" y="40183"/>
                  </a:lnTo>
                  <a:lnTo>
                    <a:pt x="19272" y="19272"/>
                  </a:lnTo>
                  <a:lnTo>
                    <a:pt x="40183" y="5171"/>
                  </a:lnTo>
                  <a:lnTo>
                    <a:pt x="65786" y="0"/>
                  </a:lnTo>
                  <a:lnTo>
                    <a:pt x="604774" y="0"/>
                  </a:lnTo>
                  <a:lnTo>
                    <a:pt x="630376" y="5171"/>
                  </a:lnTo>
                  <a:lnTo>
                    <a:pt x="651287" y="19272"/>
                  </a:lnTo>
                  <a:lnTo>
                    <a:pt x="665388" y="40183"/>
                  </a:lnTo>
                  <a:lnTo>
                    <a:pt x="670560" y="65786"/>
                  </a:lnTo>
                  <a:lnTo>
                    <a:pt x="670560" y="874471"/>
                  </a:lnTo>
                  <a:lnTo>
                    <a:pt x="665388" y="900097"/>
                  </a:lnTo>
                  <a:lnTo>
                    <a:pt x="651287" y="921024"/>
                  </a:lnTo>
                  <a:lnTo>
                    <a:pt x="630376" y="935134"/>
                  </a:lnTo>
                  <a:lnTo>
                    <a:pt x="604774" y="940308"/>
                  </a:lnTo>
                  <a:lnTo>
                    <a:pt x="65786" y="940308"/>
                  </a:lnTo>
                  <a:lnTo>
                    <a:pt x="40183" y="935134"/>
                  </a:lnTo>
                  <a:lnTo>
                    <a:pt x="19272" y="921024"/>
                  </a:lnTo>
                  <a:lnTo>
                    <a:pt x="5171" y="900097"/>
                  </a:lnTo>
                  <a:lnTo>
                    <a:pt x="0" y="874471"/>
                  </a:lnTo>
                  <a:lnTo>
                    <a:pt x="0" y="65786"/>
                  </a:lnTo>
                  <a:close/>
                </a:path>
              </a:pathLst>
            </a:custGeom>
            <a:noFill/>
            <a:ln cap="flat" cmpd="sng" w="9525">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8" name="Google Shape;5818;p212"/>
            <p:cNvSpPr/>
            <p:nvPr/>
          </p:nvSpPr>
          <p:spPr>
            <a:xfrm>
              <a:off x="3317748" y="2989320"/>
              <a:ext cx="170040" cy="189940"/>
            </a:xfrm>
            <a:prstGeom prst="rect">
              <a:avLst/>
            </a:prstGeom>
            <a:blipFill rotWithShape="1">
              <a:blip r:embed="rId2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9" name="Google Shape;5819;p212"/>
            <p:cNvSpPr/>
            <p:nvPr/>
          </p:nvSpPr>
          <p:spPr>
            <a:xfrm>
              <a:off x="4151376" y="3122676"/>
              <a:ext cx="672465" cy="939165"/>
            </a:xfrm>
            <a:custGeom>
              <a:rect b="b" l="l" r="r" t="t"/>
              <a:pathLst>
                <a:path extrusionOk="0" h="939164" w="672464">
                  <a:moveTo>
                    <a:pt x="0" y="66040"/>
                  </a:moveTo>
                  <a:lnTo>
                    <a:pt x="5193" y="40344"/>
                  </a:lnTo>
                  <a:lnTo>
                    <a:pt x="19351" y="19351"/>
                  </a:lnTo>
                  <a:lnTo>
                    <a:pt x="40344" y="5193"/>
                  </a:lnTo>
                  <a:lnTo>
                    <a:pt x="66039" y="0"/>
                  </a:lnTo>
                  <a:lnTo>
                    <a:pt x="606044" y="0"/>
                  </a:lnTo>
                  <a:lnTo>
                    <a:pt x="631739" y="5193"/>
                  </a:lnTo>
                  <a:lnTo>
                    <a:pt x="652732" y="19351"/>
                  </a:lnTo>
                  <a:lnTo>
                    <a:pt x="666890" y="40344"/>
                  </a:lnTo>
                  <a:lnTo>
                    <a:pt x="672084" y="66040"/>
                  </a:lnTo>
                  <a:lnTo>
                    <a:pt x="672084" y="872794"/>
                  </a:lnTo>
                  <a:lnTo>
                    <a:pt x="666890" y="898482"/>
                  </a:lnTo>
                  <a:lnTo>
                    <a:pt x="652732" y="919457"/>
                  </a:lnTo>
                  <a:lnTo>
                    <a:pt x="631739" y="933598"/>
                  </a:lnTo>
                  <a:lnTo>
                    <a:pt x="606044" y="938784"/>
                  </a:lnTo>
                  <a:lnTo>
                    <a:pt x="66039" y="938784"/>
                  </a:lnTo>
                  <a:lnTo>
                    <a:pt x="40344" y="933598"/>
                  </a:lnTo>
                  <a:lnTo>
                    <a:pt x="19351" y="919457"/>
                  </a:lnTo>
                  <a:lnTo>
                    <a:pt x="5193" y="898482"/>
                  </a:lnTo>
                  <a:lnTo>
                    <a:pt x="0" y="872794"/>
                  </a:lnTo>
                  <a:lnTo>
                    <a:pt x="0" y="66040"/>
                  </a:lnTo>
                  <a:close/>
                </a:path>
              </a:pathLst>
            </a:custGeom>
            <a:noFill/>
            <a:ln cap="flat" cmpd="sng" w="9525">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0" name="Google Shape;5820;p212"/>
            <p:cNvSpPr/>
            <p:nvPr/>
          </p:nvSpPr>
          <p:spPr>
            <a:xfrm>
              <a:off x="4200144" y="2989329"/>
              <a:ext cx="170040" cy="18840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1" name="Google Shape;5821;p212"/>
            <p:cNvSpPr/>
            <p:nvPr/>
          </p:nvSpPr>
          <p:spPr>
            <a:xfrm>
              <a:off x="4224528" y="3285744"/>
              <a:ext cx="544068" cy="574547"/>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2" name="Google Shape;5822;p212"/>
            <p:cNvSpPr/>
            <p:nvPr/>
          </p:nvSpPr>
          <p:spPr>
            <a:xfrm>
              <a:off x="3317748" y="3284220"/>
              <a:ext cx="544068" cy="574548"/>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3" name="Google Shape;5823;p212"/>
            <p:cNvSpPr/>
            <p:nvPr/>
          </p:nvSpPr>
          <p:spPr>
            <a:xfrm>
              <a:off x="3197352" y="2415540"/>
              <a:ext cx="1706879" cy="475488"/>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4" name="Google Shape;5824;p212"/>
            <p:cNvSpPr/>
            <p:nvPr/>
          </p:nvSpPr>
          <p:spPr>
            <a:xfrm>
              <a:off x="3243072" y="2427732"/>
              <a:ext cx="1615439" cy="512063"/>
            </a:xfrm>
            <a:prstGeom prst="rect">
              <a:avLst/>
            </a:prstGeom>
            <a:blipFill rotWithShape="1">
              <a:blip r:embed="rId2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5" name="Google Shape;5825;p212"/>
            <p:cNvSpPr/>
            <p:nvPr/>
          </p:nvSpPr>
          <p:spPr>
            <a:xfrm>
              <a:off x="3244596" y="2439924"/>
              <a:ext cx="1612392" cy="381000"/>
            </a:xfrm>
            <a:prstGeom prst="rect">
              <a:avLst/>
            </a:prstGeom>
            <a:blipFill rotWithShape="1">
              <a:blip r:embed="rId2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6" name="Google Shape;5826;p212"/>
            <p:cNvSpPr/>
            <p:nvPr/>
          </p:nvSpPr>
          <p:spPr>
            <a:xfrm>
              <a:off x="3244596" y="2439924"/>
              <a:ext cx="1612900" cy="381000"/>
            </a:xfrm>
            <a:custGeom>
              <a:rect b="b" l="l" r="r" t="t"/>
              <a:pathLst>
                <a:path extrusionOk="0" h="381000" w="1612900">
                  <a:moveTo>
                    <a:pt x="0" y="63500"/>
                  </a:moveTo>
                  <a:lnTo>
                    <a:pt x="4992" y="38790"/>
                  </a:lnTo>
                  <a:lnTo>
                    <a:pt x="18605" y="18605"/>
                  </a:lnTo>
                  <a:lnTo>
                    <a:pt x="38790" y="4992"/>
                  </a:lnTo>
                  <a:lnTo>
                    <a:pt x="63500" y="0"/>
                  </a:lnTo>
                  <a:lnTo>
                    <a:pt x="1548892" y="0"/>
                  </a:lnTo>
                  <a:lnTo>
                    <a:pt x="1573601" y="4992"/>
                  </a:lnTo>
                  <a:lnTo>
                    <a:pt x="1593786" y="18605"/>
                  </a:lnTo>
                  <a:lnTo>
                    <a:pt x="1607399" y="38790"/>
                  </a:lnTo>
                  <a:lnTo>
                    <a:pt x="1612392" y="63500"/>
                  </a:lnTo>
                  <a:lnTo>
                    <a:pt x="1612392" y="317500"/>
                  </a:lnTo>
                  <a:lnTo>
                    <a:pt x="1607399" y="342209"/>
                  </a:lnTo>
                  <a:lnTo>
                    <a:pt x="1593786" y="362394"/>
                  </a:lnTo>
                  <a:lnTo>
                    <a:pt x="1573601" y="376007"/>
                  </a:lnTo>
                  <a:lnTo>
                    <a:pt x="1548892" y="381000"/>
                  </a:lnTo>
                  <a:lnTo>
                    <a:pt x="63500" y="381000"/>
                  </a:lnTo>
                  <a:lnTo>
                    <a:pt x="38790" y="376007"/>
                  </a:lnTo>
                  <a:lnTo>
                    <a:pt x="18605" y="362394"/>
                  </a:lnTo>
                  <a:lnTo>
                    <a:pt x="4992" y="342209"/>
                  </a:lnTo>
                  <a:lnTo>
                    <a:pt x="0" y="317500"/>
                  </a:lnTo>
                  <a:lnTo>
                    <a:pt x="0" y="6350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7" name="Google Shape;5827;p212"/>
            <p:cNvSpPr/>
            <p:nvPr/>
          </p:nvSpPr>
          <p:spPr>
            <a:xfrm>
              <a:off x="3308604" y="2791968"/>
              <a:ext cx="239267" cy="652272"/>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8" name="Google Shape;5828;p212"/>
            <p:cNvSpPr/>
            <p:nvPr/>
          </p:nvSpPr>
          <p:spPr>
            <a:xfrm>
              <a:off x="3390138" y="2814066"/>
              <a:ext cx="76200" cy="490220"/>
            </a:xfrm>
            <a:custGeom>
              <a:rect b="b" l="l" r="r" t="t"/>
              <a:pathLst>
                <a:path extrusionOk="0" h="490220" w="76200">
                  <a:moveTo>
                    <a:pt x="28194" y="414019"/>
                  </a:moveTo>
                  <a:lnTo>
                    <a:pt x="0" y="414019"/>
                  </a:lnTo>
                  <a:lnTo>
                    <a:pt x="38100" y="490219"/>
                  </a:lnTo>
                  <a:lnTo>
                    <a:pt x="69850" y="426719"/>
                  </a:lnTo>
                  <a:lnTo>
                    <a:pt x="28194" y="426719"/>
                  </a:lnTo>
                  <a:lnTo>
                    <a:pt x="28194" y="414019"/>
                  </a:lnTo>
                  <a:close/>
                </a:path>
                <a:path extrusionOk="0" h="490220" w="76200">
                  <a:moveTo>
                    <a:pt x="48006" y="0"/>
                  </a:moveTo>
                  <a:lnTo>
                    <a:pt x="28194" y="0"/>
                  </a:lnTo>
                  <a:lnTo>
                    <a:pt x="28194" y="426719"/>
                  </a:lnTo>
                  <a:lnTo>
                    <a:pt x="48006" y="426719"/>
                  </a:lnTo>
                  <a:lnTo>
                    <a:pt x="48006" y="0"/>
                  </a:lnTo>
                  <a:close/>
                </a:path>
                <a:path extrusionOk="0" h="490220" w="76200">
                  <a:moveTo>
                    <a:pt x="76200" y="414019"/>
                  </a:moveTo>
                  <a:lnTo>
                    <a:pt x="48006" y="414019"/>
                  </a:lnTo>
                  <a:lnTo>
                    <a:pt x="48006" y="426719"/>
                  </a:lnTo>
                  <a:lnTo>
                    <a:pt x="69850" y="426719"/>
                  </a:lnTo>
                  <a:lnTo>
                    <a:pt x="76200" y="414019"/>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9" name="Google Shape;5829;p212"/>
            <p:cNvSpPr/>
            <p:nvPr/>
          </p:nvSpPr>
          <p:spPr>
            <a:xfrm>
              <a:off x="3485388" y="2807208"/>
              <a:ext cx="239267" cy="755904"/>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0" name="Google Shape;5830;p212"/>
            <p:cNvSpPr/>
            <p:nvPr/>
          </p:nvSpPr>
          <p:spPr>
            <a:xfrm>
              <a:off x="3566541" y="2829305"/>
              <a:ext cx="76200" cy="594995"/>
            </a:xfrm>
            <a:custGeom>
              <a:rect b="b" l="l" r="r" t="t"/>
              <a:pathLst>
                <a:path extrusionOk="0" h="594995" w="76200">
                  <a:moveTo>
                    <a:pt x="28130" y="518908"/>
                  </a:moveTo>
                  <a:lnTo>
                    <a:pt x="0" y="519049"/>
                  </a:lnTo>
                  <a:lnTo>
                    <a:pt x="38481" y="594994"/>
                  </a:lnTo>
                  <a:lnTo>
                    <a:pt x="69861" y="531494"/>
                  </a:lnTo>
                  <a:lnTo>
                    <a:pt x="28194" y="531494"/>
                  </a:lnTo>
                  <a:lnTo>
                    <a:pt x="28130" y="518908"/>
                  </a:lnTo>
                  <a:close/>
                </a:path>
                <a:path extrusionOk="0" h="594995" w="76200">
                  <a:moveTo>
                    <a:pt x="47942" y="518809"/>
                  </a:moveTo>
                  <a:lnTo>
                    <a:pt x="28130" y="518908"/>
                  </a:lnTo>
                  <a:lnTo>
                    <a:pt x="28194" y="531494"/>
                  </a:lnTo>
                  <a:lnTo>
                    <a:pt x="48006" y="531494"/>
                  </a:lnTo>
                  <a:lnTo>
                    <a:pt x="47942" y="518809"/>
                  </a:lnTo>
                  <a:close/>
                </a:path>
                <a:path extrusionOk="0" h="594995" w="76200">
                  <a:moveTo>
                    <a:pt x="76200" y="518668"/>
                  </a:moveTo>
                  <a:lnTo>
                    <a:pt x="47942" y="518809"/>
                  </a:lnTo>
                  <a:lnTo>
                    <a:pt x="48006" y="531494"/>
                  </a:lnTo>
                  <a:lnTo>
                    <a:pt x="69861" y="531494"/>
                  </a:lnTo>
                  <a:lnTo>
                    <a:pt x="76200" y="518668"/>
                  </a:lnTo>
                  <a:close/>
                </a:path>
                <a:path extrusionOk="0" h="594995" w="76200">
                  <a:moveTo>
                    <a:pt x="45338" y="0"/>
                  </a:moveTo>
                  <a:lnTo>
                    <a:pt x="25526" y="0"/>
                  </a:lnTo>
                  <a:lnTo>
                    <a:pt x="28130" y="518908"/>
                  </a:lnTo>
                  <a:lnTo>
                    <a:pt x="47942" y="518809"/>
                  </a:lnTo>
                  <a:lnTo>
                    <a:pt x="45338"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1" name="Google Shape;5831;p212"/>
            <p:cNvSpPr/>
            <p:nvPr/>
          </p:nvSpPr>
          <p:spPr>
            <a:xfrm>
              <a:off x="3639312" y="2799588"/>
              <a:ext cx="239267" cy="862584"/>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2" name="Google Shape;5832;p212"/>
            <p:cNvSpPr/>
            <p:nvPr/>
          </p:nvSpPr>
          <p:spPr>
            <a:xfrm>
              <a:off x="3720465" y="2821686"/>
              <a:ext cx="76200" cy="701675"/>
            </a:xfrm>
            <a:custGeom>
              <a:rect b="b" l="l" r="r" t="t"/>
              <a:pathLst>
                <a:path extrusionOk="0" h="701675" w="76200">
                  <a:moveTo>
                    <a:pt x="28265" y="625507"/>
                  </a:moveTo>
                  <a:lnTo>
                    <a:pt x="0" y="625601"/>
                  </a:lnTo>
                  <a:lnTo>
                    <a:pt x="38481" y="701675"/>
                  </a:lnTo>
                  <a:lnTo>
                    <a:pt x="69861" y="638175"/>
                  </a:lnTo>
                  <a:lnTo>
                    <a:pt x="28321" y="638175"/>
                  </a:lnTo>
                  <a:lnTo>
                    <a:pt x="28265" y="625507"/>
                  </a:lnTo>
                  <a:close/>
                </a:path>
                <a:path extrusionOk="0" h="701675" w="76200">
                  <a:moveTo>
                    <a:pt x="48077" y="625441"/>
                  </a:moveTo>
                  <a:lnTo>
                    <a:pt x="28265" y="625507"/>
                  </a:lnTo>
                  <a:lnTo>
                    <a:pt x="28321" y="638175"/>
                  </a:lnTo>
                  <a:lnTo>
                    <a:pt x="48133" y="638175"/>
                  </a:lnTo>
                  <a:lnTo>
                    <a:pt x="48077" y="625441"/>
                  </a:lnTo>
                  <a:close/>
                </a:path>
                <a:path extrusionOk="0" h="701675" w="76200">
                  <a:moveTo>
                    <a:pt x="76200" y="625347"/>
                  </a:moveTo>
                  <a:lnTo>
                    <a:pt x="48077" y="625441"/>
                  </a:lnTo>
                  <a:lnTo>
                    <a:pt x="48133" y="638175"/>
                  </a:lnTo>
                  <a:lnTo>
                    <a:pt x="69861" y="638175"/>
                  </a:lnTo>
                  <a:lnTo>
                    <a:pt x="76200" y="625347"/>
                  </a:lnTo>
                  <a:close/>
                </a:path>
                <a:path extrusionOk="0" h="701675" w="76200">
                  <a:moveTo>
                    <a:pt x="45338" y="0"/>
                  </a:moveTo>
                  <a:lnTo>
                    <a:pt x="25526" y="0"/>
                  </a:lnTo>
                  <a:lnTo>
                    <a:pt x="28265" y="625507"/>
                  </a:lnTo>
                  <a:lnTo>
                    <a:pt x="48077" y="625441"/>
                  </a:lnTo>
                  <a:lnTo>
                    <a:pt x="45338"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3" name="Google Shape;5833;p212"/>
            <p:cNvSpPr/>
            <p:nvPr/>
          </p:nvSpPr>
          <p:spPr>
            <a:xfrm>
              <a:off x="4219956" y="2790444"/>
              <a:ext cx="239267" cy="652271"/>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4" name="Google Shape;5834;p212"/>
            <p:cNvSpPr/>
            <p:nvPr/>
          </p:nvSpPr>
          <p:spPr>
            <a:xfrm>
              <a:off x="4301490" y="2812541"/>
              <a:ext cx="76200" cy="490220"/>
            </a:xfrm>
            <a:custGeom>
              <a:rect b="b" l="l" r="r" t="t"/>
              <a:pathLst>
                <a:path extrusionOk="0" h="490220" w="76200">
                  <a:moveTo>
                    <a:pt x="28194" y="414019"/>
                  </a:moveTo>
                  <a:lnTo>
                    <a:pt x="0" y="414019"/>
                  </a:lnTo>
                  <a:lnTo>
                    <a:pt x="38100" y="490219"/>
                  </a:lnTo>
                  <a:lnTo>
                    <a:pt x="69850" y="426719"/>
                  </a:lnTo>
                  <a:lnTo>
                    <a:pt x="28194" y="426719"/>
                  </a:lnTo>
                  <a:lnTo>
                    <a:pt x="28194" y="414019"/>
                  </a:lnTo>
                  <a:close/>
                </a:path>
                <a:path extrusionOk="0" h="490220" w="76200">
                  <a:moveTo>
                    <a:pt x="48006" y="0"/>
                  </a:moveTo>
                  <a:lnTo>
                    <a:pt x="28194" y="0"/>
                  </a:lnTo>
                  <a:lnTo>
                    <a:pt x="28194" y="426719"/>
                  </a:lnTo>
                  <a:lnTo>
                    <a:pt x="48006" y="426719"/>
                  </a:lnTo>
                  <a:lnTo>
                    <a:pt x="48006" y="0"/>
                  </a:lnTo>
                  <a:close/>
                </a:path>
                <a:path extrusionOk="0" h="490220" w="76200">
                  <a:moveTo>
                    <a:pt x="76200" y="414019"/>
                  </a:moveTo>
                  <a:lnTo>
                    <a:pt x="48006" y="414019"/>
                  </a:lnTo>
                  <a:lnTo>
                    <a:pt x="48006" y="426719"/>
                  </a:lnTo>
                  <a:lnTo>
                    <a:pt x="69850" y="426719"/>
                  </a:lnTo>
                  <a:lnTo>
                    <a:pt x="76200" y="414019"/>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5" name="Google Shape;5835;p212"/>
            <p:cNvSpPr/>
            <p:nvPr/>
          </p:nvSpPr>
          <p:spPr>
            <a:xfrm>
              <a:off x="4398264" y="2805683"/>
              <a:ext cx="239267" cy="755904"/>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6" name="Google Shape;5836;p212"/>
            <p:cNvSpPr/>
            <p:nvPr/>
          </p:nvSpPr>
          <p:spPr>
            <a:xfrm>
              <a:off x="4479417" y="2827782"/>
              <a:ext cx="76200" cy="594995"/>
            </a:xfrm>
            <a:custGeom>
              <a:rect b="b" l="l" r="r" t="t"/>
              <a:pathLst>
                <a:path extrusionOk="0" h="594995" w="76200">
                  <a:moveTo>
                    <a:pt x="28130" y="518908"/>
                  </a:moveTo>
                  <a:lnTo>
                    <a:pt x="0" y="519049"/>
                  </a:lnTo>
                  <a:lnTo>
                    <a:pt x="38481" y="594994"/>
                  </a:lnTo>
                  <a:lnTo>
                    <a:pt x="69861" y="531494"/>
                  </a:lnTo>
                  <a:lnTo>
                    <a:pt x="28194" y="531494"/>
                  </a:lnTo>
                  <a:lnTo>
                    <a:pt x="28130" y="518908"/>
                  </a:lnTo>
                  <a:close/>
                </a:path>
                <a:path extrusionOk="0" h="594995" w="76200">
                  <a:moveTo>
                    <a:pt x="47942" y="518809"/>
                  </a:moveTo>
                  <a:lnTo>
                    <a:pt x="28130" y="518908"/>
                  </a:lnTo>
                  <a:lnTo>
                    <a:pt x="28194" y="531494"/>
                  </a:lnTo>
                  <a:lnTo>
                    <a:pt x="48006" y="531494"/>
                  </a:lnTo>
                  <a:lnTo>
                    <a:pt x="47942" y="518809"/>
                  </a:lnTo>
                  <a:close/>
                </a:path>
                <a:path extrusionOk="0" h="594995" w="76200">
                  <a:moveTo>
                    <a:pt x="76200" y="518668"/>
                  </a:moveTo>
                  <a:lnTo>
                    <a:pt x="47942" y="518809"/>
                  </a:lnTo>
                  <a:lnTo>
                    <a:pt x="48006" y="531494"/>
                  </a:lnTo>
                  <a:lnTo>
                    <a:pt x="69861" y="531494"/>
                  </a:lnTo>
                  <a:lnTo>
                    <a:pt x="76200" y="518668"/>
                  </a:lnTo>
                  <a:close/>
                </a:path>
                <a:path extrusionOk="0" h="594995" w="76200">
                  <a:moveTo>
                    <a:pt x="45338" y="0"/>
                  </a:moveTo>
                  <a:lnTo>
                    <a:pt x="25527" y="0"/>
                  </a:lnTo>
                  <a:lnTo>
                    <a:pt x="28130" y="518908"/>
                  </a:lnTo>
                  <a:lnTo>
                    <a:pt x="47942" y="518809"/>
                  </a:lnTo>
                  <a:lnTo>
                    <a:pt x="45338"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7" name="Google Shape;5837;p212"/>
            <p:cNvSpPr/>
            <p:nvPr/>
          </p:nvSpPr>
          <p:spPr>
            <a:xfrm>
              <a:off x="4550664" y="2799588"/>
              <a:ext cx="239267" cy="862584"/>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8" name="Google Shape;5838;p212"/>
            <p:cNvSpPr/>
            <p:nvPr/>
          </p:nvSpPr>
          <p:spPr>
            <a:xfrm>
              <a:off x="4631817" y="2821686"/>
              <a:ext cx="76200" cy="701675"/>
            </a:xfrm>
            <a:custGeom>
              <a:rect b="b" l="l" r="r" t="t"/>
              <a:pathLst>
                <a:path extrusionOk="0" h="701675" w="76200">
                  <a:moveTo>
                    <a:pt x="28265" y="625507"/>
                  </a:moveTo>
                  <a:lnTo>
                    <a:pt x="0" y="625601"/>
                  </a:lnTo>
                  <a:lnTo>
                    <a:pt x="38481" y="701675"/>
                  </a:lnTo>
                  <a:lnTo>
                    <a:pt x="69861" y="638175"/>
                  </a:lnTo>
                  <a:lnTo>
                    <a:pt x="28321" y="638175"/>
                  </a:lnTo>
                  <a:lnTo>
                    <a:pt x="28265" y="625507"/>
                  </a:lnTo>
                  <a:close/>
                </a:path>
                <a:path extrusionOk="0" h="701675" w="76200">
                  <a:moveTo>
                    <a:pt x="48077" y="625441"/>
                  </a:moveTo>
                  <a:lnTo>
                    <a:pt x="28265" y="625507"/>
                  </a:lnTo>
                  <a:lnTo>
                    <a:pt x="28321" y="638175"/>
                  </a:lnTo>
                  <a:lnTo>
                    <a:pt x="48133" y="638175"/>
                  </a:lnTo>
                  <a:lnTo>
                    <a:pt x="48077" y="625441"/>
                  </a:lnTo>
                  <a:close/>
                </a:path>
                <a:path extrusionOk="0" h="701675" w="76200">
                  <a:moveTo>
                    <a:pt x="76200" y="625347"/>
                  </a:moveTo>
                  <a:lnTo>
                    <a:pt x="48077" y="625441"/>
                  </a:lnTo>
                  <a:lnTo>
                    <a:pt x="48133" y="638175"/>
                  </a:lnTo>
                  <a:lnTo>
                    <a:pt x="69861" y="638175"/>
                  </a:lnTo>
                  <a:lnTo>
                    <a:pt x="76200" y="625347"/>
                  </a:lnTo>
                  <a:close/>
                </a:path>
                <a:path extrusionOk="0" h="701675" w="76200">
                  <a:moveTo>
                    <a:pt x="45338" y="0"/>
                  </a:moveTo>
                  <a:lnTo>
                    <a:pt x="25527" y="0"/>
                  </a:lnTo>
                  <a:lnTo>
                    <a:pt x="28265" y="625507"/>
                  </a:lnTo>
                  <a:lnTo>
                    <a:pt x="48077" y="625441"/>
                  </a:lnTo>
                  <a:lnTo>
                    <a:pt x="45338"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839" name="Google Shape;5839;p212"/>
          <p:cNvSpPr txBox="1"/>
          <p:nvPr/>
        </p:nvSpPr>
        <p:spPr>
          <a:xfrm>
            <a:off x="3766820" y="979424"/>
            <a:ext cx="532765" cy="19367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US" sz="1100">
                <a:solidFill>
                  <a:srgbClr val="464646"/>
                </a:solidFill>
                <a:latin typeface="Arial"/>
                <a:ea typeface="Arial"/>
                <a:cs typeface="Arial"/>
                <a:sym typeface="Arial"/>
              </a:rPr>
              <a:t>Internal</a:t>
            </a:r>
            <a:endParaRPr sz="1100">
              <a:solidFill>
                <a:schemeClr val="dk1"/>
              </a:solidFill>
              <a:latin typeface="Arial"/>
              <a:ea typeface="Arial"/>
              <a:cs typeface="Arial"/>
              <a:sym typeface="Arial"/>
            </a:endParaRPr>
          </a:p>
        </p:txBody>
      </p:sp>
      <p:sp>
        <p:nvSpPr>
          <p:cNvPr id="5840" name="Google Shape;5840;p212"/>
          <p:cNvSpPr txBox="1"/>
          <p:nvPr/>
        </p:nvSpPr>
        <p:spPr>
          <a:xfrm>
            <a:off x="4125214" y="3847287"/>
            <a:ext cx="704215" cy="374015"/>
          </a:xfrm>
          <a:prstGeom prst="rect">
            <a:avLst/>
          </a:prstGeom>
          <a:noFill/>
          <a:ln>
            <a:noFill/>
          </a:ln>
        </p:spPr>
        <p:txBody>
          <a:bodyPr anchorCtr="0" anchor="t" bIns="0" lIns="0" spcFirstLastPara="1" rIns="0" wrap="square" tIns="12050">
            <a:spAutoFit/>
          </a:bodyPr>
          <a:lstStyle/>
          <a:p>
            <a:pPr indent="0" lvl="0" marL="59055" marR="0" rtl="0" algn="l">
              <a:lnSpc>
                <a:spcPct val="117857"/>
              </a:lnSpc>
              <a:spcBef>
                <a:spcPts val="0"/>
              </a:spcBef>
              <a:spcAft>
                <a:spcPts val="0"/>
              </a:spcAft>
              <a:buNone/>
            </a:pPr>
            <a:r>
              <a:rPr b="1" lang="en-US" sz="700">
                <a:solidFill>
                  <a:srgbClr val="464646"/>
                </a:solidFill>
                <a:latin typeface="Arial"/>
                <a:ea typeface="Arial"/>
                <a:cs typeface="Arial"/>
                <a:sym typeface="Arial"/>
              </a:rPr>
              <a:t>EC2 instances</a:t>
            </a:r>
            <a:endParaRPr sz="700">
              <a:solidFill>
                <a:schemeClr val="dk1"/>
              </a:solidFill>
              <a:latin typeface="Arial"/>
              <a:ea typeface="Arial"/>
              <a:cs typeface="Arial"/>
              <a:sym typeface="Arial"/>
            </a:endParaRPr>
          </a:p>
          <a:p>
            <a:pPr indent="0" lvl="0" marL="118745" marR="0" rtl="0" algn="l">
              <a:lnSpc>
                <a:spcPct val="117499"/>
              </a:lnSpc>
              <a:spcBef>
                <a:spcPts val="0"/>
              </a:spcBef>
              <a:spcAft>
                <a:spcPts val="0"/>
              </a:spcAft>
              <a:buNone/>
            </a:pPr>
            <a:r>
              <a:rPr lang="en-US" sz="600">
                <a:solidFill>
                  <a:srgbClr val="464646"/>
                </a:solidFill>
                <a:latin typeface="Arial"/>
                <a:ea typeface="Arial"/>
                <a:cs typeface="Arial"/>
                <a:sym typeface="Arial"/>
              </a:rPr>
              <a:t>private subnet</a:t>
            </a:r>
            <a:endParaRPr sz="600">
              <a:solidFill>
                <a:schemeClr val="dk1"/>
              </a:solidFill>
              <a:latin typeface="Arial"/>
              <a:ea typeface="Arial"/>
              <a:cs typeface="Arial"/>
              <a:sym typeface="Arial"/>
            </a:endParaRPr>
          </a:p>
          <a:p>
            <a:pPr indent="0" lvl="0" marL="12700" marR="0" rtl="0" algn="l">
              <a:lnSpc>
                <a:spcPct val="100000"/>
              </a:lnSpc>
              <a:spcBef>
                <a:spcPts val="495"/>
              </a:spcBef>
              <a:spcAft>
                <a:spcPts val="0"/>
              </a:spcAft>
              <a:buNone/>
            </a:pPr>
            <a:r>
              <a:rPr b="1" lang="en-US" sz="600">
                <a:solidFill>
                  <a:srgbClr val="F7971F"/>
                </a:solidFill>
                <a:latin typeface="Arial"/>
                <a:ea typeface="Arial"/>
                <a:cs typeface="Arial"/>
                <a:sym typeface="Arial"/>
              </a:rPr>
              <a:t>Availability Zone B</a:t>
            </a:r>
            <a:endParaRPr sz="600">
              <a:solidFill>
                <a:schemeClr val="dk1"/>
              </a:solidFill>
              <a:latin typeface="Arial"/>
              <a:ea typeface="Arial"/>
              <a:cs typeface="Arial"/>
              <a:sym typeface="Arial"/>
            </a:endParaRPr>
          </a:p>
        </p:txBody>
      </p:sp>
      <p:grpSp>
        <p:nvGrpSpPr>
          <p:cNvPr id="5841" name="Google Shape;5841;p212"/>
          <p:cNvGrpSpPr/>
          <p:nvPr/>
        </p:nvGrpSpPr>
        <p:grpSpPr>
          <a:xfrm>
            <a:off x="3275076" y="1456305"/>
            <a:ext cx="1563624" cy="927485"/>
            <a:chOff x="3275076" y="1456305"/>
            <a:chExt cx="1563624" cy="927485"/>
          </a:xfrm>
        </p:grpSpPr>
        <p:sp>
          <p:nvSpPr>
            <p:cNvPr id="5842" name="Google Shape;5842;p212"/>
            <p:cNvSpPr/>
            <p:nvPr/>
          </p:nvSpPr>
          <p:spPr>
            <a:xfrm>
              <a:off x="4168140" y="1600200"/>
              <a:ext cx="670560" cy="783590"/>
            </a:xfrm>
            <a:custGeom>
              <a:rect b="b" l="l" r="r" t="t"/>
              <a:pathLst>
                <a:path extrusionOk="0" h="783589" w="670560">
                  <a:moveTo>
                    <a:pt x="0" y="65786"/>
                  </a:moveTo>
                  <a:lnTo>
                    <a:pt x="5171" y="40183"/>
                  </a:lnTo>
                  <a:lnTo>
                    <a:pt x="19272" y="19272"/>
                  </a:lnTo>
                  <a:lnTo>
                    <a:pt x="40183" y="5171"/>
                  </a:lnTo>
                  <a:lnTo>
                    <a:pt x="65786" y="0"/>
                  </a:lnTo>
                  <a:lnTo>
                    <a:pt x="604774" y="0"/>
                  </a:lnTo>
                  <a:lnTo>
                    <a:pt x="630376" y="5171"/>
                  </a:lnTo>
                  <a:lnTo>
                    <a:pt x="651287" y="19272"/>
                  </a:lnTo>
                  <a:lnTo>
                    <a:pt x="665388" y="40183"/>
                  </a:lnTo>
                  <a:lnTo>
                    <a:pt x="670560" y="65786"/>
                  </a:lnTo>
                  <a:lnTo>
                    <a:pt x="670560" y="717550"/>
                  </a:lnTo>
                  <a:lnTo>
                    <a:pt x="665388" y="743152"/>
                  </a:lnTo>
                  <a:lnTo>
                    <a:pt x="651287" y="764063"/>
                  </a:lnTo>
                  <a:lnTo>
                    <a:pt x="630376" y="778164"/>
                  </a:lnTo>
                  <a:lnTo>
                    <a:pt x="604774" y="783336"/>
                  </a:lnTo>
                  <a:lnTo>
                    <a:pt x="65786" y="783336"/>
                  </a:lnTo>
                  <a:lnTo>
                    <a:pt x="40183" y="778164"/>
                  </a:lnTo>
                  <a:lnTo>
                    <a:pt x="19272" y="764063"/>
                  </a:lnTo>
                  <a:lnTo>
                    <a:pt x="5171" y="743152"/>
                  </a:lnTo>
                  <a:lnTo>
                    <a:pt x="0" y="717550"/>
                  </a:lnTo>
                  <a:lnTo>
                    <a:pt x="0" y="65786"/>
                  </a:lnTo>
                  <a:close/>
                </a:path>
              </a:pathLst>
            </a:custGeom>
            <a:noFill/>
            <a:ln cap="flat" cmpd="sng" w="9525">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3" name="Google Shape;5843;p212"/>
            <p:cNvSpPr/>
            <p:nvPr/>
          </p:nvSpPr>
          <p:spPr>
            <a:xfrm>
              <a:off x="4224528" y="1466973"/>
              <a:ext cx="170040" cy="157773"/>
            </a:xfrm>
            <a:prstGeom prst="rect">
              <a:avLst/>
            </a:prstGeom>
            <a:blipFill rotWithShape="1">
              <a:blip r:embed="rId2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4" name="Google Shape;5844;p212"/>
            <p:cNvSpPr/>
            <p:nvPr/>
          </p:nvSpPr>
          <p:spPr>
            <a:xfrm>
              <a:off x="3275076" y="1589532"/>
              <a:ext cx="672465" cy="783590"/>
            </a:xfrm>
            <a:custGeom>
              <a:rect b="b" l="l" r="r" t="t"/>
              <a:pathLst>
                <a:path extrusionOk="0" h="783589" w="672464">
                  <a:moveTo>
                    <a:pt x="0" y="66039"/>
                  </a:moveTo>
                  <a:lnTo>
                    <a:pt x="5193" y="40344"/>
                  </a:lnTo>
                  <a:lnTo>
                    <a:pt x="19351" y="19351"/>
                  </a:lnTo>
                  <a:lnTo>
                    <a:pt x="40344" y="5193"/>
                  </a:lnTo>
                  <a:lnTo>
                    <a:pt x="66039" y="0"/>
                  </a:lnTo>
                  <a:lnTo>
                    <a:pt x="606044" y="0"/>
                  </a:lnTo>
                  <a:lnTo>
                    <a:pt x="631739" y="5193"/>
                  </a:lnTo>
                  <a:lnTo>
                    <a:pt x="652732" y="19351"/>
                  </a:lnTo>
                  <a:lnTo>
                    <a:pt x="666890" y="40344"/>
                  </a:lnTo>
                  <a:lnTo>
                    <a:pt x="672084" y="66039"/>
                  </a:lnTo>
                  <a:lnTo>
                    <a:pt x="672084" y="717295"/>
                  </a:lnTo>
                  <a:lnTo>
                    <a:pt x="666890" y="742991"/>
                  </a:lnTo>
                  <a:lnTo>
                    <a:pt x="652732" y="763984"/>
                  </a:lnTo>
                  <a:lnTo>
                    <a:pt x="631739" y="778142"/>
                  </a:lnTo>
                  <a:lnTo>
                    <a:pt x="606044" y="783335"/>
                  </a:lnTo>
                  <a:lnTo>
                    <a:pt x="66039" y="783335"/>
                  </a:lnTo>
                  <a:lnTo>
                    <a:pt x="40344" y="778142"/>
                  </a:lnTo>
                  <a:lnTo>
                    <a:pt x="19351" y="763984"/>
                  </a:lnTo>
                  <a:lnTo>
                    <a:pt x="5193" y="742991"/>
                  </a:lnTo>
                  <a:lnTo>
                    <a:pt x="0" y="717295"/>
                  </a:lnTo>
                  <a:lnTo>
                    <a:pt x="0" y="66039"/>
                  </a:lnTo>
                  <a:close/>
                </a:path>
              </a:pathLst>
            </a:custGeom>
            <a:noFill/>
            <a:ln cap="flat" cmpd="sng" w="9525">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5" name="Google Shape;5845;p212"/>
            <p:cNvSpPr/>
            <p:nvPr/>
          </p:nvSpPr>
          <p:spPr>
            <a:xfrm>
              <a:off x="3323844" y="1456305"/>
              <a:ext cx="170040" cy="157773"/>
            </a:xfrm>
            <a:prstGeom prst="rect">
              <a:avLst/>
            </a:prstGeom>
            <a:blipFill rotWithShape="1">
              <a:blip r:embed="rId2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846" name="Google Shape;5846;p212"/>
          <p:cNvSpPr txBox="1"/>
          <p:nvPr/>
        </p:nvSpPr>
        <p:spPr>
          <a:xfrm>
            <a:off x="3377310" y="2211083"/>
            <a:ext cx="1372870" cy="549910"/>
          </a:xfrm>
          <a:prstGeom prst="rect">
            <a:avLst/>
          </a:prstGeom>
          <a:noFill/>
          <a:ln>
            <a:noFill/>
          </a:ln>
        </p:spPr>
        <p:txBody>
          <a:bodyPr anchorCtr="0" anchor="t" bIns="0" lIns="0" spcFirstLastPara="1" rIns="0" wrap="square" tIns="64125">
            <a:spAutoFit/>
          </a:bodyPr>
          <a:lstStyle/>
          <a:p>
            <a:pPr indent="0" lvl="0" marL="12700" marR="0" rtl="0" algn="l">
              <a:lnSpc>
                <a:spcPct val="100000"/>
              </a:lnSpc>
              <a:spcBef>
                <a:spcPts val="0"/>
              </a:spcBef>
              <a:spcAft>
                <a:spcPts val="0"/>
              </a:spcAft>
              <a:buNone/>
            </a:pPr>
            <a:r>
              <a:rPr lang="en-US" sz="600">
                <a:solidFill>
                  <a:srgbClr val="464646"/>
                </a:solidFill>
                <a:latin typeface="Arial"/>
                <a:ea typeface="Arial"/>
                <a:cs typeface="Arial"/>
                <a:sym typeface="Arial"/>
              </a:rPr>
              <a:t>public subnet	public subnet</a:t>
            </a:r>
            <a:endParaRPr sz="600">
              <a:solidFill>
                <a:schemeClr val="dk1"/>
              </a:solidFill>
              <a:latin typeface="Arial"/>
              <a:ea typeface="Arial"/>
              <a:cs typeface="Arial"/>
              <a:sym typeface="Arial"/>
            </a:endParaRPr>
          </a:p>
          <a:p>
            <a:pPr indent="0" lvl="0" marL="0" marR="0" rtl="0" algn="l">
              <a:lnSpc>
                <a:spcPct val="100000"/>
              </a:lnSpc>
              <a:spcBef>
                <a:spcPts val="45"/>
              </a:spcBef>
              <a:spcAft>
                <a:spcPts val="0"/>
              </a:spcAft>
              <a:buNone/>
            </a:pPr>
            <a:r>
              <a:t/>
            </a:r>
            <a:endParaRPr sz="900">
              <a:solidFill>
                <a:schemeClr val="dk1"/>
              </a:solidFill>
              <a:latin typeface="Arial"/>
              <a:ea typeface="Arial"/>
              <a:cs typeface="Arial"/>
              <a:sym typeface="Arial"/>
            </a:endParaRPr>
          </a:p>
          <a:p>
            <a:pPr indent="0" lvl="0" marL="29844" marR="0" rtl="0" algn="l">
              <a:lnSpc>
                <a:spcPct val="100000"/>
              </a:lnSpc>
              <a:spcBef>
                <a:spcPts val="0"/>
              </a:spcBef>
              <a:spcAft>
                <a:spcPts val="0"/>
              </a:spcAft>
              <a:buNone/>
            </a:pPr>
            <a:r>
              <a:rPr lang="en-US" sz="1600">
                <a:solidFill>
                  <a:srgbClr val="FFFFFF"/>
                </a:solidFill>
                <a:latin typeface="Arial"/>
                <a:ea typeface="Arial"/>
                <a:cs typeface="Arial"/>
                <a:sym typeface="Arial"/>
              </a:rPr>
              <a:t>Load balancer</a:t>
            </a:r>
            <a:endParaRPr sz="1600">
              <a:solidFill>
                <a:schemeClr val="dk1"/>
              </a:solidFill>
              <a:latin typeface="Arial"/>
              <a:ea typeface="Arial"/>
              <a:cs typeface="Arial"/>
              <a:sym typeface="Arial"/>
            </a:endParaRPr>
          </a:p>
        </p:txBody>
      </p:sp>
      <p:grpSp>
        <p:nvGrpSpPr>
          <p:cNvPr id="5847" name="Google Shape;5847;p212"/>
          <p:cNvGrpSpPr/>
          <p:nvPr/>
        </p:nvGrpSpPr>
        <p:grpSpPr>
          <a:xfrm>
            <a:off x="3459479" y="1708404"/>
            <a:ext cx="1200912" cy="324611"/>
            <a:chOff x="3459479" y="1708404"/>
            <a:chExt cx="1200912" cy="324611"/>
          </a:xfrm>
        </p:grpSpPr>
        <p:sp>
          <p:nvSpPr>
            <p:cNvPr id="5848" name="Google Shape;5848;p212"/>
            <p:cNvSpPr/>
            <p:nvPr/>
          </p:nvSpPr>
          <p:spPr>
            <a:xfrm>
              <a:off x="3459479" y="1708404"/>
              <a:ext cx="313944" cy="324611"/>
            </a:xfrm>
            <a:prstGeom prst="rect">
              <a:avLst/>
            </a:prstGeom>
            <a:blipFill rotWithShape="1">
              <a:blip r:embed="rId2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9" name="Google Shape;5849;p212"/>
            <p:cNvSpPr/>
            <p:nvPr/>
          </p:nvSpPr>
          <p:spPr>
            <a:xfrm>
              <a:off x="4346447" y="1708404"/>
              <a:ext cx="313944" cy="324611"/>
            </a:xfrm>
            <a:prstGeom prst="rect">
              <a:avLst/>
            </a:prstGeom>
            <a:blipFill rotWithShape="1">
              <a:blip r:embed="rId2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850" name="Google Shape;5850;p212"/>
          <p:cNvSpPr txBox="1"/>
          <p:nvPr/>
        </p:nvSpPr>
        <p:spPr>
          <a:xfrm>
            <a:off x="3322065" y="2059685"/>
            <a:ext cx="577850" cy="13208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700">
                <a:solidFill>
                  <a:srgbClr val="464646"/>
                </a:solidFill>
                <a:latin typeface="Arial"/>
                <a:ea typeface="Arial"/>
                <a:cs typeface="Arial"/>
                <a:sym typeface="Arial"/>
              </a:rPr>
              <a:t>EC2 instance</a:t>
            </a:r>
            <a:endParaRPr sz="700">
              <a:solidFill>
                <a:schemeClr val="dk1"/>
              </a:solidFill>
              <a:latin typeface="Arial"/>
              <a:ea typeface="Arial"/>
              <a:cs typeface="Arial"/>
              <a:sym typeface="Arial"/>
            </a:endParaRPr>
          </a:p>
        </p:txBody>
      </p:sp>
      <p:sp>
        <p:nvSpPr>
          <p:cNvPr id="5851" name="Google Shape;5851;p212"/>
          <p:cNvSpPr txBox="1"/>
          <p:nvPr/>
        </p:nvSpPr>
        <p:spPr>
          <a:xfrm>
            <a:off x="4227703" y="2059050"/>
            <a:ext cx="577850" cy="13208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700">
                <a:solidFill>
                  <a:srgbClr val="464646"/>
                </a:solidFill>
                <a:latin typeface="Arial"/>
                <a:ea typeface="Arial"/>
                <a:cs typeface="Arial"/>
                <a:sym typeface="Arial"/>
              </a:rPr>
              <a:t>EC2 instance</a:t>
            </a:r>
            <a:endParaRPr sz="700">
              <a:solidFill>
                <a:schemeClr val="dk1"/>
              </a:solidFill>
              <a:latin typeface="Arial"/>
              <a:ea typeface="Arial"/>
              <a:cs typeface="Arial"/>
              <a:sym typeface="Arial"/>
            </a:endParaRPr>
          </a:p>
        </p:txBody>
      </p:sp>
      <p:grpSp>
        <p:nvGrpSpPr>
          <p:cNvPr id="5852" name="Google Shape;5852;p212"/>
          <p:cNvGrpSpPr/>
          <p:nvPr/>
        </p:nvGrpSpPr>
        <p:grpSpPr>
          <a:xfrm>
            <a:off x="3108960" y="1066800"/>
            <a:ext cx="1280158" cy="1501140"/>
            <a:chOff x="3108960" y="1066800"/>
            <a:chExt cx="1280158" cy="1501140"/>
          </a:xfrm>
        </p:grpSpPr>
        <p:sp>
          <p:nvSpPr>
            <p:cNvPr id="5853" name="Google Shape;5853;p212"/>
            <p:cNvSpPr/>
            <p:nvPr/>
          </p:nvSpPr>
          <p:spPr>
            <a:xfrm>
              <a:off x="4072127" y="1839468"/>
              <a:ext cx="316991" cy="728472"/>
            </a:xfrm>
            <a:prstGeom prst="rect">
              <a:avLst/>
            </a:prstGeom>
            <a:blipFill rotWithShape="1">
              <a:blip r:embed="rId2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4" name="Google Shape;5854;p212"/>
            <p:cNvSpPr/>
            <p:nvPr/>
          </p:nvSpPr>
          <p:spPr>
            <a:xfrm>
              <a:off x="4153662" y="1862327"/>
              <a:ext cx="193675" cy="567055"/>
            </a:xfrm>
            <a:custGeom>
              <a:rect b="b" l="l" r="r" t="t"/>
              <a:pathLst>
                <a:path extrusionOk="0" h="567055" w="193675">
                  <a:moveTo>
                    <a:pt x="28193" y="490728"/>
                  </a:moveTo>
                  <a:lnTo>
                    <a:pt x="0" y="490728"/>
                  </a:lnTo>
                  <a:lnTo>
                    <a:pt x="38100" y="566928"/>
                  </a:lnTo>
                  <a:lnTo>
                    <a:pt x="69850" y="503428"/>
                  </a:lnTo>
                  <a:lnTo>
                    <a:pt x="28193" y="503428"/>
                  </a:lnTo>
                  <a:lnTo>
                    <a:pt x="28193" y="490728"/>
                  </a:lnTo>
                  <a:close/>
                </a:path>
                <a:path extrusionOk="0" h="567055" w="193675">
                  <a:moveTo>
                    <a:pt x="193166" y="0"/>
                  </a:moveTo>
                  <a:lnTo>
                    <a:pt x="32638" y="0"/>
                  </a:lnTo>
                  <a:lnTo>
                    <a:pt x="28193" y="4445"/>
                  </a:lnTo>
                  <a:lnTo>
                    <a:pt x="28193" y="503428"/>
                  </a:lnTo>
                  <a:lnTo>
                    <a:pt x="48005" y="503428"/>
                  </a:lnTo>
                  <a:lnTo>
                    <a:pt x="48005" y="19812"/>
                  </a:lnTo>
                  <a:lnTo>
                    <a:pt x="38100" y="19812"/>
                  </a:lnTo>
                  <a:lnTo>
                    <a:pt x="48005" y="9906"/>
                  </a:lnTo>
                  <a:lnTo>
                    <a:pt x="193166" y="9906"/>
                  </a:lnTo>
                  <a:lnTo>
                    <a:pt x="193166" y="0"/>
                  </a:lnTo>
                  <a:close/>
                </a:path>
                <a:path extrusionOk="0" h="567055" w="193675">
                  <a:moveTo>
                    <a:pt x="76200" y="490728"/>
                  </a:moveTo>
                  <a:lnTo>
                    <a:pt x="48005" y="490728"/>
                  </a:lnTo>
                  <a:lnTo>
                    <a:pt x="48005" y="503428"/>
                  </a:lnTo>
                  <a:lnTo>
                    <a:pt x="69850" y="503428"/>
                  </a:lnTo>
                  <a:lnTo>
                    <a:pt x="76200" y="490728"/>
                  </a:lnTo>
                  <a:close/>
                </a:path>
                <a:path extrusionOk="0" h="567055" w="193675">
                  <a:moveTo>
                    <a:pt x="48005" y="9906"/>
                  </a:moveTo>
                  <a:lnTo>
                    <a:pt x="38100" y="19812"/>
                  </a:lnTo>
                  <a:lnTo>
                    <a:pt x="48005" y="19812"/>
                  </a:lnTo>
                  <a:lnTo>
                    <a:pt x="48005" y="9906"/>
                  </a:lnTo>
                  <a:close/>
                </a:path>
                <a:path extrusionOk="0" h="567055" w="193675">
                  <a:moveTo>
                    <a:pt x="193166" y="9906"/>
                  </a:moveTo>
                  <a:lnTo>
                    <a:pt x="48005" y="9906"/>
                  </a:lnTo>
                  <a:lnTo>
                    <a:pt x="48005" y="19812"/>
                  </a:lnTo>
                  <a:lnTo>
                    <a:pt x="193166" y="19812"/>
                  </a:lnTo>
                  <a:lnTo>
                    <a:pt x="193166" y="9906"/>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5" name="Google Shape;5855;p212"/>
            <p:cNvSpPr/>
            <p:nvPr/>
          </p:nvSpPr>
          <p:spPr>
            <a:xfrm>
              <a:off x="3732276" y="1839468"/>
              <a:ext cx="335279" cy="728472"/>
            </a:xfrm>
            <a:prstGeom prst="rect">
              <a:avLst/>
            </a:prstGeom>
            <a:blipFill rotWithShape="1">
              <a:blip r:embed="rId3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6" name="Google Shape;5856;p212"/>
            <p:cNvSpPr/>
            <p:nvPr/>
          </p:nvSpPr>
          <p:spPr>
            <a:xfrm>
              <a:off x="3774186" y="1862327"/>
              <a:ext cx="212090" cy="567055"/>
            </a:xfrm>
            <a:custGeom>
              <a:rect b="b" l="l" r="r" t="t"/>
              <a:pathLst>
                <a:path extrusionOk="0" h="567055" w="212089">
                  <a:moveTo>
                    <a:pt x="163956" y="490728"/>
                  </a:moveTo>
                  <a:lnTo>
                    <a:pt x="135762" y="490728"/>
                  </a:lnTo>
                  <a:lnTo>
                    <a:pt x="173862" y="566928"/>
                  </a:lnTo>
                  <a:lnTo>
                    <a:pt x="205612" y="503428"/>
                  </a:lnTo>
                  <a:lnTo>
                    <a:pt x="163956" y="503428"/>
                  </a:lnTo>
                  <a:lnTo>
                    <a:pt x="163956" y="490728"/>
                  </a:lnTo>
                  <a:close/>
                </a:path>
                <a:path extrusionOk="0" h="567055" w="212089">
                  <a:moveTo>
                    <a:pt x="163956" y="9906"/>
                  </a:moveTo>
                  <a:lnTo>
                    <a:pt x="163956" y="503428"/>
                  </a:lnTo>
                  <a:lnTo>
                    <a:pt x="183768" y="503428"/>
                  </a:lnTo>
                  <a:lnTo>
                    <a:pt x="183768" y="19812"/>
                  </a:lnTo>
                  <a:lnTo>
                    <a:pt x="173862" y="19812"/>
                  </a:lnTo>
                  <a:lnTo>
                    <a:pt x="163956" y="9906"/>
                  </a:lnTo>
                  <a:close/>
                </a:path>
                <a:path extrusionOk="0" h="567055" w="212089">
                  <a:moveTo>
                    <a:pt x="211962" y="490728"/>
                  </a:moveTo>
                  <a:lnTo>
                    <a:pt x="183768" y="490728"/>
                  </a:lnTo>
                  <a:lnTo>
                    <a:pt x="183768" y="503428"/>
                  </a:lnTo>
                  <a:lnTo>
                    <a:pt x="205612" y="503428"/>
                  </a:lnTo>
                  <a:lnTo>
                    <a:pt x="211962" y="490728"/>
                  </a:lnTo>
                  <a:close/>
                </a:path>
                <a:path extrusionOk="0" h="567055" w="212089">
                  <a:moveTo>
                    <a:pt x="179324" y="0"/>
                  </a:moveTo>
                  <a:lnTo>
                    <a:pt x="0" y="0"/>
                  </a:lnTo>
                  <a:lnTo>
                    <a:pt x="0" y="19812"/>
                  </a:lnTo>
                  <a:lnTo>
                    <a:pt x="163956" y="19812"/>
                  </a:lnTo>
                  <a:lnTo>
                    <a:pt x="163956" y="9906"/>
                  </a:lnTo>
                  <a:lnTo>
                    <a:pt x="183768" y="9906"/>
                  </a:lnTo>
                  <a:lnTo>
                    <a:pt x="183768" y="4445"/>
                  </a:lnTo>
                  <a:lnTo>
                    <a:pt x="179324" y="0"/>
                  </a:lnTo>
                  <a:close/>
                </a:path>
                <a:path extrusionOk="0" h="567055" w="212089">
                  <a:moveTo>
                    <a:pt x="183768" y="9906"/>
                  </a:moveTo>
                  <a:lnTo>
                    <a:pt x="163956" y="9906"/>
                  </a:lnTo>
                  <a:lnTo>
                    <a:pt x="173862" y="19812"/>
                  </a:lnTo>
                  <a:lnTo>
                    <a:pt x="183768" y="19812"/>
                  </a:lnTo>
                  <a:lnTo>
                    <a:pt x="183768" y="9906"/>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7" name="Google Shape;5857;p212"/>
            <p:cNvSpPr/>
            <p:nvPr/>
          </p:nvSpPr>
          <p:spPr>
            <a:xfrm>
              <a:off x="3108960" y="1066800"/>
              <a:ext cx="457200" cy="29870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858" name="Google Shape;5858;p212"/>
          <p:cNvSpPr txBox="1"/>
          <p:nvPr/>
        </p:nvSpPr>
        <p:spPr>
          <a:xfrm>
            <a:off x="3278885" y="3847287"/>
            <a:ext cx="704215" cy="377825"/>
          </a:xfrm>
          <a:prstGeom prst="rect">
            <a:avLst/>
          </a:prstGeom>
          <a:noFill/>
          <a:ln>
            <a:noFill/>
          </a:ln>
        </p:spPr>
        <p:txBody>
          <a:bodyPr anchorCtr="0" anchor="t" bIns="0" lIns="0" spcFirstLastPara="1" rIns="0" wrap="square" tIns="12050">
            <a:spAutoFit/>
          </a:bodyPr>
          <a:lstStyle/>
          <a:p>
            <a:pPr indent="0" lvl="0" marL="38100" marR="0" rtl="0" algn="l">
              <a:lnSpc>
                <a:spcPct val="116999"/>
              </a:lnSpc>
              <a:spcBef>
                <a:spcPts val="0"/>
              </a:spcBef>
              <a:spcAft>
                <a:spcPts val="0"/>
              </a:spcAft>
              <a:buNone/>
            </a:pPr>
            <a:r>
              <a:rPr b="1" lang="en-US" sz="700">
                <a:solidFill>
                  <a:srgbClr val="464646"/>
                </a:solidFill>
                <a:latin typeface="Arial"/>
                <a:ea typeface="Arial"/>
                <a:cs typeface="Arial"/>
                <a:sym typeface="Arial"/>
              </a:rPr>
              <a:t>EC2 instances</a:t>
            </a:r>
            <a:endParaRPr sz="700">
              <a:solidFill>
                <a:schemeClr val="dk1"/>
              </a:solidFill>
              <a:latin typeface="Arial"/>
              <a:ea typeface="Arial"/>
              <a:cs typeface="Arial"/>
              <a:sym typeface="Arial"/>
            </a:endParaRPr>
          </a:p>
          <a:p>
            <a:pPr indent="0" lvl="0" marL="90170" marR="0" rtl="0" algn="l">
              <a:lnSpc>
                <a:spcPct val="116666"/>
              </a:lnSpc>
              <a:spcBef>
                <a:spcPts val="0"/>
              </a:spcBef>
              <a:spcAft>
                <a:spcPts val="0"/>
              </a:spcAft>
              <a:buNone/>
            </a:pPr>
            <a:r>
              <a:rPr lang="en-US" sz="600">
                <a:solidFill>
                  <a:srgbClr val="464646"/>
                </a:solidFill>
                <a:latin typeface="Arial"/>
                <a:ea typeface="Arial"/>
                <a:cs typeface="Arial"/>
                <a:sym typeface="Arial"/>
              </a:rPr>
              <a:t>private subnet</a:t>
            </a:r>
            <a:endParaRPr sz="600">
              <a:solidFill>
                <a:schemeClr val="dk1"/>
              </a:solidFill>
              <a:latin typeface="Arial"/>
              <a:ea typeface="Arial"/>
              <a:cs typeface="Arial"/>
              <a:sym typeface="Arial"/>
            </a:endParaRPr>
          </a:p>
          <a:p>
            <a:pPr indent="0" lvl="0" marL="0" marR="0" rtl="0" algn="l">
              <a:lnSpc>
                <a:spcPct val="100000"/>
              </a:lnSpc>
              <a:spcBef>
                <a:spcPts val="20"/>
              </a:spcBef>
              <a:spcAft>
                <a:spcPts val="0"/>
              </a:spcAft>
              <a:buNone/>
            </a:pPr>
            <a:r>
              <a:t/>
            </a:r>
            <a:endParaRPr sz="45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b="1" lang="en-US" sz="600">
                <a:solidFill>
                  <a:srgbClr val="F7971F"/>
                </a:solidFill>
                <a:latin typeface="Arial"/>
                <a:ea typeface="Arial"/>
                <a:cs typeface="Arial"/>
                <a:sym typeface="Arial"/>
              </a:rPr>
              <a:t>Availability Zone A</a:t>
            </a:r>
            <a:endParaRPr sz="600">
              <a:solidFill>
                <a:schemeClr val="dk1"/>
              </a:solidFill>
              <a:latin typeface="Arial"/>
              <a:ea typeface="Arial"/>
              <a:cs typeface="Arial"/>
              <a:sym typeface="Arial"/>
            </a:endParaRPr>
          </a:p>
        </p:txBody>
      </p:sp>
      <p:sp>
        <p:nvSpPr>
          <p:cNvPr id="5859" name="Google Shape;5859;p212"/>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5860" name="Google Shape;5860;p212"/>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4" name="Shape 5864"/>
        <p:cNvGrpSpPr/>
        <p:nvPr/>
      </p:nvGrpSpPr>
      <p:grpSpPr>
        <a:xfrm>
          <a:off x="0" y="0"/>
          <a:ext cx="0" cy="0"/>
          <a:chOff x="0" y="0"/>
          <a:chExt cx="0" cy="0"/>
        </a:xfrm>
      </p:grpSpPr>
      <p:sp>
        <p:nvSpPr>
          <p:cNvPr id="5865" name="Google Shape;5865;p213"/>
          <p:cNvSpPr txBox="1"/>
          <p:nvPr>
            <p:ph type="title"/>
          </p:nvPr>
        </p:nvSpPr>
        <p:spPr>
          <a:xfrm>
            <a:off x="415544" y="139065"/>
            <a:ext cx="28683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Request Routing</a:t>
            </a:r>
            <a:endParaRPr/>
          </a:p>
        </p:txBody>
      </p:sp>
      <p:sp>
        <p:nvSpPr>
          <p:cNvPr id="5866" name="Google Shape;5866;p213"/>
          <p:cNvSpPr/>
          <p:nvPr/>
        </p:nvSpPr>
        <p:spPr>
          <a:xfrm>
            <a:off x="428819" y="2385635"/>
            <a:ext cx="547489" cy="55209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67" name="Google Shape;5867;p213"/>
          <p:cNvSpPr txBox="1"/>
          <p:nvPr/>
        </p:nvSpPr>
        <p:spPr>
          <a:xfrm>
            <a:off x="542645" y="2201925"/>
            <a:ext cx="32004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client</a:t>
            </a:r>
            <a:endParaRPr sz="1000">
              <a:solidFill>
                <a:schemeClr val="dk1"/>
              </a:solidFill>
              <a:latin typeface="Arial"/>
              <a:ea typeface="Arial"/>
              <a:cs typeface="Arial"/>
              <a:sym typeface="Arial"/>
            </a:endParaRPr>
          </a:p>
        </p:txBody>
      </p:sp>
      <p:grpSp>
        <p:nvGrpSpPr>
          <p:cNvPr id="5868" name="Google Shape;5868;p213"/>
          <p:cNvGrpSpPr/>
          <p:nvPr/>
        </p:nvGrpSpPr>
        <p:grpSpPr>
          <a:xfrm>
            <a:off x="1034771" y="1312163"/>
            <a:ext cx="1725192" cy="1411199"/>
            <a:chOff x="1034771" y="1312163"/>
            <a:chExt cx="1725192" cy="1411199"/>
          </a:xfrm>
        </p:grpSpPr>
        <p:sp>
          <p:nvSpPr>
            <p:cNvPr id="5869" name="Google Shape;5869;p213"/>
            <p:cNvSpPr/>
            <p:nvPr/>
          </p:nvSpPr>
          <p:spPr>
            <a:xfrm>
              <a:off x="1034771" y="1669021"/>
              <a:ext cx="1022751" cy="1054341"/>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70" name="Google Shape;5870;p213"/>
            <p:cNvSpPr/>
            <p:nvPr/>
          </p:nvSpPr>
          <p:spPr>
            <a:xfrm>
              <a:off x="1059815" y="1678686"/>
              <a:ext cx="969010" cy="991869"/>
            </a:xfrm>
            <a:custGeom>
              <a:rect b="b" l="l" r="r" t="t"/>
              <a:pathLst>
                <a:path extrusionOk="0" h="991869" w="969010">
                  <a:moveTo>
                    <a:pt x="905197" y="46633"/>
                  </a:moveTo>
                  <a:lnTo>
                    <a:pt x="0" y="973708"/>
                  </a:lnTo>
                  <a:lnTo>
                    <a:pt x="18541" y="991869"/>
                  </a:lnTo>
                  <a:lnTo>
                    <a:pt x="923697" y="64711"/>
                  </a:lnTo>
                  <a:lnTo>
                    <a:pt x="905197" y="46633"/>
                  </a:lnTo>
                  <a:close/>
                </a:path>
                <a:path extrusionOk="0" h="991869" w="969010">
                  <a:moveTo>
                    <a:pt x="956787" y="37337"/>
                  </a:moveTo>
                  <a:lnTo>
                    <a:pt x="914272" y="37337"/>
                  </a:lnTo>
                  <a:lnTo>
                    <a:pt x="932815" y="55372"/>
                  </a:lnTo>
                  <a:lnTo>
                    <a:pt x="923697" y="64711"/>
                  </a:lnTo>
                  <a:lnTo>
                    <a:pt x="942212" y="82803"/>
                  </a:lnTo>
                  <a:lnTo>
                    <a:pt x="956787" y="37337"/>
                  </a:lnTo>
                  <a:close/>
                </a:path>
                <a:path extrusionOk="0" h="991869" w="969010">
                  <a:moveTo>
                    <a:pt x="914272" y="37337"/>
                  </a:moveTo>
                  <a:lnTo>
                    <a:pt x="905197" y="46633"/>
                  </a:lnTo>
                  <a:lnTo>
                    <a:pt x="923697" y="64711"/>
                  </a:lnTo>
                  <a:lnTo>
                    <a:pt x="932815" y="55372"/>
                  </a:lnTo>
                  <a:lnTo>
                    <a:pt x="914272" y="37337"/>
                  </a:lnTo>
                  <a:close/>
                </a:path>
                <a:path extrusionOk="0" h="991869" w="969010">
                  <a:moveTo>
                    <a:pt x="968755" y="0"/>
                  </a:moveTo>
                  <a:lnTo>
                    <a:pt x="886586" y="28448"/>
                  </a:lnTo>
                  <a:lnTo>
                    <a:pt x="905197" y="46633"/>
                  </a:lnTo>
                  <a:lnTo>
                    <a:pt x="914272" y="37337"/>
                  </a:lnTo>
                  <a:lnTo>
                    <a:pt x="956787" y="37337"/>
                  </a:lnTo>
                  <a:lnTo>
                    <a:pt x="968755"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71" name="Google Shape;5871;p213"/>
            <p:cNvSpPr/>
            <p:nvPr/>
          </p:nvSpPr>
          <p:spPr>
            <a:xfrm>
              <a:off x="2028444" y="1312163"/>
              <a:ext cx="731519" cy="73151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872" name="Google Shape;5872;p213"/>
          <p:cNvSpPr txBox="1"/>
          <p:nvPr/>
        </p:nvSpPr>
        <p:spPr>
          <a:xfrm>
            <a:off x="2070354" y="2124582"/>
            <a:ext cx="68072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DNS server</a:t>
            </a:r>
            <a:endParaRPr sz="1000">
              <a:solidFill>
                <a:schemeClr val="dk1"/>
              </a:solidFill>
              <a:latin typeface="Arial"/>
              <a:ea typeface="Arial"/>
              <a:cs typeface="Arial"/>
              <a:sym typeface="Arial"/>
            </a:endParaRPr>
          </a:p>
        </p:txBody>
      </p:sp>
      <p:grpSp>
        <p:nvGrpSpPr>
          <p:cNvPr id="5873" name="Google Shape;5873;p213"/>
          <p:cNvGrpSpPr/>
          <p:nvPr/>
        </p:nvGrpSpPr>
        <p:grpSpPr>
          <a:xfrm>
            <a:off x="652272" y="2273807"/>
            <a:ext cx="3992878" cy="2063496"/>
            <a:chOff x="652272" y="2273807"/>
            <a:chExt cx="3992878" cy="2063496"/>
          </a:xfrm>
        </p:grpSpPr>
        <p:sp>
          <p:nvSpPr>
            <p:cNvPr id="5874" name="Google Shape;5874;p213"/>
            <p:cNvSpPr/>
            <p:nvPr/>
          </p:nvSpPr>
          <p:spPr>
            <a:xfrm>
              <a:off x="947928" y="2273807"/>
              <a:ext cx="1519428" cy="63245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75" name="Google Shape;5875;p213"/>
            <p:cNvSpPr/>
            <p:nvPr/>
          </p:nvSpPr>
          <p:spPr>
            <a:xfrm>
              <a:off x="1069086" y="2295905"/>
              <a:ext cx="1356360" cy="509270"/>
            </a:xfrm>
            <a:custGeom>
              <a:rect b="b" l="l" r="r" t="t"/>
              <a:pathLst>
                <a:path extrusionOk="0" h="509269" w="1356360">
                  <a:moveTo>
                    <a:pt x="77723" y="431038"/>
                  </a:moveTo>
                  <a:lnTo>
                    <a:pt x="0" y="469900"/>
                  </a:lnTo>
                  <a:lnTo>
                    <a:pt x="77723" y="508762"/>
                  </a:lnTo>
                  <a:lnTo>
                    <a:pt x="77723" y="482854"/>
                  </a:lnTo>
                  <a:lnTo>
                    <a:pt x="64769" y="482854"/>
                  </a:lnTo>
                  <a:lnTo>
                    <a:pt x="64769" y="456945"/>
                  </a:lnTo>
                  <a:lnTo>
                    <a:pt x="77723" y="456945"/>
                  </a:lnTo>
                  <a:lnTo>
                    <a:pt x="77723" y="431038"/>
                  </a:lnTo>
                  <a:close/>
                </a:path>
                <a:path extrusionOk="0" h="509269" w="1356360">
                  <a:moveTo>
                    <a:pt x="77723" y="456945"/>
                  </a:moveTo>
                  <a:lnTo>
                    <a:pt x="64769" y="456945"/>
                  </a:lnTo>
                  <a:lnTo>
                    <a:pt x="64769" y="482854"/>
                  </a:lnTo>
                  <a:lnTo>
                    <a:pt x="77723" y="482854"/>
                  </a:lnTo>
                  <a:lnTo>
                    <a:pt x="77723" y="456945"/>
                  </a:lnTo>
                  <a:close/>
                </a:path>
                <a:path extrusionOk="0" h="509269" w="1356360">
                  <a:moveTo>
                    <a:pt x="1330070" y="456945"/>
                  </a:moveTo>
                  <a:lnTo>
                    <a:pt x="77723" y="456945"/>
                  </a:lnTo>
                  <a:lnTo>
                    <a:pt x="77723" y="482854"/>
                  </a:lnTo>
                  <a:lnTo>
                    <a:pt x="1350137" y="482854"/>
                  </a:lnTo>
                  <a:lnTo>
                    <a:pt x="1355978" y="477138"/>
                  </a:lnTo>
                  <a:lnTo>
                    <a:pt x="1355978" y="469900"/>
                  </a:lnTo>
                  <a:lnTo>
                    <a:pt x="1330070" y="469900"/>
                  </a:lnTo>
                  <a:lnTo>
                    <a:pt x="1330070" y="456945"/>
                  </a:lnTo>
                  <a:close/>
                </a:path>
                <a:path extrusionOk="0" h="509269" w="1356360">
                  <a:moveTo>
                    <a:pt x="1355978" y="0"/>
                  </a:moveTo>
                  <a:lnTo>
                    <a:pt x="1330070" y="0"/>
                  </a:lnTo>
                  <a:lnTo>
                    <a:pt x="1330070" y="469900"/>
                  </a:lnTo>
                  <a:lnTo>
                    <a:pt x="1343025" y="456945"/>
                  </a:lnTo>
                  <a:lnTo>
                    <a:pt x="1355978" y="456945"/>
                  </a:lnTo>
                  <a:lnTo>
                    <a:pt x="1355978" y="0"/>
                  </a:lnTo>
                  <a:close/>
                </a:path>
                <a:path extrusionOk="0" h="509269" w="1356360">
                  <a:moveTo>
                    <a:pt x="1355978" y="456945"/>
                  </a:moveTo>
                  <a:lnTo>
                    <a:pt x="1343025" y="456945"/>
                  </a:lnTo>
                  <a:lnTo>
                    <a:pt x="1330070" y="469900"/>
                  </a:lnTo>
                  <a:lnTo>
                    <a:pt x="1355978" y="469900"/>
                  </a:lnTo>
                  <a:lnTo>
                    <a:pt x="1355978" y="456945"/>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76" name="Google Shape;5876;p213"/>
            <p:cNvSpPr/>
            <p:nvPr/>
          </p:nvSpPr>
          <p:spPr>
            <a:xfrm>
              <a:off x="1510307" y="3368039"/>
              <a:ext cx="1155144" cy="96926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77" name="Google Shape;5877;p213"/>
            <p:cNvSpPr/>
            <p:nvPr/>
          </p:nvSpPr>
          <p:spPr>
            <a:xfrm>
              <a:off x="1548383" y="3383279"/>
              <a:ext cx="1078992" cy="893063"/>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78" name="Google Shape;5878;p213"/>
            <p:cNvSpPr/>
            <p:nvPr/>
          </p:nvSpPr>
          <p:spPr>
            <a:xfrm>
              <a:off x="1548383" y="3383279"/>
              <a:ext cx="1079500" cy="893444"/>
            </a:xfrm>
            <a:custGeom>
              <a:rect b="b" l="l" r="r" t="t"/>
              <a:pathLst>
                <a:path extrusionOk="0" h="893445" w="1079500">
                  <a:moveTo>
                    <a:pt x="0" y="446532"/>
                  </a:moveTo>
                  <a:lnTo>
                    <a:pt x="2469" y="403524"/>
                  </a:lnTo>
                  <a:lnTo>
                    <a:pt x="9728" y="361674"/>
                  </a:lnTo>
                  <a:lnTo>
                    <a:pt x="21549" y="321169"/>
                  </a:lnTo>
                  <a:lnTo>
                    <a:pt x="37707" y="282194"/>
                  </a:lnTo>
                  <a:lnTo>
                    <a:pt x="57975" y="244939"/>
                  </a:lnTo>
                  <a:lnTo>
                    <a:pt x="82128" y="209589"/>
                  </a:lnTo>
                  <a:lnTo>
                    <a:pt x="109939" y="176331"/>
                  </a:lnTo>
                  <a:lnTo>
                    <a:pt x="141182" y="145353"/>
                  </a:lnTo>
                  <a:lnTo>
                    <a:pt x="175630" y="116842"/>
                  </a:lnTo>
                  <a:lnTo>
                    <a:pt x="213059" y="90985"/>
                  </a:lnTo>
                  <a:lnTo>
                    <a:pt x="253241" y="67968"/>
                  </a:lnTo>
                  <a:lnTo>
                    <a:pt x="295950" y="47979"/>
                  </a:lnTo>
                  <a:lnTo>
                    <a:pt x="340961" y="31205"/>
                  </a:lnTo>
                  <a:lnTo>
                    <a:pt x="388047" y="17833"/>
                  </a:lnTo>
                  <a:lnTo>
                    <a:pt x="436982" y="8050"/>
                  </a:lnTo>
                  <a:lnTo>
                    <a:pt x="487541" y="2043"/>
                  </a:lnTo>
                  <a:lnTo>
                    <a:pt x="539496" y="0"/>
                  </a:lnTo>
                  <a:lnTo>
                    <a:pt x="591450" y="2043"/>
                  </a:lnTo>
                  <a:lnTo>
                    <a:pt x="642009" y="8050"/>
                  </a:lnTo>
                  <a:lnTo>
                    <a:pt x="690944" y="17833"/>
                  </a:lnTo>
                  <a:lnTo>
                    <a:pt x="738030" y="31205"/>
                  </a:lnTo>
                  <a:lnTo>
                    <a:pt x="783041" y="47979"/>
                  </a:lnTo>
                  <a:lnTo>
                    <a:pt x="825750" y="67968"/>
                  </a:lnTo>
                  <a:lnTo>
                    <a:pt x="865932" y="90985"/>
                  </a:lnTo>
                  <a:lnTo>
                    <a:pt x="903361" y="116842"/>
                  </a:lnTo>
                  <a:lnTo>
                    <a:pt x="937809" y="145353"/>
                  </a:lnTo>
                  <a:lnTo>
                    <a:pt x="969052" y="176331"/>
                  </a:lnTo>
                  <a:lnTo>
                    <a:pt x="996863" y="209589"/>
                  </a:lnTo>
                  <a:lnTo>
                    <a:pt x="1021016" y="244939"/>
                  </a:lnTo>
                  <a:lnTo>
                    <a:pt x="1041284" y="282194"/>
                  </a:lnTo>
                  <a:lnTo>
                    <a:pt x="1057442" y="321169"/>
                  </a:lnTo>
                  <a:lnTo>
                    <a:pt x="1069263" y="361674"/>
                  </a:lnTo>
                  <a:lnTo>
                    <a:pt x="1076522" y="403524"/>
                  </a:lnTo>
                  <a:lnTo>
                    <a:pt x="1078992" y="446532"/>
                  </a:lnTo>
                  <a:lnTo>
                    <a:pt x="1076522" y="489535"/>
                  </a:lnTo>
                  <a:lnTo>
                    <a:pt x="1069263" y="531382"/>
                  </a:lnTo>
                  <a:lnTo>
                    <a:pt x="1057442" y="571885"/>
                  </a:lnTo>
                  <a:lnTo>
                    <a:pt x="1041284" y="610858"/>
                  </a:lnTo>
                  <a:lnTo>
                    <a:pt x="1021016" y="648113"/>
                  </a:lnTo>
                  <a:lnTo>
                    <a:pt x="996863" y="683463"/>
                  </a:lnTo>
                  <a:lnTo>
                    <a:pt x="969052" y="716721"/>
                  </a:lnTo>
                  <a:lnTo>
                    <a:pt x="937809" y="747700"/>
                  </a:lnTo>
                  <a:lnTo>
                    <a:pt x="903361" y="776212"/>
                  </a:lnTo>
                  <a:lnTo>
                    <a:pt x="865932" y="802071"/>
                  </a:lnTo>
                  <a:lnTo>
                    <a:pt x="825750" y="825089"/>
                  </a:lnTo>
                  <a:lnTo>
                    <a:pt x="783041" y="845079"/>
                  </a:lnTo>
                  <a:lnTo>
                    <a:pt x="738030" y="861854"/>
                  </a:lnTo>
                  <a:lnTo>
                    <a:pt x="690944" y="875228"/>
                  </a:lnTo>
                  <a:lnTo>
                    <a:pt x="642009" y="885012"/>
                  </a:lnTo>
                  <a:lnTo>
                    <a:pt x="591450" y="891019"/>
                  </a:lnTo>
                  <a:lnTo>
                    <a:pt x="539496" y="893064"/>
                  </a:lnTo>
                  <a:lnTo>
                    <a:pt x="487541" y="891019"/>
                  </a:lnTo>
                  <a:lnTo>
                    <a:pt x="436982" y="885012"/>
                  </a:lnTo>
                  <a:lnTo>
                    <a:pt x="388047" y="875228"/>
                  </a:lnTo>
                  <a:lnTo>
                    <a:pt x="340961" y="861854"/>
                  </a:lnTo>
                  <a:lnTo>
                    <a:pt x="295950" y="845079"/>
                  </a:lnTo>
                  <a:lnTo>
                    <a:pt x="253241" y="825089"/>
                  </a:lnTo>
                  <a:lnTo>
                    <a:pt x="213059" y="802071"/>
                  </a:lnTo>
                  <a:lnTo>
                    <a:pt x="175630" y="776212"/>
                  </a:lnTo>
                  <a:lnTo>
                    <a:pt x="141182" y="747700"/>
                  </a:lnTo>
                  <a:lnTo>
                    <a:pt x="109939" y="716721"/>
                  </a:lnTo>
                  <a:lnTo>
                    <a:pt x="82128" y="683463"/>
                  </a:lnTo>
                  <a:lnTo>
                    <a:pt x="57975" y="648113"/>
                  </a:lnTo>
                  <a:lnTo>
                    <a:pt x="37707" y="610858"/>
                  </a:lnTo>
                  <a:lnTo>
                    <a:pt x="21549" y="571885"/>
                  </a:lnTo>
                  <a:lnTo>
                    <a:pt x="9728" y="531382"/>
                  </a:lnTo>
                  <a:lnTo>
                    <a:pt x="2469" y="489535"/>
                  </a:lnTo>
                  <a:lnTo>
                    <a:pt x="0" y="446532"/>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79" name="Google Shape;5879;p213"/>
            <p:cNvSpPr/>
            <p:nvPr/>
          </p:nvSpPr>
          <p:spPr>
            <a:xfrm>
              <a:off x="652272" y="2993135"/>
              <a:ext cx="1018031" cy="976883"/>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80" name="Google Shape;5880;p213"/>
            <p:cNvSpPr/>
            <p:nvPr/>
          </p:nvSpPr>
          <p:spPr>
            <a:xfrm>
              <a:off x="694397" y="3016503"/>
              <a:ext cx="854710" cy="813435"/>
            </a:xfrm>
            <a:custGeom>
              <a:rect b="b" l="l" r="r" t="t"/>
              <a:pathLst>
                <a:path extrusionOk="0" h="813435" w="854710">
                  <a:moveTo>
                    <a:pt x="789215" y="769067"/>
                  </a:moveTo>
                  <a:lnTo>
                    <a:pt x="771309" y="787907"/>
                  </a:lnTo>
                  <a:lnTo>
                    <a:pt x="854367" y="813307"/>
                  </a:lnTo>
                  <a:lnTo>
                    <a:pt x="841648" y="778001"/>
                  </a:lnTo>
                  <a:lnTo>
                    <a:pt x="798614" y="778001"/>
                  </a:lnTo>
                  <a:lnTo>
                    <a:pt x="789215" y="769067"/>
                  </a:lnTo>
                  <a:close/>
                </a:path>
                <a:path extrusionOk="0" h="813435" w="854710">
                  <a:moveTo>
                    <a:pt x="807040" y="750313"/>
                  </a:moveTo>
                  <a:lnTo>
                    <a:pt x="789215" y="769067"/>
                  </a:lnTo>
                  <a:lnTo>
                    <a:pt x="798614" y="778001"/>
                  </a:lnTo>
                  <a:lnTo>
                    <a:pt x="816394" y="759205"/>
                  </a:lnTo>
                  <a:lnTo>
                    <a:pt x="807040" y="750313"/>
                  </a:lnTo>
                  <a:close/>
                </a:path>
                <a:path extrusionOk="0" h="813435" w="854710">
                  <a:moveTo>
                    <a:pt x="824903" y="731519"/>
                  </a:moveTo>
                  <a:lnTo>
                    <a:pt x="807040" y="750313"/>
                  </a:lnTo>
                  <a:lnTo>
                    <a:pt x="816394" y="759205"/>
                  </a:lnTo>
                  <a:lnTo>
                    <a:pt x="798614" y="778001"/>
                  </a:lnTo>
                  <a:lnTo>
                    <a:pt x="841648" y="778001"/>
                  </a:lnTo>
                  <a:lnTo>
                    <a:pt x="824903" y="731519"/>
                  </a:lnTo>
                  <a:close/>
                </a:path>
                <a:path extrusionOk="0" h="813435" w="854710">
                  <a:moveTo>
                    <a:pt x="17856" y="0"/>
                  </a:moveTo>
                  <a:lnTo>
                    <a:pt x="0" y="18795"/>
                  </a:lnTo>
                  <a:lnTo>
                    <a:pt x="789215" y="769067"/>
                  </a:lnTo>
                  <a:lnTo>
                    <a:pt x="807040" y="750313"/>
                  </a:lnTo>
                  <a:lnTo>
                    <a:pt x="17856"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81" name="Google Shape;5881;p213"/>
            <p:cNvSpPr/>
            <p:nvPr/>
          </p:nvSpPr>
          <p:spPr>
            <a:xfrm>
              <a:off x="3986783" y="2369819"/>
              <a:ext cx="658367" cy="790956"/>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882" name="Google Shape;5882;p213"/>
          <p:cNvGrpSpPr/>
          <p:nvPr/>
        </p:nvGrpSpPr>
        <p:grpSpPr>
          <a:xfrm>
            <a:off x="7930134" y="125729"/>
            <a:ext cx="1096010" cy="1000125"/>
            <a:chOff x="7930134" y="125729"/>
            <a:chExt cx="1096010" cy="1000125"/>
          </a:xfrm>
        </p:grpSpPr>
        <p:sp>
          <p:nvSpPr>
            <p:cNvPr id="5883" name="Google Shape;5883;p213"/>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84" name="Google Shape;5884;p213"/>
            <p:cNvSpPr/>
            <p:nvPr/>
          </p:nvSpPr>
          <p:spPr>
            <a:xfrm>
              <a:off x="8147304" y="230123"/>
              <a:ext cx="659892" cy="790955"/>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885" name="Google Shape;5885;p213"/>
          <p:cNvSpPr txBox="1"/>
          <p:nvPr/>
        </p:nvSpPr>
        <p:spPr>
          <a:xfrm>
            <a:off x="3897248" y="3205352"/>
            <a:ext cx="83756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Load Balancer</a:t>
            </a:r>
            <a:endParaRPr sz="1000">
              <a:solidFill>
                <a:schemeClr val="dk1"/>
              </a:solidFill>
              <a:latin typeface="Arial"/>
              <a:ea typeface="Arial"/>
              <a:cs typeface="Arial"/>
              <a:sym typeface="Arial"/>
            </a:endParaRPr>
          </a:p>
        </p:txBody>
      </p:sp>
      <p:grpSp>
        <p:nvGrpSpPr>
          <p:cNvPr id="5886" name="Google Shape;5886;p213"/>
          <p:cNvGrpSpPr/>
          <p:nvPr/>
        </p:nvGrpSpPr>
        <p:grpSpPr>
          <a:xfrm>
            <a:off x="2577083" y="1943100"/>
            <a:ext cx="3945637" cy="1959863"/>
            <a:chOff x="2577083" y="1943100"/>
            <a:chExt cx="3945637" cy="1959863"/>
          </a:xfrm>
        </p:grpSpPr>
        <p:sp>
          <p:nvSpPr>
            <p:cNvPr id="5887" name="Google Shape;5887;p213"/>
            <p:cNvSpPr/>
            <p:nvPr/>
          </p:nvSpPr>
          <p:spPr>
            <a:xfrm>
              <a:off x="2577083" y="2663951"/>
              <a:ext cx="1531620" cy="1239012"/>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88" name="Google Shape;5888;p213"/>
            <p:cNvSpPr/>
            <p:nvPr/>
          </p:nvSpPr>
          <p:spPr>
            <a:xfrm>
              <a:off x="2620136" y="2765297"/>
              <a:ext cx="1367155" cy="1075055"/>
            </a:xfrm>
            <a:custGeom>
              <a:rect b="b" l="l" r="r" t="t"/>
              <a:pathLst>
                <a:path extrusionOk="0" h="1075054" w="1367154">
                  <a:moveTo>
                    <a:pt x="1297913" y="37696"/>
                  </a:moveTo>
                  <a:lnTo>
                    <a:pt x="0" y="1054227"/>
                  </a:lnTo>
                  <a:lnTo>
                    <a:pt x="16001" y="1074673"/>
                  </a:lnTo>
                  <a:lnTo>
                    <a:pt x="1313861" y="58086"/>
                  </a:lnTo>
                  <a:lnTo>
                    <a:pt x="1297913" y="37696"/>
                  </a:lnTo>
                  <a:close/>
                </a:path>
                <a:path extrusionOk="0" h="1075054" w="1367154">
                  <a:moveTo>
                    <a:pt x="1352938" y="29718"/>
                  </a:moveTo>
                  <a:lnTo>
                    <a:pt x="1308100" y="29718"/>
                  </a:lnTo>
                  <a:lnTo>
                    <a:pt x="1323975" y="50164"/>
                  </a:lnTo>
                  <a:lnTo>
                    <a:pt x="1313861" y="58086"/>
                  </a:lnTo>
                  <a:lnTo>
                    <a:pt x="1329816" y="78485"/>
                  </a:lnTo>
                  <a:lnTo>
                    <a:pt x="1352938" y="29718"/>
                  </a:lnTo>
                  <a:close/>
                </a:path>
                <a:path extrusionOk="0" h="1075054" w="1367154">
                  <a:moveTo>
                    <a:pt x="1308100" y="29718"/>
                  </a:moveTo>
                  <a:lnTo>
                    <a:pt x="1297913" y="37696"/>
                  </a:lnTo>
                  <a:lnTo>
                    <a:pt x="1313861" y="58086"/>
                  </a:lnTo>
                  <a:lnTo>
                    <a:pt x="1323975" y="50164"/>
                  </a:lnTo>
                  <a:lnTo>
                    <a:pt x="1308100" y="29718"/>
                  </a:lnTo>
                  <a:close/>
                </a:path>
                <a:path extrusionOk="0" h="1075054" w="1367154">
                  <a:moveTo>
                    <a:pt x="1367027" y="0"/>
                  </a:moveTo>
                  <a:lnTo>
                    <a:pt x="1281938" y="17271"/>
                  </a:lnTo>
                  <a:lnTo>
                    <a:pt x="1297913" y="37696"/>
                  </a:lnTo>
                  <a:lnTo>
                    <a:pt x="1308100" y="29718"/>
                  </a:lnTo>
                  <a:lnTo>
                    <a:pt x="1352938" y="29718"/>
                  </a:lnTo>
                  <a:lnTo>
                    <a:pt x="1367027"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89" name="Google Shape;5889;p213"/>
            <p:cNvSpPr/>
            <p:nvPr/>
          </p:nvSpPr>
          <p:spPr>
            <a:xfrm>
              <a:off x="4604004" y="1943100"/>
              <a:ext cx="1918716" cy="89916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0" name="Google Shape;5890;p213"/>
            <p:cNvSpPr/>
            <p:nvPr/>
          </p:nvSpPr>
          <p:spPr>
            <a:xfrm>
              <a:off x="4645913" y="2005584"/>
              <a:ext cx="1755775" cy="774065"/>
            </a:xfrm>
            <a:custGeom>
              <a:rect b="b" l="l" r="r" t="t"/>
              <a:pathLst>
                <a:path extrusionOk="0" h="774064" w="1755775">
                  <a:moveTo>
                    <a:pt x="864870" y="748157"/>
                  </a:moveTo>
                  <a:lnTo>
                    <a:pt x="0" y="748157"/>
                  </a:lnTo>
                  <a:lnTo>
                    <a:pt x="0" y="774065"/>
                  </a:lnTo>
                  <a:lnTo>
                    <a:pt x="885063" y="774065"/>
                  </a:lnTo>
                  <a:lnTo>
                    <a:pt x="890777" y="768223"/>
                  </a:lnTo>
                  <a:lnTo>
                    <a:pt x="890777" y="761111"/>
                  </a:lnTo>
                  <a:lnTo>
                    <a:pt x="864870" y="761111"/>
                  </a:lnTo>
                  <a:lnTo>
                    <a:pt x="864870" y="748157"/>
                  </a:lnTo>
                  <a:close/>
                </a:path>
                <a:path extrusionOk="0" h="774064" w="1755775">
                  <a:moveTo>
                    <a:pt x="1678051" y="25908"/>
                  </a:moveTo>
                  <a:lnTo>
                    <a:pt x="870712" y="25908"/>
                  </a:lnTo>
                  <a:lnTo>
                    <a:pt x="864870" y="31750"/>
                  </a:lnTo>
                  <a:lnTo>
                    <a:pt x="864870" y="761111"/>
                  </a:lnTo>
                  <a:lnTo>
                    <a:pt x="877824" y="748157"/>
                  </a:lnTo>
                  <a:lnTo>
                    <a:pt x="890777" y="748157"/>
                  </a:lnTo>
                  <a:lnTo>
                    <a:pt x="890777" y="51816"/>
                  </a:lnTo>
                  <a:lnTo>
                    <a:pt x="877824" y="51816"/>
                  </a:lnTo>
                  <a:lnTo>
                    <a:pt x="890777" y="38862"/>
                  </a:lnTo>
                  <a:lnTo>
                    <a:pt x="1678051" y="38862"/>
                  </a:lnTo>
                  <a:lnTo>
                    <a:pt x="1678051" y="25908"/>
                  </a:lnTo>
                  <a:close/>
                </a:path>
                <a:path extrusionOk="0" h="774064" w="1755775">
                  <a:moveTo>
                    <a:pt x="890777" y="748157"/>
                  </a:moveTo>
                  <a:lnTo>
                    <a:pt x="877824" y="748157"/>
                  </a:lnTo>
                  <a:lnTo>
                    <a:pt x="864870" y="761111"/>
                  </a:lnTo>
                  <a:lnTo>
                    <a:pt x="890777" y="761111"/>
                  </a:lnTo>
                  <a:lnTo>
                    <a:pt x="890777" y="748157"/>
                  </a:lnTo>
                  <a:close/>
                </a:path>
                <a:path extrusionOk="0" h="774064" w="1755775">
                  <a:moveTo>
                    <a:pt x="1678051" y="0"/>
                  </a:moveTo>
                  <a:lnTo>
                    <a:pt x="1678051" y="77724"/>
                  </a:lnTo>
                  <a:lnTo>
                    <a:pt x="1729866" y="51816"/>
                  </a:lnTo>
                  <a:lnTo>
                    <a:pt x="1691005" y="51816"/>
                  </a:lnTo>
                  <a:lnTo>
                    <a:pt x="1691005" y="25908"/>
                  </a:lnTo>
                  <a:lnTo>
                    <a:pt x="1729867" y="25908"/>
                  </a:lnTo>
                  <a:lnTo>
                    <a:pt x="1678051" y="0"/>
                  </a:lnTo>
                  <a:close/>
                </a:path>
                <a:path extrusionOk="0" h="774064" w="1755775">
                  <a:moveTo>
                    <a:pt x="890777" y="38862"/>
                  </a:moveTo>
                  <a:lnTo>
                    <a:pt x="877824" y="51816"/>
                  </a:lnTo>
                  <a:lnTo>
                    <a:pt x="890777" y="51816"/>
                  </a:lnTo>
                  <a:lnTo>
                    <a:pt x="890777" y="38862"/>
                  </a:lnTo>
                  <a:close/>
                </a:path>
                <a:path extrusionOk="0" h="774064" w="1755775">
                  <a:moveTo>
                    <a:pt x="1678051" y="38862"/>
                  </a:moveTo>
                  <a:lnTo>
                    <a:pt x="890777" y="38862"/>
                  </a:lnTo>
                  <a:lnTo>
                    <a:pt x="890777" y="51816"/>
                  </a:lnTo>
                  <a:lnTo>
                    <a:pt x="1678051" y="51816"/>
                  </a:lnTo>
                  <a:lnTo>
                    <a:pt x="1678051" y="38862"/>
                  </a:lnTo>
                  <a:close/>
                </a:path>
                <a:path extrusionOk="0" h="774064" w="1755775">
                  <a:moveTo>
                    <a:pt x="1729867" y="25908"/>
                  </a:moveTo>
                  <a:lnTo>
                    <a:pt x="1691005" y="25908"/>
                  </a:lnTo>
                  <a:lnTo>
                    <a:pt x="1691005" y="51816"/>
                  </a:lnTo>
                  <a:lnTo>
                    <a:pt x="1729866" y="51816"/>
                  </a:lnTo>
                  <a:lnTo>
                    <a:pt x="1755775" y="38862"/>
                  </a:lnTo>
                  <a:lnTo>
                    <a:pt x="1729867" y="25908"/>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891" name="Google Shape;5891;p213"/>
          <p:cNvSpPr txBox="1"/>
          <p:nvPr/>
        </p:nvSpPr>
        <p:spPr>
          <a:xfrm>
            <a:off x="4828413" y="2385822"/>
            <a:ext cx="558165" cy="330200"/>
          </a:xfrm>
          <a:prstGeom prst="rect">
            <a:avLst/>
          </a:prstGeom>
          <a:noFill/>
          <a:ln>
            <a:noFill/>
          </a:ln>
        </p:spPr>
        <p:txBody>
          <a:bodyPr anchorCtr="0" anchor="t" bIns="0" lIns="0" spcFirstLastPara="1" rIns="0" wrap="square" tIns="12050">
            <a:spAutoFit/>
          </a:bodyPr>
          <a:lstStyle/>
          <a:p>
            <a:pPr indent="50164" lvl="0" marL="12700" marR="5080" rtl="0" algn="l">
              <a:lnSpc>
                <a:spcPct val="100000"/>
              </a:lnSpc>
              <a:spcBef>
                <a:spcPts val="0"/>
              </a:spcBef>
              <a:spcAft>
                <a:spcPts val="0"/>
              </a:spcAft>
              <a:buNone/>
            </a:pPr>
            <a:r>
              <a:rPr lang="en-US" sz="1000">
                <a:solidFill>
                  <a:srgbClr val="464646"/>
                </a:solidFill>
                <a:latin typeface="Arial"/>
                <a:ea typeface="Arial"/>
                <a:cs typeface="Arial"/>
                <a:sym typeface="Arial"/>
              </a:rPr>
              <a:t>Routing  Algorithm</a:t>
            </a:r>
            <a:endParaRPr sz="1000">
              <a:solidFill>
                <a:schemeClr val="dk1"/>
              </a:solidFill>
              <a:latin typeface="Arial"/>
              <a:ea typeface="Arial"/>
              <a:cs typeface="Arial"/>
              <a:sym typeface="Arial"/>
            </a:endParaRPr>
          </a:p>
        </p:txBody>
      </p:sp>
      <p:grpSp>
        <p:nvGrpSpPr>
          <p:cNvPr id="5892" name="Google Shape;5892;p213"/>
          <p:cNvGrpSpPr/>
          <p:nvPr/>
        </p:nvGrpSpPr>
        <p:grpSpPr>
          <a:xfrm>
            <a:off x="4604003" y="1617726"/>
            <a:ext cx="4185666" cy="2961513"/>
            <a:chOff x="4604003" y="1617726"/>
            <a:chExt cx="4185666" cy="2961513"/>
          </a:xfrm>
        </p:grpSpPr>
        <p:sp>
          <p:nvSpPr>
            <p:cNvPr id="5893" name="Google Shape;5893;p213"/>
            <p:cNvSpPr/>
            <p:nvPr/>
          </p:nvSpPr>
          <p:spPr>
            <a:xfrm>
              <a:off x="4604003" y="2729483"/>
              <a:ext cx="1929383" cy="786383"/>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4" name="Google Shape;5894;p213"/>
            <p:cNvSpPr/>
            <p:nvPr/>
          </p:nvSpPr>
          <p:spPr>
            <a:xfrm>
              <a:off x="4645913" y="2752344"/>
              <a:ext cx="1766570" cy="662305"/>
            </a:xfrm>
            <a:custGeom>
              <a:rect b="b" l="l" r="r" t="t"/>
              <a:pathLst>
                <a:path extrusionOk="0" h="662304" w="1766570">
                  <a:moveTo>
                    <a:pt x="1688719" y="584454"/>
                  </a:moveTo>
                  <a:lnTo>
                    <a:pt x="1688719" y="662178"/>
                  </a:lnTo>
                  <a:lnTo>
                    <a:pt x="1740535" y="636269"/>
                  </a:lnTo>
                  <a:lnTo>
                    <a:pt x="1701673" y="636269"/>
                  </a:lnTo>
                  <a:lnTo>
                    <a:pt x="1701673" y="610362"/>
                  </a:lnTo>
                  <a:lnTo>
                    <a:pt x="1740535" y="610362"/>
                  </a:lnTo>
                  <a:lnTo>
                    <a:pt x="1688719" y="584454"/>
                  </a:lnTo>
                  <a:close/>
                </a:path>
                <a:path extrusionOk="0" h="662304" w="1766570">
                  <a:moveTo>
                    <a:pt x="870331" y="12954"/>
                  </a:moveTo>
                  <a:lnTo>
                    <a:pt x="870331" y="630428"/>
                  </a:lnTo>
                  <a:lnTo>
                    <a:pt x="876046" y="636269"/>
                  </a:lnTo>
                  <a:lnTo>
                    <a:pt x="1688719" y="636269"/>
                  </a:lnTo>
                  <a:lnTo>
                    <a:pt x="1688719" y="623316"/>
                  </a:lnTo>
                  <a:lnTo>
                    <a:pt x="896238" y="623316"/>
                  </a:lnTo>
                  <a:lnTo>
                    <a:pt x="883285" y="610362"/>
                  </a:lnTo>
                  <a:lnTo>
                    <a:pt x="896238" y="610362"/>
                  </a:lnTo>
                  <a:lnTo>
                    <a:pt x="896238" y="25907"/>
                  </a:lnTo>
                  <a:lnTo>
                    <a:pt x="883285" y="25907"/>
                  </a:lnTo>
                  <a:lnTo>
                    <a:pt x="870331" y="12954"/>
                  </a:lnTo>
                  <a:close/>
                </a:path>
                <a:path extrusionOk="0" h="662304" w="1766570">
                  <a:moveTo>
                    <a:pt x="1740535" y="610362"/>
                  </a:moveTo>
                  <a:lnTo>
                    <a:pt x="1701673" y="610362"/>
                  </a:lnTo>
                  <a:lnTo>
                    <a:pt x="1701673" y="636269"/>
                  </a:lnTo>
                  <a:lnTo>
                    <a:pt x="1740535" y="636269"/>
                  </a:lnTo>
                  <a:lnTo>
                    <a:pt x="1766443" y="623316"/>
                  </a:lnTo>
                  <a:lnTo>
                    <a:pt x="1740535" y="610362"/>
                  </a:lnTo>
                  <a:close/>
                </a:path>
                <a:path extrusionOk="0" h="662304" w="1766570">
                  <a:moveTo>
                    <a:pt x="896238" y="610362"/>
                  </a:moveTo>
                  <a:lnTo>
                    <a:pt x="883285" y="610362"/>
                  </a:lnTo>
                  <a:lnTo>
                    <a:pt x="896238" y="623316"/>
                  </a:lnTo>
                  <a:lnTo>
                    <a:pt x="896238" y="610362"/>
                  </a:lnTo>
                  <a:close/>
                </a:path>
                <a:path extrusionOk="0" h="662304" w="1766570">
                  <a:moveTo>
                    <a:pt x="1688719" y="610362"/>
                  </a:moveTo>
                  <a:lnTo>
                    <a:pt x="896238" y="610362"/>
                  </a:lnTo>
                  <a:lnTo>
                    <a:pt x="896238" y="623316"/>
                  </a:lnTo>
                  <a:lnTo>
                    <a:pt x="1688719" y="623316"/>
                  </a:lnTo>
                  <a:lnTo>
                    <a:pt x="1688719" y="610362"/>
                  </a:lnTo>
                  <a:close/>
                </a:path>
                <a:path extrusionOk="0" h="662304" w="1766570">
                  <a:moveTo>
                    <a:pt x="890397" y="0"/>
                  </a:moveTo>
                  <a:lnTo>
                    <a:pt x="0" y="0"/>
                  </a:lnTo>
                  <a:lnTo>
                    <a:pt x="0" y="25907"/>
                  </a:lnTo>
                  <a:lnTo>
                    <a:pt x="870331" y="25907"/>
                  </a:lnTo>
                  <a:lnTo>
                    <a:pt x="870331" y="12954"/>
                  </a:lnTo>
                  <a:lnTo>
                    <a:pt x="896238" y="12954"/>
                  </a:lnTo>
                  <a:lnTo>
                    <a:pt x="896238" y="5842"/>
                  </a:lnTo>
                  <a:lnTo>
                    <a:pt x="890397" y="0"/>
                  </a:lnTo>
                  <a:close/>
                </a:path>
                <a:path extrusionOk="0" h="662304" w="1766570">
                  <a:moveTo>
                    <a:pt x="896238" y="12954"/>
                  </a:moveTo>
                  <a:lnTo>
                    <a:pt x="870331" y="12954"/>
                  </a:lnTo>
                  <a:lnTo>
                    <a:pt x="883285" y="25907"/>
                  </a:lnTo>
                  <a:lnTo>
                    <a:pt x="896238" y="25907"/>
                  </a:lnTo>
                  <a:lnTo>
                    <a:pt x="896238" y="12954"/>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5" name="Google Shape;5895;p213"/>
            <p:cNvSpPr/>
            <p:nvPr/>
          </p:nvSpPr>
          <p:spPr>
            <a:xfrm>
              <a:off x="6564629" y="3175254"/>
              <a:ext cx="2225040" cy="1403985"/>
            </a:xfrm>
            <a:custGeom>
              <a:rect b="b" l="l" r="r" t="t"/>
              <a:pathLst>
                <a:path extrusionOk="0" h="1403985" w="2225040">
                  <a:moveTo>
                    <a:pt x="0" y="137794"/>
                  </a:moveTo>
                  <a:lnTo>
                    <a:pt x="7027" y="94252"/>
                  </a:lnTo>
                  <a:lnTo>
                    <a:pt x="26594" y="56427"/>
                  </a:lnTo>
                  <a:lnTo>
                    <a:pt x="56427" y="26594"/>
                  </a:lnTo>
                  <a:lnTo>
                    <a:pt x="94252" y="7027"/>
                  </a:lnTo>
                  <a:lnTo>
                    <a:pt x="137795" y="0"/>
                  </a:lnTo>
                  <a:lnTo>
                    <a:pt x="2087245" y="0"/>
                  </a:lnTo>
                  <a:lnTo>
                    <a:pt x="2130787" y="7027"/>
                  </a:lnTo>
                  <a:lnTo>
                    <a:pt x="2168612" y="26594"/>
                  </a:lnTo>
                  <a:lnTo>
                    <a:pt x="2198445" y="56427"/>
                  </a:lnTo>
                  <a:lnTo>
                    <a:pt x="2218012" y="94252"/>
                  </a:lnTo>
                  <a:lnTo>
                    <a:pt x="2225040" y="137794"/>
                  </a:lnTo>
                  <a:lnTo>
                    <a:pt x="2225040" y="1265796"/>
                  </a:lnTo>
                  <a:lnTo>
                    <a:pt x="2218012" y="1309354"/>
                  </a:lnTo>
                  <a:lnTo>
                    <a:pt x="2198445" y="1347184"/>
                  </a:lnTo>
                  <a:lnTo>
                    <a:pt x="2168612" y="1377015"/>
                  </a:lnTo>
                  <a:lnTo>
                    <a:pt x="2130787" y="1396578"/>
                  </a:lnTo>
                  <a:lnTo>
                    <a:pt x="2087245" y="1403603"/>
                  </a:lnTo>
                  <a:lnTo>
                    <a:pt x="137795" y="1403603"/>
                  </a:lnTo>
                  <a:lnTo>
                    <a:pt x="94252" y="1396578"/>
                  </a:lnTo>
                  <a:lnTo>
                    <a:pt x="56427" y="1377015"/>
                  </a:lnTo>
                  <a:lnTo>
                    <a:pt x="26594" y="1347184"/>
                  </a:lnTo>
                  <a:lnTo>
                    <a:pt x="7027" y="1309354"/>
                  </a:lnTo>
                  <a:lnTo>
                    <a:pt x="0" y="1265796"/>
                  </a:lnTo>
                  <a:lnTo>
                    <a:pt x="0" y="137794"/>
                  </a:lnTo>
                  <a:close/>
                </a:path>
              </a:pathLst>
            </a:custGeom>
            <a:noFill/>
            <a:ln cap="flat" cmpd="sng" w="19800">
              <a:solidFill>
                <a:srgbClr val="464646"/>
              </a:solidFill>
              <a:prstDash val="lgDashDot"/>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6" name="Google Shape;5896;p213"/>
            <p:cNvSpPr/>
            <p:nvPr/>
          </p:nvSpPr>
          <p:spPr>
            <a:xfrm>
              <a:off x="6954011" y="1972056"/>
              <a:ext cx="551688" cy="5715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7" name="Google Shape;5897;p213"/>
            <p:cNvSpPr/>
            <p:nvPr/>
          </p:nvSpPr>
          <p:spPr>
            <a:xfrm>
              <a:off x="6752081" y="3347466"/>
              <a:ext cx="1790700" cy="1009015"/>
            </a:xfrm>
            <a:custGeom>
              <a:rect b="b" l="l" r="r" t="t"/>
              <a:pathLst>
                <a:path extrusionOk="0" h="1009014" w="1790700">
                  <a:moveTo>
                    <a:pt x="0" y="99059"/>
                  </a:moveTo>
                  <a:lnTo>
                    <a:pt x="7780" y="60489"/>
                  </a:lnTo>
                  <a:lnTo>
                    <a:pt x="29003" y="29003"/>
                  </a:lnTo>
                  <a:lnTo>
                    <a:pt x="60489" y="7780"/>
                  </a:lnTo>
                  <a:lnTo>
                    <a:pt x="99060" y="0"/>
                  </a:lnTo>
                  <a:lnTo>
                    <a:pt x="1691640" y="0"/>
                  </a:lnTo>
                  <a:lnTo>
                    <a:pt x="1730210" y="7780"/>
                  </a:lnTo>
                  <a:lnTo>
                    <a:pt x="1761696" y="29003"/>
                  </a:lnTo>
                  <a:lnTo>
                    <a:pt x="1782919" y="60489"/>
                  </a:lnTo>
                  <a:lnTo>
                    <a:pt x="1790700" y="99059"/>
                  </a:lnTo>
                  <a:lnTo>
                    <a:pt x="1790700" y="909840"/>
                  </a:lnTo>
                  <a:lnTo>
                    <a:pt x="1782919" y="948392"/>
                  </a:lnTo>
                  <a:lnTo>
                    <a:pt x="1761696" y="979876"/>
                  </a:lnTo>
                  <a:lnTo>
                    <a:pt x="1730210" y="1001103"/>
                  </a:lnTo>
                  <a:lnTo>
                    <a:pt x="1691640" y="1008887"/>
                  </a:lnTo>
                  <a:lnTo>
                    <a:pt x="99060" y="1008887"/>
                  </a:lnTo>
                  <a:lnTo>
                    <a:pt x="60489" y="1001103"/>
                  </a:lnTo>
                  <a:lnTo>
                    <a:pt x="29003" y="979876"/>
                  </a:lnTo>
                  <a:lnTo>
                    <a:pt x="7780" y="948392"/>
                  </a:lnTo>
                  <a:lnTo>
                    <a:pt x="0" y="909840"/>
                  </a:lnTo>
                  <a:lnTo>
                    <a:pt x="0" y="99059"/>
                  </a:lnTo>
                  <a:close/>
                </a:path>
              </a:pathLst>
            </a:custGeom>
            <a:noFill/>
            <a:ln cap="flat" cmpd="sng" w="19800">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8" name="Google Shape;5898;p213"/>
            <p:cNvSpPr/>
            <p:nvPr/>
          </p:nvSpPr>
          <p:spPr>
            <a:xfrm>
              <a:off x="6752081" y="3347466"/>
              <a:ext cx="1790700" cy="1009015"/>
            </a:xfrm>
            <a:custGeom>
              <a:rect b="b" l="l" r="r" t="t"/>
              <a:pathLst>
                <a:path extrusionOk="0" h="1009014" w="1790700">
                  <a:moveTo>
                    <a:pt x="0" y="99059"/>
                  </a:moveTo>
                  <a:lnTo>
                    <a:pt x="7780" y="60489"/>
                  </a:lnTo>
                  <a:lnTo>
                    <a:pt x="29003" y="29003"/>
                  </a:lnTo>
                  <a:lnTo>
                    <a:pt x="60489" y="7780"/>
                  </a:lnTo>
                  <a:lnTo>
                    <a:pt x="99060" y="0"/>
                  </a:lnTo>
                  <a:lnTo>
                    <a:pt x="1691640" y="0"/>
                  </a:lnTo>
                  <a:lnTo>
                    <a:pt x="1730210" y="7780"/>
                  </a:lnTo>
                  <a:lnTo>
                    <a:pt x="1761696" y="29003"/>
                  </a:lnTo>
                  <a:lnTo>
                    <a:pt x="1782919" y="60489"/>
                  </a:lnTo>
                  <a:lnTo>
                    <a:pt x="1790700" y="99059"/>
                  </a:lnTo>
                  <a:lnTo>
                    <a:pt x="1790700" y="909840"/>
                  </a:lnTo>
                  <a:lnTo>
                    <a:pt x="1782919" y="948392"/>
                  </a:lnTo>
                  <a:lnTo>
                    <a:pt x="1761696" y="979876"/>
                  </a:lnTo>
                  <a:lnTo>
                    <a:pt x="1730210" y="1001103"/>
                  </a:lnTo>
                  <a:lnTo>
                    <a:pt x="1691640" y="1008887"/>
                  </a:lnTo>
                  <a:lnTo>
                    <a:pt x="99060" y="1008887"/>
                  </a:lnTo>
                  <a:lnTo>
                    <a:pt x="60489" y="1001103"/>
                  </a:lnTo>
                  <a:lnTo>
                    <a:pt x="29003" y="979876"/>
                  </a:lnTo>
                  <a:lnTo>
                    <a:pt x="7780" y="948392"/>
                  </a:lnTo>
                  <a:lnTo>
                    <a:pt x="0" y="909840"/>
                  </a:lnTo>
                  <a:lnTo>
                    <a:pt x="0" y="99059"/>
                  </a:lnTo>
                  <a:close/>
                </a:path>
              </a:pathLst>
            </a:custGeom>
            <a:noFill/>
            <a:ln cap="flat" cmpd="sng" w="19800">
              <a:solidFill>
                <a:srgbClr val="FF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9" name="Google Shape;5899;p213"/>
            <p:cNvSpPr/>
            <p:nvPr/>
          </p:nvSpPr>
          <p:spPr>
            <a:xfrm>
              <a:off x="6564629" y="1617726"/>
              <a:ext cx="2225040" cy="1405255"/>
            </a:xfrm>
            <a:custGeom>
              <a:rect b="b" l="l" r="r" t="t"/>
              <a:pathLst>
                <a:path extrusionOk="0" h="1405255" w="2225040">
                  <a:moveTo>
                    <a:pt x="0" y="137922"/>
                  </a:moveTo>
                  <a:lnTo>
                    <a:pt x="7028" y="94317"/>
                  </a:lnTo>
                  <a:lnTo>
                    <a:pt x="26602" y="56455"/>
                  </a:lnTo>
                  <a:lnTo>
                    <a:pt x="56455" y="26602"/>
                  </a:lnTo>
                  <a:lnTo>
                    <a:pt x="94317" y="7028"/>
                  </a:lnTo>
                  <a:lnTo>
                    <a:pt x="137922" y="0"/>
                  </a:lnTo>
                  <a:lnTo>
                    <a:pt x="2087118" y="0"/>
                  </a:lnTo>
                  <a:lnTo>
                    <a:pt x="2130722" y="7028"/>
                  </a:lnTo>
                  <a:lnTo>
                    <a:pt x="2168584" y="26602"/>
                  </a:lnTo>
                  <a:lnTo>
                    <a:pt x="2198437" y="56455"/>
                  </a:lnTo>
                  <a:lnTo>
                    <a:pt x="2218011" y="94317"/>
                  </a:lnTo>
                  <a:lnTo>
                    <a:pt x="2225040" y="137922"/>
                  </a:lnTo>
                  <a:lnTo>
                    <a:pt x="2225040" y="1267206"/>
                  </a:lnTo>
                  <a:lnTo>
                    <a:pt x="2218011" y="1310810"/>
                  </a:lnTo>
                  <a:lnTo>
                    <a:pt x="2198437" y="1348672"/>
                  </a:lnTo>
                  <a:lnTo>
                    <a:pt x="2168584" y="1378525"/>
                  </a:lnTo>
                  <a:lnTo>
                    <a:pt x="2130722" y="1398099"/>
                  </a:lnTo>
                  <a:lnTo>
                    <a:pt x="2087118" y="1405128"/>
                  </a:lnTo>
                  <a:lnTo>
                    <a:pt x="137922" y="1405128"/>
                  </a:lnTo>
                  <a:lnTo>
                    <a:pt x="94317" y="1398099"/>
                  </a:lnTo>
                  <a:lnTo>
                    <a:pt x="56455" y="1378525"/>
                  </a:lnTo>
                  <a:lnTo>
                    <a:pt x="26602" y="1348672"/>
                  </a:lnTo>
                  <a:lnTo>
                    <a:pt x="7028" y="1310810"/>
                  </a:lnTo>
                  <a:lnTo>
                    <a:pt x="0" y="1267206"/>
                  </a:lnTo>
                  <a:lnTo>
                    <a:pt x="0" y="137922"/>
                  </a:lnTo>
                  <a:close/>
                </a:path>
              </a:pathLst>
            </a:custGeom>
            <a:noFill/>
            <a:ln cap="flat" cmpd="sng" w="19800">
              <a:solidFill>
                <a:srgbClr val="464646"/>
              </a:solidFill>
              <a:prstDash val="lgDashDot"/>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00" name="Google Shape;5900;p213"/>
            <p:cNvSpPr/>
            <p:nvPr/>
          </p:nvSpPr>
          <p:spPr>
            <a:xfrm>
              <a:off x="6955535" y="3471672"/>
              <a:ext cx="551687" cy="571499"/>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01" name="Google Shape;5901;p213"/>
            <p:cNvSpPr/>
            <p:nvPr/>
          </p:nvSpPr>
          <p:spPr>
            <a:xfrm>
              <a:off x="6741413" y="1849374"/>
              <a:ext cx="978535" cy="1007744"/>
            </a:xfrm>
            <a:custGeom>
              <a:rect b="b" l="l" r="r" t="t"/>
              <a:pathLst>
                <a:path extrusionOk="0" h="1007744" w="978534">
                  <a:moveTo>
                    <a:pt x="0" y="96012"/>
                  </a:moveTo>
                  <a:lnTo>
                    <a:pt x="7554" y="58668"/>
                  </a:lnTo>
                  <a:lnTo>
                    <a:pt x="28146" y="28146"/>
                  </a:lnTo>
                  <a:lnTo>
                    <a:pt x="58668" y="7554"/>
                  </a:lnTo>
                  <a:lnTo>
                    <a:pt x="96011" y="0"/>
                  </a:lnTo>
                  <a:lnTo>
                    <a:pt x="882395" y="0"/>
                  </a:lnTo>
                  <a:lnTo>
                    <a:pt x="919739" y="7554"/>
                  </a:lnTo>
                  <a:lnTo>
                    <a:pt x="950261" y="28146"/>
                  </a:lnTo>
                  <a:lnTo>
                    <a:pt x="970853" y="58668"/>
                  </a:lnTo>
                  <a:lnTo>
                    <a:pt x="978407" y="96012"/>
                  </a:lnTo>
                  <a:lnTo>
                    <a:pt x="978407" y="911351"/>
                  </a:lnTo>
                  <a:lnTo>
                    <a:pt x="970853" y="948695"/>
                  </a:lnTo>
                  <a:lnTo>
                    <a:pt x="950261" y="979217"/>
                  </a:lnTo>
                  <a:lnTo>
                    <a:pt x="919739" y="999809"/>
                  </a:lnTo>
                  <a:lnTo>
                    <a:pt x="882395" y="1007363"/>
                  </a:lnTo>
                  <a:lnTo>
                    <a:pt x="96011" y="1007363"/>
                  </a:lnTo>
                  <a:lnTo>
                    <a:pt x="58668" y="999809"/>
                  </a:lnTo>
                  <a:lnTo>
                    <a:pt x="28146" y="979217"/>
                  </a:lnTo>
                  <a:lnTo>
                    <a:pt x="7554" y="948695"/>
                  </a:lnTo>
                  <a:lnTo>
                    <a:pt x="0" y="911351"/>
                  </a:lnTo>
                  <a:lnTo>
                    <a:pt x="0" y="96012"/>
                  </a:lnTo>
                  <a:close/>
                </a:path>
              </a:pathLst>
            </a:custGeom>
            <a:noFill/>
            <a:ln cap="flat" cmpd="sng" w="19800">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02" name="Google Shape;5902;p213"/>
            <p:cNvSpPr/>
            <p:nvPr/>
          </p:nvSpPr>
          <p:spPr>
            <a:xfrm>
              <a:off x="6741413" y="1849374"/>
              <a:ext cx="978535" cy="1007744"/>
            </a:xfrm>
            <a:custGeom>
              <a:rect b="b" l="l" r="r" t="t"/>
              <a:pathLst>
                <a:path extrusionOk="0" h="1007744" w="978534">
                  <a:moveTo>
                    <a:pt x="0" y="96012"/>
                  </a:moveTo>
                  <a:lnTo>
                    <a:pt x="7554" y="58668"/>
                  </a:lnTo>
                  <a:lnTo>
                    <a:pt x="28146" y="28146"/>
                  </a:lnTo>
                  <a:lnTo>
                    <a:pt x="58668" y="7554"/>
                  </a:lnTo>
                  <a:lnTo>
                    <a:pt x="96011" y="0"/>
                  </a:lnTo>
                  <a:lnTo>
                    <a:pt x="882395" y="0"/>
                  </a:lnTo>
                  <a:lnTo>
                    <a:pt x="919739" y="7554"/>
                  </a:lnTo>
                  <a:lnTo>
                    <a:pt x="950261" y="28146"/>
                  </a:lnTo>
                  <a:lnTo>
                    <a:pt x="970853" y="58668"/>
                  </a:lnTo>
                  <a:lnTo>
                    <a:pt x="978407" y="96012"/>
                  </a:lnTo>
                  <a:lnTo>
                    <a:pt x="978407" y="911351"/>
                  </a:lnTo>
                  <a:lnTo>
                    <a:pt x="970853" y="948695"/>
                  </a:lnTo>
                  <a:lnTo>
                    <a:pt x="950261" y="979217"/>
                  </a:lnTo>
                  <a:lnTo>
                    <a:pt x="919739" y="999809"/>
                  </a:lnTo>
                  <a:lnTo>
                    <a:pt x="882395" y="1007363"/>
                  </a:lnTo>
                  <a:lnTo>
                    <a:pt x="96011" y="1007363"/>
                  </a:lnTo>
                  <a:lnTo>
                    <a:pt x="58668" y="999809"/>
                  </a:lnTo>
                  <a:lnTo>
                    <a:pt x="28146" y="979217"/>
                  </a:lnTo>
                  <a:lnTo>
                    <a:pt x="7554" y="948695"/>
                  </a:lnTo>
                  <a:lnTo>
                    <a:pt x="0" y="911351"/>
                  </a:lnTo>
                  <a:lnTo>
                    <a:pt x="0" y="96012"/>
                  </a:lnTo>
                  <a:close/>
                </a:path>
              </a:pathLst>
            </a:custGeom>
            <a:noFill/>
            <a:ln cap="flat" cmpd="sng" w="19800">
              <a:solidFill>
                <a:srgbClr val="FF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903" name="Google Shape;5903;p213"/>
          <p:cNvSpPr txBox="1"/>
          <p:nvPr/>
        </p:nvSpPr>
        <p:spPr>
          <a:xfrm>
            <a:off x="6914768" y="2571306"/>
            <a:ext cx="1191895" cy="417195"/>
          </a:xfrm>
          <a:prstGeom prst="rect">
            <a:avLst/>
          </a:prstGeom>
          <a:noFill/>
          <a:ln>
            <a:noFill/>
          </a:ln>
        </p:spPr>
        <p:txBody>
          <a:bodyPr anchorCtr="0" anchor="t" bIns="0" lIns="0" spcFirstLastPara="1" rIns="0" wrap="square" tIns="24750">
            <a:spAutoFit/>
          </a:bodyPr>
          <a:lstStyle/>
          <a:p>
            <a:pPr indent="0" lvl="0" marL="22860" marR="0" rtl="0" algn="l">
              <a:lnSpc>
                <a:spcPct val="100000"/>
              </a:lnSpc>
              <a:spcBef>
                <a:spcPts val="0"/>
              </a:spcBef>
              <a:spcAft>
                <a:spcPts val="0"/>
              </a:spcAft>
              <a:buNone/>
            </a:pPr>
            <a:r>
              <a:rPr b="1" lang="en-US" sz="800">
                <a:solidFill>
                  <a:srgbClr val="464646"/>
                </a:solidFill>
                <a:latin typeface="Arial"/>
                <a:ea typeface="Arial"/>
                <a:cs typeface="Arial"/>
                <a:sym typeface="Arial"/>
              </a:rPr>
              <a:t>EC2 instance</a:t>
            </a:r>
            <a:endParaRPr sz="800">
              <a:solidFill>
                <a:schemeClr val="dk1"/>
              </a:solidFill>
              <a:latin typeface="Arial"/>
              <a:ea typeface="Arial"/>
              <a:cs typeface="Arial"/>
              <a:sym typeface="Arial"/>
            </a:endParaRPr>
          </a:p>
          <a:p>
            <a:pPr indent="0" lvl="0" marL="12700" marR="0" rtl="0" algn="l">
              <a:lnSpc>
                <a:spcPct val="100000"/>
              </a:lnSpc>
              <a:spcBef>
                <a:spcPts val="75"/>
              </a:spcBef>
              <a:spcAft>
                <a:spcPts val="0"/>
              </a:spcAft>
              <a:buNone/>
            </a:pPr>
            <a:r>
              <a:rPr b="1" lang="en-US" sz="700">
                <a:solidFill>
                  <a:srgbClr val="414042"/>
                </a:solidFill>
                <a:latin typeface="Arial"/>
                <a:ea typeface="Arial"/>
                <a:cs typeface="Arial"/>
                <a:sym typeface="Arial"/>
              </a:rPr>
              <a:t>security group</a:t>
            </a:r>
            <a:endParaRPr sz="700">
              <a:solidFill>
                <a:schemeClr val="dk1"/>
              </a:solidFill>
              <a:latin typeface="Arial"/>
              <a:ea typeface="Arial"/>
              <a:cs typeface="Arial"/>
              <a:sym typeface="Arial"/>
            </a:endParaRPr>
          </a:p>
          <a:p>
            <a:pPr indent="0" lvl="0" marL="361315" marR="0" rtl="0" algn="l">
              <a:lnSpc>
                <a:spcPct val="100000"/>
              </a:lnSpc>
              <a:spcBef>
                <a:spcPts val="275"/>
              </a:spcBef>
              <a:spcAft>
                <a:spcPts val="0"/>
              </a:spcAft>
              <a:buNone/>
            </a:pPr>
            <a:r>
              <a:rPr b="1" lang="en-US" sz="700">
                <a:solidFill>
                  <a:srgbClr val="414042"/>
                </a:solidFill>
                <a:latin typeface="Arial"/>
                <a:ea typeface="Arial"/>
                <a:cs typeface="Arial"/>
                <a:sym typeface="Arial"/>
              </a:rPr>
              <a:t>Auto Scaling group</a:t>
            </a:r>
            <a:endParaRPr sz="700">
              <a:solidFill>
                <a:schemeClr val="dk1"/>
              </a:solidFill>
              <a:latin typeface="Arial"/>
              <a:ea typeface="Arial"/>
              <a:cs typeface="Arial"/>
              <a:sym typeface="Arial"/>
            </a:endParaRPr>
          </a:p>
        </p:txBody>
      </p:sp>
      <p:sp>
        <p:nvSpPr>
          <p:cNvPr id="5904" name="Google Shape;5904;p213"/>
          <p:cNvSpPr txBox="1"/>
          <p:nvPr/>
        </p:nvSpPr>
        <p:spPr>
          <a:xfrm>
            <a:off x="6932803" y="4030598"/>
            <a:ext cx="1450975" cy="515620"/>
          </a:xfrm>
          <a:prstGeom prst="rect">
            <a:avLst/>
          </a:prstGeom>
          <a:noFill/>
          <a:ln>
            <a:noFill/>
          </a:ln>
        </p:spPr>
        <p:txBody>
          <a:bodyPr anchorCtr="0" anchor="t" bIns="0" lIns="0" spcFirstLastPara="1" rIns="0" wrap="square" tIns="46350">
            <a:spAutoFit/>
          </a:bodyPr>
          <a:lstStyle/>
          <a:p>
            <a:pPr indent="0" lvl="0" marL="0" marR="0" rtl="0" algn="ctr">
              <a:lnSpc>
                <a:spcPct val="100000"/>
              </a:lnSpc>
              <a:spcBef>
                <a:spcPts val="0"/>
              </a:spcBef>
              <a:spcAft>
                <a:spcPts val="0"/>
              </a:spcAft>
              <a:buNone/>
            </a:pPr>
            <a:r>
              <a:rPr b="1" lang="en-US" sz="800">
                <a:solidFill>
                  <a:srgbClr val="464646"/>
                </a:solidFill>
                <a:latin typeface="Arial"/>
                <a:ea typeface="Arial"/>
                <a:cs typeface="Arial"/>
                <a:sym typeface="Arial"/>
              </a:rPr>
              <a:t>EC2 instance	EC2 instance</a:t>
            </a:r>
            <a:endParaRPr sz="800">
              <a:solidFill>
                <a:schemeClr val="dk1"/>
              </a:solidFill>
              <a:latin typeface="Arial"/>
              <a:ea typeface="Arial"/>
              <a:cs typeface="Arial"/>
              <a:sym typeface="Arial"/>
            </a:endParaRPr>
          </a:p>
          <a:p>
            <a:pPr indent="0" lvl="0" marL="0" marR="0" rtl="0" algn="ctr">
              <a:lnSpc>
                <a:spcPct val="100000"/>
              </a:lnSpc>
              <a:spcBef>
                <a:spcPts val="220"/>
              </a:spcBef>
              <a:spcAft>
                <a:spcPts val="0"/>
              </a:spcAft>
              <a:buNone/>
            </a:pPr>
            <a:r>
              <a:rPr b="1" lang="en-US" sz="700">
                <a:solidFill>
                  <a:srgbClr val="414042"/>
                </a:solidFill>
                <a:latin typeface="Arial"/>
                <a:ea typeface="Arial"/>
                <a:cs typeface="Arial"/>
                <a:sym typeface="Arial"/>
              </a:rPr>
              <a:t>security group</a:t>
            </a:r>
            <a:endParaRPr sz="700">
              <a:solidFill>
                <a:schemeClr val="dk1"/>
              </a:solidFill>
              <a:latin typeface="Arial"/>
              <a:ea typeface="Arial"/>
              <a:cs typeface="Arial"/>
              <a:sym typeface="Arial"/>
            </a:endParaRPr>
          </a:p>
          <a:p>
            <a:pPr indent="0" lvl="0" marL="0" marR="0" rtl="0" algn="l">
              <a:lnSpc>
                <a:spcPct val="100000"/>
              </a:lnSpc>
              <a:spcBef>
                <a:spcPts val="40"/>
              </a:spcBef>
              <a:spcAft>
                <a:spcPts val="0"/>
              </a:spcAft>
              <a:buNone/>
            </a:pPr>
            <a:r>
              <a:t/>
            </a:r>
            <a:endParaRPr sz="600">
              <a:solidFill>
                <a:schemeClr val="dk1"/>
              </a:solidFill>
              <a:latin typeface="Arial"/>
              <a:ea typeface="Arial"/>
              <a:cs typeface="Arial"/>
              <a:sym typeface="Arial"/>
            </a:endParaRPr>
          </a:p>
          <a:p>
            <a:pPr indent="0" lvl="0" marL="53339" marR="0" rtl="0" algn="ctr">
              <a:lnSpc>
                <a:spcPct val="100000"/>
              </a:lnSpc>
              <a:spcBef>
                <a:spcPts val="0"/>
              </a:spcBef>
              <a:spcAft>
                <a:spcPts val="0"/>
              </a:spcAft>
              <a:buNone/>
            </a:pPr>
            <a:r>
              <a:rPr b="1" lang="en-US" sz="700">
                <a:solidFill>
                  <a:srgbClr val="414042"/>
                </a:solidFill>
                <a:latin typeface="Arial"/>
                <a:ea typeface="Arial"/>
                <a:cs typeface="Arial"/>
                <a:sym typeface="Arial"/>
              </a:rPr>
              <a:t>Auto Scaling group</a:t>
            </a:r>
            <a:endParaRPr sz="700">
              <a:solidFill>
                <a:schemeClr val="dk1"/>
              </a:solidFill>
              <a:latin typeface="Arial"/>
              <a:ea typeface="Arial"/>
              <a:cs typeface="Arial"/>
              <a:sym typeface="Arial"/>
            </a:endParaRPr>
          </a:p>
        </p:txBody>
      </p:sp>
      <p:grpSp>
        <p:nvGrpSpPr>
          <p:cNvPr id="5905" name="Google Shape;5905;p213"/>
          <p:cNvGrpSpPr/>
          <p:nvPr/>
        </p:nvGrpSpPr>
        <p:grpSpPr>
          <a:xfrm>
            <a:off x="750265" y="1646301"/>
            <a:ext cx="7541818" cy="2396870"/>
            <a:chOff x="750265" y="1646301"/>
            <a:chExt cx="7541818" cy="2396870"/>
          </a:xfrm>
        </p:grpSpPr>
        <p:sp>
          <p:nvSpPr>
            <p:cNvPr id="5906" name="Google Shape;5906;p213"/>
            <p:cNvSpPr/>
            <p:nvPr/>
          </p:nvSpPr>
          <p:spPr>
            <a:xfrm>
              <a:off x="7740395" y="3471672"/>
              <a:ext cx="551688" cy="571499"/>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07" name="Google Shape;5907;p213"/>
            <p:cNvSpPr/>
            <p:nvPr/>
          </p:nvSpPr>
          <p:spPr>
            <a:xfrm>
              <a:off x="1142657" y="1646301"/>
              <a:ext cx="750277" cy="742696"/>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08" name="Google Shape;5908;p213"/>
            <p:cNvSpPr/>
            <p:nvPr/>
          </p:nvSpPr>
          <p:spPr>
            <a:xfrm>
              <a:off x="750265" y="2970022"/>
              <a:ext cx="682294" cy="652271"/>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09" name="Google Shape;5909;p213"/>
            <p:cNvSpPr/>
            <p:nvPr/>
          </p:nvSpPr>
          <p:spPr>
            <a:xfrm>
              <a:off x="2877311" y="2967990"/>
              <a:ext cx="681355" cy="554990"/>
            </a:xfrm>
            <a:custGeom>
              <a:rect b="b" l="l" r="r" t="t"/>
              <a:pathLst>
                <a:path extrusionOk="0" h="554989" w="681354">
                  <a:moveTo>
                    <a:pt x="30063" y="498856"/>
                  </a:moveTo>
                  <a:lnTo>
                    <a:pt x="16001" y="498856"/>
                  </a:lnTo>
                  <a:lnTo>
                    <a:pt x="59181" y="554990"/>
                  </a:lnTo>
                  <a:lnTo>
                    <a:pt x="68071" y="548259"/>
                  </a:lnTo>
                  <a:lnTo>
                    <a:pt x="30063" y="498856"/>
                  </a:lnTo>
                  <a:close/>
                </a:path>
                <a:path extrusionOk="0" h="554989" w="681354">
                  <a:moveTo>
                    <a:pt x="12573" y="476123"/>
                  </a:moveTo>
                  <a:lnTo>
                    <a:pt x="6985" y="480568"/>
                  </a:lnTo>
                  <a:lnTo>
                    <a:pt x="7746" y="484759"/>
                  </a:lnTo>
                  <a:lnTo>
                    <a:pt x="7619" y="489966"/>
                  </a:lnTo>
                  <a:lnTo>
                    <a:pt x="5333" y="502285"/>
                  </a:lnTo>
                  <a:lnTo>
                    <a:pt x="3175" y="508381"/>
                  </a:lnTo>
                  <a:lnTo>
                    <a:pt x="0" y="514477"/>
                  </a:lnTo>
                  <a:lnTo>
                    <a:pt x="6604" y="522986"/>
                  </a:lnTo>
                  <a:lnTo>
                    <a:pt x="16001" y="498856"/>
                  </a:lnTo>
                  <a:lnTo>
                    <a:pt x="30063" y="498856"/>
                  </a:lnTo>
                  <a:lnTo>
                    <a:pt x="12573" y="476123"/>
                  </a:lnTo>
                  <a:close/>
                </a:path>
                <a:path extrusionOk="0" h="554989" w="681354">
                  <a:moveTo>
                    <a:pt x="97662" y="509524"/>
                  </a:moveTo>
                  <a:lnTo>
                    <a:pt x="87630" y="517144"/>
                  </a:lnTo>
                  <a:lnTo>
                    <a:pt x="95376" y="527177"/>
                  </a:lnTo>
                  <a:lnTo>
                    <a:pt x="105410" y="519557"/>
                  </a:lnTo>
                  <a:lnTo>
                    <a:pt x="97662" y="509524"/>
                  </a:lnTo>
                  <a:close/>
                </a:path>
                <a:path extrusionOk="0" h="554989" w="681354">
                  <a:moveTo>
                    <a:pt x="124540" y="422275"/>
                  </a:moveTo>
                  <a:lnTo>
                    <a:pt x="100330" y="422275"/>
                  </a:lnTo>
                  <a:lnTo>
                    <a:pt x="108965" y="423291"/>
                  </a:lnTo>
                  <a:lnTo>
                    <a:pt x="112521" y="425323"/>
                  </a:lnTo>
                  <a:lnTo>
                    <a:pt x="117729" y="432054"/>
                  </a:lnTo>
                  <a:lnTo>
                    <a:pt x="118999" y="436626"/>
                  </a:lnTo>
                  <a:lnTo>
                    <a:pt x="119034" y="445135"/>
                  </a:lnTo>
                  <a:lnTo>
                    <a:pt x="118955" y="447468"/>
                  </a:lnTo>
                  <a:lnTo>
                    <a:pt x="118237" y="453707"/>
                  </a:lnTo>
                  <a:lnTo>
                    <a:pt x="116947" y="461184"/>
                  </a:lnTo>
                  <a:lnTo>
                    <a:pt x="115062" y="469900"/>
                  </a:lnTo>
                  <a:lnTo>
                    <a:pt x="113156" y="477901"/>
                  </a:lnTo>
                  <a:lnTo>
                    <a:pt x="112140" y="484505"/>
                  </a:lnTo>
                  <a:lnTo>
                    <a:pt x="111632" y="494792"/>
                  </a:lnTo>
                  <a:lnTo>
                    <a:pt x="112140" y="499491"/>
                  </a:lnTo>
                  <a:lnTo>
                    <a:pt x="114173" y="506222"/>
                  </a:lnTo>
                  <a:lnTo>
                    <a:pt x="115443" y="508508"/>
                  </a:lnTo>
                  <a:lnTo>
                    <a:pt x="117093" y="510540"/>
                  </a:lnTo>
                  <a:lnTo>
                    <a:pt x="140429" y="492633"/>
                  </a:lnTo>
                  <a:lnTo>
                    <a:pt x="122808" y="492633"/>
                  </a:lnTo>
                  <a:lnTo>
                    <a:pt x="122555" y="490347"/>
                  </a:lnTo>
                  <a:lnTo>
                    <a:pt x="122555" y="487807"/>
                  </a:lnTo>
                  <a:lnTo>
                    <a:pt x="122808" y="485013"/>
                  </a:lnTo>
                  <a:lnTo>
                    <a:pt x="123189" y="482346"/>
                  </a:lnTo>
                  <a:lnTo>
                    <a:pt x="124206" y="476631"/>
                  </a:lnTo>
                  <a:lnTo>
                    <a:pt x="126111" y="468122"/>
                  </a:lnTo>
                  <a:lnTo>
                    <a:pt x="128269" y="457962"/>
                  </a:lnTo>
                  <a:lnTo>
                    <a:pt x="129667" y="450215"/>
                  </a:lnTo>
                  <a:lnTo>
                    <a:pt x="130028" y="445389"/>
                  </a:lnTo>
                  <a:lnTo>
                    <a:pt x="130301" y="439928"/>
                  </a:lnTo>
                  <a:lnTo>
                    <a:pt x="130048" y="435483"/>
                  </a:lnTo>
                  <a:lnTo>
                    <a:pt x="129158" y="431800"/>
                  </a:lnTo>
                  <a:lnTo>
                    <a:pt x="128143" y="428117"/>
                  </a:lnTo>
                  <a:lnTo>
                    <a:pt x="126618" y="424815"/>
                  </a:lnTo>
                  <a:lnTo>
                    <a:pt x="124540" y="422275"/>
                  </a:lnTo>
                  <a:close/>
                </a:path>
                <a:path extrusionOk="0" h="554989" w="681354">
                  <a:moveTo>
                    <a:pt x="157987" y="465582"/>
                  </a:moveTo>
                  <a:lnTo>
                    <a:pt x="122808" y="492633"/>
                  </a:lnTo>
                  <a:lnTo>
                    <a:pt x="140429" y="492633"/>
                  </a:lnTo>
                  <a:lnTo>
                    <a:pt x="164592" y="474091"/>
                  </a:lnTo>
                  <a:lnTo>
                    <a:pt x="157987" y="465582"/>
                  </a:lnTo>
                  <a:close/>
                </a:path>
                <a:path extrusionOk="0" h="554989" w="681354">
                  <a:moveTo>
                    <a:pt x="181101" y="445389"/>
                  </a:moveTo>
                  <a:lnTo>
                    <a:pt x="171069" y="453136"/>
                  </a:lnTo>
                  <a:lnTo>
                    <a:pt x="178688" y="463169"/>
                  </a:lnTo>
                  <a:lnTo>
                    <a:pt x="188721" y="455422"/>
                  </a:lnTo>
                  <a:lnTo>
                    <a:pt x="181101" y="445389"/>
                  </a:lnTo>
                  <a:close/>
                </a:path>
                <a:path extrusionOk="0" h="554989" w="681354">
                  <a:moveTo>
                    <a:pt x="100456" y="411734"/>
                  </a:moveTo>
                  <a:lnTo>
                    <a:pt x="73151" y="443738"/>
                  </a:lnTo>
                  <a:lnTo>
                    <a:pt x="74675" y="450723"/>
                  </a:lnTo>
                  <a:lnTo>
                    <a:pt x="79248" y="457962"/>
                  </a:lnTo>
                  <a:lnTo>
                    <a:pt x="89026" y="451866"/>
                  </a:lnTo>
                  <a:lnTo>
                    <a:pt x="85598" y="447421"/>
                  </a:lnTo>
                  <a:lnTo>
                    <a:pt x="84200" y="442849"/>
                  </a:lnTo>
                  <a:lnTo>
                    <a:pt x="100330" y="422275"/>
                  </a:lnTo>
                  <a:lnTo>
                    <a:pt x="124540" y="422275"/>
                  </a:lnTo>
                  <a:lnTo>
                    <a:pt x="120014" y="416306"/>
                  </a:lnTo>
                  <a:lnTo>
                    <a:pt x="114426" y="413131"/>
                  </a:lnTo>
                  <a:lnTo>
                    <a:pt x="107442" y="412369"/>
                  </a:lnTo>
                  <a:lnTo>
                    <a:pt x="100456" y="411734"/>
                  </a:lnTo>
                  <a:close/>
                </a:path>
                <a:path extrusionOk="0" h="554989" w="681354">
                  <a:moveTo>
                    <a:pt x="194944" y="418719"/>
                  </a:moveTo>
                  <a:lnTo>
                    <a:pt x="187070" y="426593"/>
                  </a:lnTo>
                  <a:lnTo>
                    <a:pt x="192277" y="432181"/>
                  </a:lnTo>
                  <a:lnTo>
                    <a:pt x="198374" y="435229"/>
                  </a:lnTo>
                  <a:lnTo>
                    <a:pt x="212470" y="436245"/>
                  </a:lnTo>
                  <a:lnTo>
                    <a:pt x="219201" y="434213"/>
                  </a:lnTo>
                  <a:lnTo>
                    <a:pt x="225425" y="429260"/>
                  </a:lnTo>
                  <a:lnTo>
                    <a:pt x="229915" y="425831"/>
                  </a:lnTo>
                  <a:lnTo>
                    <a:pt x="212598" y="425831"/>
                  </a:lnTo>
                  <a:lnTo>
                    <a:pt x="208406" y="425450"/>
                  </a:lnTo>
                  <a:lnTo>
                    <a:pt x="204343" y="425196"/>
                  </a:lnTo>
                  <a:lnTo>
                    <a:pt x="199898" y="422910"/>
                  </a:lnTo>
                  <a:lnTo>
                    <a:pt x="194944" y="418719"/>
                  </a:lnTo>
                  <a:close/>
                </a:path>
                <a:path extrusionOk="0" h="554989" w="681354">
                  <a:moveTo>
                    <a:pt x="232305" y="388112"/>
                  </a:moveTo>
                  <a:lnTo>
                    <a:pt x="206882" y="388112"/>
                  </a:lnTo>
                  <a:lnTo>
                    <a:pt x="211455" y="388620"/>
                  </a:lnTo>
                  <a:lnTo>
                    <a:pt x="216154" y="389255"/>
                  </a:lnTo>
                  <a:lnTo>
                    <a:pt x="220090" y="391541"/>
                  </a:lnTo>
                  <a:lnTo>
                    <a:pt x="223138" y="395605"/>
                  </a:lnTo>
                  <a:lnTo>
                    <a:pt x="226440" y="399923"/>
                  </a:lnTo>
                  <a:lnTo>
                    <a:pt x="227711" y="404495"/>
                  </a:lnTo>
                  <a:lnTo>
                    <a:pt x="226440" y="414655"/>
                  </a:lnTo>
                  <a:lnTo>
                    <a:pt x="224027" y="418846"/>
                  </a:lnTo>
                  <a:lnTo>
                    <a:pt x="219837" y="422021"/>
                  </a:lnTo>
                  <a:lnTo>
                    <a:pt x="216407" y="424688"/>
                  </a:lnTo>
                  <a:lnTo>
                    <a:pt x="212598" y="425831"/>
                  </a:lnTo>
                  <a:lnTo>
                    <a:pt x="229915" y="425831"/>
                  </a:lnTo>
                  <a:lnTo>
                    <a:pt x="232410" y="423926"/>
                  </a:lnTo>
                  <a:lnTo>
                    <a:pt x="236474" y="417322"/>
                  </a:lnTo>
                  <a:lnTo>
                    <a:pt x="239013" y="401574"/>
                  </a:lnTo>
                  <a:lnTo>
                    <a:pt x="237236" y="394462"/>
                  </a:lnTo>
                  <a:lnTo>
                    <a:pt x="232305" y="388112"/>
                  </a:lnTo>
                  <a:close/>
                </a:path>
                <a:path extrusionOk="0" h="554989" w="681354">
                  <a:moveTo>
                    <a:pt x="204692" y="359537"/>
                  </a:moveTo>
                  <a:lnTo>
                    <a:pt x="181610" y="359537"/>
                  </a:lnTo>
                  <a:lnTo>
                    <a:pt x="185419" y="359918"/>
                  </a:lnTo>
                  <a:lnTo>
                    <a:pt x="189230" y="360426"/>
                  </a:lnTo>
                  <a:lnTo>
                    <a:pt x="192405" y="362204"/>
                  </a:lnTo>
                  <a:lnTo>
                    <a:pt x="194818" y="365506"/>
                  </a:lnTo>
                  <a:lnTo>
                    <a:pt x="197993" y="369570"/>
                  </a:lnTo>
                  <a:lnTo>
                    <a:pt x="198881" y="373761"/>
                  </a:lnTo>
                  <a:lnTo>
                    <a:pt x="197268" y="378206"/>
                  </a:lnTo>
                  <a:lnTo>
                    <a:pt x="195833" y="382270"/>
                  </a:lnTo>
                  <a:lnTo>
                    <a:pt x="193167" y="385826"/>
                  </a:lnTo>
                  <a:lnTo>
                    <a:pt x="189483" y="388747"/>
                  </a:lnTo>
                  <a:lnTo>
                    <a:pt x="189102" y="389001"/>
                  </a:lnTo>
                  <a:lnTo>
                    <a:pt x="188594" y="389382"/>
                  </a:lnTo>
                  <a:lnTo>
                    <a:pt x="187960" y="389763"/>
                  </a:lnTo>
                  <a:lnTo>
                    <a:pt x="192912" y="398272"/>
                  </a:lnTo>
                  <a:lnTo>
                    <a:pt x="194944" y="395605"/>
                  </a:lnTo>
                  <a:lnTo>
                    <a:pt x="196723" y="393700"/>
                  </a:lnTo>
                  <a:lnTo>
                    <a:pt x="198374" y="392430"/>
                  </a:lnTo>
                  <a:lnTo>
                    <a:pt x="202437" y="389382"/>
                  </a:lnTo>
                  <a:lnTo>
                    <a:pt x="206882" y="388112"/>
                  </a:lnTo>
                  <a:lnTo>
                    <a:pt x="232305" y="388112"/>
                  </a:lnTo>
                  <a:lnTo>
                    <a:pt x="228854" y="383667"/>
                  </a:lnTo>
                  <a:lnTo>
                    <a:pt x="225012" y="380873"/>
                  </a:lnTo>
                  <a:lnTo>
                    <a:pt x="205358" y="380873"/>
                  </a:lnTo>
                  <a:lnTo>
                    <a:pt x="207518" y="376809"/>
                  </a:lnTo>
                  <a:lnTo>
                    <a:pt x="208406" y="372999"/>
                  </a:lnTo>
                  <a:lnTo>
                    <a:pt x="208025" y="369062"/>
                  </a:lnTo>
                  <a:lnTo>
                    <a:pt x="207771" y="365252"/>
                  </a:lnTo>
                  <a:lnTo>
                    <a:pt x="206501" y="361823"/>
                  </a:lnTo>
                  <a:lnTo>
                    <a:pt x="204692" y="359537"/>
                  </a:lnTo>
                  <a:close/>
                </a:path>
                <a:path extrusionOk="0" h="554989" w="681354">
                  <a:moveTo>
                    <a:pt x="186055" y="349504"/>
                  </a:moveTo>
                  <a:lnTo>
                    <a:pt x="176911" y="351282"/>
                  </a:lnTo>
                  <a:lnTo>
                    <a:pt x="172593" y="353187"/>
                  </a:lnTo>
                  <a:lnTo>
                    <a:pt x="168782" y="356235"/>
                  </a:lnTo>
                  <a:lnTo>
                    <a:pt x="163068" y="360553"/>
                  </a:lnTo>
                  <a:lnTo>
                    <a:pt x="159512" y="365887"/>
                  </a:lnTo>
                  <a:lnTo>
                    <a:pt x="158242" y="371983"/>
                  </a:lnTo>
                  <a:lnTo>
                    <a:pt x="156902" y="377952"/>
                  </a:lnTo>
                  <a:lnTo>
                    <a:pt x="156912" y="378587"/>
                  </a:lnTo>
                  <a:lnTo>
                    <a:pt x="157987" y="384683"/>
                  </a:lnTo>
                  <a:lnTo>
                    <a:pt x="161417" y="391414"/>
                  </a:lnTo>
                  <a:lnTo>
                    <a:pt x="171450" y="386207"/>
                  </a:lnTo>
                  <a:lnTo>
                    <a:pt x="168782" y="381381"/>
                  </a:lnTo>
                  <a:lnTo>
                    <a:pt x="167767" y="377063"/>
                  </a:lnTo>
                  <a:lnTo>
                    <a:pt x="169037" y="369189"/>
                  </a:lnTo>
                  <a:lnTo>
                    <a:pt x="171069" y="365887"/>
                  </a:lnTo>
                  <a:lnTo>
                    <a:pt x="174498" y="363347"/>
                  </a:lnTo>
                  <a:lnTo>
                    <a:pt x="177926" y="360680"/>
                  </a:lnTo>
                  <a:lnTo>
                    <a:pt x="181610" y="359537"/>
                  </a:lnTo>
                  <a:lnTo>
                    <a:pt x="204692" y="359537"/>
                  </a:lnTo>
                  <a:lnTo>
                    <a:pt x="201549" y="355473"/>
                  </a:lnTo>
                  <a:lnTo>
                    <a:pt x="198374" y="353060"/>
                  </a:lnTo>
                  <a:lnTo>
                    <a:pt x="194310" y="351536"/>
                  </a:lnTo>
                  <a:lnTo>
                    <a:pt x="190373" y="349885"/>
                  </a:lnTo>
                  <a:lnTo>
                    <a:pt x="186055" y="349504"/>
                  </a:lnTo>
                  <a:close/>
                </a:path>
                <a:path extrusionOk="0" h="554989" w="681354">
                  <a:moveTo>
                    <a:pt x="215264" y="378079"/>
                  </a:moveTo>
                  <a:lnTo>
                    <a:pt x="210312" y="378587"/>
                  </a:lnTo>
                  <a:lnTo>
                    <a:pt x="205358" y="380873"/>
                  </a:lnTo>
                  <a:lnTo>
                    <a:pt x="225012" y="380873"/>
                  </a:lnTo>
                  <a:lnTo>
                    <a:pt x="224662" y="380619"/>
                  </a:lnTo>
                  <a:lnTo>
                    <a:pt x="215264" y="378079"/>
                  </a:lnTo>
                  <a:close/>
                </a:path>
                <a:path extrusionOk="0" h="554989" w="681354">
                  <a:moveTo>
                    <a:pt x="264413" y="381381"/>
                  </a:moveTo>
                  <a:lnTo>
                    <a:pt x="254381" y="389001"/>
                  </a:lnTo>
                  <a:lnTo>
                    <a:pt x="262127" y="399161"/>
                  </a:lnTo>
                  <a:lnTo>
                    <a:pt x="272161" y="391414"/>
                  </a:lnTo>
                  <a:lnTo>
                    <a:pt x="264413" y="381381"/>
                  </a:lnTo>
                  <a:close/>
                </a:path>
                <a:path extrusionOk="0" h="554989" w="681354">
                  <a:moveTo>
                    <a:pt x="266826" y="281305"/>
                  </a:moveTo>
                  <a:lnTo>
                    <a:pt x="259714" y="286766"/>
                  </a:lnTo>
                  <a:lnTo>
                    <a:pt x="262636" y="358521"/>
                  </a:lnTo>
                  <a:lnTo>
                    <a:pt x="268858" y="366522"/>
                  </a:lnTo>
                  <a:lnTo>
                    <a:pt x="288057" y="351790"/>
                  </a:lnTo>
                  <a:lnTo>
                    <a:pt x="271399" y="351790"/>
                  </a:lnTo>
                  <a:lnTo>
                    <a:pt x="268986" y="302133"/>
                  </a:lnTo>
                  <a:lnTo>
                    <a:pt x="282874" y="302133"/>
                  </a:lnTo>
                  <a:lnTo>
                    <a:pt x="266826" y="281305"/>
                  </a:lnTo>
                  <a:close/>
                </a:path>
                <a:path extrusionOk="0" h="554989" w="681354">
                  <a:moveTo>
                    <a:pt x="314049" y="342646"/>
                  </a:moveTo>
                  <a:lnTo>
                    <a:pt x="299974" y="342646"/>
                  </a:lnTo>
                  <a:lnTo>
                    <a:pt x="313181" y="359791"/>
                  </a:lnTo>
                  <a:lnTo>
                    <a:pt x="322071" y="353060"/>
                  </a:lnTo>
                  <a:lnTo>
                    <a:pt x="314049" y="342646"/>
                  </a:lnTo>
                  <a:close/>
                </a:path>
                <a:path extrusionOk="0" h="554989" w="681354">
                  <a:moveTo>
                    <a:pt x="282874" y="302133"/>
                  </a:moveTo>
                  <a:lnTo>
                    <a:pt x="268986" y="302133"/>
                  </a:lnTo>
                  <a:lnTo>
                    <a:pt x="293877" y="334518"/>
                  </a:lnTo>
                  <a:lnTo>
                    <a:pt x="271399" y="351790"/>
                  </a:lnTo>
                  <a:lnTo>
                    <a:pt x="288057" y="351790"/>
                  </a:lnTo>
                  <a:lnTo>
                    <a:pt x="299974" y="342646"/>
                  </a:lnTo>
                  <a:lnTo>
                    <a:pt x="314049" y="342646"/>
                  </a:lnTo>
                  <a:lnTo>
                    <a:pt x="308863" y="335915"/>
                  </a:lnTo>
                  <a:lnTo>
                    <a:pt x="318515" y="328422"/>
                  </a:lnTo>
                  <a:lnTo>
                    <a:pt x="318029" y="327787"/>
                  </a:lnTo>
                  <a:lnTo>
                    <a:pt x="302640" y="327787"/>
                  </a:lnTo>
                  <a:lnTo>
                    <a:pt x="282874" y="302133"/>
                  </a:lnTo>
                  <a:close/>
                </a:path>
                <a:path extrusionOk="0" h="554989" w="681354">
                  <a:moveTo>
                    <a:pt x="308101" y="247650"/>
                  </a:moveTo>
                  <a:lnTo>
                    <a:pt x="301117" y="252984"/>
                  </a:lnTo>
                  <a:lnTo>
                    <a:pt x="337312" y="343281"/>
                  </a:lnTo>
                  <a:lnTo>
                    <a:pt x="344424" y="337820"/>
                  </a:lnTo>
                  <a:lnTo>
                    <a:pt x="308101" y="247650"/>
                  </a:lnTo>
                  <a:close/>
                </a:path>
                <a:path extrusionOk="0" h="554989" w="681354">
                  <a:moveTo>
                    <a:pt x="312293" y="320294"/>
                  </a:moveTo>
                  <a:lnTo>
                    <a:pt x="302640" y="327787"/>
                  </a:lnTo>
                  <a:lnTo>
                    <a:pt x="318029" y="327787"/>
                  </a:lnTo>
                  <a:lnTo>
                    <a:pt x="312293" y="320294"/>
                  </a:lnTo>
                  <a:close/>
                </a:path>
                <a:path extrusionOk="0" h="554989" w="681354">
                  <a:moveTo>
                    <a:pt x="390194" y="222123"/>
                  </a:moveTo>
                  <a:lnTo>
                    <a:pt x="376174" y="222123"/>
                  </a:lnTo>
                  <a:lnTo>
                    <a:pt x="419353" y="278257"/>
                  </a:lnTo>
                  <a:lnTo>
                    <a:pt x="428116" y="271526"/>
                  </a:lnTo>
                  <a:lnTo>
                    <a:pt x="390194" y="222123"/>
                  </a:lnTo>
                  <a:close/>
                </a:path>
                <a:path extrusionOk="0" h="554989" w="681354">
                  <a:moveTo>
                    <a:pt x="372744" y="199390"/>
                  </a:moveTo>
                  <a:lnTo>
                    <a:pt x="367030" y="203835"/>
                  </a:lnTo>
                  <a:lnTo>
                    <a:pt x="367919" y="208026"/>
                  </a:lnTo>
                  <a:lnTo>
                    <a:pt x="367792" y="213233"/>
                  </a:lnTo>
                  <a:lnTo>
                    <a:pt x="365506" y="225552"/>
                  </a:lnTo>
                  <a:lnTo>
                    <a:pt x="363346" y="231648"/>
                  </a:lnTo>
                  <a:lnTo>
                    <a:pt x="360171" y="237744"/>
                  </a:lnTo>
                  <a:lnTo>
                    <a:pt x="366649" y="246253"/>
                  </a:lnTo>
                  <a:lnTo>
                    <a:pt x="368681" y="243205"/>
                  </a:lnTo>
                  <a:lnTo>
                    <a:pt x="370586" y="239268"/>
                  </a:lnTo>
                  <a:lnTo>
                    <a:pt x="372490" y="234569"/>
                  </a:lnTo>
                  <a:lnTo>
                    <a:pt x="374396" y="229997"/>
                  </a:lnTo>
                  <a:lnTo>
                    <a:pt x="375665" y="225806"/>
                  </a:lnTo>
                  <a:lnTo>
                    <a:pt x="376174" y="222123"/>
                  </a:lnTo>
                  <a:lnTo>
                    <a:pt x="390194" y="222123"/>
                  </a:lnTo>
                  <a:lnTo>
                    <a:pt x="372744" y="199390"/>
                  </a:lnTo>
                  <a:close/>
                </a:path>
                <a:path extrusionOk="0" h="554989" w="681354">
                  <a:moveTo>
                    <a:pt x="457835" y="232791"/>
                  </a:moveTo>
                  <a:lnTo>
                    <a:pt x="447801" y="240537"/>
                  </a:lnTo>
                  <a:lnTo>
                    <a:pt x="455422" y="250571"/>
                  </a:lnTo>
                  <a:lnTo>
                    <a:pt x="465582" y="242824"/>
                  </a:lnTo>
                  <a:lnTo>
                    <a:pt x="457835" y="232791"/>
                  </a:lnTo>
                  <a:close/>
                </a:path>
                <a:path extrusionOk="0" h="554989" w="681354">
                  <a:moveTo>
                    <a:pt x="484786" y="145669"/>
                  </a:moveTo>
                  <a:lnTo>
                    <a:pt x="460375" y="145669"/>
                  </a:lnTo>
                  <a:lnTo>
                    <a:pt x="464692" y="146050"/>
                  </a:lnTo>
                  <a:lnTo>
                    <a:pt x="469138" y="146558"/>
                  </a:lnTo>
                  <a:lnTo>
                    <a:pt x="479192" y="168656"/>
                  </a:lnTo>
                  <a:lnTo>
                    <a:pt x="479109" y="170860"/>
                  </a:lnTo>
                  <a:lnTo>
                    <a:pt x="478361" y="177085"/>
                  </a:lnTo>
                  <a:lnTo>
                    <a:pt x="477065" y="184525"/>
                  </a:lnTo>
                  <a:lnTo>
                    <a:pt x="475234" y="193167"/>
                  </a:lnTo>
                  <a:lnTo>
                    <a:pt x="473328" y="201168"/>
                  </a:lnTo>
                  <a:lnTo>
                    <a:pt x="472186" y="207772"/>
                  </a:lnTo>
                  <a:lnTo>
                    <a:pt x="477265" y="233807"/>
                  </a:lnTo>
                  <a:lnTo>
                    <a:pt x="500538" y="215900"/>
                  </a:lnTo>
                  <a:lnTo>
                    <a:pt x="482980" y="215900"/>
                  </a:lnTo>
                  <a:lnTo>
                    <a:pt x="482726" y="213614"/>
                  </a:lnTo>
                  <a:lnTo>
                    <a:pt x="482726" y="211074"/>
                  </a:lnTo>
                  <a:lnTo>
                    <a:pt x="483235" y="205612"/>
                  </a:lnTo>
                  <a:lnTo>
                    <a:pt x="484377" y="200025"/>
                  </a:lnTo>
                  <a:lnTo>
                    <a:pt x="486283" y="191516"/>
                  </a:lnTo>
                  <a:lnTo>
                    <a:pt x="488441" y="181229"/>
                  </a:lnTo>
                  <a:lnTo>
                    <a:pt x="489712" y="173609"/>
                  </a:lnTo>
                  <a:lnTo>
                    <a:pt x="490278" y="165862"/>
                  </a:lnTo>
                  <a:lnTo>
                    <a:pt x="490220" y="158750"/>
                  </a:lnTo>
                  <a:lnTo>
                    <a:pt x="489203" y="155067"/>
                  </a:lnTo>
                  <a:lnTo>
                    <a:pt x="488314" y="151384"/>
                  </a:lnTo>
                  <a:lnTo>
                    <a:pt x="486663" y="148209"/>
                  </a:lnTo>
                  <a:lnTo>
                    <a:pt x="484786" y="145669"/>
                  </a:lnTo>
                  <a:close/>
                </a:path>
                <a:path extrusionOk="0" h="554989" w="681354">
                  <a:moveTo>
                    <a:pt x="518160" y="188849"/>
                  </a:moveTo>
                  <a:lnTo>
                    <a:pt x="482980" y="215900"/>
                  </a:lnTo>
                  <a:lnTo>
                    <a:pt x="500538" y="215900"/>
                  </a:lnTo>
                  <a:lnTo>
                    <a:pt x="524637" y="197358"/>
                  </a:lnTo>
                  <a:lnTo>
                    <a:pt x="518160" y="188849"/>
                  </a:lnTo>
                  <a:close/>
                </a:path>
                <a:path extrusionOk="0" h="554989" w="681354">
                  <a:moveTo>
                    <a:pt x="541147" y="168656"/>
                  </a:moveTo>
                  <a:lnTo>
                    <a:pt x="531113" y="176403"/>
                  </a:lnTo>
                  <a:lnTo>
                    <a:pt x="538861" y="186436"/>
                  </a:lnTo>
                  <a:lnTo>
                    <a:pt x="548893" y="178689"/>
                  </a:lnTo>
                  <a:lnTo>
                    <a:pt x="541147" y="168656"/>
                  </a:lnTo>
                  <a:close/>
                </a:path>
                <a:path extrusionOk="0" h="554989" w="681354">
                  <a:moveTo>
                    <a:pt x="460628" y="135001"/>
                  </a:moveTo>
                  <a:lnTo>
                    <a:pt x="434593" y="160401"/>
                  </a:lnTo>
                  <a:lnTo>
                    <a:pt x="433197" y="167005"/>
                  </a:lnTo>
                  <a:lnTo>
                    <a:pt x="434848" y="173990"/>
                  </a:lnTo>
                  <a:lnTo>
                    <a:pt x="439420" y="181229"/>
                  </a:lnTo>
                  <a:lnTo>
                    <a:pt x="449199" y="175260"/>
                  </a:lnTo>
                  <a:lnTo>
                    <a:pt x="445770" y="170687"/>
                  </a:lnTo>
                  <a:lnTo>
                    <a:pt x="444373" y="166116"/>
                  </a:lnTo>
                  <a:lnTo>
                    <a:pt x="445008" y="161671"/>
                  </a:lnTo>
                  <a:lnTo>
                    <a:pt x="445515" y="157099"/>
                  </a:lnTo>
                  <a:lnTo>
                    <a:pt x="447928" y="153289"/>
                  </a:lnTo>
                  <a:lnTo>
                    <a:pt x="456184" y="146939"/>
                  </a:lnTo>
                  <a:lnTo>
                    <a:pt x="460375" y="145669"/>
                  </a:lnTo>
                  <a:lnTo>
                    <a:pt x="484786" y="145669"/>
                  </a:lnTo>
                  <a:lnTo>
                    <a:pt x="480187" y="139700"/>
                  </a:lnTo>
                  <a:lnTo>
                    <a:pt x="474472" y="136398"/>
                  </a:lnTo>
                  <a:lnTo>
                    <a:pt x="467487" y="135762"/>
                  </a:lnTo>
                  <a:lnTo>
                    <a:pt x="460628" y="135001"/>
                  </a:lnTo>
                  <a:close/>
                </a:path>
                <a:path extrusionOk="0" h="554989" w="681354">
                  <a:moveTo>
                    <a:pt x="555116" y="141986"/>
                  </a:moveTo>
                  <a:lnTo>
                    <a:pt x="547242" y="149860"/>
                  </a:lnTo>
                  <a:lnTo>
                    <a:pt x="552323" y="155448"/>
                  </a:lnTo>
                  <a:lnTo>
                    <a:pt x="558546" y="158496"/>
                  </a:lnTo>
                  <a:lnTo>
                    <a:pt x="565530" y="159004"/>
                  </a:lnTo>
                  <a:lnTo>
                    <a:pt x="572642" y="159639"/>
                  </a:lnTo>
                  <a:lnTo>
                    <a:pt x="579247" y="157480"/>
                  </a:lnTo>
                  <a:lnTo>
                    <a:pt x="585597" y="152654"/>
                  </a:lnTo>
                  <a:lnTo>
                    <a:pt x="590145" y="149098"/>
                  </a:lnTo>
                  <a:lnTo>
                    <a:pt x="572642" y="149098"/>
                  </a:lnTo>
                  <a:lnTo>
                    <a:pt x="568578" y="148844"/>
                  </a:lnTo>
                  <a:lnTo>
                    <a:pt x="564514" y="148462"/>
                  </a:lnTo>
                  <a:lnTo>
                    <a:pt x="559942" y="146177"/>
                  </a:lnTo>
                  <a:lnTo>
                    <a:pt x="555116" y="141986"/>
                  </a:lnTo>
                  <a:close/>
                </a:path>
                <a:path extrusionOk="0" h="554989" w="681354">
                  <a:moveTo>
                    <a:pt x="592356" y="111379"/>
                  </a:moveTo>
                  <a:lnTo>
                    <a:pt x="566927" y="111379"/>
                  </a:lnTo>
                  <a:lnTo>
                    <a:pt x="571626" y="112014"/>
                  </a:lnTo>
                  <a:lnTo>
                    <a:pt x="576326" y="112522"/>
                  </a:lnTo>
                  <a:lnTo>
                    <a:pt x="580136" y="114935"/>
                  </a:lnTo>
                  <a:lnTo>
                    <a:pt x="583404" y="118999"/>
                  </a:lnTo>
                  <a:lnTo>
                    <a:pt x="586486" y="123190"/>
                  </a:lnTo>
                  <a:lnTo>
                    <a:pt x="587883" y="127762"/>
                  </a:lnTo>
                  <a:lnTo>
                    <a:pt x="586613" y="137922"/>
                  </a:lnTo>
                  <a:lnTo>
                    <a:pt x="584200" y="142112"/>
                  </a:lnTo>
                  <a:lnTo>
                    <a:pt x="576452" y="147955"/>
                  </a:lnTo>
                  <a:lnTo>
                    <a:pt x="572642" y="149098"/>
                  </a:lnTo>
                  <a:lnTo>
                    <a:pt x="590145" y="149098"/>
                  </a:lnTo>
                  <a:lnTo>
                    <a:pt x="592582" y="147193"/>
                  </a:lnTo>
                  <a:lnTo>
                    <a:pt x="596646" y="140589"/>
                  </a:lnTo>
                  <a:lnTo>
                    <a:pt x="597915" y="132715"/>
                  </a:lnTo>
                  <a:lnTo>
                    <a:pt x="599059" y="124841"/>
                  </a:lnTo>
                  <a:lnTo>
                    <a:pt x="597280" y="117856"/>
                  </a:lnTo>
                  <a:lnTo>
                    <a:pt x="592356" y="111379"/>
                  </a:lnTo>
                  <a:close/>
                </a:path>
                <a:path extrusionOk="0" h="554989" w="681354">
                  <a:moveTo>
                    <a:pt x="564832" y="82804"/>
                  </a:moveTo>
                  <a:lnTo>
                    <a:pt x="541654" y="82804"/>
                  </a:lnTo>
                  <a:lnTo>
                    <a:pt x="545591" y="83312"/>
                  </a:lnTo>
                  <a:lnTo>
                    <a:pt x="549401" y="83693"/>
                  </a:lnTo>
                  <a:lnTo>
                    <a:pt x="552450" y="85598"/>
                  </a:lnTo>
                  <a:lnTo>
                    <a:pt x="555386" y="89281"/>
                  </a:lnTo>
                  <a:lnTo>
                    <a:pt x="558164" y="92837"/>
                  </a:lnTo>
                  <a:lnTo>
                    <a:pt x="558926" y="97028"/>
                  </a:lnTo>
                  <a:lnTo>
                    <a:pt x="557233" y="101854"/>
                  </a:lnTo>
                  <a:lnTo>
                    <a:pt x="556005" y="105537"/>
                  </a:lnTo>
                  <a:lnTo>
                    <a:pt x="553338" y="109093"/>
                  </a:lnTo>
                  <a:lnTo>
                    <a:pt x="549528" y="112014"/>
                  </a:lnTo>
                  <a:lnTo>
                    <a:pt x="549148" y="112268"/>
                  </a:lnTo>
                  <a:lnTo>
                    <a:pt x="548766" y="112649"/>
                  </a:lnTo>
                  <a:lnTo>
                    <a:pt x="548004" y="113030"/>
                  </a:lnTo>
                  <a:lnTo>
                    <a:pt x="553085" y="121539"/>
                  </a:lnTo>
                  <a:lnTo>
                    <a:pt x="554989" y="118999"/>
                  </a:lnTo>
                  <a:lnTo>
                    <a:pt x="556895" y="117093"/>
                  </a:lnTo>
                  <a:lnTo>
                    <a:pt x="562610" y="112649"/>
                  </a:lnTo>
                  <a:lnTo>
                    <a:pt x="566927" y="111379"/>
                  </a:lnTo>
                  <a:lnTo>
                    <a:pt x="592356" y="111379"/>
                  </a:lnTo>
                  <a:lnTo>
                    <a:pt x="588899" y="106934"/>
                  </a:lnTo>
                  <a:lnTo>
                    <a:pt x="585173" y="104140"/>
                  </a:lnTo>
                  <a:lnTo>
                    <a:pt x="565530" y="104140"/>
                  </a:lnTo>
                  <a:lnTo>
                    <a:pt x="567563" y="100203"/>
                  </a:lnTo>
                  <a:lnTo>
                    <a:pt x="568451" y="96266"/>
                  </a:lnTo>
                  <a:lnTo>
                    <a:pt x="567943" y="88646"/>
                  </a:lnTo>
                  <a:lnTo>
                    <a:pt x="566547" y="85090"/>
                  </a:lnTo>
                  <a:lnTo>
                    <a:pt x="564832" y="82804"/>
                  </a:lnTo>
                  <a:close/>
                </a:path>
                <a:path extrusionOk="0" h="554989" w="681354">
                  <a:moveTo>
                    <a:pt x="546226" y="72898"/>
                  </a:moveTo>
                  <a:lnTo>
                    <a:pt x="541654" y="73660"/>
                  </a:lnTo>
                  <a:lnTo>
                    <a:pt x="537083" y="74549"/>
                  </a:lnTo>
                  <a:lnTo>
                    <a:pt x="532764" y="76454"/>
                  </a:lnTo>
                  <a:lnTo>
                    <a:pt x="528827" y="79502"/>
                  </a:lnTo>
                  <a:lnTo>
                    <a:pt x="523113" y="83820"/>
                  </a:lnTo>
                  <a:lnTo>
                    <a:pt x="519684" y="89154"/>
                  </a:lnTo>
                  <a:lnTo>
                    <a:pt x="518287" y="95377"/>
                  </a:lnTo>
                  <a:lnTo>
                    <a:pt x="517043" y="101346"/>
                  </a:lnTo>
                  <a:lnTo>
                    <a:pt x="517076" y="101854"/>
                  </a:lnTo>
                  <a:lnTo>
                    <a:pt x="518033" y="107950"/>
                  </a:lnTo>
                  <a:lnTo>
                    <a:pt x="521588" y="114681"/>
                  </a:lnTo>
                  <a:lnTo>
                    <a:pt x="531622" y="109474"/>
                  </a:lnTo>
                  <a:lnTo>
                    <a:pt x="528954" y="104648"/>
                  </a:lnTo>
                  <a:lnTo>
                    <a:pt x="527938" y="100330"/>
                  </a:lnTo>
                  <a:lnTo>
                    <a:pt x="529209" y="92456"/>
                  </a:lnTo>
                  <a:lnTo>
                    <a:pt x="531240" y="89281"/>
                  </a:lnTo>
                  <a:lnTo>
                    <a:pt x="538099" y="83947"/>
                  </a:lnTo>
                  <a:lnTo>
                    <a:pt x="541654" y="82804"/>
                  </a:lnTo>
                  <a:lnTo>
                    <a:pt x="564832" y="82804"/>
                  </a:lnTo>
                  <a:lnTo>
                    <a:pt x="561721" y="78740"/>
                  </a:lnTo>
                  <a:lnTo>
                    <a:pt x="558418" y="76327"/>
                  </a:lnTo>
                  <a:lnTo>
                    <a:pt x="554482" y="74803"/>
                  </a:lnTo>
                  <a:lnTo>
                    <a:pt x="550545" y="73152"/>
                  </a:lnTo>
                  <a:lnTo>
                    <a:pt x="546226" y="72898"/>
                  </a:lnTo>
                  <a:close/>
                </a:path>
                <a:path extrusionOk="0" h="554989" w="681354">
                  <a:moveTo>
                    <a:pt x="575310" y="101346"/>
                  </a:moveTo>
                  <a:lnTo>
                    <a:pt x="570484" y="101854"/>
                  </a:lnTo>
                  <a:lnTo>
                    <a:pt x="565530" y="104140"/>
                  </a:lnTo>
                  <a:lnTo>
                    <a:pt x="585173" y="104140"/>
                  </a:lnTo>
                  <a:lnTo>
                    <a:pt x="584835" y="103886"/>
                  </a:lnTo>
                  <a:lnTo>
                    <a:pt x="575310" y="101346"/>
                  </a:lnTo>
                  <a:close/>
                </a:path>
                <a:path extrusionOk="0" h="554989" w="681354">
                  <a:moveTo>
                    <a:pt x="624586" y="104648"/>
                  </a:moveTo>
                  <a:lnTo>
                    <a:pt x="614552" y="112395"/>
                  </a:lnTo>
                  <a:lnTo>
                    <a:pt x="622300" y="122428"/>
                  </a:lnTo>
                  <a:lnTo>
                    <a:pt x="632333" y="114681"/>
                  </a:lnTo>
                  <a:lnTo>
                    <a:pt x="624586" y="104648"/>
                  </a:lnTo>
                  <a:close/>
                </a:path>
                <a:path extrusionOk="0" h="554989" w="681354">
                  <a:moveTo>
                    <a:pt x="639317" y="78105"/>
                  </a:moveTo>
                  <a:lnTo>
                    <a:pt x="630682" y="85979"/>
                  </a:lnTo>
                  <a:lnTo>
                    <a:pt x="635888" y="91567"/>
                  </a:lnTo>
                  <a:lnTo>
                    <a:pt x="641985" y="94615"/>
                  </a:lnTo>
                  <a:lnTo>
                    <a:pt x="655827" y="95631"/>
                  </a:lnTo>
                  <a:lnTo>
                    <a:pt x="662559" y="93345"/>
                  </a:lnTo>
                  <a:lnTo>
                    <a:pt x="669163" y="88392"/>
                  </a:lnTo>
                  <a:lnTo>
                    <a:pt x="672755" y="84962"/>
                  </a:lnTo>
                  <a:lnTo>
                    <a:pt x="656082" y="84962"/>
                  </a:lnTo>
                  <a:lnTo>
                    <a:pt x="651890" y="84582"/>
                  </a:lnTo>
                  <a:lnTo>
                    <a:pt x="647700" y="84328"/>
                  </a:lnTo>
                  <a:lnTo>
                    <a:pt x="643509" y="82168"/>
                  </a:lnTo>
                  <a:lnTo>
                    <a:pt x="639317" y="78105"/>
                  </a:lnTo>
                  <a:close/>
                </a:path>
                <a:path extrusionOk="0" h="554989" w="681354">
                  <a:moveTo>
                    <a:pt x="672928" y="42545"/>
                  </a:moveTo>
                  <a:lnTo>
                    <a:pt x="646811" y="42545"/>
                  </a:lnTo>
                  <a:lnTo>
                    <a:pt x="651890" y="43307"/>
                  </a:lnTo>
                  <a:lnTo>
                    <a:pt x="656971" y="43942"/>
                  </a:lnTo>
                  <a:lnTo>
                    <a:pt x="661415" y="46862"/>
                  </a:lnTo>
                  <a:lnTo>
                    <a:pt x="665226" y="51943"/>
                  </a:lnTo>
                  <a:lnTo>
                    <a:pt x="669289" y="57150"/>
                  </a:lnTo>
                  <a:lnTo>
                    <a:pt x="671067" y="62611"/>
                  </a:lnTo>
                  <a:lnTo>
                    <a:pt x="670687" y="68072"/>
                  </a:lnTo>
                  <a:lnTo>
                    <a:pt x="670178" y="73406"/>
                  </a:lnTo>
                  <a:lnTo>
                    <a:pt x="667765" y="77851"/>
                  </a:lnTo>
                  <a:lnTo>
                    <a:pt x="663575" y="81026"/>
                  </a:lnTo>
                  <a:lnTo>
                    <a:pt x="660018" y="83820"/>
                  </a:lnTo>
                  <a:lnTo>
                    <a:pt x="656082" y="84962"/>
                  </a:lnTo>
                  <a:lnTo>
                    <a:pt x="672755" y="84962"/>
                  </a:lnTo>
                  <a:lnTo>
                    <a:pt x="681354" y="57531"/>
                  </a:lnTo>
                  <a:lnTo>
                    <a:pt x="678941" y="50418"/>
                  </a:lnTo>
                  <a:lnTo>
                    <a:pt x="672928" y="42545"/>
                  </a:lnTo>
                  <a:close/>
                </a:path>
                <a:path extrusionOk="0" h="554989" w="681354">
                  <a:moveTo>
                    <a:pt x="634873" y="0"/>
                  </a:moveTo>
                  <a:lnTo>
                    <a:pt x="599186" y="27432"/>
                  </a:lnTo>
                  <a:lnTo>
                    <a:pt x="620649" y="69723"/>
                  </a:lnTo>
                  <a:lnTo>
                    <a:pt x="629665" y="64389"/>
                  </a:lnTo>
                  <a:lnTo>
                    <a:pt x="629412" y="61341"/>
                  </a:lnTo>
                  <a:lnTo>
                    <a:pt x="629920" y="58293"/>
                  </a:lnTo>
                  <a:lnTo>
                    <a:pt x="632248" y="52705"/>
                  </a:lnTo>
                  <a:lnTo>
                    <a:pt x="623697" y="52705"/>
                  </a:lnTo>
                  <a:lnTo>
                    <a:pt x="612775" y="30480"/>
                  </a:lnTo>
                  <a:lnTo>
                    <a:pt x="641350" y="8509"/>
                  </a:lnTo>
                  <a:lnTo>
                    <a:pt x="634873" y="0"/>
                  </a:lnTo>
                  <a:close/>
                </a:path>
                <a:path extrusionOk="0" h="554989" w="681354">
                  <a:moveTo>
                    <a:pt x="647064" y="31115"/>
                  </a:moveTo>
                  <a:lnTo>
                    <a:pt x="640079" y="33020"/>
                  </a:lnTo>
                  <a:lnTo>
                    <a:pt x="629030" y="41402"/>
                  </a:lnTo>
                  <a:lnTo>
                    <a:pt x="625728" y="46482"/>
                  </a:lnTo>
                  <a:lnTo>
                    <a:pt x="623697" y="52705"/>
                  </a:lnTo>
                  <a:lnTo>
                    <a:pt x="632248" y="52705"/>
                  </a:lnTo>
                  <a:lnTo>
                    <a:pt x="632460" y="52197"/>
                  </a:lnTo>
                  <a:lnTo>
                    <a:pt x="634618" y="49530"/>
                  </a:lnTo>
                  <a:lnTo>
                    <a:pt x="637413" y="47371"/>
                  </a:lnTo>
                  <a:lnTo>
                    <a:pt x="641985" y="43942"/>
                  </a:lnTo>
                  <a:lnTo>
                    <a:pt x="646811" y="42545"/>
                  </a:lnTo>
                  <a:lnTo>
                    <a:pt x="672928" y="42545"/>
                  </a:lnTo>
                  <a:lnTo>
                    <a:pt x="668782" y="37084"/>
                  </a:lnTo>
                  <a:lnTo>
                    <a:pt x="662304" y="33147"/>
                  </a:lnTo>
                  <a:lnTo>
                    <a:pt x="647064" y="31115"/>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910" name="Google Shape;5910;p213"/>
          <p:cNvSpPr txBox="1"/>
          <p:nvPr/>
        </p:nvSpPr>
        <p:spPr>
          <a:xfrm>
            <a:off x="1676526" y="3737254"/>
            <a:ext cx="82105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FFFFFF"/>
                </a:solidFill>
                <a:latin typeface="Arial"/>
                <a:ea typeface="Arial"/>
                <a:cs typeface="Arial"/>
                <a:sym typeface="Arial"/>
              </a:rPr>
              <a:t>IP Addresses</a:t>
            </a:r>
            <a:endParaRPr sz="1000">
              <a:solidFill>
                <a:schemeClr val="dk1"/>
              </a:solidFill>
              <a:latin typeface="Arial"/>
              <a:ea typeface="Arial"/>
              <a:cs typeface="Arial"/>
              <a:sym typeface="Arial"/>
            </a:endParaRPr>
          </a:p>
        </p:txBody>
      </p:sp>
      <p:sp>
        <p:nvSpPr>
          <p:cNvPr id="5911" name="Google Shape;5911;p213"/>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5912" name="Google Shape;5912;p213"/>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5913" name="Google Shape;5913;p213"/>
          <p:cNvSpPr txBox="1"/>
          <p:nvPr/>
        </p:nvSpPr>
        <p:spPr>
          <a:xfrm>
            <a:off x="1327150" y="2581782"/>
            <a:ext cx="92646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elb.example.org</a:t>
            </a:r>
            <a:endParaRPr sz="1000">
              <a:solidFill>
                <a:schemeClr val="dk1"/>
              </a:solidFill>
              <a:latin typeface="Arial"/>
              <a:ea typeface="Arial"/>
              <a:cs typeface="Arial"/>
              <a:sym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7" name="Shape 5917"/>
        <p:cNvGrpSpPr/>
        <p:nvPr/>
      </p:nvGrpSpPr>
      <p:grpSpPr>
        <a:xfrm>
          <a:off x="0" y="0"/>
          <a:ext cx="0" cy="0"/>
          <a:chOff x="0" y="0"/>
          <a:chExt cx="0" cy="0"/>
        </a:xfrm>
      </p:grpSpPr>
      <p:sp>
        <p:nvSpPr>
          <p:cNvPr id="5918" name="Google Shape;5918;p214"/>
          <p:cNvSpPr txBox="1"/>
          <p:nvPr>
            <p:ph type="title"/>
          </p:nvPr>
        </p:nvSpPr>
        <p:spPr>
          <a:xfrm>
            <a:off x="415544" y="139065"/>
            <a:ext cx="16059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Listeners</a:t>
            </a:r>
            <a:endParaRPr/>
          </a:p>
        </p:txBody>
      </p:sp>
      <p:sp>
        <p:nvSpPr>
          <p:cNvPr id="5919" name="Google Shape;5919;p214"/>
          <p:cNvSpPr txBox="1"/>
          <p:nvPr/>
        </p:nvSpPr>
        <p:spPr>
          <a:xfrm>
            <a:off x="419506" y="974216"/>
            <a:ext cx="6970395" cy="3320415"/>
          </a:xfrm>
          <a:prstGeom prst="rect">
            <a:avLst/>
          </a:prstGeom>
          <a:noFill/>
          <a:ln>
            <a:noFill/>
          </a:ln>
        </p:spPr>
        <p:txBody>
          <a:bodyPr anchorCtr="0" anchor="t" bIns="0" lIns="0" spcFirstLastPara="1" rIns="0" wrap="square" tIns="13325">
            <a:spAutoFit/>
          </a:bodyPr>
          <a:lstStyle/>
          <a:p>
            <a:pPr indent="-342900" lvl="0" marL="355600" marR="0" rtl="0" algn="l">
              <a:lnSpc>
                <a:spcPct val="100000"/>
              </a:lnSpc>
              <a:spcBef>
                <a:spcPts val="0"/>
              </a:spcBef>
              <a:spcAft>
                <a:spcPts val="0"/>
              </a:spcAft>
              <a:buClr>
                <a:srgbClr val="4D4D4B"/>
              </a:buClr>
              <a:buSzPts val="2000"/>
              <a:buFont typeface="Arial"/>
              <a:buChar char="•"/>
            </a:pPr>
            <a:r>
              <a:rPr lang="en-US" sz="2000">
                <a:solidFill>
                  <a:srgbClr val="4D4D4B"/>
                </a:solidFill>
                <a:latin typeface="Arial"/>
                <a:ea typeface="Arial"/>
                <a:cs typeface="Arial"/>
                <a:sym typeface="Arial"/>
              </a:rPr>
              <a:t>A listener is a process that checks for connection requests.</a:t>
            </a:r>
            <a:endParaRPr sz="2000">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rgbClr val="4D4D4B"/>
              </a:buClr>
              <a:buSzPts val="2000"/>
              <a:buFont typeface="Arial"/>
              <a:buChar char="•"/>
            </a:pPr>
            <a:r>
              <a:rPr lang="en-US" sz="2000">
                <a:solidFill>
                  <a:srgbClr val="4D4D4B"/>
                </a:solidFill>
                <a:latin typeface="Arial"/>
                <a:ea typeface="Arial"/>
                <a:cs typeface="Arial"/>
                <a:sym typeface="Arial"/>
              </a:rPr>
              <a:t>Front-end connections are:</a:t>
            </a:r>
            <a:endParaRPr sz="2000">
              <a:solidFill>
                <a:schemeClr val="dk1"/>
              </a:solidFill>
              <a:latin typeface="Arial"/>
              <a:ea typeface="Arial"/>
              <a:cs typeface="Arial"/>
              <a:sym typeface="Arial"/>
            </a:endParaRPr>
          </a:p>
          <a:p>
            <a:pPr indent="-287019" lvl="1" marL="756285" marR="0" rtl="0" algn="l">
              <a:lnSpc>
                <a:spcPct val="100000"/>
              </a:lnSpc>
              <a:spcBef>
                <a:spcPts val="10"/>
              </a:spcBef>
              <a:spcAft>
                <a:spcPts val="0"/>
              </a:spcAft>
              <a:buClr>
                <a:srgbClr val="4D4D4B"/>
              </a:buClr>
              <a:buSzPts val="1700"/>
              <a:buFont typeface="Arial"/>
              <a:buChar char="•"/>
            </a:pPr>
            <a:r>
              <a:rPr b="0" i="0" lang="en-US" sz="1700" u="none" cap="none" strike="noStrike">
                <a:solidFill>
                  <a:srgbClr val="4D4D4B"/>
                </a:solidFill>
                <a:latin typeface="Arial"/>
                <a:ea typeface="Arial"/>
                <a:cs typeface="Arial"/>
                <a:sym typeface="Arial"/>
              </a:rPr>
              <a:t>Client to load balancer connections.</a:t>
            </a:r>
            <a:endParaRPr b="0" i="0" sz="1700" u="none" cap="none" strike="noStrike">
              <a:solidFill>
                <a:schemeClr val="dk1"/>
              </a:solidFill>
              <a:latin typeface="Arial"/>
              <a:ea typeface="Arial"/>
              <a:cs typeface="Arial"/>
              <a:sym typeface="Arial"/>
            </a:endParaRPr>
          </a:p>
          <a:p>
            <a:pPr indent="-287019" lvl="1" marL="756285" marR="0" rtl="0" algn="l">
              <a:lnSpc>
                <a:spcPct val="119705"/>
              </a:lnSpc>
              <a:spcBef>
                <a:spcPts val="0"/>
              </a:spcBef>
              <a:spcAft>
                <a:spcPts val="0"/>
              </a:spcAft>
              <a:buClr>
                <a:srgbClr val="4D4D4B"/>
              </a:buClr>
              <a:buSzPts val="1700"/>
              <a:buFont typeface="Arial"/>
              <a:buChar char="•"/>
            </a:pPr>
            <a:r>
              <a:rPr b="0" i="0" lang="en-US" sz="1700" u="none" cap="none" strike="noStrike">
                <a:solidFill>
                  <a:srgbClr val="4D4D4B"/>
                </a:solidFill>
                <a:latin typeface="Arial"/>
                <a:ea typeface="Arial"/>
                <a:cs typeface="Arial"/>
                <a:sym typeface="Arial"/>
              </a:rPr>
              <a:t>Configured with a protocol and a port.</a:t>
            </a:r>
            <a:endParaRPr b="0" i="0" sz="1700" u="none" cap="none" strike="noStrike">
              <a:solidFill>
                <a:schemeClr val="dk1"/>
              </a:solidFill>
              <a:latin typeface="Arial"/>
              <a:ea typeface="Arial"/>
              <a:cs typeface="Arial"/>
              <a:sym typeface="Arial"/>
            </a:endParaRPr>
          </a:p>
          <a:p>
            <a:pPr indent="-342900" lvl="0" marL="355600" marR="0" rtl="0" algn="l">
              <a:lnSpc>
                <a:spcPct val="119750"/>
              </a:lnSpc>
              <a:spcBef>
                <a:spcPts val="0"/>
              </a:spcBef>
              <a:spcAft>
                <a:spcPts val="0"/>
              </a:spcAft>
              <a:buClr>
                <a:srgbClr val="4D4D4B"/>
              </a:buClr>
              <a:buSzPts val="2000"/>
              <a:buFont typeface="Arial"/>
              <a:buChar char="•"/>
            </a:pPr>
            <a:r>
              <a:rPr lang="en-US" sz="2000">
                <a:solidFill>
                  <a:srgbClr val="4D4D4B"/>
                </a:solidFill>
                <a:latin typeface="Arial"/>
                <a:ea typeface="Arial"/>
                <a:cs typeface="Arial"/>
                <a:sym typeface="Arial"/>
              </a:rPr>
              <a:t>Back-end connections are:</a:t>
            </a:r>
            <a:endParaRPr sz="2000">
              <a:solidFill>
                <a:schemeClr val="dk1"/>
              </a:solidFill>
              <a:latin typeface="Arial"/>
              <a:ea typeface="Arial"/>
              <a:cs typeface="Arial"/>
              <a:sym typeface="Arial"/>
            </a:endParaRPr>
          </a:p>
          <a:p>
            <a:pPr indent="-287019" lvl="1" marL="756285" marR="0" rtl="0" algn="l">
              <a:lnSpc>
                <a:spcPct val="100000"/>
              </a:lnSpc>
              <a:spcBef>
                <a:spcPts val="10"/>
              </a:spcBef>
              <a:spcAft>
                <a:spcPts val="0"/>
              </a:spcAft>
              <a:buClr>
                <a:srgbClr val="4D4D4B"/>
              </a:buClr>
              <a:buSzPts val="1700"/>
              <a:buFont typeface="Arial"/>
              <a:buChar char="•"/>
            </a:pPr>
            <a:r>
              <a:rPr b="0" i="0" lang="en-US" sz="1700" u="none" cap="none" strike="noStrike">
                <a:solidFill>
                  <a:srgbClr val="4D4D4B"/>
                </a:solidFill>
                <a:latin typeface="Arial"/>
                <a:ea typeface="Arial"/>
                <a:cs typeface="Arial"/>
                <a:sym typeface="Arial"/>
              </a:rPr>
              <a:t>Load balancer to back-end instance connections.</a:t>
            </a:r>
            <a:endParaRPr b="0" i="0" sz="1700" u="none" cap="none" strike="noStrike">
              <a:solidFill>
                <a:schemeClr val="dk1"/>
              </a:solidFill>
              <a:latin typeface="Arial"/>
              <a:ea typeface="Arial"/>
              <a:cs typeface="Arial"/>
              <a:sym typeface="Arial"/>
            </a:endParaRPr>
          </a:p>
          <a:p>
            <a:pPr indent="-287019" lvl="1" marL="756285" marR="0" rtl="0" algn="l">
              <a:lnSpc>
                <a:spcPct val="119705"/>
              </a:lnSpc>
              <a:spcBef>
                <a:spcPts val="0"/>
              </a:spcBef>
              <a:spcAft>
                <a:spcPts val="0"/>
              </a:spcAft>
              <a:buClr>
                <a:srgbClr val="4D4D4B"/>
              </a:buClr>
              <a:buSzPts val="1700"/>
              <a:buFont typeface="Arial"/>
              <a:buChar char="•"/>
            </a:pPr>
            <a:r>
              <a:rPr b="0" i="0" lang="en-US" sz="1700" u="none" cap="none" strike="noStrike">
                <a:solidFill>
                  <a:srgbClr val="4D4D4B"/>
                </a:solidFill>
                <a:latin typeface="Arial"/>
                <a:ea typeface="Arial"/>
                <a:cs typeface="Arial"/>
                <a:sym typeface="Arial"/>
              </a:rPr>
              <a:t>Configured with a protocol and a port .</a:t>
            </a:r>
            <a:endParaRPr b="0" i="0" sz="1700" u="none" cap="none" strike="noStrike">
              <a:solidFill>
                <a:schemeClr val="dk1"/>
              </a:solidFill>
              <a:latin typeface="Arial"/>
              <a:ea typeface="Arial"/>
              <a:cs typeface="Arial"/>
              <a:sym typeface="Arial"/>
            </a:endParaRPr>
          </a:p>
          <a:p>
            <a:pPr indent="-342900" lvl="0" marL="355600" marR="0" rtl="0" algn="l">
              <a:lnSpc>
                <a:spcPct val="119750"/>
              </a:lnSpc>
              <a:spcBef>
                <a:spcPts val="0"/>
              </a:spcBef>
              <a:spcAft>
                <a:spcPts val="0"/>
              </a:spcAft>
              <a:buClr>
                <a:srgbClr val="4D4D4B"/>
              </a:buClr>
              <a:buSzPts val="2000"/>
              <a:buFont typeface="Arial"/>
              <a:buChar char="•"/>
            </a:pPr>
            <a:r>
              <a:rPr lang="en-US" sz="2000">
                <a:solidFill>
                  <a:srgbClr val="4D4D4B"/>
                </a:solidFill>
                <a:latin typeface="Arial"/>
                <a:ea typeface="Arial"/>
                <a:cs typeface="Arial"/>
                <a:sym typeface="Arial"/>
              </a:rPr>
              <a:t>ELB supported protocols:</a:t>
            </a:r>
            <a:endParaRPr sz="2000">
              <a:solidFill>
                <a:schemeClr val="dk1"/>
              </a:solidFill>
              <a:latin typeface="Arial"/>
              <a:ea typeface="Arial"/>
              <a:cs typeface="Arial"/>
              <a:sym typeface="Arial"/>
            </a:endParaRPr>
          </a:p>
          <a:p>
            <a:pPr indent="-287019" lvl="1" marL="756285" marR="0" rtl="0" algn="l">
              <a:lnSpc>
                <a:spcPct val="100000"/>
              </a:lnSpc>
              <a:spcBef>
                <a:spcPts val="15"/>
              </a:spcBef>
              <a:spcAft>
                <a:spcPts val="0"/>
              </a:spcAft>
              <a:buClr>
                <a:srgbClr val="4D4D4B"/>
              </a:buClr>
              <a:buSzPts val="1700"/>
              <a:buFont typeface="Arial"/>
              <a:buChar char="•"/>
            </a:pPr>
            <a:r>
              <a:rPr b="0" i="0" lang="en-US" sz="1700" u="none" cap="none" strike="noStrike">
                <a:solidFill>
                  <a:srgbClr val="4D4D4B"/>
                </a:solidFill>
                <a:latin typeface="Arial"/>
                <a:ea typeface="Arial"/>
                <a:cs typeface="Arial"/>
                <a:sym typeface="Arial"/>
              </a:rPr>
              <a:t>HTTP</a:t>
            </a:r>
            <a:endParaRPr b="0" i="0" sz="1700" u="none" cap="none" strike="noStrike">
              <a:solidFill>
                <a:schemeClr val="dk1"/>
              </a:solidFill>
              <a:latin typeface="Arial"/>
              <a:ea typeface="Arial"/>
              <a:cs typeface="Arial"/>
              <a:sym typeface="Arial"/>
            </a:endParaRPr>
          </a:p>
          <a:p>
            <a:pPr indent="-287019" lvl="1" marL="756285" marR="0" rtl="0" algn="l">
              <a:lnSpc>
                <a:spcPct val="100000"/>
              </a:lnSpc>
              <a:spcBef>
                <a:spcPts val="0"/>
              </a:spcBef>
              <a:spcAft>
                <a:spcPts val="0"/>
              </a:spcAft>
              <a:buClr>
                <a:srgbClr val="4D4D4B"/>
              </a:buClr>
              <a:buSzPts val="1700"/>
              <a:buFont typeface="Arial"/>
              <a:buChar char="•"/>
            </a:pPr>
            <a:r>
              <a:rPr b="0" i="0" lang="en-US" sz="1700" u="none" cap="none" strike="noStrike">
                <a:solidFill>
                  <a:srgbClr val="4D4D4B"/>
                </a:solidFill>
                <a:latin typeface="Arial"/>
                <a:ea typeface="Arial"/>
                <a:cs typeface="Arial"/>
                <a:sym typeface="Arial"/>
              </a:rPr>
              <a:t>HTTPS</a:t>
            </a:r>
            <a:endParaRPr b="0" i="0" sz="1700" u="none" cap="none" strike="noStrike">
              <a:solidFill>
                <a:schemeClr val="dk1"/>
              </a:solidFill>
              <a:latin typeface="Arial"/>
              <a:ea typeface="Arial"/>
              <a:cs typeface="Arial"/>
              <a:sym typeface="Arial"/>
            </a:endParaRPr>
          </a:p>
          <a:p>
            <a:pPr indent="-287019" lvl="1" marL="756285" marR="0" rtl="0" algn="l">
              <a:lnSpc>
                <a:spcPct val="100000"/>
              </a:lnSpc>
              <a:spcBef>
                <a:spcPts val="0"/>
              </a:spcBef>
              <a:spcAft>
                <a:spcPts val="0"/>
              </a:spcAft>
              <a:buClr>
                <a:srgbClr val="4D4D4B"/>
              </a:buClr>
              <a:buSzPts val="1700"/>
              <a:buFont typeface="Arial"/>
              <a:buChar char="•"/>
            </a:pPr>
            <a:r>
              <a:rPr b="0" i="0" lang="en-US" sz="1700" u="none" cap="none" strike="noStrike">
                <a:solidFill>
                  <a:srgbClr val="4D4D4B"/>
                </a:solidFill>
                <a:latin typeface="Arial"/>
                <a:ea typeface="Arial"/>
                <a:cs typeface="Arial"/>
                <a:sym typeface="Arial"/>
              </a:rPr>
              <a:t>TCP</a:t>
            </a:r>
            <a:endParaRPr b="0" i="0" sz="1700" u="none" cap="none" strike="noStrike">
              <a:solidFill>
                <a:schemeClr val="dk1"/>
              </a:solidFill>
              <a:latin typeface="Arial"/>
              <a:ea typeface="Arial"/>
              <a:cs typeface="Arial"/>
              <a:sym typeface="Arial"/>
            </a:endParaRPr>
          </a:p>
          <a:p>
            <a:pPr indent="-287019" lvl="1" marL="756285" marR="0" rtl="0" algn="l">
              <a:lnSpc>
                <a:spcPct val="100000"/>
              </a:lnSpc>
              <a:spcBef>
                <a:spcPts val="0"/>
              </a:spcBef>
              <a:spcAft>
                <a:spcPts val="0"/>
              </a:spcAft>
              <a:buClr>
                <a:srgbClr val="4D4D4B"/>
              </a:buClr>
              <a:buSzPts val="1700"/>
              <a:buFont typeface="Arial"/>
              <a:buChar char="•"/>
            </a:pPr>
            <a:r>
              <a:rPr b="0" i="0" lang="en-US" sz="1700" u="none" cap="none" strike="noStrike">
                <a:solidFill>
                  <a:srgbClr val="4D4D4B"/>
                </a:solidFill>
                <a:latin typeface="Arial"/>
                <a:ea typeface="Arial"/>
                <a:cs typeface="Arial"/>
                <a:sym typeface="Arial"/>
              </a:rPr>
              <a:t>SSL</a:t>
            </a:r>
            <a:endParaRPr b="0" i="0" sz="1700" u="none" cap="none" strike="noStrike">
              <a:solidFill>
                <a:schemeClr val="dk1"/>
              </a:solidFill>
              <a:latin typeface="Arial"/>
              <a:ea typeface="Arial"/>
              <a:cs typeface="Arial"/>
              <a:sym typeface="Arial"/>
            </a:endParaRPr>
          </a:p>
        </p:txBody>
      </p:sp>
      <p:grpSp>
        <p:nvGrpSpPr>
          <p:cNvPr id="5920" name="Google Shape;5920;p214"/>
          <p:cNvGrpSpPr/>
          <p:nvPr/>
        </p:nvGrpSpPr>
        <p:grpSpPr>
          <a:xfrm>
            <a:off x="7930134" y="125729"/>
            <a:ext cx="1096010" cy="1000125"/>
            <a:chOff x="7930134" y="125729"/>
            <a:chExt cx="1096010" cy="1000125"/>
          </a:xfrm>
        </p:grpSpPr>
        <p:sp>
          <p:nvSpPr>
            <p:cNvPr id="5921" name="Google Shape;5921;p214"/>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22" name="Google Shape;5922;p214"/>
            <p:cNvSpPr/>
            <p:nvPr/>
          </p:nvSpPr>
          <p:spPr>
            <a:xfrm>
              <a:off x="8147304" y="230123"/>
              <a:ext cx="659892" cy="7909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923" name="Google Shape;5923;p214"/>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5924" name="Google Shape;5924;p214"/>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8" name="Shape 5928"/>
        <p:cNvGrpSpPr/>
        <p:nvPr/>
      </p:nvGrpSpPr>
      <p:grpSpPr>
        <a:xfrm>
          <a:off x="0" y="0"/>
          <a:ext cx="0" cy="0"/>
          <a:chOff x="0" y="0"/>
          <a:chExt cx="0" cy="0"/>
        </a:xfrm>
      </p:grpSpPr>
      <p:sp>
        <p:nvSpPr>
          <p:cNvPr id="5929" name="Google Shape;5929;p215"/>
          <p:cNvSpPr txBox="1"/>
          <p:nvPr>
            <p:ph type="title"/>
          </p:nvPr>
        </p:nvSpPr>
        <p:spPr>
          <a:xfrm>
            <a:off x="415544" y="139065"/>
            <a:ext cx="73692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Back-end Instances for Your Load Balancer</a:t>
            </a:r>
            <a:endParaRPr/>
          </a:p>
        </p:txBody>
      </p:sp>
      <p:sp>
        <p:nvSpPr>
          <p:cNvPr id="5930" name="Google Shape;5930;p215"/>
          <p:cNvSpPr txBox="1"/>
          <p:nvPr/>
        </p:nvSpPr>
        <p:spPr>
          <a:xfrm>
            <a:off x="419506" y="962025"/>
            <a:ext cx="3248660" cy="222059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Health checks</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Security groups</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Subnets</a:t>
            </a:r>
            <a:endParaRPr sz="2400">
              <a:solidFill>
                <a:schemeClr val="dk1"/>
              </a:solidFill>
              <a:latin typeface="Arial"/>
              <a:ea typeface="Arial"/>
              <a:cs typeface="Arial"/>
              <a:sym typeface="Arial"/>
            </a:endParaRPr>
          </a:p>
          <a:p>
            <a:pPr indent="-342900" lvl="0" marL="355600" marR="0" rtl="0" algn="l">
              <a:lnSpc>
                <a:spcPct val="100000"/>
              </a:lnSpc>
              <a:spcBef>
                <a:spcPts val="580"/>
              </a:spcBef>
              <a:spcAft>
                <a:spcPts val="0"/>
              </a:spcAft>
              <a:buClr>
                <a:srgbClr val="4D4D4B"/>
              </a:buClr>
              <a:buSzPts val="2400"/>
              <a:buFont typeface="Arial"/>
              <a:buChar char="•"/>
            </a:pPr>
            <a:r>
              <a:rPr lang="en-US" sz="2400">
                <a:solidFill>
                  <a:srgbClr val="4D4D4B"/>
                </a:solidFill>
                <a:latin typeface="Arial"/>
                <a:ea typeface="Arial"/>
                <a:cs typeface="Arial"/>
                <a:sym typeface="Arial"/>
              </a:rPr>
              <a:t>Register</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De-register instances</a:t>
            </a:r>
            <a:endParaRPr sz="2400">
              <a:solidFill>
                <a:schemeClr val="dk1"/>
              </a:solidFill>
              <a:latin typeface="Arial"/>
              <a:ea typeface="Arial"/>
              <a:cs typeface="Arial"/>
              <a:sym typeface="Arial"/>
            </a:endParaRPr>
          </a:p>
        </p:txBody>
      </p:sp>
      <p:grpSp>
        <p:nvGrpSpPr>
          <p:cNvPr id="5931" name="Google Shape;5931;p215"/>
          <p:cNvGrpSpPr/>
          <p:nvPr/>
        </p:nvGrpSpPr>
        <p:grpSpPr>
          <a:xfrm>
            <a:off x="7930134" y="125729"/>
            <a:ext cx="1096010" cy="1000125"/>
            <a:chOff x="7930134" y="125729"/>
            <a:chExt cx="1096010" cy="1000125"/>
          </a:xfrm>
        </p:grpSpPr>
        <p:sp>
          <p:nvSpPr>
            <p:cNvPr id="5932" name="Google Shape;5932;p215"/>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33" name="Google Shape;5933;p215"/>
            <p:cNvSpPr/>
            <p:nvPr/>
          </p:nvSpPr>
          <p:spPr>
            <a:xfrm>
              <a:off x="8147304" y="230123"/>
              <a:ext cx="659892" cy="7909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934" name="Google Shape;5934;p215"/>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5935" name="Google Shape;5935;p215"/>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9" name="Shape 5939"/>
        <p:cNvGrpSpPr/>
        <p:nvPr/>
      </p:nvGrpSpPr>
      <p:grpSpPr>
        <a:xfrm>
          <a:off x="0" y="0"/>
          <a:ext cx="0" cy="0"/>
          <a:chOff x="0" y="0"/>
          <a:chExt cx="0" cy="0"/>
        </a:xfrm>
      </p:grpSpPr>
      <p:sp>
        <p:nvSpPr>
          <p:cNvPr id="5940" name="Google Shape;5940;p216"/>
          <p:cNvSpPr txBox="1"/>
          <p:nvPr>
            <p:ph type="title"/>
          </p:nvPr>
        </p:nvSpPr>
        <p:spPr>
          <a:xfrm>
            <a:off x="475284" y="1798396"/>
            <a:ext cx="5514900" cy="12435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sz="4000"/>
              <a:t>CloudWatch Advanced  Concepts</a:t>
            </a:r>
            <a:endParaRPr sz="4000"/>
          </a:p>
        </p:txBody>
      </p:sp>
      <p:sp>
        <p:nvSpPr>
          <p:cNvPr id="5941" name="Google Shape;5941;p216"/>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5" name="Shape 5945"/>
        <p:cNvGrpSpPr/>
        <p:nvPr/>
      </p:nvGrpSpPr>
      <p:grpSpPr>
        <a:xfrm>
          <a:off x="0" y="0"/>
          <a:ext cx="0" cy="0"/>
          <a:chOff x="0" y="0"/>
          <a:chExt cx="0" cy="0"/>
        </a:xfrm>
      </p:grpSpPr>
      <p:sp>
        <p:nvSpPr>
          <p:cNvPr id="5946" name="Google Shape;5946;p217"/>
          <p:cNvSpPr txBox="1"/>
          <p:nvPr>
            <p:ph type="title"/>
          </p:nvPr>
        </p:nvSpPr>
        <p:spPr>
          <a:xfrm>
            <a:off x="415544" y="139065"/>
            <a:ext cx="33783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CloudWatch Alarms</a:t>
            </a:r>
            <a:endParaRPr/>
          </a:p>
        </p:txBody>
      </p:sp>
      <p:sp>
        <p:nvSpPr>
          <p:cNvPr id="5947" name="Google Shape;5947;p217"/>
          <p:cNvSpPr/>
          <p:nvPr/>
        </p:nvSpPr>
        <p:spPr>
          <a:xfrm>
            <a:off x="2039111" y="883919"/>
            <a:ext cx="4800599" cy="368808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948" name="Google Shape;5948;p217"/>
          <p:cNvGrpSpPr/>
          <p:nvPr/>
        </p:nvGrpSpPr>
        <p:grpSpPr>
          <a:xfrm>
            <a:off x="7930134" y="125729"/>
            <a:ext cx="1096010" cy="1000125"/>
            <a:chOff x="7930134" y="125729"/>
            <a:chExt cx="1096010" cy="1000125"/>
          </a:xfrm>
        </p:grpSpPr>
        <p:sp>
          <p:nvSpPr>
            <p:cNvPr id="5949" name="Google Shape;5949;p217"/>
            <p:cNvSpPr/>
            <p:nvPr/>
          </p:nvSpPr>
          <p:spPr>
            <a:xfrm>
              <a:off x="8145780" y="710232"/>
              <a:ext cx="763905" cy="192405"/>
            </a:xfrm>
            <a:custGeom>
              <a:rect b="b" l="l" r="r" t="t"/>
              <a:pathLst>
                <a:path extrusionOk="0" h="192405" w="763904">
                  <a:moveTo>
                    <a:pt x="383090" y="0"/>
                  </a:moveTo>
                  <a:lnTo>
                    <a:pt x="0" y="56613"/>
                  </a:lnTo>
                  <a:lnTo>
                    <a:pt x="383090" y="192252"/>
                  </a:lnTo>
                  <a:lnTo>
                    <a:pt x="763544" y="57957"/>
                  </a:lnTo>
                  <a:lnTo>
                    <a:pt x="763544" y="56052"/>
                  </a:lnTo>
                  <a:lnTo>
                    <a:pt x="383090" y="0"/>
                  </a:lnTo>
                  <a:close/>
                </a:path>
              </a:pathLst>
            </a:custGeom>
            <a:solidFill>
              <a:srgbClr val="B1CE8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0" name="Google Shape;5950;p217"/>
            <p:cNvSpPr/>
            <p:nvPr/>
          </p:nvSpPr>
          <p:spPr>
            <a:xfrm>
              <a:off x="8286356" y="178333"/>
              <a:ext cx="434975" cy="641985"/>
            </a:xfrm>
            <a:custGeom>
              <a:rect b="b" l="l" r="r" t="t"/>
              <a:pathLst>
                <a:path extrusionOk="0" h="641985" w="434975">
                  <a:moveTo>
                    <a:pt x="434644" y="110845"/>
                  </a:moveTo>
                  <a:lnTo>
                    <a:pt x="148996" y="0"/>
                  </a:lnTo>
                  <a:lnTo>
                    <a:pt x="127698" y="0"/>
                  </a:lnTo>
                  <a:lnTo>
                    <a:pt x="127698" y="162661"/>
                  </a:lnTo>
                  <a:lnTo>
                    <a:pt x="0" y="134454"/>
                  </a:lnTo>
                  <a:lnTo>
                    <a:pt x="0" y="601497"/>
                  </a:lnTo>
                  <a:lnTo>
                    <a:pt x="127698" y="579208"/>
                  </a:lnTo>
                  <a:lnTo>
                    <a:pt x="127698" y="641591"/>
                  </a:lnTo>
                  <a:lnTo>
                    <a:pt x="434644" y="569645"/>
                  </a:lnTo>
                  <a:lnTo>
                    <a:pt x="434644" y="110845"/>
                  </a:lnTo>
                  <a:close/>
                </a:path>
              </a:pathLst>
            </a:custGeom>
            <a:solidFill>
              <a:srgbClr val="699F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1" name="Google Shape;5951;p217"/>
            <p:cNvSpPr/>
            <p:nvPr/>
          </p:nvSpPr>
          <p:spPr>
            <a:xfrm>
              <a:off x="8145780" y="178333"/>
              <a:ext cx="383540" cy="859155"/>
            </a:xfrm>
            <a:custGeom>
              <a:rect b="b" l="l" r="r" t="t"/>
              <a:pathLst>
                <a:path extrusionOk="0" h="859155" w="383540">
                  <a:moveTo>
                    <a:pt x="268274" y="0"/>
                  </a:moveTo>
                  <a:lnTo>
                    <a:pt x="251409" y="0"/>
                  </a:lnTo>
                  <a:lnTo>
                    <a:pt x="179235" y="35369"/>
                  </a:lnTo>
                  <a:lnTo>
                    <a:pt x="179235" y="613295"/>
                  </a:lnTo>
                  <a:lnTo>
                    <a:pt x="268274" y="640422"/>
                  </a:lnTo>
                  <a:lnTo>
                    <a:pt x="268274" y="0"/>
                  </a:lnTo>
                  <a:close/>
                </a:path>
                <a:path extrusionOk="0" h="859155" w="383540">
                  <a:moveTo>
                    <a:pt x="383082" y="724154"/>
                  </a:moveTo>
                  <a:lnTo>
                    <a:pt x="0" y="588518"/>
                  </a:lnTo>
                  <a:lnTo>
                    <a:pt x="0" y="667537"/>
                  </a:lnTo>
                  <a:lnTo>
                    <a:pt x="383082" y="858608"/>
                  </a:lnTo>
                  <a:lnTo>
                    <a:pt x="383082" y="724154"/>
                  </a:lnTo>
                  <a:close/>
                </a:path>
                <a:path extrusionOk="0" h="859155" w="383540">
                  <a:moveTo>
                    <a:pt x="383082" y="119113"/>
                  </a:moveTo>
                  <a:lnTo>
                    <a:pt x="301078" y="143878"/>
                  </a:lnTo>
                  <a:lnTo>
                    <a:pt x="301078" y="649859"/>
                  </a:lnTo>
                  <a:lnTo>
                    <a:pt x="383082" y="674624"/>
                  </a:lnTo>
                  <a:lnTo>
                    <a:pt x="383082" y="119113"/>
                  </a:lnTo>
                  <a:close/>
                </a:path>
              </a:pathLst>
            </a:custGeom>
            <a:solidFill>
              <a:srgbClr val="435E2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2" name="Google Shape;5952;p217"/>
            <p:cNvSpPr/>
            <p:nvPr/>
          </p:nvSpPr>
          <p:spPr>
            <a:xfrm>
              <a:off x="8528871" y="768189"/>
              <a:ext cx="381000" cy="269240"/>
            </a:xfrm>
            <a:custGeom>
              <a:rect b="b" l="l" r="r" t="t"/>
              <a:pathLst>
                <a:path extrusionOk="0" h="269240" w="381000">
                  <a:moveTo>
                    <a:pt x="380453" y="0"/>
                  </a:moveTo>
                  <a:lnTo>
                    <a:pt x="0" y="134295"/>
                  </a:lnTo>
                  <a:lnTo>
                    <a:pt x="0" y="268750"/>
                  </a:lnTo>
                  <a:lnTo>
                    <a:pt x="380453" y="79568"/>
                  </a:lnTo>
                  <a:lnTo>
                    <a:pt x="380453" y="0"/>
                  </a:lnTo>
                  <a:close/>
                </a:path>
              </a:pathLst>
            </a:custGeom>
            <a:solidFill>
              <a:srgbClr val="699F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3" name="Google Shape;5953;p217"/>
            <p:cNvSpPr/>
            <p:nvPr/>
          </p:nvSpPr>
          <p:spPr>
            <a:xfrm>
              <a:off x="8221930" y="312777"/>
              <a:ext cx="64769" cy="467359"/>
            </a:xfrm>
            <a:custGeom>
              <a:rect b="b" l="l" r="r" t="t"/>
              <a:pathLst>
                <a:path extrusionOk="0" h="467359" w="64770">
                  <a:moveTo>
                    <a:pt x="64433" y="0"/>
                  </a:moveTo>
                  <a:lnTo>
                    <a:pt x="0" y="24763"/>
                  </a:lnTo>
                  <a:lnTo>
                    <a:pt x="0" y="446997"/>
                  </a:lnTo>
                  <a:lnTo>
                    <a:pt x="64433" y="467047"/>
                  </a:lnTo>
                  <a:lnTo>
                    <a:pt x="64433" y="0"/>
                  </a:lnTo>
                  <a:close/>
                </a:path>
              </a:pathLst>
            </a:custGeom>
            <a:solidFill>
              <a:srgbClr val="435E2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4" name="Google Shape;5954;p217"/>
            <p:cNvSpPr/>
            <p:nvPr/>
          </p:nvSpPr>
          <p:spPr>
            <a:xfrm>
              <a:off x="8528871" y="296262"/>
              <a:ext cx="276860" cy="556895"/>
            </a:xfrm>
            <a:custGeom>
              <a:rect b="b" l="l" r="r" t="t"/>
              <a:pathLst>
                <a:path extrusionOk="0" h="556894" w="276859">
                  <a:moveTo>
                    <a:pt x="0" y="0"/>
                  </a:moveTo>
                  <a:lnTo>
                    <a:pt x="0" y="556688"/>
                  </a:lnTo>
                  <a:lnTo>
                    <a:pt x="276486" y="474133"/>
                  </a:lnTo>
                  <a:lnTo>
                    <a:pt x="276486" y="82555"/>
                  </a:lnTo>
                  <a:lnTo>
                    <a:pt x="0" y="0"/>
                  </a:lnTo>
                  <a:close/>
                </a:path>
              </a:pathLst>
            </a:custGeom>
            <a:solidFill>
              <a:srgbClr val="699F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5" name="Google Shape;5955;p217"/>
            <p:cNvSpPr/>
            <p:nvPr/>
          </p:nvSpPr>
          <p:spPr>
            <a:xfrm>
              <a:off x="7930134" y="125729"/>
              <a:ext cx="1096010" cy="1000125"/>
            </a:xfrm>
            <a:custGeom>
              <a:rect b="b" l="l" r="r" t="t"/>
              <a:pathLst>
                <a:path extrusionOk="0" h="1000125" w="1096009">
                  <a:moveTo>
                    <a:pt x="997585" y="0"/>
                  </a:moveTo>
                  <a:lnTo>
                    <a:pt x="98171" y="0"/>
                  </a:lnTo>
                  <a:lnTo>
                    <a:pt x="59953" y="7713"/>
                  </a:lnTo>
                  <a:lnTo>
                    <a:pt x="28749" y="28749"/>
                  </a:lnTo>
                  <a:lnTo>
                    <a:pt x="7713" y="59953"/>
                  </a:lnTo>
                  <a:lnTo>
                    <a:pt x="0" y="98171"/>
                  </a:lnTo>
                  <a:lnTo>
                    <a:pt x="0" y="901573"/>
                  </a:lnTo>
                  <a:lnTo>
                    <a:pt x="7713" y="939790"/>
                  </a:lnTo>
                  <a:lnTo>
                    <a:pt x="28749" y="970994"/>
                  </a:lnTo>
                  <a:lnTo>
                    <a:pt x="59953" y="992030"/>
                  </a:lnTo>
                  <a:lnTo>
                    <a:pt x="98171" y="999744"/>
                  </a:lnTo>
                  <a:lnTo>
                    <a:pt x="997585"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6" name="Google Shape;5956;p217"/>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34823E"/>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7" name="Google Shape;5957;p217"/>
            <p:cNvSpPr/>
            <p:nvPr/>
          </p:nvSpPr>
          <p:spPr>
            <a:xfrm>
              <a:off x="8145780" y="710232"/>
              <a:ext cx="763905" cy="192405"/>
            </a:xfrm>
            <a:custGeom>
              <a:rect b="b" l="l" r="r" t="t"/>
              <a:pathLst>
                <a:path extrusionOk="0" h="192405" w="763904">
                  <a:moveTo>
                    <a:pt x="383090" y="0"/>
                  </a:moveTo>
                  <a:lnTo>
                    <a:pt x="0" y="56613"/>
                  </a:lnTo>
                  <a:lnTo>
                    <a:pt x="383090" y="192252"/>
                  </a:lnTo>
                  <a:lnTo>
                    <a:pt x="763544" y="57957"/>
                  </a:lnTo>
                  <a:lnTo>
                    <a:pt x="763544" y="56052"/>
                  </a:lnTo>
                  <a:lnTo>
                    <a:pt x="383090" y="0"/>
                  </a:lnTo>
                  <a:close/>
                </a:path>
              </a:pathLst>
            </a:custGeom>
            <a:solidFill>
              <a:srgbClr val="B1CE8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8" name="Google Shape;5958;p217"/>
            <p:cNvSpPr/>
            <p:nvPr/>
          </p:nvSpPr>
          <p:spPr>
            <a:xfrm>
              <a:off x="8286356" y="178333"/>
              <a:ext cx="434975" cy="641985"/>
            </a:xfrm>
            <a:custGeom>
              <a:rect b="b" l="l" r="r" t="t"/>
              <a:pathLst>
                <a:path extrusionOk="0" h="641985" w="434975">
                  <a:moveTo>
                    <a:pt x="434644" y="110845"/>
                  </a:moveTo>
                  <a:lnTo>
                    <a:pt x="148996" y="0"/>
                  </a:lnTo>
                  <a:lnTo>
                    <a:pt x="127698" y="0"/>
                  </a:lnTo>
                  <a:lnTo>
                    <a:pt x="127698" y="162661"/>
                  </a:lnTo>
                  <a:lnTo>
                    <a:pt x="0" y="134454"/>
                  </a:lnTo>
                  <a:lnTo>
                    <a:pt x="0" y="601497"/>
                  </a:lnTo>
                  <a:lnTo>
                    <a:pt x="127698" y="579208"/>
                  </a:lnTo>
                  <a:lnTo>
                    <a:pt x="127698" y="641591"/>
                  </a:lnTo>
                  <a:lnTo>
                    <a:pt x="434644" y="569645"/>
                  </a:lnTo>
                  <a:lnTo>
                    <a:pt x="434644" y="110845"/>
                  </a:lnTo>
                  <a:close/>
                </a:path>
              </a:pathLst>
            </a:custGeom>
            <a:solidFill>
              <a:srgbClr val="699F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9" name="Google Shape;5959;p217"/>
            <p:cNvSpPr/>
            <p:nvPr/>
          </p:nvSpPr>
          <p:spPr>
            <a:xfrm>
              <a:off x="8145780" y="178333"/>
              <a:ext cx="383540" cy="859155"/>
            </a:xfrm>
            <a:custGeom>
              <a:rect b="b" l="l" r="r" t="t"/>
              <a:pathLst>
                <a:path extrusionOk="0" h="859155" w="383540">
                  <a:moveTo>
                    <a:pt x="268274" y="0"/>
                  </a:moveTo>
                  <a:lnTo>
                    <a:pt x="251409" y="0"/>
                  </a:lnTo>
                  <a:lnTo>
                    <a:pt x="179235" y="35369"/>
                  </a:lnTo>
                  <a:lnTo>
                    <a:pt x="179235" y="613295"/>
                  </a:lnTo>
                  <a:lnTo>
                    <a:pt x="268274" y="640422"/>
                  </a:lnTo>
                  <a:lnTo>
                    <a:pt x="268274" y="0"/>
                  </a:lnTo>
                  <a:close/>
                </a:path>
                <a:path extrusionOk="0" h="859155" w="383540">
                  <a:moveTo>
                    <a:pt x="383082" y="724154"/>
                  </a:moveTo>
                  <a:lnTo>
                    <a:pt x="0" y="588518"/>
                  </a:lnTo>
                  <a:lnTo>
                    <a:pt x="0" y="667537"/>
                  </a:lnTo>
                  <a:lnTo>
                    <a:pt x="383082" y="858608"/>
                  </a:lnTo>
                  <a:lnTo>
                    <a:pt x="383082" y="724154"/>
                  </a:lnTo>
                  <a:close/>
                </a:path>
                <a:path extrusionOk="0" h="859155" w="383540">
                  <a:moveTo>
                    <a:pt x="383082" y="119113"/>
                  </a:moveTo>
                  <a:lnTo>
                    <a:pt x="301078" y="143878"/>
                  </a:lnTo>
                  <a:lnTo>
                    <a:pt x="301078" y="649859"/>
                  </a:lnTo>
                  <a:lnTo>
                    <a:pt x="383082" y="674624"/>
                  </a:lnTo>
                  <a:lnTo>
                    <a:pt x="383082" y="119113"/>
                  </a:lnTo>
                  <a:close/>
                </a:path>
              </a:pathLst>
            </a:custGeom>
            <a:solidFill>
              <a:srgbClr val="435E2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60" name="Google Shape;5960;p217"/>
            <p:cNvSpPr/>
            <p:nvPr/>
          </p:nvSpPr>
          <p:spPr>
            <a:xfrm>
              <a:off x="8528871" y="768189"/>
              <a:ext cx="381000" cy="269240"/>
            </a:xfrm>
            <a:custGeom>
              <a:rect b="b" l="l" r="r" t="t"/>
              <a:pathLst>
                <a:path extrusionOk="0" h="269240" w="381000">
                  <a:moveTo>
                    <a:pt x="380453" y="0"/>
                  </a:moveTo>
                  <a:lnTo>
                    <a:pt x="0" y="134295"/>
                  </a:lnTo>
                  <a:lnTo>
                    <a:pt x="0" y="268750"/>
                  </a:lnTo>
                  <a:lnTo>
                    <a:pt x="380453" y="79568"/>
                  </a:lnTo>
                  <a:lnTo>
                    <a:pt x="380453" y="0"/>
                  </a:lnTo>
                  <a:close/>
                </a:path>
              </a:pathLst>
            </a:custGeom>
            <a:solidFill>
              <a:srgbClr val="699F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61" name="Google Shape;5961;p217"/>
            <p:cNvSpPr/>
            <p:nvPr/>
          </p:nvSpPr>
          <p:spPr>
            <a:xfrm>
              <a:off x="8221930" y="312777"/>
              <a:ext cx="64769" cy="467359"/>
            </a:xfrm>
            <a:custGeom>
              <a:rect b="b" l="l" r="r" t="t"/>
              <a:pathLst>
                <a:path extrusionOk="0" h="467359" w="64770">
                  <a:moveTo>
                    <a:pt x="64433" y="0"/>
                  </a:moveTo>
                  <a:lnTo>
                    <a:pt x="0" y="24763"/>
                  </a:lnTo>
                  <a:lnTo>
                    <a:pt x="0" y="446997"/>
                  </a:lnTo>
                  <a:lnTo>
                    <a:pt x="64433" y="467047"/>
                  </a:lnTo>
                  <a:lnTo>
                    <a:pt x="64433" y="0"/>
                  </a:lnTo>
                  <a:close/>
                </a:path>
              </a:pathLst>
            </a:custGeom>
            <a:solidFill>
              <a:srgbClr val="435E2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62" name="Google Shape;5962;p217"/>
            <p:cNvSpPr/>
            <p:nvPr/>
          </p:nvSpPr>
          <p:spPr>
            <a:xfrm>
              <a:off x="8528871" y="296262"/>
              <a:ext cx="276860" cy="556895"/>
            </a:xfrm>
            <a:custGeom>
              <a:rect b="b" l="l" r="r" t="t"/>
              <a:pathLst>
                <a:path extrusionOk="0" h="556894" w="276859">
                  <a:moveTo>
                    <a:pt x="0" y="0"/>
                  </a:moveTo>
                  <a:lnTo>
                    <a:pt x="0" y="556688"/>
                  </a:lnTo>
                  <a:lnTo>
                    <a:pt x="276486" y="474133"/>
                  </a:lnTo>
                  <a:lnTo>
                    <a:pt x="276486" y="82555"/>
                  </a:lnTo>
                  <a:lnTo>
                    <a:pt x="0" y="0"/>
                  </a:lnTo>
                  <a:close/>
                </a:path>
              </a:pathLst>
            </a:custGeom>
            <a:solidFill>
              <a:srgbClr val="699F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963" name="Google Shape;5963;p217"/>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5964" name="Google Shape;5964;p217"/>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8" name="Shape 5968"/>
        <p:cNvGrpSpPr/>
        <p:nvPr/>
      </p:nvGrpSpPr>
      <p:grpSpPr>
        <a:xfrm>
          <a:off x="0" y="0"/>
          <a:ext cx="0" cy="0"/>
          <a:chOff x="0" y="0"/>
          <a:chExt cx="0" cy="0"/>
        </a:xfrm>
      </p:grpSpPr>
      <p:sp>
        <p:nvSpPr>
          <p:cNvPr id="5969" name="Google Shape;5969;p218"/>
          <p:cNvSpPr txBox="1"/>
          <p:nvPr>
            <p:ph type="title"/>
          </p:nvPr>
        </p:nvSpPr>
        <p:spPr>
          <a:xfrm>
            <a:off x="415544" y="139065"/>
            <a:ext cx="42609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Supported AWS Services</a:t>
            </a:r>
            <a:endParaRPr/>
          </a:p>
        </p:txBody>
      </p:sp>
      <p:grpSp>
        <p:nvGrpSpPr>
          <p:cNvPr id="5970" name="Google Shape;5970;p218"/>
          <p:cNvGrpSpPr/>
          <p:nvPr/>
        </p:nvGrpSpPr>
        <p:grpSpPr>
          <a:xfrm>
            <a:off x="7930134" y="125729"/>
            <a:ext cx="1096010" cy="1000125"/>
            <a:chOff x="7930134" y="125729"/>
            <a:chExt cx="1096010" cy="1000125"/>
          </a:xfrm>
        </p:grpSpPr>
        <p:sp>
          <p:nvSpPr>
            <p:cNvPr id="5971" name="Google Shape;5971;p218"/>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34823E"/>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2" name="Google Shape;5972;p218"/>
            <p:cNvSpPr/>
            <p:nvPr/>
          </p:nvSpPr>
          <p:spPr>
            <a:xfrm>
              <a:off x="8145780" y="710232"/>
              <a:ext cx="763905" cy="192405"/>
            </a:xfrm>
            <a:custGeom>
              <a:rect b="b" l="l" r="r" t="t"/>
              <a:pathLst>
                <a:path extrusionOk="0" h="192405" w="763904">
                  <a:moveTo>
                    <a:pt x="383090" y="0"/>
                  </a:moveTo>
                  <a:lnTo>
                    <a:pt x="0" y="56613"/>
                  </a:lnTo>
                  <a:lnTo>
                    <a:pt x="383090" y="192252"/>
                  </a:lnTo>
                  <a:lnTo>
                    <a:pt x="763544" y="57957"/>
                  </a:lnTo>
                  <a:lnTo>
                    <a:pt x="763544" y="56052"/>
                  </a:lnTo>
                  <a:lnTo>
                    <a:pt x="383090" y="0"/>
                  </a:lnTo>
                  <a:close/>
                </a:path>
              </a:pathLst>
            </a:custGeom>
            <a:solidFill>
              <a:srgbClr val="B1CE8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3" name="Google Shape;5973;p218"/>
            <p:cNvSpPr/>
            <p:nvPr/>
          </p:nvSpPr>
          <p:spPr>
            <a:xfrm>
              <a:off x="8286356" y="178333"/>
              <a:ext cx="434975" cy="641985"/>
            </a:xfrm>
            <a:custGeom>
              <a:rect b="b" l="l" r="r" t="t"/>
              <a:pathLst>
                <a:path extrusionOk="0" h="641985" w="434975">
                  <a:moveTo>
                    <a:pt x="434644" y="110845"/>
                  </a:moveTo>
                  <a:lnTo>
                    <a:pt x="148996" y="0"/>
                  </a:lnTo>
                  <a:lnTo>
                    <a:pt x="127698" y="0"/>
                  </a:lnTo>
                  <a:lnTo>
                    <a:pt x="127698" y="162661"/>
                  </a:lnTo>
                  <a:lnTo>
                    <a:pt x="0" y="134454"/>
                  </a:lnTo>
                  <a:lnTo>
                    <a:pt x="0" y="601497"/>
                  </a:lnTo>
                  <a:lnTo>
                    <a:pt x="127698" y="579208"/>
                  </a:lnTo>
                  <a:lnTo>
                    <a:pt x="127698" y="641591"/>
                  </a:lnTo>
                  <a:lnTo>
                    <a:pt x="434644" y="569645"/>
                  </a:lnTo>
                  <a:lnTo>
                    <a:pt x="434644" y="110845"/>
                  </a:lnTo>
                  <a:close/>
                </a:path>
              </a:pathLst>
            </a:custGeom>
            <a:solidFill>
              <a:srgbClr val="699F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4" name="Google Shape;5974;p218"/>
            <p:cNvSpPr/>
            <p:nvPr/>
          </p:nvSpPr>
          <p:spPr>
            <a:xfrm>
              <a:off x="8145780" y="178333"/>
              <a:ext cx="383540" cy="859155"/>
            </a:xfrm>
            <a:custGeom>
              <a:rect b="b" l="l" r="r" t="t"/>
              <a:pathLst>
                <a:path extrusionOk="0" h="859155" w="383540">
                  <a:moveTo>
                    <a:pt x="268274" y="0"/>
                  </a:moveTo>
                  <a:lnTo>
                    <a:pt x="251409" y="0"/>
                  </a:lnTo>
                  <a:lnTo>
                    <a:pt x="179235" y="35369"/>
                  </a:lnTo>
                  <a:lnTo>
                    <a:pt x="179235" y="613295"/>
                  </a:lnTo>
                  <a:lnTo>
                    <a:pt x="268274" y="640422"/>
                  </a:lnTo>
                  <a:lnTo>
                    <a:pt x="268274" y="0"/>
                  </a:lnTo>
                  <a:close/>
                </a:path>
                <a:path extrusionOk="0" h="859155" w="383540">
                  <a:moveTo>
                    <a:pt x="383082" y="724154"/>
                  </a:moveTo>
                  <a:lnTo>
                    <a:pt x="0" y="588518"/>
                  </a:lnTo>
                  <a:lnTo>
                    <a:pt x="0" y="667537"/>
                  </a:lnTo>
                  <a:lnTo>
                    <a:pt x="383082" y="858608"/>
                  </a:lnTo>
                  <a:lnTo>
                    <a:pt x="383082" y="724154"/>
                  </a:lnTo>
                  <a:close/>
                </a:path>
                <a:path extrusionOk="0" h="859155" w="383540">
                  <a:moveTo>
                    <a:pt x="383082" y="119113"/>
                  </a:moveTo>
                  <a:lnTo>
                    <a:pt x="301078" y="143878"/>
                  </a:lnTo>
                  <a:lnTo>
                    <a:pt x="301078" y="649859"/>
                  </a:lnTo>
                  <a:lnTo>
                    <a:pt x="383082" y="674624"/>
                  </a:lnTo>
                  <a:lnTo>
                    <a:pt x="383082" y="119113"/>
                  </a:lnTo>
                  <a:close/>
                </a:path>
              </a:pathLst>
            </a:custGeom>
            <a:solidFill>
              <a:srgbClr val="435E2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5" name="Google Shape;5975;p218"/>
            <p:cNvSpPr/>
            <p:nvPr/>
          </p:nvSpPr>
          <p:spPr>
            <a:xfrm>
              <a:off x="8528871" y="768189"/>
              <a:ext cx="381000" cy="269240"/>
            </a:xfrm>
            <a:custGeom>
              <a:rect b="b" l="l" r="r" t="t"/>
              <a:pathLst>
                <a:path extrusionOk="0" h="269240" w="381000">
                  <a:moveTo>
                    <a:pt x="380453" y="0"/>
                  </a:moveTo>
                  <a:lnTo>
                    <a:pt x="0" y="134295"/>
                  </a:lnTo>
                  <a:lnTo>
                    <a:pt x="0" y="268750"/>
                  </a:lnTo>
                  <a:lnTo>
                    <a:pt x="380453" y="79568"/>
                  </a:lnTo>
                  <a:lnTo>
                    <a:pt x="380453" y="0"/>
                  </a:lnTo>
                  <a:close/>
                </a:path>
              </a:pathLst>
            </a:custGeom>
            <a:solidFill>
              <a:srgbClr val="699F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6" name="Google Shape;5976;p218"/>
            <p:cNvSpPr/>
            <p:nvPr/>
          </p:nvSpPr>
          <p:spPr>
            <a:xfrm>
              <a:off x="8221930" y="312777"/>
              <a:ext cx="64769" cy="467359"/>
            </a:xfrm>
            <a:custGeom>
              <a:rect b="b" l="l" r="r" t="t"/>
              <a:pathLst>
                <a:path extrusionOk="0" h="467359" w="64770">
                  <a:moveTo>
                    <a:pt x="64433" y="0"/>
                  </a:moveTo>
                  <a:lnTo>
                    <a:pt x="0" y="24763"/>
                  </a:lnTo>
                  <a:lnTo>
                    <a:pt x="0" y="446997"/>
                  </a:lnTo>
                  <a:lnTo>
                    <a:pt x="64433" y="467047"/>
                  </a:lnTo>
                  <a:lnTo>
                    <a:pt x="64433" y="0"/>
                  </a:lnTo>
                  <a:close/>
                </a:path>
              </a:pathLst>
            </a:custGeom>
            <a:solidFill>
              <a:srgbClr val="435E2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7" name="Google Shape;5977;p218"/>
            <p:cNvSpPr/>
            <p:nvPr/>
          </p:nvSpPr>
          <p:spPr>
            <a:xfrm>
              <a:off x="8528871" y="296262"/>
              <a:ext cx="276860" cy="556895"/>
            </a:xfrm>
            <a:custGeom>
              <a:rect b="b" l="l" r="r" t="t"/>
              <a:pathLst>
                <a:path extrusionOk="0" h="556894" w="276859">
                  <a:moveTo>
                    <a:pt x="0" y="0"/>
                  </a:moveTo>
                  <a:lnTo>
                    <a:pt x="0" y="556688"/>
                  </a:lnTo>
                  <a:lnTo>
                    <a:pt x="276486" y="474133"/>
                  </a:lnTo>
                  <a:lnTo>
                    <a:pt x="276486" y="82555"/>
                  </a:lnTo>
                  <a:lnTo>
                    <a:pt x="0" y="0"/>
                  </a:lnTo>
                  <a:close/>
                </a:path>
              </a:pathLst>
            </a:custGeom>
            <a:solidFill>
              <a:srgbClr val="699F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978" name="Google Shape;5978;p218"/>
          <p:cNvSpPr/>
          <p:nvPr/>
        </p:nvSpPr>
        <p:spPr>
          <a:xfrm>
            <a:off x="2167453" y="3807307"/>
            <a:ext cx="377330" cy="36352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9" name="Google Shape;5979;p218"/>
          <p:cNvSpPr txBox="1"/>
          <p:nvPr/>
        </p:nvSpPr>
        <p:spPr>
          <a:xfrm>
            <a:off x="2043810" y="4217009"/>
            <a:ext cx="73342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Auto Scaling</a:t>
            </a:r>
            <a:endParaRPr sz="1000">
              <a:solidFill>
                <a:schemeClr val="dk1"/>
              </a:solidFill>
              <a:latin typeface="Arial"/>
              <a:ea typeface="Arial"/>
              <a:cs typeface="Arial"/>
              <a:sym typeface="Arial"/>
            </a:endParaRPr>
          </a:p>
        </p:txBody>
      </p:sp>
      <p:sp>
        <p:nvSpPr>
          <p:cNvPr id="5980" name="Google Shape;5980;p218"/>
          <p:cNvSpPr/>
          <p:nvPr/>
        </p:nvSpPr>
        <p:spPr>
          <a:xfrm>
            <a:off x="1227111" y="3006884"/>
            <a:ext cx="349936" cy="41752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81" name="Google Shape;5981;p218"/>
          <p:cNvSpPr txBox="1"/>
          <p:nvPr/>
        </p:nvSpPr>
        <p:spPr>
          <a:xfrm>
            <a:off x="1076350" y="3464178"/>
            <a:ext cx="650240" cy="330200"/>
          </a:xfrm>
          <a:prstGeom prst="rect">
            <a:avLst/>
          </a:prstGeom>
          <a:noFill/>
          <a:ln>
            <a:noFill/>
          </a:ln>
        </p:spPr>
        <p:txBody>
          <a:bodyPr anchorCtr="0" anchor="t" bIns="0" lIns="0" spcFirstLastPara="1" rIns="0" wrap="square" tIns="12050">
            <a:spAutoFit/>
          </a:bodyPr>
          <a:lstStyle/>
          <a:p>
            <a:pPr indent="80645" lvl="0" marL="12700" marR="5080" rtl="0" algn="l">
              <a:lnSpc>
                <a:spcPct val="100000"/>
              </a:lnSpc>
              <a:spcBef>
                <a:spcPts val="0"/>
              </a:spcBef>
              <a:spcAft>
                <a:spcPts val="0"/>
              </a:spcAft>
              <a:buNone/>
            </a:pPr>
            <a:r>
              <a:rPr lang="en-US" sz="1000">
                <a:solidFill>
                  <a:srgbClr val="464646"/>
                </a:solidFill>
                <a:latin typeface="Arial"/>
                <a:ea typeface="Arial"/>
                <a:cs typeface="Arial"/>
                <a:sym typeface="Arial"/>
              </a:rPr>
              <a:t>Amazon  CloudFront</a:t>
            </a:r>
            <a:endParaRPr sz="1000">
              <a:solidFill>
                <a:schemeClr val="dk1"/>
              </a:solidFill>
              <a:latin typeface="Arial"/>
              <a:ea typeface="Arial"/>
              <a:cs typeface="Arial"/>
              <a:sym typeface="Arial"/>
            </a:endParaRPr>
          </a:p>
        </p:txBody>
      </p:sp>
      <p:grpSp>
        <p:nvGrpSpPr>
          <p:cNvPr id="5982" name="Google Shape;5982;p218"/>
          <p:cNvGrpSpPr/>
          <p:nvPr/>
        </p:nvGrpSpPr>
        <p:grpSpPr>
          <a:xfrm>
            <a:off x="871727" y="1583436"/>
            <a:ext cx="7724140" cy="2967609"/>
            <a:chOff x="871727" y="1583436"/>
            <a:chExt cx="7724140" cy="2967609"/>
          </a:xfrm>
        </p:grpSpPr>
        <p:sp>
          <p:nvSpPr>
            <p:cNvPr id="5983" name="Google Shape;5983;p218"/>
            <p:cNvSpPr/>
            <p:nvPr/>
          </p:nvSpPr>
          <p:spPr>
            <a:xfrm>
              <a:off x="871727" y="2019300"/>
              <a:ext cx="7724140" cy="2531745"/>
            </a:xfrm>
            <a:custGeom>
              <a:rect b="b" l="l" r="r" t="t"/>
              <a:pathLst>
                <a:path extrusionOk="0" h="2531745" w="7724140">
                  <a:moveTo>
                    <a:pt x="0" y="248538"/>
                  </a:moveTo>
                  <a:lnTo>
                    <a:pt x="4003" y="203857"/>
                  </a:lnTo>
                  <a:lnTo>
                    <a:pt x="15547" y="161806"/>
                  </a:lnTo>
                  <a:lnTo>
                    <a:pt x="33930" y="123086"/>
                  </a:lnTo>
                  <a:lnTo>
                    <a:pt x="58448" y="88399"/>
                  </a:lnTo>
                  <a:lnTo>
                    <a:pt x="88402" y="58445"/>
                  </a:lnTo>
                  <a:lnTo>
                    <a:pt x="123088" y="33927"/>
                  </a:lnTo>
                  <a:lnTo>
                    <a:pt x="161805" y="15546"/>
                  </a:lnTo>
                  <a:lnTo>
                    <a:pt x="203852" y="4003"/>
                  </a:lnTo>
                  <a:lnTo>
                    <a:pt x="248526" y="0"/>
                  </a:lnTo>
                  <a:lnTo>
                    <a:pt x="7475093" y="0"/>
                  </a:lnTo>
                  <a:lnTo>
                    <a:pt x="7519774" y="4003"/>
                  </a:lnTo>
                  <a:lnTo>
                    <a:pt x="7561825" y="15546"/>
                  </a:lnTo>
                  <a:lnTo>
                    <a:pt x="7600545" y="33927"/>
                  </a:lnTo>
                  <a:lnTo>
                    <a:pt x="7635232" y="58445"/>
                  </a:lnTo>
                  <a:lnTo>
                    <a:pt x="7665186" y="88399"/>
                  </a:lnTo>
                  <a:lnTo>
                    <a:pt x="7689704" y="123086"/>
                  </a:lnTo>
                  <a:lnTo>
                    <a:pt x="7708085" y="161806"/>
                  </a:lnTo>
                  <a:lnTo>
                    <a:pt x="7719628" y="203857"/>
                  </a:lnTo>
                  <a:lnTo>
                    <a:pt x="7723632" y="248538"/>
                  </a:lnTo>
                  <a:lnTo>
                    <a:pt x="7723632" y="2282837"/>
                  </a:lnTo>
                  <a:lnTo>
                    <a:pt x="7719628" y="2327511"/>
                  </a:lnTo>
                  <a:lnTo>
                    <a:pt x="7708085" y="2369558"/>
                  </a:lnTo>
                  <a:lnTo>
                    <a:pt x="7689704" y="2408275"/>
                  </a:lnTo>
                  <a:lnTo>
                    <a:pt x="7665186" y="2442961"/>
                  </a:lnTo>
                  <a:lnTo>
                    <a:pt x="7635232" y="2472915"/>
                  </a:lnTo>
                  <a:lnTo>
                    <a:pt x="7600545" y="2497433"/>
                  </a:lnTo>
                  <a:lnTo>
                    <a:pt x="7561825" y="2515816"/>
                  </a:lnTo>
                  <a:lnTo>
                    <a:pt x="7519774" y="2527360"/>
                  </a:lnTo>
                  <a:lnTo>
                    <a:pt x="7475093" y="2531364"/>
                  </a:lnTo>
                  <a:lnTo>
                    <a:pt x="248526" y="2531364"/>
                  </a:lnTo>
                  <a:lnTo>
                    <a:pt x="203852" y="2527360"/>
                  </a:lnTo>
                  <a:lnTo>
                    <a:pt x="161805" y="2515816"/>
                  </a:lnTo>
                  <a:lnTo>
                    <a:pt x="123088" y="2497433"/>
                  </a:lnTo>
                  <a:lnTo>
                    <a:pt x="88402" y="2472915"/>
                  </a:lnTo>
                  <a:lnTo>
                    <a:pt x="58448" y="2442961"/>
                  </a:lnTo>
                  <a:lnTo>
                    <a:pt x="33930" y="2408275"/>
                  </a:lnTo>
                  <a:lnTo>
                    <a:pt x="15547" y="2369558"/>
                  </a:lnTo>
                  <a:lnTo>
                    <a:pt x="4003" y="2327511"/>
                  </a:lnTo>
                  <a:lnTo>
                    <a:pt x="0" y="2282837"/>
                  </a:lnTo>
                  <a:lnTo>
                    <a:pt x="0" y="248538"/>
                  </a:lnTo>
                  <a:close/>
                </a:path>
              </a:pathLst>
            </a:custGeom>
            <a:noFill/>
            <a:ln cap="flat" cmpd="sng" w="9525">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84" name="Google Shape;5984;p218"/>
            <p:cNvSpPr/>
            <p:nvPr/>
          </p:nvSpPr>
          <p:spPr>
            <a:xfrm>
              <a:off x="1211579" y="1583436"/>
              <a:ext cx="603504" cy="60350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85" name="Google Shape;5985;p218"/>
            <p:cNvSpPr/>
            <p:nvPr/>
          </p:nvSpPr>
          <p:spPr>
            <a:xfrm>
              <a:off x="5145322" y="3775014"/>
              <a:ext cx="340779" cy="409856"/>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986" name="Google Shape;5986;p218"/>
          <p:cNvSpPr txBox="1"/>
          <p:nvPr/>
        </p:nvSpPr>
        <p:spPr>
          <a:xfrm>
            <a:off x="3754373" y="1247393"/>
            <a:ext cx="121729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Amazon CloudWatch</a:t>
            </a:r>
            <a:endParaRPr sz="1000">
              <a:solidFill>
                <a:schemeClr val="dk1"/>
              </a:solidFill>
              <a:latin typeface="Arial"/>
              <a:ea typeface="Arial"/>
              <a:cs typeface="Arial"/>
              <a:sym typeface="Arial"/>
            </a:endParaRPr>
          </a:p>
        </p:txBody>
      </p:sp>
      <p:sp>
        <p:nvSpPr>
          <p:cNvPr id="5987" name="Google Shape;5987;p218"/>
          <p:cNvSpPr txBox="1"/>
          <p:nvPr/>
        </p:nvSpPr>
        <p:spPr>
          <a:xfrm>
            <a:off x="4991861" y="4192015"/>
            <a:ext cx="756285" cy="330200"/>
          </a:xfrm>
          <a:prstGeom prst="rect">
            <a:avLst/>
          </a:prstGeom>
          <a:noFill/>
          <a:ln>
            <a:noFill/>
          </a:ln>
        </p:spPr>
        <p:txBody>
          <a:bodyPr anchorCtr="0" anchor="t" bIns="0" lIns="0" spcFirstLastPara="1" rIns="0" wrap="square" tIns="12050">
            <a:spAutoFit/>
          </a:bodyPr>
          <a:lstStyle/>
          <a:p>
            <a:pPr indent="0" lvl="0" marL="0" marR="0" rtl="0" algn="ctr">
              <a:lnSpc>
                <a:spcPct val="100000"/>
              </a:lnSpc>
              <a:spcBef>
                <a:spcPts val="0"/>
              </a:spcBef>
              <a:spcAft>
                <a:spcPts val="0"/>
              </a:spcAft>
              <a:buNone/>
            </a:pPr>
            <a:r>
              <a:rPr lang="en-US" sz="1000">
                <a:solidFill>
                  <a:srgbClr val="464646"/>
                </a:solidFill>
                <a:latin typeface="Arial"/>
                <a:ea typeface="Arial"/>
                <a:cs typeface="Arial"/>
                <a:sym typeface="Arial"/>
              </a:rPr>
              <a:t>Amazon</a:t>
            </a:r>
            <a:endParaRPr sz="1000">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lang="en-US" sz="1000">
                <a:solidFill>
                  <a:srgbClr val="464646"/>
                </a:solidFill>
                <a:latin typeface="Arial"/>
                <a:ea typeface="Arial"/>
                <a:cs typeface="Arial"/>
                <a:sym typeface="Arial"/>
              </a:rPr>
              <a:t>CloudSearch</a:t>
            </a:r>
            <a:endParaRPr sz="1000">
              <a:solidFill>
                <a:schemeClr val="dk1"/>
              </a:solidFill>
              <a:latin typeface="Arial"/>
              <a:ea typeface="Arial"/>
              <a:cs typeface="Arial"/>
              <a:sym typeface="Arial"/>
            </a:endParaRPr>
          </a:p>
        </p:txBody>
      </p:sp>
      <p:sp>
        <p:nvSpPr>
          <p:cNvPr id="5988" name="Google Shape;5988;p218"/>
          <p:cNvSpPr/>
          <p:nvPr/>
        </p:nvSpPr>
        <p:spPr>
          <a:xfrm>
            <a:off x="6908394" y="2170279"/>
            <a:ext cx="353362" cy="393036"/>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89" name="Google Shape;5989;p218"/>
          <p:cNvSpPr txBox="1"/>
          <p:nvPr/>
        </p:nvSpPr>
        <p:spPr>
          <a:xfrm>
            <a:off x="6783705" y="2616453"/>
            <a:ext cx="670560" cy="330200"/>
          </a:xfrm>
          <a:prstGeom prst="rect">
            <a:avLst/>
          </a:prstGeom>
          <a:noFill/>
          <a:ln>
            <a:noFill/>
          </a:ln>
        </p:spPr>
        <p:txBody>
          <a:bodyPr anchorCtr="0" anchor="t" bIns="0" lIns="0" spcFirstLastPara="1" rIns="0" wrap="square" tIns="12050">
            <a:spAutoFit/>
          </a:bodyPr>
          <a:lstStyle/>
          <a:p>
            <a:pPr indent="89535" lvl="0" marL="12700" marR="5080" rtl="0" algn="l">
              <a:lnSpc>
                <a:spcPct val="100000"/>
              </a:lnSpc>
              <a:spcBef>
                <a:spcPts val="0"/>
              </a:spcBef>
              <a:spcAft>
                <a:spcPts val="0"/>
              </a:spcAft>
              <a:buNone/>
            </a:pPr>
            <a:r>
              <a:rPr lang="en-US" sz="1000">
                <a:solidFill>
                  <a:srgbClr val="464646"/>
                </a:solidFill>
                <a:latin typeface="Arial"/>
                <a:ea typeface="Arial"/>
                <a:cs typeface="Arial"/>
                <a:sym typeface="Arial"/>
              </a:rPr>
              <a:t>Amazon  DynamoDB</a:t>
            </a:r>
            <a:endParaRPr sz="1000">
              <a:solidFill>
                <a:schemeClr val="dk1"/>
              </a:solidFill>
              <a:latin typeface="Arial"/>
              <a:ea typeface="Arial"/>
              <a:cs typeface="Arial"/>
              <a:sym typeface="Arial"/>
            </a:endParaRPr>
          </a:p>
        </p:txBody>
      </p:sp>
      <p:grpSp>
        <p:nvGrpSpPr>
          <p:cNvPr id="5990" name="Google Shape;5990;p218"/>
          <p:cNvGrpSpPr/>
          <p:nvPr/>
        </p:nvGrpSpPr>
        <p:grpSpPr>
          <a:xfrm>
            <a:off x="1291388" y="3031271"/>
            <a:ext cx="6957870" cy="1164284"/>
            <a:chOff x="1291388" y="3031271"/>
            <a:chExt cx="6957870" cy="1164284"/>
          </a:xfrm>
        </p:grpSpPr>
        <p:sp>
          <p:nvSpPr>
            <p:cNvPr id="5991" name="Google Shape;5991;p218"/>
            <p:cNvSpPr/>
            <p:nvPr/>
          </p:nvSpPr>
          <p:spPr>
            <a:xfrm>
              <a:off x="2199415" y="3031271"/>
              <a:ext cx="327128" cy="39163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2" name="Google Shape;5992;p218"/>
            <p:cNvSpPr/>
            <p:nvPr/>
          </p:nvSpPr>
          <p:spPr>
            <a:xfrm>
              <a:off x="7886854" y="3755166"/>
              <a:ext cx="362404" cy="440389"/>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3" name="Google Shape;5993;p218"/>
            <p:cNvSpPr/>
            <p:nvPr/>
          </p:nvSpPr>
          <p:spPr>
            <a:xfrm>
              <a:off x="1291388" y="3823891"/>
              <a:ext cx="253386" cy="354741"/>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994" name="Google Shape;5994;p218"/>
          <p:cNvSpPr txBox="1"/>
          <p:nvPr/>
        </p:nvSpPr>
        <p:spPr>
          <a:xfrm>
            <a:off x="1985517" y="3464178"/>
            <a:ext cx="76962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Amazon EC2</a:t>
            </a:r>
            <a:endParaRPr sz="1000">
              <a:solidFill>
                <a:schemeClr val="dk1"/>
              </a:solidFill>
              <a:latin typeface="Arial"/>
              <a:ea typeface="Arial"/>
              <a:cs typeface="Arial"/>
              <a:sym typeface="Arial"/>
            </a:endParaRPr>
          </a:p>
        </p:txBody>
      </p:sp>
      <p:sp>
        <p:nvSpPr>
          <p:cNvPr id="5995" name="Google Shape;5995;p218"/>
          <p:cNvSpPr txBox="1"/>
          <p:nvPr/>
        </p:nvSpPr>
        <p:spPr>
          <a:xfrm>
            <a:off x="1050747" y="4221886"/>
            <a:ext cx="77597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Amazon EBS</a:t>
            </a:r>
            <a:endParaRPr sz="1000">
              <a:solidFill>
                <a:schemeClr val="dk1"/>
              </a:solidFill>
              <a:latin typeface="Arial"/>
              <a:ea typeface="Arial"/>
              <a:cs typeface="Arial"/>
              <a:sym typeface="Arial"/>
            </a:endParaRPr>
          </a:p>
        </p:txBody>
      </p:sp>
      <p:sp>
        <p:nvSpPr>
          <p:cNvPr id="5996" name="Google Shape;5996;p218"/>
          <p:cNvSpPr txBox="1"/>
          <p:nvPr/>
        </p:nvSpPr>
        <p:spPr>
          <a:xfrm>
            <a:off x="3961638" y="2605277"/>
            <a:ext cx="714375" cy="330200"/>
          </a:xfrm>
          <a:prstGeom prst="rect">
            <a:avLst/>
          </a:prstGeom>
          <a:noFill/>
          <a:ln>
            <a:noFill/>
          </a:ln>
        </p:spPr>
        <p:txBody>
          <a:bodyPr anchorCtr="0" anchor="t" bIns="0" lIns="0" spcFirstLastPara="1" rIns="0" wrap="square" tIns="12050">
            <a:spAutoFit/>
          </a:bodyPr>
          <a:lstStyle/>
          <a:p>
            <a:pPr indent="-67310" lvl="0" marL="79375" marR="5080" rtl="0" algn="l">
              <a:lnSpc>
                <a:spcPct val="100000"/>
              </a:lnSpc>
              <a:spcBef>
                <a:spcPts val="0"/>
              </a:spcBef>
              <a:spcAft>
                <a:spcPts val="0"/>
              </a:spcAft>
              <a:buNone/>
            </a:pPr>
            <a:r>
              <a:rPr lang="en-US" sz="1000">
                <a:solidFill>
                  <a:srgbClr val="464646"/>
                </a:solidFill>
                <a:latin typeface="Arial"/>
                <a:ea typeface="Arial"/>
                <a:cs typeface="Arial"/>
                <a:sym typeface="Arial"/>
              </a:rPr>
              <a:t>Elastic Load  Balancing</a:t>
            </a:r>
            <a:endParaRPr sz="1000">
              <a:solidFill>
                <a:schemeClr val="dk1"/>
              </a:solidFill>
              <a:latin typeface="Arial"/>
              <a:ea typeface="Arial"/>
              <a:cs typeface="Arial"/>
              <a:sym typeface="Arial"/>
            </a:endParaRPr>
          </a:p>
        </p:txBody>
      </p:sp>
      <p:sp>
        <p:nvSpPr>
          <p:cNvPr id="5997" name="Google Shape;5997;p218"/>
          <p:cNvSpPr/>
          <p:nvPr/>
        </p:nvSpPr>
        <p:spPr>
          <a:xfrm>
            <a:off x="4171664" y="3768883"/>
            <a:ext cx="355711" cy="431244"/>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8" name="Google Shape;5998;p218"/>
          <p:cNvSpPr txBox="1"/>
          <p:nvPr/>
        </p:nvSpPr>
        <p:spPr>
          <a:xfrm>
            <a:off x="3960621" y="4211218"/>
            <a:ext cx="80454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Amazon EMR</a:t>
            </a:r>
            <a:endParaRPr sz="1000">
              <a:solidFill>
                <a:schemeClr val="dk1"/>
              </a:solidFill>
              <a:latin typeface="Arial"/>
              <a:ea typeface="Arial"/>
              <a:cs typeface="Arial"/>
              <a:sym typeface="Arial"/>
            </a:endParaRPr>
          </a:p>
        </p:txBody>
      </p:sp>
      <p:sp>
        <p:nvSpPr>
          <p:cNvPr id="5999" name="Google Shape;5999;p218"/>
          <p:cNvSpPr txBox="1"/>
          <p:nvPr/>
        </p:nvSpPr>
        <p:spPr>
          <a:xfrm>
            <a:off x="2866135" y="3461130"/>
            <a:ext cx="92964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Amazon Kinesis</a:t>
            </a:r>
            <a:endParaRPr sz="1000">
              <a:solidFill>
                <a:schemeClr val="dk1"/>
              </a:solidFill>
              <a:latin typeface="Arial"/>
              <a:ea typeface="Arial"/>
              <a:cs typeface="Arial"/>
              <a:sym typeface="Arial"/>
            </a:endParaRPr>
          </a:p>
        </p:txBody>
      </p:sp>
      <p:grpSp>
        <p:nvGrpSpPr>
          <p:cNvPr id="6000" name="Google Shape;6000;p218"/>
          <p:cNvGrpSpPr/>
          <p:nvPr/>
        </p:nvGrpSpPr>
        <p:grpSpPr>
          <a:xfrm>
            <a:off x="3127248" y="2987026"/>
            <a:ext cx="1352397" cy="420705"/>
            <a:chOff x="3127248" y="2987026"/>
            <a:chExt cx="1352397" cy="420705"/>
          </a:xfrm>
        </p:grpSpPr>
        <p:sp>
          <p:nvSpPr>
            <p:cNvPr id="6001" name="Google Shape;6001;p218"/>
            <p:cNvSpPr/>
            <p:nvPr/>
          </p:nvSpPr>
          <p:spPr>
            <a:xfrm>
              <a:off x="3127248" y="3258137"/>
              <a:ext cx="351155" cy="86995"/>
            </a:xfrm>
            <a:custGeom>
              <a:rect b="b" l="l" r="r" t="t"/>
              <a:pathLst>
                <a:path extrusionOk="0" h="86995" w="351154">
                  <a:moveTo>
                    <a:pt x="175284" y="0"/>
                  </a:moveTo>
                  <a:lnTo>
                    <a:pt x="0" y="25446"/>
                  </a:lnTo>
                  <a:lnTo>
                    <a:pt x="175724" y="86858"/>
                  </a:lnTo>
                  <a:lnTo>
                    <a:pt x="351009" y="25446"/>
                  </a:lnTo>
                  <a:lnTo>
                    <a:pt x="175284" y="0"/>
                  </a:lnTo>
                  <a:close/>
                </a:path>
              </a:pathLst>
            </a:custGeom>
            <a:solidFill>
              <a:srgbClr val="F8B58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2" name="Google Shape;6002;p218"/>
            <p:cNvSpPr/>
            <p:nvPr/>
          </p:nvSpPr>
          <p:spPr>
            <a:xfrm>
              <a:off x="3302965" y="3054591"/>
              <a:ext cx="158115" cy="142240"/>
            </a:xfrm>
            <a:custGeom>
              <a:rect b="b" l="l" r="r" t="t"/>
              <a:pathLst>
                <a:path extrusionOk="0" h="142239" w="158114">
                  <a:moveTo>
                    <a:pt x="157670" y="36842"/>
                  </a:moveTo>
                  <a:lnTo>
                    <a:pt x="116713" y="44310"/>
                  </a:lnTo>
                  <a:lnTo>
                    <a:pt x="116713" y="50888"/>
                  </a:lnTo>
                  <a:lnTo>
                    <a:pt x="65620" y="59664"/>
                  </a:lnTo>
                  <a:lnTo>
                    <a:pt x="65620" y="0"/>
                  </a:lnTo>
                  <a:lnTo>
                    <a:pt x="0" y="19304"/>
                  </a:lnTo>
                  <a:lnTo>
                    <a:pt x="0" y="142138"/>
                  </a:lnTo>
                  <a:lnTo>
                    <a:pt x="65620" y="142138"/>
                  </a:lnTo>
                  <a:lnTo>
                    <a:pt x="116713" y="142138"/>
                  </a:lnTo>
                  <a:lnTo>
                    <a:pt x="157670" y="142138"/>
                  </a:lnTo>
                  <a:lnTo>
                    <a:pt x="157670" y="36842"/>
                  </a:lnTo>
                  <a:close/>
                </a:path>
              </a:pathLst>
            </a:custGeom>
            <a:solidFill>
              <a:srgbClr val="97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3" name="Google Shape;6003;p218"/>
            <p:cNvSpPr/>
            <p:nvPr/>
          </p:nvSpPr>
          <p:spPr>
            <a:xfrm>
              <a:off x="3302965" y="2987027"/>
              <a:ext cx="175895" cy="210185"/>
            </a:xfrm>
            <a:custGeom>
              <a:rect b="b" l="l" r="r" t="t"/>
              <a:pathLst>
                <a:path extrusionOk="0" h="210185" w="175895">
                  <a:moveTo>
                    <a:pt x="34798" y="16675"/>
                  </a:moveTo>
                  <a:lnTo>
                    <a:pt x="0" y="0"/>
                  </a:lnTo>
                  <a:lnTo>
                    <a:pt x="0" y="209702"/>
                  </a:lnTo>
                  <a:lnTo>
                    <a:pt x="34798" y="209702"/>
                  </a:lnTo>
                  <a:lnTo>
                    <a:pt x="34798" y="16675"/>
                  </a:lnTo>
                  <a:close/>
                </a:path>
                <a:path extrusionOk="0" h="210185" w="175895">
                  <a:moveTo>
                    <a:pt x="92494" y="78536"/>
                  </a:moveTo>
                  <a:lnTo>
                    <a:pt x="65620" y="67564"/>
                  </a:lnTo>
                  <a:lnTo>
                    <a:pt x="65620" y="209702"/>
                  </a:lnTo>
                  <a:lnTo>
                    <a:pt x="92494" y="209702"/>
                  </a:lnTo>
                  <a:lnTo>
                    <a:pt x="92494" y="78536"/>
                  </a:lnTo>
                  <a:close/>
                </a:path>
                <a:path extrusionOk="0" h="210185" w="175895">
                  <a:moveTo>
                    <a:pt x="136969" y="124587"/>
                  </a:moveTo>
                  <a:lnTo>
                    <a:pt x="116713" y="118452"/>
                  </a:lnTo>
                  <a:lnTo>
                    <a:pt x="116713" y="209702"/>
                  </a:lnTo>
                  <a:lnTo>
                    <a:pt x="136969" y="209702"/>
                  </a:lnTo>
                  <a:lnTo>
                    <a:pt x="136969" y="124587"/>
                  </a:lnTo>
                  <a:close/>
                </a:path>
                <a:path extrusionOk="0" h="210185" w="175895">
                  <a:moveTo>
                    <a:pt x="175285" y="111429"/>
                  </a:moveTo>
                  <a:lnTo>
                    <a:pt x="157670" y="104406"/>
                  </a:lnTo>
                  <a:lnTo>
                    <a:pt x="157670" y="209702"/>
                  </a:lnTo>
                  <a:lnTo>
                    <a:pt x="175285" y="209702"/>
                  </a:lnTo>
                  <a:lnTo>
                    <a:pt x="175285" y="111429"/>
                  </a:lnTo>
                  <a:close/>
                </a:path>
              </a:pathLst>
            </a:custGeom>
            <a:solidFill>
              <a:srgbClr val="F373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4" name="Google Shape;6004;p218"/>
            <p:cNvSpPr/>
            <p:nvPr/>
          </p:nvSpPr>
          <p:spPr>
            <a:xfrm>
              <a:off x="3127248" y="3221284"/>
              <a:ext cx="351009" cy="186447"/>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5" name="Google Shape;6005;p218"/>
            <p:cNvSpPr/>
            <p:nvPr/>
          </p:nvSpPr>
          <p:spPr>
            <a:xfrm>
              <a:off x="3127248" y="2987026"/>
              <a:ext cx="175895" cy="210185"/>
            </a:xfrm>
            <a:custGeom>
              <a:rect b="b" l="l" r="r" t="t"/>
              <a:pathLst>
                <a:path extrusionOk="0" h="210185" w="175895">
                  <a:moveTo>
                    <a:pt x="175724" y="0"/>
                  </a:moveTo>
                  <a:lnTo>
                    <a:pt x="0" y="86420"/>
                  </a:lnTo>
                  <a:lnTo>
                    <a:pt x="0" y="209693"/>
                  </a:lnTo>
                  <a:lnTo>
                    <a:pt x="175724" y="209693"/>
                  </a:lnTo>
                  <a:lnTo>
                    <a:pt x="175724" y="0"/>
                  </a:lnTo>
                  <a:close/>
                </a:path>
              </a:pathLst>
            </a:custGeom>
            <a:solidFill>
              <a:srgbClr val="97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6" name="Google Shape;6006;p218"/>
            <p:cNvSpPr/>
            <p:nvPr/>
          </p:nvSpPr>
          <p:spPr>
            <a:xfrm>
              <a:off x="3127248" y="3214266"/>
              <a:ext cx="350520" cy="24765"/>
            </a:xfrm>
            <a:custGeom>
              <a:rect b="b" l="l" r="r" t="t"/>
              <a:pathLst>
                <a:path extrusionOk="0" h="24764" w="350520">
                  <a:moveTo>
                    <a:pt x="174844" y="0"/>
                  </a:moveTo>
                  <a:lnTo>
                    <a:pt x="0" y="7017"/>
                  </a:lnTo>
                  <a:lnTo>
                    <a:pt x="174844" y="24570"/>
                  </a:lnTo>
                  <a:lnTo>
                    <a:pt x="350129" y="7017"/>
                  </a:lnTo>
                  <a:lnTo>
                    <a:pt x="174844" y="0"/>
                  </a:lnTo>
                  <a:close/>
                </a:path>
              </a:pathLst>
            </a:custGeom>
            <a:solidFill>
              <a:srgbClr val="F8B58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7" name="Google Shape;6007;p218"/>
            <p:cNvSpPr/>
            <p:nvPr/>
          </p:nvSpPr>
          <p:spPr>
            <a:xfrm>
              <a:off x="4156862" y="3009016"/>
              <a:ext cx="322783" cy="387339"/>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008" name="Google Shape;6008;p218"/>
          <p:cNvSpPr txBox="1"/>
          <p:nvPr/>
        </p:nvSpPr>
        <p:spPr>
          <a:xfrm>
            <a:off x="4857369" y="3456558"/>
            <a:ext cx="1028700" cy="330200"/>
          </a:xfrm>
          <a:prstGeom prst="rect">
            <a:avLst/>
          </a:prstGeom>
          <a:noFill/>
          <a:ln>
            <a:noFill/>
          </a:ln>
        </p:spPr>
        <p:txBody>
          <a:bodyPr anchorCtr="0" anchor="t" bIns="0" lIns="0" spcFirstLastPara="1" rIns="0" wrap="square" tIns="12050">
            <a:spAutoFit/>
          </a:bodyPr>
          <a:lstStyle/>
          <a:p>
            <a:pPr indent="129539" lvl="0" marL="12700" marR="5080" rtl="0" algn="l">
              <a:lnSpc>
                <a:spcPct val="100000"/>
              </a:lnSpc>
              <a:spcBef>
                <a:spcPts val="0"/>
              </a:spcBef>
              <a:spcAft>
                <a:spcPts val="0"/>
              </a:spcAft>
              <a:buNone/>
            </a:pPr>
            <a:r>
              <a:rPr lang="en-US" sz="1000">
                <a:solidFill>
                  <a:srgbClr val="464646"/>
                </a:solidFill>
                <a:latin typeface="Arial"/>
                <a:ea typeface="Arial"/>
                <a:cs typeface="Arial"/>
                <a:sym typeface="Arial"/>
              </a:rPr>
              <a:t>Amazon EC2  Container Service</a:t>
            </a:r>
            <a:endParaRPr sz="1000">
              <a:solidFill>
                <a:schemeClr val="dk1"/>
              </a:solidFill>
              <a:latin typeface="Arial"/>
              <a:ea typeface="Arial"/>
              <a:cs typeface="Arial"/>
              <a:sym typeface="Arial"/>
            </a:endParaRPr>
          </a:p>
        </p:txBody>
      </p:sp>
      <p:sp>
        <p:nvSpPr>
          <p:cNvPr id="6009" name="Google Shape;6009;p218"/>
          <p:cNvSpPr txBox="1"/>
          <p:nvPr/>
        </p:nvSpPr>
        <p:spPr>
          <a:xfrm>
            <a:off x="7623175" y="2610103"/>
            <a:ext cx="94488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AWS OpsWorks</a:t>
            </a:r>
            <a:endParaRPr sz="1000">
              <a:solidFill>
                <a:schemeClr val="dk1"/>
              </a:solidFill>
              <a:latin typeface="Arial"/>
              <a:ea typeface="Arial"/>
              <a:cs typeface="Arial"/>
              <a:sym typeface="Arial"/>
            </a:endParaRPr>
          </a:p>
        </p:txBody>
      </p:sp>
      <p:grpSp>
        <p:nvGrpSpPr>
          <p:cNvPr id="6010" name="Google Shape;6010;p218"/>
          <p:cNvGrpSpPr/>
          <p:nvPr/>
        </p:nvGrpSpPr>
        <p:grpSpPr>
          <a:xfrm>
            <a:off x="3118357" y="2118389"/>
            <a:ext cx="5118572" cy="2075608"/>
            <a:chOff x="3118357" y="2118389"/>
            <a:chExt cx="5118572" cy="2075608"/>
          </a:xfrm>
        </p:grpSpPr>
        <p:sp>
          <p:nvSpPr>
            <p:cNvPr id="6011" name="Google Shape;6011;p218"/>
            <p:cNvSpPr/>
            <p:nvPr/>
          </p:nvSpPr>
          <p:spPr>
            <a:xfrm>
              <a:off x="7845842" y="2118389"/>
              <a:ext cx="391087" cy="467824"/>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2" name="Google Shape;6012;p218"/>
            <p:cNvSpPr/>
            <p:nvPr/>
          </p:nvSpPr>
          <p:spPr>
            <a:xfrm>
              <a:off x="3118357" y="2203704"/>
              <a:ext cx="322580" cy="387095"/>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3" name="Google Shape;6013;p218"/>
            <p:cNvSpPr/>
            <p:nvPr/>
          </p:nvSpPr>
          <p:spPr>
            <a:xfrm>
              <a:off x="6955993" y="3773698"/>
              <a:ext cx="374035" cy="410977"/>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4" name="Google Shape;6014;p218"/>
            <p:cNvSpPr/>
            <p:nvPr/>
          </p:nvSpPr>
          <p:spPr>
            <a:xfrm>
              <a:off x="6958813" y="2968784"/>
              <a:ext cx="368381" cy="412954"/>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5" name="Google Shape;6015;p218"/>
            <p:cNvSpPr/>
            <p:nvPr/>
          </p:nvSpPr>
          <p:spPr>
            <a:xfrm>
              <a:off x="3151781" y="3787240"/>
              <a:ext cx="339553" cy="406757"/>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016" name="Google Shape;6016;p218"/>
          <p:cNvSpPr txBox="1"/>
          <p:nvPr/>
        </p:nvSpPr>
        <p:spPr>
          <a:xfrm>
            <a:off x="6746240" y="3449573"/>
            <a:ext cx="79121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Amazon RDS</a:t>
            </a:r>
            <a:endParaRPr sz="1000">
              <a:solidFill>
                <a:schemeClr val="dk1"/>
              </a:solidFill>
              <a:latin typeface="Arial"/>
              <a:ea typeface="Arial"/>
              <a:cs typeface="Arial"/>
              <a:sym typeface="Arial"/>
            </a:endParaRPr>
          </a:p>
        </p:txBody>
      </p:sp>
      <p:sp>
        <p:nvSpPr>
          <p:cNvPr id="6017" name="Google Shape;6017;p218"/>
          <p:cNvSpPr txBox="1"/>
          <p:nvPr/>
        </p:nvSpPr>
        <p:spPr>
          <a:xfrm>
            <a:off x="3063620" y="4219447"/>
            <a:ext cx="537845" cy="330200"/>
          </a:xfrm>
          <a:prstGeom prst="rect">
            <a:avLst/>
          </a:prstGeom>
          <a:noFill/>
          <a:ln>
            <a:noFill/>
          </a:ln>
        </p:spPr>
        <p:txBody>
          <a:bodyPr anchorCtr="0" anchor="t" bIns="0" lIns="0" spcFirstLastPara="1" rIns="0" wrap="square" tIns="12050">
            <a:spAutoFit/>
          </a:bodyPr>
          <a:lstStyle/>
          <a:p>
            <a:pPr indent="24130" lvl="0" marL="12700" marR="5080" rtl="0" algn="l">
              <a:lnSpc>
                <a:spcPct val="100000"/>
              </a:lnSpc>
              <a:spcBef>
                <a:spcPts val="0"/>
              </a:spcBef>
              <a:spcAft>
                <a:spcPts val="0"/>
              </a:spcAft>
              <a:buNone/>
            </a:pPr>
            <a:r>
              <a:rPr lang="en-US" sz="1000">
                <a:solidFill>
                  <a:srgbClr val="464646"/>
                </a:solidFill>
                <a:latin typeface="Arial"/>
                <a:ea typeface="Arial"/>
                <a:cs typeface="Arial"/>
                <a:sym typeface="Arial"/>
              </a:rPr>
              <a:t>Amazon  Route 53</a:t>
            </a:r>
            <a:endParaRPr sz="1000">
              <a:solidFill>
                <a:schemeClr val="dk1"/>
              </a:solidFill>
              <a:latin typeface="Arial"/>
              <a:ea typeface="Arial"/>
              <a:cs typeface="Arial"/>
              <a:sym typeface="Arial"/>
            </a:endParaRPr>
          </a:p>
        </p:txBody>
      </p:sp>
      <p:sp>
        <p:nvSpPr>
          <p:cNvPr id="6018" name="Google Shape;6018;p218"/>
          <p:cNvSpPr txBox="1"/>
          <p:nvPr/>
        </p:nvSpPr>
        <p:spPr>
          <a:xfrm>
            <a:off x="5871209" y="4198111"/>
            <a:ext cx="2581910" cy="323850"/>
          </a:xfrm>
          <a:prstGeom prst="rect">
            <a:avLst/>
          </a:prstGeom>
          <a:noFill/>
          <a:ln>
            <a:noFill/>
          </a:ln>
        </p:spPr>
        <p:txBody>
          <a:bodyPr anchorCtr="0" anchor="t" bIns="0" lIns="0" spcFirstLastPara="1" rIns="0" wrap="square" tIns="12050">
            <a:spAutoFit/>
          </a:bodyPr>
          <a:lstStyle/>
          <a:p>
            <a:pPr indent="0" lvl="0" marL="12700" marR="0" rtl="0" algn="l">
              <a:lnSpc>
                <a:spcPct val="78333"/>
              </a:lnSpc>
              <a:spcBef>
                <a:spcPts val="0"/>
              </a:spcBef>
              <a:spcAft>
                <a:spcPts val="0"/>
              </a:spcAft>
              <a:buNone/>
            </a:pPr>
            <a:r>
              <a:rPr lang="en-US" sz="1000">
                <a:solidFill>
                  <a:srgbClr val="464646"/>
                </a:solidFill>
                <a:latin typeface="Arial"/>
                <a:ea typeface="Arial"/>
                <a:cs typeface="Arial"/>
                <a:sym typeface="Arial"/>
              </a:rPr>
              <a:t>Amazon SNS  </a:t>
            </a:r>
            <a:r>
              <a:rPr baseline="30000" lang="en-US" sz="1500">
                <a:solidFill>
                  <a:srgbClr val="464646"/>
                </a:solidFill>
                <a:latin typeface="Arial"/>
                <a:ea typeface="Arial"/>
                <a:cs typeface="Arial"/>
                <a:sym typeface="Arial"/>
              </a:rPr>
              <a:t>Amazon Redshift	Amazon</a:t>
            </a:r>
            <a:endParaRPr baseline="30000" sz="1500">
              <a:solidFill>
                <a:schemeClr val="dk1"/>
              </a:solidFill>
              <a:latin typeface="Arial"/>
              <a:ea typeface="Arial"/>
              <a:cs typeface="Arial"/>
              <a:sym typeface="Arial"/>
            </a:endParaRPr>
          </a:p>
          <a:p>
            <a:pPr indent="0" lvl="0" marL="1894839" marR="0" rtl="0" algn="l">
              <a:lnSpc>
                <a:spcPct val="117499"/>
              </a:lnSpc>
              <a:spcBef>
                <a:spcPts val="0"/>
              </a:spcBef>
              <a:spcAft>
                <a:spcPts val="0"/>
              </a:spcAft>
              <a:buNone/>
            </a:pPr>
            <a:r>
              <a:rPr lang="en-US" sz="1000">
                <a:solidFill>
                  <a:srgbClr val="464646"/>
                </a:solidFill>
                <a:latin typeface="Arial"/>
                <a:ea typeface="Arial"/>
                <a:cs typeface="Arial"/>
                <a:sym typeface="Arial"/>
              </a:rPr>
              <a:t>ElastiCache</a:t>
            </a:r>
            <a:endParaRPr sz="1000">
              <a:solidFill>
                <a:schemeClr val="dk1"/>
              </a:solidFill>
              <a:latin typeface="Arial"/>
              <a:ea typeface="Arial"/>
              <a:cs typeface="Arial"/>
              <a:sym typeface="Arial"/>
            </a:endParaRPr>
          </a:p>
        </p:txBody>
      </p:sp>
      <p:sp>
        <p:nvSpPr>
          <p:cNvPr id="6019" name="Google Shape;6019;p218"/>
          <p:cNvSpPr/>
          <p:nvPr/>
        </p:nvSpPr>
        <p:spPr>
          <a:xfrm>
            <a:off x="6011122" y="2996277"/>
            <a:ext cx="360254" cy="438772"/>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0" name="Google Shape;6020;p218"/>
          <p:cNvSpPr txBox="1"/>
          <p:nvPr/>
        </p:nvSpPr>
        <p:spPr>
          <a:xfrm>
            <a:off x="5985128" y="3454653"/>
            <a:ext cx="489584" cy="330200"/>
          </a:xfrm>
          <a:prstGeom prst="rect">
            <a:avLst/>
          </a:prstGeom>
          <a:noFill/>
          <a:ln>
            <a:noFill/>
          </a:ln>
        </p:spPr>
        <p:txBody>
          <a:bodyPr anchorCtr="0" anchor="t" bIns="0" lIns="0" spcFirstLastPara="1" rIns="0" wrap="square" tIns="12050">
            <a:spAutoFit/>
          </a:bodyPr>
          <a:lstStyle/>
          <a:p>
            <a:pPr indent="-99060" lvl="0" marL="111760" marR="5080" rtl="0" algn="l">
              <a:lnSpc>
                <a:spcPct val="100000"/>
              </a:lnSpc>
              <a:spcBef>
                <a:spcPts val="0"/>
              </a:spcBef>
              <a:spcAft>
                <a:spcPts val="0"/>
              </a:spcAft>
              <a:buNone/>
            </a:pPr>
            <a:r>
              <a:rPr lang="en-US" sz="1000">
                <a:solidFill>
                  <a:srgbClr val="464646"/>
                </a:solidFill>
                <a:latin typeface="Arial"/>
                <a:ea typeface="Arial"/>
                <a:cs typeface="Arial"/>
                <a:sym typeface="Arial"/>
              </a:rPr>
              <a:t>Amazon  SQS</a:t>
            </a:r>
            <a:endParaRPr sz="1000">
              <a:solidFill>
                <a:schemeClr val="dk1"/>
              </a:solidFill>
              <a:latin typeface="Arial"/>
              <a:ea typeface="Arial"/>
              <a:cs typeface="Arial"/>
              <a:sym typeface="Arial"/>
            </a:endParaRPr>
          </a:p>
        </p:txBody>
      </p:sp>
      <p:sp>
        <p:nvSpPr>
          <p:cNvPr id="6021" name="Google Shape;6021;p218"/>
          <p:cNvSpPr/>
          <p:nvPr/>
        </p:nvSpPr>
        <p:spPr>
          <a:xfrm>
            <a:off x="5986422" y="2170263"/>
            <a:ext cx="408129" cy="470785"/>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2" name="Google Shape;6022;p218"/>
          <p:cNvSpPr txBox="1"/>
          <p:nvPr/>
        </p:nvSpPr>
        <p:spPr>
          <a:xfrm>
            <a:off x="5971159" y="2608833"/>
            <a:ext cx="489584" cy="330200"/>
          </a:xfrm>
          <a:prstGeom prst="rect">
            <a:avLst/>
          </a:prstGeom>
          <a:noFill/>
          <a:ln>
            <a:noFill/>
          </a:ln>
        </p:spPr>
        <p:txBody>
          <a:bodyPr anchorCtr="0" anchor="t" bIns="0" lIns="0" spcFirstLastPara="1" rIns="0" wrap="square" tIns="12050">
            <a:spAutoFit/>
          </a:bodyPr>
          <a:lstStyle/>
          <a:p>
            <a:pPr indent="-88900" lvl="0" marL="100965" marR="5080" rtl="0" algn="l">
              <a:lnSpc>
                <a:spcPct val="100000"/>
              </a:lnSpc>
              <a:spcBef>
                <a:spcPts val="0"/>
              </a:spcBef>
              <a:spcAft>
                <a:spcPts val="0"/>
              </a:spcAft>
              <a:buNone/>
            </a:pPr>
            <a:r>
              <a:rPr lang="en-US" sz="1000">
                <a:solidFill>
                  <a:srgbClr val="464646"/>
                </a:solidFill>
                <a:latin typeface="Arial"/>
                <a:ea typeface="Arial"/>
                <a:cs typeface="Arial"/>
                <a:sym typeface="Arial"/>
              </a:rPr>
              <a:t>Amazon  SWF</a:t>
            </a:r>
            <a:endParaRPr sz="1000">
              <a:solidFill>
                <a:schemeClr val="dk1"/>
              </a:solidFill>
              <a:latin typeface="Arial"/>
              <a:ea typeface="Arial"/>
              <a:cs typeface="Arial"/>
              <a:sym typeface="Arial"/>
            </a:endParaRPr>
          </a:p>
        </p:txBody>
      </p:sp>
      <p:sp>
        <p:nvSpPr>
          <p:cNvPr id="6023" name="Google Shape;6023;p218"/>
          <p:cNvSpPr/>
          <p:nvPr/>
        </p:nvSpPr>
        <p:spPr>
          <a:xfrm>
            <a:off x="2199436" y="2194627"/>
            <a:ext cx="331622" cy="400710"/>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4" name="Google Shape;6024;p218"/>
          <p:cNvSpPr txBox="1"/>
          <p:nvPr/>
        </p:nvSpPr>
        <p:spPr>
          <a:xfrm>
            <a:off x="2022094" y="2608325"/>
            <a:ext cx="67818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Amazon S3</a:t>
            </a:r>
            <a:endParaRPr sz="1000">
              <a:solidFill>
                <a:schemeClr val="dk1"/>
              </a:solidFill>
              <a:latin typeface="Arial"/>
              <a:ea typeface="Arial"/>
              <a:cs typeface="Arial"/>
              <a:sym typeface="Arial"/>
            </a:endParaRPr>
          </a:p>
        </p:txBody>
      </p:sp>
      <p:sp>
        <p:nvSpPr>
          <p:cNvPr id="6025" name="Google Shape;6025;p218"/>
          <p:cNvSpPr/>
          <p:nvPr/>
        </p:nvSpPr>
        <p:spPr>
          <a:xfrm>
            <a:off x="1178052" y="2161032"/>
            <a:ext cx="470916" cy="469392"/>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6" name="Google Shape;6026;p218"/>
          <p:cNvSpPr txBox="1"/>
          <p:nvPr/>
        </p:nvSpPr>
        <p:spPr>
          <a:xfrm>
            <a:off x="1052880" y="2600401"/>
            <a:ext cx="791210" cy="330200"/>
          </a:xfrm>
          <a:prstGeom prst="rect">
            <a:avLst/>
          </a:prstGeom>
          <a:noFill/>
          <a:ln>
            <a:noFill/>
          </a:ln>
        </p:spPr>
        <p:txBody>
          <a:bodyPr anchorCtr="0" anchor="t" bIns="0" lIns="0" spcFirstLastPara="1" rIns="0" wrap="square" tIns="12050">
            <a:spAutoFit/>
          </a:bodyPr>
          <a:lstStyle/>
          <a:p>
            <a:pPr indent="0" lvl="0" marL="0" marR="0" rtl="0" algn="ctr">
              <a:lnSpc>
                <a:spcPct val="100000"/>
              </a:lnSpc>
              <a:spcBef>
                <a:spcPts val="0"/>
              </a:spcBef>
              <a:spcAft>
                <a:spcPts val="0"/>
              </a:spcAft>
              <a:buNone/>
            </a:pPr>
            <a:r>
              <a:rPr lang="en-US" sz="1000">
                <a:solidFill>
                  <a:srgbClr val="464646"/>
                </a:solidFill>
                <a:latin typeface="Arial"/>
                <a:ea typeface="Arial"/>
                <a:cs typeface="Arial"/>
                <a:sym typeface="Arial"/>
              </a:rPr>
              <a:t>AWS Storage</a:t>
            </a:r>
            <a:endParaRPr sz="1000">
              <a:solidFill>
                <a:schemeClr val="dk1"/>
              </a:solidFill>
              <a:latin typeface="Arial"/>
              <a:ea typeface="Arial"/>
              <a:cs typeface="Arial"/>
              <a:sym typeface="Arial"/>
            </a:endParaRPr>
          </a:p>
          <a:p>
            <a:pPr indent="0" lvl="0" marL="3175" marR="0" rtl="0" algn="ctr">
              <a:lnSpc>
                <a:spcPct val="100000"/>
              </a:lnSpc>
              <a:spcBef>
                <a:spcPts val="5"/>
              </a:spcBef>
              <a:spcAft>
                <a:spcPts val="0"/>
              </a:spcAft>
              <a:buNone/>
            </a:pPr>
            <a:r>
              <a:rPr lang="en-US" sz="1000">
                <a:solidFill>
                  <a:srgbClr val="464646"/>
                </a:solidFill>
                <a:latin typeface="Arial"/>
                <a:ea typeface="Arial"/>
                <a:cs typeface="Arial"/>
                <a:sym typeface="Arial"/>
              </a:rPr>
              <a:t>Gateway</a:t>
            </a:r>
            <a:endParaRPr sz="1000">
              <a:solidFill>
                <a:schemeClr val="dk1"/>
              </a:solidFill>
              <a:latin typeface="Arial"/>
              <a:ea typeface="Arial"/>
              <a:cs typeface="Arial"/>
              <a:sym typeface="Arial"/>
            </a:endParaRPr>
          </a:p>
        </p:txBody>
      </p:sp>
      <p:sp>
        <p:nvSpPr>
          <p:cNvPr id="6027" name="Google Shape;6027;p218"/>
          <p:cNvSpPr/>
          <p:nvPr/>
        </p:nvSpPr>
        <p:spPr>
          <a:xfrm>
            <a:off x="5288062" y="2225047"/>
            <a:ext cx="6350" cy="635"/>
          </a:xfrm>
          <a:custGeom>
            <a:rect b="b" l="l" r="r" t="t"/>
            <a:pathLst>
              <a:path extrusionOk="0" h="635" w="6350">
                <a:moveTo>
                  <a:pt x="768" y="0"/>
                </a:moveTo>
                <a:lnTo>
                  <a:pt x="5351" y="0"/>
                </a:lnTo>
                <a:lnTo>
                  <a:pt x="6121" y="439"/>
                </a:lnTo>
                <a:lnTo>
                  <a:pt x="0" y="439"/>
                </a:lnTo>
                <a:lnTo>
                  <a:pt x="768" y="0"/>
                </a:lnTo>
                <a:close/>
              </a:path>
            </a:pathLst>
          </a:custGeom>
          <a:solidFill>
            <a:srgbClr val="F3712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8" name="Google Shape;6028;p218"/>
          <p:cNvSpPr txBox="1"/>
          <p:nvPr/>
        </p:nvSpPr>
        <p:spPr>
          <a:xfrm>
            <a:off x="4957953" y="2600401"/>
            <a:ext cx="747395" cy="330200"/>
          </a:xfrm>
          <a:prstGeom prst="rect">
            <a:avLst/>
          </a:prstGeom>
          <a:noFill/>
          <a:ln>
            <a:noFill/>
          </a:ln>
        </p:spPr>
        <p:txBody>
          <a:bodyPr anchorCtr="0" anchor="t" bIns="0" lIns="0" spcFirstLastPara="1" rIns="0" wrap="square" tIns="12050">
            <a:spAutoFit/>
          </a:bodyPr>
          <a:lstStyle/>
          <a:p>
            <a:pPr indent="0" lvl="0" marL="635" marR="0" rtl="0" algn="ctr">
              <a:lnSpc>
                <a:spcPct val="100000"/>
              </a:lnSpc>
              <a:spcBef>
                <a:spcPts val="0"/>
              </a:spcBef>
              <a:spcAft>
                <a:spcPts val="0"/>
              </a:spcAft>
              <a:buNone/>
            </a:pPr>
            <a:r>
              <a:rPr lang="en-US" sz="1000">
                <a:solidFill>
                  <a:srgbClr val="464646"/>
                </a:solidFill>
                <a:latin typeface="Arial"/>
                <a:ea typeface="Arial"/>
                <a:cs typeface="Arial"/>
                <a:sym typeface="Arial"/>
              </a:rPr>
              <a:t>Amazon</a:t>
            </a:r>
            <a:endParaRPr sz="1000">
              <a:solidFill>
                <a:schemeClr val="dk1"/>
              </a:solidFill>
              <a:latin typeface="Arial"/>
              <a:ea typeface="Arial"/>
              <a:cs typeface="Arial"/>
              <a:sym typeface="Arial"/>
            </a:endParaRPr>
          </a:p>
          <a:p>
            <a:pPr indent="0" lvl="0" marL="0" marR="0" rtl="0" algn="ctr">
              <a:lnSpc>
                <a:spcPct val="100000"/>
              </a:lnSpc>
              <a:spcBef>
                <a:spcPts val="5"/>
              </a:spcBef>
              <a:spcAft>
                <a:spcPts val="0"/>
              </a:spcAft>
              <a:buNone/>
            </a:pPr>
            <a:r>
              <a:rPr lang="en-US" sz="1000">
                <a:solidFill>
                  <a:srgbClr val="464646"/>
                </a:solidFill>
                <a:latin typeface="Arial"/>
                <a:ea typeface="Arial"/>
                <a:cs typeface="Arial"/>
                <a:sym typeface="Arial"/>
              </a:rPr>
              <a:t>WorkSpaces</a:t>
            </a:r>
            <a:endParaRPr sz="1000">
              <a:solidFill>
                <a:schemeClr val="dk1"/>
              </a:solidFill>
              <a:latin typeface="Arial"/>
              <a:ea typeface="Arial"/>
              <a:cs typeface="Arial"/>
              <a:sym typeface="Arial"/>
            </a:endParaRPr>
          </a:p>
        </p:txBody>
      </p:sp>
      <p:sp>
        <p:nvSpPr>
          <p:cNvPr id="6029" name="Google Shape;6029;p218"/>
          <p:cNvSpPr txBox="1"/>
          <p:nvPr/>
        </p:nvSpPr>
        <p:spPr>
          <a:xfrm>
            <a:off x="2785110" y="2600401"/>
            <a:ext cx="1001394" cy="330200"/>
          </a:xfrm>
          <a:prstGeom prst="rect">
            <a:avLst/>
          </a:prstGeom>
          <a:noFill/>
          <a:ln>
            <a:noFill/>
          </a:ln>
        </p:spPr>
        <p:txBody>
          <a:bodyPr anchorCtr="0" anchor="t" bIns="0" lIns="0" spcFirstLastPara="1" rIns="0" wrap="square" tIns="12050">
            <a:spAutoFit/>
          </a:bodyPr>
          <a:lstStyle/>
          <a:p>
            <a:pPr indent="0" lvl="0" marL="0" marR="0" rtl="0" algn="ctr">
              <a:lnSpc>
                <a:spcPct val="100000"/>
              </a:lnSpc>
              <a:spcBef>
                <a:spcPts val="0"/>
              </a:spcBef>
              <a:spcAft>
                <a:spcPts val="0"/>
              </a:spcAft>
              <a:buNone/>
            </a:pPr>
            <a:r>
              <a:rPr lang="en-US" sz="1000">
                <a:solidFill>
                  <a:srgbClr val="464646"/>
                </a:solidFill>
                <a:latin typeface="Arial"/>
                <a:ea typeface="Arial"/>
                <a:cs typeface="Arial"/>
                <a:sym typeface="Arial"/>
              </a:rPr>
              <a:t>Amazon Machine</a:t>
            </a:r>
            <a:endParaRPr sz="1000">
              <a:solidFill>
                <a:schemeClr val="dk1"/>
              </a:solidFill>
              <a:latin typeface="Arial"/>
              <a:ea typeface="Arial"/>
              <a:cs typeface="Arial"/>
              <a:sym typeface="Arial"/>
            </a:endParaRPr>
          </a:p>
          <a:p>
            <a:pPr indent="0" lvl="0" marL="0" marR="0" rtl="0" algn="ctr">
              <a:lnSpc>
                <a:spcPct val="100000"/>
              </a:lnSpc>
              <a:spcBef>
                <a:spcPts val="5"/>
              </a:spcBef>
              <a:spcAft>
                <a:spcPts val="0"/>
              </a:spcAft>
              <a:buNone/>
            </a:pPr>
            <a:r>
              <a:rPr lang="en-US" sz="1000">
                <a:solidFill>
                  <a:srgbClr val="464646"/>
                </a:solidFill>
                <a:latin typeface="Arial"/>
                <a:ea typeface="Arial"/>
                <a:cs typeface="Arial"/>
                <a:sym typeface="Arial"/>
              </a:rPr>
              <a:t>Learning</a:t>
            </a:r>
            <a:endParaRPr sz="1000">
              <a:solidFill>
                <a:schemeClr val="dk1"/>
              </a:solidFill>
              <a:latin typeface="Arial"/>
              <a:ea typeface="Arial"/>
              <a:cs typeface="Arial"/>
              <a:sym typeface="Arial"/>
            </a:endParaRPr>
          </a:p>
        </p:txBody>
      </p:sp>
      <p:grpSp>
        <p:nvGrpSpPr>
          <p:cNvPr id="6030" name="Google Shape;6030;p218"/>
          <p:cNvGrpSpPr/>
          <p:nvPr/>
        </p:nvGrpSpPr>
        <p:grpSpPr>
          <a:xfrm>
            <a:off x="4093464" y="1429511"/>
            <a:ext cx="4140707" cy="2735579"/>
            <a:chOff x="4093464" y="1429511"/>
            <a:chExt cx="4140707" cy="2735579"/>
          </a:xfrm>
        </p:grpSpPr>
        <p:sp>
          <p:nvSpPr>
            <p:cNvPr id="6031" name="Google Shape;6031;p218"/>
            <p:cNvSpPr/>
            <p:nvPr/>
          </p:nvSpPr>
          <p:spPr>
            <a:xfrm>
              <a:off x="4223004" y="1429511"/>
              <a:ext cx="242315" cy="693419"/>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32" name="Google Shape;6032;p218"/>
            <p:cNvSpPr/>
            <p:nvPr/>
          </p:nvSpPr>
          <p:spPr>
            <a:xfrm>
              <a:off x="4304411" y="1451482"/>
              <a:ext cx="78105" cy="530225"/>
            </a:xfrm>
            <a:custGeom>
              <a:rect b="b" l="l" r="r" t="t"/>
              <a:pathLst>
                <a:path extrusionOk="0" h="530225" w="78104">
                  <a:moveTo>
                    <a:pt x="25929" y="452670"/>
                  </a:moveTo>
                  <a:lnTo>
                    <a:pt x="0" y="452881"/>
                  </a:lnTo>
                  <a:lnTo>
                    <a:pt x="39497" y="530224"/>
                  </a:lnTo>
                  <a:lnTo>
                    <a:pt x="71186" y="465581"/>
                  </a:lnTo>
                  <a:lnTo>
                    <a:pt x="26035" y="465581"/>
                  </a:lnTo>
                  <a:lnTo>
                    <a:pt x="25929" y="452670"/>
                  </a:lnTo>
                  <a:close/>
                </a:path>
                <a:path extrusionOk="0" h="530225" w="78104">
                  <a:moveTo>
                    <a:pt x="51837" y="452458"/>
                  </a:moveTo>
                  <a:lnTo>
                    <a:pt x="25929" y="452670"/>
                  </a:lnTo>
                  <a:lnTo>
                    <a:pt x="26035" y="465581"/>
                  </a:lnTo>
                  <a:lnTo>
                    <a:pt x="51942" y="465327"/>
                  </a:lnTo>
                  <a:lnTo>
                    <a:pt x="51837" y="452458"/>
                  </a:lnTo>
                  <a:close/>
                </a:path>
                <a:path extrusionOk="0" h="530225" w="78104">
                  <a:moveTo>
                    <a:pt x="77724" y="452246"/>
                  </a:moveTo>
                  <a:lnTo>
                    <a:pt x="51837" y="452458"/>
                  </a:lnTo>
                  <a:lnTo>
                    <a:pt x="51942" y="465327"/>
                  </a:lnTo>
                  <a:lnTo>
                    <a:pt x="26035" y="465581"/>
                  </a:lnTo>
                  <a:lnTo>
                    <a:pt x="71186" y="465581"/>
                  </a:lnTo>
                  <a:lnTo>
                    <a:pt x="77724" y="452246"/>
                  </a:lnTo>
                  <a:close/>
                </a:path>
                <a:path extrusionOk="0" h="530225" w="78104">
                  <a:moveTo>
                    <a:pt x="48133" y="0"/>
                  </a:moveTo>
                  <a:lnTo>
                    <a:pt x="22225" y="253"/>
                  </a:lnTo>
                  <a:lnTo>
                    <a:pt x="25929" y="452670"/>
                  </a:lnTo>
                  <a:lnTo>
                    <a:pt x="51837" y="452458"/>
                  </a:lnTo>
                  <a:lnTo>
                    <a:pt x="48133"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33" name="Google Shape;6033;p218"/>
            <p:cNvSpPr/>
            <p:nvPr/>
          </p:nvSpPr>
          <p:spPr>
            <a:xfrm>
              <a:off x="5091684" y="2923031"/>
              <a:ext cx="536448" cy="562356"/>
            </a:xfrm>
            <a:prstGeom prst="rect">
              <a:avLst/>
            </a:prstGeom>
            <a:blipFill rotWithShape="1">
              <a:blip r:embed="rId2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34" name="Google Shape;6034;p218"/>
            <p:cNvSpPr/>
            <p:nvPr/>
          </p:nvSpPr>
          <p:spPr>
            <a:xfrm>
              <a:off x="4093464" y="2159507"/>
              <a:ext cx="376427" cy="449580"/>
            </a:xfrm>
            <a:prstGeom prst="rect">
              <a:avLst/>
            </a:prstGeom>
            <a:blipFill rotWithShape="1">
              <a:blip r:embed="rId2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35" name="Google Shape;6035;p218"/>
            <p:cNvSpPr/>
            <p:nvPr/>
          </p:nvSpPr>
          <p:spPr>
            <a:xfrm>
              <a:off x="6044184" y="3791711"/>
              <a:ext cx="373379" cy="373379"/>
            </a:xfrm>
            <a:prstGeom prst="rect">
              <a:avLst/>
            </a:prstGeom>
            <a:blipFill rotWithShape="1">
              <a:blip r:embed="rId2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36" name="Google Shape;6036;p218"/>
            <p:cNvSpPr/>
            <p:nvPr/>
          </p:nvSpPr>
          <p:spPr>
            <a:xfrm>
              <a:off x="7840979" y="2929127"/>
              <a:ext cx="393192" cy="478536"/>
            </a:xfrm>
            <a:prstGeom prst="rect">
              <a:avLst/>
            </a:prstGeom>
            <a:blipFill rotWithShape="1">
              <a:blip r:embed="rId2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037" name="Google Shape;6037;p218"/>
          <p:cNvSpPr txBox="1"/>
          <p:nvPr/>
        </p:nvSpPr>
        <p:spPr>
          <a:xfrm>
            <a:off x="3958844" y="3469004"/>
            <a:ext cx="80772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AWS Lambda</a:t>
            </a:r>
            <a:endParaRPr sz="1000">
              <a:solidFill>
                <a:schemeClr val="dk1"/>
              </a:solidFill>
              <a:latin typeface="Arial"/>
              <a:ea typeface="Arial"/>
              <a:cs typeface="Arial"/>
              <a:sym typeface="Arial"/>
            </a:endParaRPr>
          </a:p>
        </p:txBody>
      </p:sp>
      <p:sp>
        <p:nvSpPr>
          <p:cNvPr id="6038" name="Google Shape;6038;p218"/>
          <p:cNvSpPr txBox="1"/>
          <p:nvPr/>
        </p:nvSpPr>
        <p:spPr>
          <a:xfrm>
            <a:off x="7759445" y="3461461"/>
            <a:ext cx="63627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AWS WAF</a:t>
            </a:r>
            <a:endParaRPr sz="1000">
              <a:solidFill>
                <a:schemeClr val="dk1"/>
              </a:solidFill>
              <a:latin typeface="Arial"/>
              <a:ea typeface="Arial"/>
              <a:cs typeface="Arial"/>
              <a:sym typeface="Arial"/>
            </a:endParaRPr>
          </a:p>
        </p:txBody>
      </p:sp>
      <p:grpSp>
        <p:nvGrpSpPr>
          <p:cNvPr id="6039" name="Google Shape;6039;p218"/>
          <p:cNvGrpSpPr/>
          <p:nvPr/>
        </p:nvGrpSpPr>
        <p:grpSpPr>
          <a:xfrm>
            <a:off x="4035552" y="568464"/>
            <a:ext cx="607060" cy="680860"/>
            <a:chOff x="4035552" y="568464"/>
            <a:chExt cx="607060" cy="680860"/>
          </a:xfrm>
        </p:grpSpPr>
        <p:sp>
          <p:nvSpPr>
            <p:cNvPr id="6040" name="Google Shape;6040;p218"/>
            <p:cNvSpPr/>
            <p:nvPr/>
          </p:nvSpPr>
          <p:spPr>
            <a:xfrm>
              <a:off x="4035552" y="990030"/>
              <a:ext cx="607060" cy="152400"/>
            </a:xfrm>
            <a:custGeom>
              <a:rect b="b" l="l" r="r" t="t"/>
              <a:pathLst>
                <a:path extrusionOk="0" h="152400" w="607060">
                  <a:moveTo>
                    <a:pt x="304330" y="0"/>
                  </a:moveTo>
                  <a:lnTo>
                    <a:pt x="0" y="44868"/>
                  </a:lnTo>
                  <a:lnTo>
                    <a:pt x="304330" y="152370"/>
                  </a:lnTo>
                  <a:lnTo>
                    <a:pt x="606565" y="45934"/>
                  </a:lnTo>
                  <a:lnTo>
                    <a:pt x="606565" y="44424"/>
                  </a:lnTo>
                  <a:lnTo>
                    <a:pt x="304330" y="0"/>
                  </a:lnTo>
                  <a:close/>
                </a:path>
              </a:pathLst>
            </a:custGeom>
            <a:solidFill>
              <a:srgbClr val="B1CE8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1" name="Google Shape;6041;p218"/>
            <p:cNvSpPr/>
            <p:nvPr/>
          </p:nvSpPr>
          <p:spPr>
            <a:xfrm>
              <a:off x="4147223" y="568464"/>
              <a:ext cx="345440" cy="508634"/>
            </a:xfrm>
            <a:custGeom>
              <a:rect b="b" l="l" r="r" t="t"/>
              <a:pathLst>
                <a:path extrusionOk="0" h="508634" w="345439">
                  <a:moveTo>
                    <a:pt x="345287" y="87858"/>
                  </a:moveTo>
                  <a:lnTo>
                    <a:pt x="118364" y="0"/>
                  </a:lnTo>
                  <a:lnTo>
                    <a:pt x="101447" y="0"/>
                  </a:lnTo>
                  <a:lnTo>
                    <a:pt x="101447" y="128917"/>
                  </a:lnTo>
                  <a:lnTo>
                    <a:pt x="0" y="106565"/>
                  </a:lnTo>
                  <a:lnTo>
                    <a:pt x="0" y="476732"/>
                  </a:lnTo>
                  <a:lnTo>
                    <a:pt x="101447" y="459054"/>
                  </a:lnTo>
                  <a:lnTo>
                    <a:pt x="101447" y="508508"/>
                  </a:lnTo>
                  <a:lnTo>
                    <a:pt x="345287" y="451485"/>
                  </a:lnTo>
                  <a:lnTo>
                    <a:pt x="345287" y="87858"/>
                  </a:lnTo>
                  <a:close/>
                </a:path>
              </a:pathLst>
            </a:custGeom>
            <a:solidFill>
              <a:srgbClr val="699F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2" name="Google Shape;6042;p218"/>
            <p:cNvSpPr/>
            <p:nvPr/>
          </p:nvSpPr>
          <p:spPr>
            <a:xfrm>
              <a:off x="4035552" y="568464"/>
              <a:ext cx="304800" cy="680720"/>
            </a:xfrm>
            <a:custGeom>
              <a:rect b="b" l="l" r="r" t="t"/>
              <a:pathLst>
                <a:path extrusionOk="0" h="680719" w="304800">
                  <a:moveTo>
                    <a:pt x="213118" y="0"/>
                  </a:moveTo>
                  <a:lnTo>
                    <a:pt x="199720" y="0"/>
                  </a:lnTo>
                  <a:lnTo>
                    <a:pt x="142392" y="28041"/>
                  </a:lnTo>
                  <a:lnTo>
                    <a:pt x="142392" y="486079"/>
                  </a:lnTo>
                  <a:lnTo>
                    <a:pt x="213118" y="507568"/>
                  </a:lnTo>
                  <a:lnTo>
                    <a:pt x="213118" y="0"/>
                  </a:lnTo>
                  <a:close/>
                </a:path>
                <a:path extrusionOk="0" h="680719" w="304800">
                  <a:moveTo>
                    <a:pt x="304330" y="573938"/>
                  </a:moveTo>
                  <a:lnTo>
                    <a:pt x="0" y="466445"/>
                  </a:lnTo>
                  <a:lnTo>
                    <a:pt x="0" y="529069"/>
                  </a:lnTo>
                  <a:lnTo>
                    <a:pt x="304330" y="680504"/>
                  </a:lnTo>
                  <a:lnTo>
                    <a:pt x="304330" y="573938"/>
                  </a:lnTo>
                  <a:close/>
                </a:path>
                <a:path extrusionOk="0" h="680719" w="304800">
                  <a:moveTo>
                    <a:pt x="304330" y="94411"/>
                  </a:moveTo>
                  <a:lnTo>
                    <a:pt x="239179" y="114033"/>
                  </a:lnTo>
                  <a:lnTo>
                    <a:pt x="239179" y="515061"/>
                  </a:lnTo>
                  <a:lnTo>
                    <a:pt x="304330" y="534682"/>
                  </a:lnTo>
                  <a:lnTo>
                    <a:pt x="304330" y="94411"/>
                  </a:lnTo>
                  <a:close/>
                </a:path>
              </a:pathLst>
            </a:custGeom>
            <a:solidFill>
              <a:srgbClr val="435E2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3" name="Google Shape;6043;p218"/>
            <p:cNvSpPr/>
            <p:nvPr/>
          </p:nvSpPr>
          <p:spPr>
            <a:xfrm>
              <a:off x="4339882" y="1035964"/>
              <a:ext cx="302260" cy="213360"/>
            </a:xfrm>
            <a:custGeom>
              <a:rect b="b" l="l" r="r" t="t"/>
              <a:pathLst>
                <a:path extrusionOk="0" h="213359" w="302260">
                  <a:moveTo>
                    <a:pt x="302235" y="0"/>
                  </a:moveTo>
                  <a:lnTo>
                    <a:pt x="0" y="106436"/>
                  </a:lnTo>
                  <a:lnTo>
                    <a:pt x="0" y="212999"/>
                  </a:lnTo>
                  <a:lnTo>
                    <a:pt x="302235" y="63062"/>
                  </a:lnTo>
                  <a:lnTo>
                    <a:pt x="302235" y="0"/>
                  </a:lnTo>
                  <a:close/>
                </a:path>
              </a:pathLst>
            </a:custGeom>
            <a:solidFill>
              <a:srgbClr val="699F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4" name="Google Shape;6044;p218"/>
            <p:cNvSpPr/>
            <p:nvPr/>
          </p:nvSpPr>
          <p:spPr>
            <a:xfrm>
              <a:off x="4096046" y="675025"/>
              <a:ext cx="51435" cy="370205"/>
            </a:xfrm>
            <a:custGeom>
              <a:rect b="b" l="l" r="r" t="t"/>
              <a:pathLst>
                <a:path extrusionOk="0" h="370205" w="51435">
                  <a:moveTo>
                    <a:pt x="51186" y="0"/>
                  </a:moveTo>
                  <a:lnTo>
                    <a:pt x="0" y="19626"/>
                  </a:lnTo>
                  <a:lnTo>
                    <a:pt x="0" y="354269"/>
                  </a:lnTo>
                  <a:lnTo>
                    <a:pt x="51186" y="370159"/>
                  </a:lnTo>
                  <a:lnTo>
                    <a:pt x="51186" y="0"/>
                  </a:lnTo>
                  <a:close/>
                </a:path>
              </a:pathLst>
            </a:custGeom>
            <a:solidFill>
              <a:srgbClr val="435E2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5" name="Google Shape;6045;p218"/>
            <p:cNvSpPr/>
            <p:nvPr/>
          </p:nvSpPr>
          <p:spPr>
            <a:xfrm>
              <a:off x="4339882" y="661937"/>
              <a:ext cx="219710" cy="441325"/>
            </a:xfrm>
            <a:custGeom>
              <a:rect b="b" l="l" r="r" t="t"/>
              <a:pathLst>
                <a:path extrusionOk="0" h="441325" w="219710">
                  <a:moveTo>
                    <a:pt x="0" y="0"/>
                  </a:moveTo>
                  <a:lnTo>
                    <a:pt x="0" y="441205"/>
                  </a:lnTo>
                  <a:lnTo>
                    <a:pt x="219643" y="375776"/>
                  </a:lnTo>
                  <a:lnTo>
                    <a:pt x="219643" y="65429"/>
                  </a:lnTo>
                  <a:lnTo>
                    <a:pt x="0" y="0"/>
                  </a:lnTo>
                  <a:close/>
                </a:path>
              </a:pathLst>
            </a:custGeom>
            <a:solidFill>
              <a:srgbClr val="699F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046" name="Google Shape;6046;p218"/>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6047" name="Google Shape;6047;p218"/>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1" name="Shape 6051"/>
        <p:cNvGrpSpPr/>
        <p:nvPr/>
      </p:nvGrpSpPr>
      <p:grpSpPr>
        <a:xfrm>
          <a:off x="0" y="0"/>
          <a:ext cx="0" cy="0"/>
          <a:chOff x="0" y="0"/>
          <a:chExt cx="0" cy="0"/>
        </a:xfrm>
      </p:grpSpPr>
      <p:sp>
        <p:nvSpPr>
          <p:cNvPr id="6052" name="Google Shape;6052;p219"/>
          <p:cNvSpPr txBox="1"/>
          <p:nvPr>
            <p:ph type="title"/>
          </p:nvPr>
        </p:nvSpPr>
        <p:spPr>
          <a:xfrm>
            <a:off x="475284" y="1798396"/>
            <a:ext cx="4657200" cy="18594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sz="4000"/>
              <a:t>Module 6 Appendix  Course Wrap-Up</a:t>
            </a:r>
            <a:endParaRPr sz="4000"/>
          </a:p>
        </p:txBody>
      </p:sp>
      <p:sp>
        <p:nvSpPr>
          <p:cNvPr id="6053" name="Google Shape;6053;p219"/>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22"/>
          <p:cNvSpPr txBox="1"/>
          <p:nvPr/>
        </p:nvSpPr>
        <p:spPr>
          <a:xfrm>
            <a:off x="8774683" y="4803444"/>
            <a:ext cx="138430"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464646"/>
                </a:solidFill>
                <a:latin typeface="Arial"/>
                <a:ea typeface="Arial"/>
                <a:cs typeface="Arial"/>
                <a:sym typeface="Arial"/>
              </a:rPr>
              <a:t>22</a:t>
            </a:r>
            <a:endParaRPr sz="800">
              <a:solidFill>
                <a:schemeClr val="dk1"/>
              </a:solidFill>
              <a:latin typeface="Arial"/>
              <a:ea typeface="Arial"/>
              <a:cs typeface="Arial"/>
              <a:sym typeface="Arial"/>
            </a:endParaRPr>
          </a:p>
        </p:txBody>
      </p:sp>
      <p:sp>
        <p:nvSpPr>
          <p:cNvPr id="866" name="Google Shape;866;p22"/>
          <p:cNvSpPr txBox="1"/>
          <p:nvPr>
            <p:ph type="title"/>
          </p:nvPr>
        </p:nvSpPr>
        <p:spPr>
          <a:xfrm>
            <a:off x="415544" y="139065"/>
            <a:ext cx="30873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Knowledge Check</a:t>
            </a:r>
            <a:endParaRPr/>
          </a:p>
        </p:txBody>
      </p:sp>
      <p:sp>
        <p:nvSpPr>
          <p:cNvPr id="867" name="Google Shape;867;p22"/>
          <p:cNvSpPr txBox="1"/>
          <p:nvPr/>
        </p:nvSpPr>
        <p:spPr>
          <a:xfrm>
            <a:off x="419506" y="899921"/>
            <a:ext cx="8074025" cy="371221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US" sz="2000">
                <a:solidFill>
                  <a:srgbClr val="4D4D4B"/>
                </a:solidFill>
                <a:latin typeface="Arial"/>
                <a:ea typeface="Arial"/>
                <a:cs typeface="Arial"/>
                <a:sym typeface="Arial"/>
              </a:rPr>
              <a:t>Q: </a:t>
            </a:r>
            <a:r>
              <a:rPr lang="en-US" sz="2000">
                <a:solidFill>
                  <a:srgbClr val="4D4D4B"/>
                </a:solidFill>
                <a:latin typeface="Arial"/>
                <a:ea typeface="Arial"/>
                <a:cs typeface="Arial"/>
                <a:sym typeface="Arial"/>
              </a:rPr>
              <a:t>What is the AWS term for physically distinct groups of </a:t>
            </a:r>
            <a:r>
              <a:rPr b="1" lang="en-US" sz="2000">
                <a:solidFill>
                  <a:srgbClr val="4D4D4B"/>
                </a:solidFill>
                <a:latin typeface="Arial"/>
                <a:ea typeface="Arial"/>
                <a:cs typeface="Arial"/>
                <a:sym typeface="Arial"/>
              </a:rPr>
              <a:t>data centers</a:t>
            </a:r>
            <a:endParaRPr sz="20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US" sz="2000">
                <a:solidFill>
                  <a:srgbClr val="4D4D4B"/>
                </a:solidFill>
                <a:latin typeface="Arial"/>
                <a:ea typeface="Arial"/>
                <a:cs typeface="Arial"/>
                <a:sym typeface="Arial"/>
              </a:rPr>
              <a:t>within a region?</a:t>
            </a:r>
            <a:endParaRPr sz="2000">
              <a:solidFill>
                <a:schemeClr val="dk1"/>
              </a:solidFill>
              <a:latin typeface="Arial"/>
              <a:ea typeface="Arial"/>
              <a:cs typeface="Arial"/>
              <a:sym typeface="Arial"/>
            </a:endParaRPr>
          </a:p>
          <a:p>
            <a:pPr indent="0" lvl="0" marL="376555" marR="0" rtl="0" algn="l">
              <a:lnSpc>
                <a:spcPct val="100000"/>
              </a:lnSpc>
              <a:spcBef>
                <a:spcPts val="735"/>
              </a:spcBef>
              <a:spcAft>
                <a:spcPts val="0"/>
              </a:spcAft>
              <a:buNone/>
            </a:pPr>
            <a:r>
              <a:rPr b="1" lang="en-US" sz="1800">
                <a:solidFill>
                  <a:srgbClr val="FBB64B"/>
                </a:solidFill>
                <a:latin typeface="Arial"/>
                <a:ea typeface="Arial"/>
                <a:cs typeface="Arial"/>
                <a:sym typeface="Arial"/>
              </a:rPr>
              <a:t>Availability Zone</a:t>
            </a:r>
            <a:endParaRPr sz="1800">
              <a:solidFill>
                <a:schemeClr val="dk1"/>
              </a:solidFill>
              <a:latin typeface="Arial"/>
              <a:ea typeface="Arial"/>
              <a:cs typeface="Arial"/>
              <a:sym typeface="Arial"/>
            </a:endParaRPr>
          </a:p>
          <a:p>
            <a:pPr indent="0" lvl="0" marL="12700" marR="0" rtl="0" algn="l">
              <a:lnSpc>
                <a:spcPct val="100000"/>
              </a:lnSpc>
              <a:spcBef>
                <a:spcPts val="465"/>
              </a:spcBef>
              <a:spcAft>
                <a:spcPts val="0"/>
              </a:spcAft>
              <a:buNone/>
            </a:pPr>
            <a:r>
              <a:rPr b="1" lang="en-US" sz="2000">
                <a:solidFill>
                  <a:srgbClr val="4D4D4B"/>
                </a:solidFill>
                <a:latin typeface="Arial"/>
                <a:ea typeface="Arial"/>
                <a:cs typeface="Arial"/>
                <a:sym typeface="Arial"/>
              </a:rPr>
              <a:t>True or False: </a:t>
            </a:r>
            <a:r>
              <a:rPr lang="en-US" sz="2000">
                <a:solidFill>
                  <a:srgbClr val="4D4D4B"/>
                </a:solidFill>
                <a:latin typeface="Arial"/>
                <a:ea typeface="Arial"/>
                <a:cs typeface="Arial"/>
                <a:sym typeface="Arial"/>
              </a:rPr>
              <a:t>There are more </a:t>
            </a:r>
            <a:r>
              <a:rPr b="1" lang="en-US" sz="2000">
                <a:solidFill>
                  <a:srgbClr val="4D4D4B"/>
                </a:solidFill>
                <a:latin typeface="Arial"/>
                <a:ea typeface="Arial"/>
                <a:cs typeface="Arial"/>
                <a:sym typeface="Arial"/>
              </a:rPr>
              <a:t>Regions </a:t>
            </a:r>
            <a:r>
              <a:rPr lang="en-US" sz="2000">
                <a:solidFill>
                  <a:srgbClr val="4D4D4B"/>
                </a:solidFill>
                <a:latin typeface="Arial"/>
                <a:ea typeface="Arial"/>
                <a:cs typeface="Arial"/>
                <a:sym typeface="Arial"/>
              </a:rPr>
              <a:t>than </a:t>
            </a:r>
            <a:r>
              <a:rPr b="1" lang="en-US" sz="2000">
                <a:solidFill>
                  <a:srgbClr val="4D4D4B"/>
                </a:solidFill>
                <a:latin typeface="Arial"/>
                <a:ea typeface="Arial"/>
                <a:cs typeface="Arial"/>
                <a:sym typeface="Arial"/>
              </a:rPr>
              <a:t>Edge locations</a:t>
            </a:r>
            <a:r>
              <a:rPr lang="en-US" sz="2000">
                <a:solidFill>
                  <a:srgbClr val="4D4D4B"/>
                </a:solidFill>
                <a:latin typeface="Arial"/>
                <a:ea typeface="Arial"/>
                <a:cs typeface="Arial"/>
                <a:sym typeface="Arial"/>
              </a:rPr>
              <a:t>.</a:t>
            </a:r>
            <a:endParaRPr sz="2000">
              <a:solidFill>
                <a:schemeClr val="dk1"/>
              </a:solidFill>
              <a:latin typeface="Arial"/>
              <a:ea typeface="Arial"/>
              <a:cs typeface="Arial"/>
              <a:sym typeface="Arial"/>
            </a:endParaRPr>
          </a:p>
          <a:p>
            <a:pPr indent="0" lvl="0" marL="376555" marR="0" rtl="0" algn="l">
              <a:lnSpc>
                <a:spcPct val="100000"/>
              </a:lnSpc>
              <a:spcBef>
                <a:spcPts val="470"/>
              </a:spcBef>
              <a:spcAft>
                <a:spcPts val="0"/>
              </a:spcAft>
              <a:buNone/>
            </a:pPr>
            <a:r>
              <a:rPr b="1" lang="en-US" sz="1800">
                <a:solidFill>
                  <a:srgbClr val="FBB64B"/>
                </a:solidFill>
                <a:latin typeface="Arial"/>
                <a:ea typeface="Arial"/>
                <a:cs typeface="Arial"/>
                <a:sym typeface="Arial"/>
              </a:rPr>
              <a:t>False</a:t>
            </a:r>
            <a:endParaRPr sz="1800">
              <a:solidFill>
                <a:schemeClr val="dk1"/>
              </a:solidFill>
              <a:latin typeface="Arial"/>
              <a:ea typeface="Arial"/>
              <a:cs typeface="Arial"/>
              <a:sym typeface="Arial"/>
            </a:endParaRPr>
          </a:p>
          <a:p>
            <a:pPr indent="0" lvl="0" marL="12700" marR="109854" rtl="0" algn="l">
              <a:lnSpc>
                <a:spcPct val="100000"/>
              </a:lnSpc>
              <a:spcBef>
                <a:spcPts val="445"/>
              </a:spcBef>
              <a:spcAft>
                <a:spcPts val="0"/>
              </a:spcAft>
              <a:buNone/>
            </a:pPr>
            <a:r>
              <a:rPr b="1" lang="en-US" sz="2000">
                <a:solidFill>
                  <a:srgbClr val="4D4D4B"/>
                </a:solidFill>
                <a:latin typeface="Arial"/>
                <a:ea typeface="Arial"/>
                <a:cs typeface="Arial"/>
                <a:sym typeface="Arial"/>
              </a:rPr>
              <a:t>True or False: </a:t>
            </a:r>
            <a:r>
              <a:rPr lang="en-US" sz="2000">
                <a:solidFill>
                  <a:srgbClr val="4D4D4B"/>
                </a:solidFill>
                <a:latin typeface="Arial"/>
                <a:ea typeface="Arial"/>
                <a:cs typeface="Arial"/>
                <a:sym typeface="Arial"/>
              </a:rPr>
              <a:t>AWS owns and maintains the infrastructure required for  application services. You provision and use them as needed.</a:t>
            </a:r>
            <a:endParaRPr sz="2000">
              <a:solidFill>
                <a:schemeClr val="dk1"/>
              </a:solidFill>
              <a:latin typeface="Arial"/>
              <a:ea typeface="Arial"/>
              <a:cs typeface="Arial"/>
              <a:sym typeface="Arial"/>
            </a:endParaRPr>
          </a:p>
          <a:p>
            <a:pPr indent="0" lvl="0" marL="376555" marR="0" rtl="0" algn="l">
              <a:lnSpc>
                <a:spcPct val="100000"/>
              </a:lnSpc>
              <a:spcBef>
                <a:spcPts val="885"/>
              </a:spcBef>
              <a:spcAft>
                <a:spcPts val="0"/>
              </a:spcAft>
              <a:buNone/>
            </a:pPr>
            <a:r>
              <a:rPr b="1" lang="en-US" sz="1800">
                <a:solidFill>
                  <a:srgbClr val="FBB64B"/>
                </a:solidFill>
                <a:latin typeface="Arial"/>
                <a:ea typeface="Arial"/>
                <a:cs typeface="Arial"/>
                <a:sym typeface="Arial"/>
              </a:rPr>
              <a:t>True</a:t>
            </a:r>
            <a:endParaRPr sz="1800">
              <a:solidFill>
                <a:schemeClr val="dk1"/>
              </a:solidFill>
              <a:latin typeface="Arial"/>
              <a:ea typeface="Arial"/>
              <a:cs typeface="Arial"/>
              <a:sym typeface="Arial"/>
            </a:endParaRPr>
          </a:p>
          <a:p>
            <a:pPr indent="0" lvl="0" marL="12700" marR="0" rtl="0" algn="l">
              <a:lnSpc>
                <a:spcPct val="100000"/>
              </a:lnSpc>
              <a:spcBef>
                <a:spcPts val="315"/>
              </a:spcBef>
              <a:spcAft>
                <a:spcPts val="0"/>
              </a:spcAft>
              <a:buNone/>
            </a:pPr>
            <a:r>
              <a:rPr b="1" lang="en-US" sz="2000">
                <a:solidFill>
                  <a:srgbClr val="4D4D4B"/>
                </a:solidFill>
                <a:latin typeface="Arial"/>
                <a:ea typeface="Arial"/>
                <a:cs typeface="Arial"/>
                <a:sym typeface="Arial"/>
              </a:rPr>
              <a:t>Q: </a:t>
            </a:r>
            <a:r>
              <a:rPr lang="en-US" sz="2000">
                <a:solidFill>
                  <a:srgbClr val="4D4D4B"/>
                </a:solidFill>
                <a:latin typeface="Arial"/>
                <a:ea typeface="Arial"/>
                <a:cs typeface="Arial"/>
                <a:sym typeface="Arial"/>
              </a:rPr>
              <a:t>How do </a:t>
            </a:r>
            <a:r>
              <a:rPr b="1" lang="en-US" sz="2000">
                <a:solidFill>
                  <a:srgbClr val="4D4D4B"/>
                </a:solidFill>
                <a:latin typeface="Arial"/>
                <a:ea typeface="Arial"/>
                <a:cs typeface="Arial"/>
                <a:sym typeface="Arial"/>
              </a:rPr>
              <a:t>Availability Zones </a:t>
            </a:r>
            <a:r>
              <a:rPr lang="en-US" sz="2000">
                <a:solidFill>
                  <a:srgbClr val="4D4D4B"/>
                </a:solidFill>
                <a:latin typeface="Arial"/>
                <a:ea typeface="Arial"/>
                <a:cs typeface="Arial"/>
                <a:sym typeface="Arial"/>
              </a:rPr>
              <a:t>in the same region differ?</a:t>
            </a:r>
            <a:endParaRPr sz="2000">
              <a:solidFill>
                <a:schemeClr val="dk1"/>
              </a:solidFill>
              <a:latin typeface="Arial"/>
              <a:ea typeface="Arial"/>
              <a:cs typeface="Arial"/>
              <a:sym typeface="Arial"/>
            </a:endParaRPr>
          </a:p>
          <a:p>
            <a:pPr indent="0" lvl="0" marL="376555" marR="0" rtl="0" algn="l">
              <a:lnSpc>
                <a:spcPct val="100000"/>
              </a:lnSpc>
              <a:spcBef>
                <a:spcPts val="500"/>
              </a:spcBef>
              <a:spcAft>
                <a:spcPts val="0"/>
              </a:spcAft>
              <a:buNone/>
            </a:pPr>
            <a:r>
              <a:rPr b="1" lang="en-US" sz="1800">
                <a:solidFill>
                  <a:srgbClr val="FBB64B"/>
                </a:solidFill>
                <a:latin typeface="Arial"/>
                <a:ea typeface="Arial"/>
                <a:cs typeface="Arial"/>
                <a:sym typeface="Arial"/>
              </a:rPr>
              <a:t>Each Availability Zone is isolated, but the Availability Zones in a region</a:t>
            </a:r>
            <a:endParaRPr sz="1800">
              <a:solidFill>
                <a:schemeClr val="dk1"/>
              </a:solidFill>
              <a:latin typeface="Arial"/>
              <a:ea typeface="Arial"/>
              <a:cs typeface="Arial"/>
              <a:sym typeface="Arial"/>
            </a:endParaRPr>
          </a:p>
          <a:p>
            <a:pPr indent="0" lvl="0" marL="376555" marR="0" rtl="0" algn="l">
              <a:lnSpc>
                <a:spcPct val="100000"/>
              </a:lnSpc>
              <a:spcBef>
                <a:spcPts val="5"/>
              </a:spcBef>
              <a:spcAft>
                <a:spcPts val="0"/>
              </a:spcAft>
              <a:buNone/>
            </a:pPr>
            <a:r>
              <a:rPr b="1" lang="en-US" sz="1800">
                <a:solidFill>
                  <a:srgbClr val="FBB64B"/>
                </a:solidFill>
                <a:latin typeface="Arial"/>
                <a:ea typeface="Arial"/>
                <a:cs typeface="Arial"/>
                <a:sym typeface="Arial"/>
              </a:rPr>
              <a:t>are connected through low-latency links.</a:t>
            </a:r>
            <a:endParaRPr sz="1800">
              <a:solidFill>
                <a:schemeClr val="dk1"/>
              </a:solidFill>
              <a:latin typeface="Arial"/>
              <a:ea typeface="Arial"/>
              <a:cs typeface="Arial"/>
              <a:sym typeface="Arial"/>
            </a:endParaRPr>
          </a:p>
        </p:txBody>
      </p:sp>
      <p:sp>
        <p:nvSpPr>
          <p:cNvPr id="868" name="Google Shape;868;p22"/>
          <p:cNvSpPr txBox="1"/>
          <p:nvPr/>
        </p:nvSpPr>
        <p:spPr>
          <a:xfrm>
            <a:off x="504850" y="4803444"/>
            <a:ext cx="322897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939393"/>
                </a:solidFill>
                <a:latin typeface="Arial"/>
                <a:ea typeface="Arial"/>
                <a:cs typeface="Arial"/>
                <a:sym typeface="Arial"/>
              </a:rPr>
              <a:t>© 2016, Amazon Web Services, Inc. or its Affiliates. All rights reserved.</a:t>
            </a:r>
            <a:endParaRPr sz="800">
              <a:solidFill>
                <a:schemeClr val="dk1"/>
              </a:solidFill>
              <a:latin typeface="Arial"/>
              <a:ea typeface="Arial"/>
              <a:cs typeface="Arial"/>
              <a:sym typeface="Arial"/>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7" name="Shape 6057"/>
        <p:cNvGrpSpPr/>
        <p:nvPr/>
      </p:nvGrpSpPr>
      <p:grpSpPr>
        <a:xfrm>
          <a:off x="0" y="0"/>
          <a:ext cx="0" cy="0"/>
          <a:chOff x="0" y="0"/>
          <a:chExt cx="0" cy="0"/>
        </a:xfrm>
      </p:grpSpPr>
      <p:sp>
        <p:nvSpPr>
          <p:cNvPr id="6058" name="Google Shape;6058;p220"/>
          <p:cNvSpPr txBox="1"/>
          <p:nvPr>
            <p:ph type="title"/>
          </p:nvPr>
        </p:nvSpPr>
        <p:spPr>
          <a:xfrm>
            <a:off x="475284" y="2103881"/>
            <a:ext cx="3266400" cy="62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t>AWS Support</a:t>
            </a:r>
            <a:endParaRPr sz="4000"/>
          </a:p>
        </p:txBody>
      </p:sp>
      <p:sp>
        <p:nvSpPr>
          <p:cNvPr id="6059" name="Google Shape;6059;p220"/>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3" name="Shape 6063"/>
        <p:cNvGrpSpPr/>
        <p:nvPr/>
      </p:nvGrpSpPr>
      <p:grpSpPr>
        <a:xfrm>
          <a:off x="0" y="0"/>
          <a:ext cx="0" cy="0"/>
          <a:chOff x="0" y="0"/>
          <a:chExt cx="0" cy="0"/>
        </a:xfrm>
      </p:grpSpPr>
      <p:sp>
        <p:nvSpPr>
          <p:cNvPr id="6064" name="Google Shape;6064;p221"/>
          <p:cNvSpPr txBox="1"/>
          <p:nvPr>
            <p:ph type="title"/>
          </p:nvPr>
        </p:nvSpPr>
        <p:spPr>
          <a:xfrm>
            <a:off x="415544" y="139065"/>
            <a:ext cx="56364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Case Severity &amp; Response Times</a:t>
            </a:r>
            <a:endParaRPr/>
          </a:p>
        </p:txBody>
      </p:sp>
      <p:sp>
        <p:nvSpPr>
          <p:cNvPr id="6065" name="Google Shape;6065;p221"/>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6066" name="Google Shape;6066;p221"/>
          <p:cNvSpPr txBox="1"/>
          <p:nvPr>
            <p:ph idx="12" type="sldNum"/>
          </p:nvPr>
        </p:nvSpPr>
        <p:spPr>
          <a:xfrm>
            <a:off x="8692895" y="4813117"/>
            <a:ext cx="245700" cy="2496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graphicFrame>
        <p:nvGraphicFramePr>
          <p:cNvPr id="6067" name="Google Shape;6067;p221"/>
          <p:cNvGraphicFramePr/>
          <p:nvPr/>
        </p:nvGraphicFramePr>
        <p:xfrm>
          <a:off x="409473" y="785622"/>
          <a:ext cx="3000000" cy="3000000"/>
        </p:xfrm>
        <a:graphic>
          <a:graphicData uri="http://schemas.openxmlformats.org/drawingml/2006/table">
            <a:tbl>
              <a:tblPr bandRow="1" firstRow="1">
                <a:noFill/>
                <a:tableStyleId>{C154F79E-6D79-4C7C-A1F2-0E12EC4E2F2D}</a:tableStyleId>
              </a:tblPr>
              <a:tblGrid>
                <a:gridCol w="1790700"/>
                <a:gridCol w="1490975"/>
                <a:gridCol w="1187450"/>
                <a:gridCol w="1298575"/>
                <a:gridCol w="1357000"/>
                <a:gridCol w="1266200"/>
              </a:tblGrid>
              <a:tr h="367550">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a:txBody>
                    <a:bodyPr/>
                    <a:lstStyle/>
                    <a:p>
                      <a:pPr indent="0" lvl="0" marL="441325" marR="0" rtl="0" algn="l">
                        <a:lnSpc>
                          <a:spcPct val="100000"/>
                        </a:lnSpc>
                        <a:spcBef>
                          <a:spcPts val="0"/>
                        </a:spcBef>
                        <a:spcAft>
                          <a:spcPts val="0"/>
                        </a:spcAft>
                        <a:buNone/>
                      </a:pPr>
                      <a:r>
                        <a:rPr b="1" lang="en-US" sz="1400" u="none" cap="none" strike="noStrike">
                          <a:solidFill>
                            <a:srgbClr val="FFFFFF"/>
                          </a:solidFill>
                          <a:latin typeface="Arial"/>
                          <a:ea typeface="Arial"/>
                          <a:cs typeface="Arial"/>
                          <a:sym typeface="Arial"/>
                        </a:rPr>
                        <a:t>Critical</a:t>
                      </a:r>
                      <a:endParaRPr sz="14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a:txBody>
                    <a:bodyPr/>
                    <a:lstStyle/>
                    <a:p>
                      <a:pPr indent="0" lvl="0" marL="635" marR="0" rtl="0" algn="ctr">
                        <a:lnSpc>
                          <a:spcPct val="100000"/>
                        </a:lnSpc>
                        <a:spcBef>
                          <a:spcPts val="0"/>
                        </a:spcBef>
                        <a:spcAft>
                          <a:spcPts val="0"/>
                        </a:spcAft>
                        <a:buNone/>
                      </a:pPr>
                      <a:r>
                        <a:rPr b="1" lang="en-US" sz="1400" u="none" cap="none" strike="noStrike">
                          <a:solidFill>
                            <a:srgbClr val="FFFFFF"/>
                          </a:solidFill>
                          <a:latin typeface="Arial"/>
                          <a:ea typeface="Arial"/>
                          <a:cs typeface="Arial"/>
                          <a:sym typeface="Arial"/>
                        </a:rPr>
                        <a:t>Urgent</a:t>
                      </a:r>
                      <a:endParaRPr sz="14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a:txBody>
                    <a:bodyPr/>
                    <a:lstStyle/>
                    <a:p>
                      <a:pPr indent="0" lvl="0" marL="1270" marR="0" rtl="0" algn="ctr">
                        <a:lnSpc>
                          <a:spcPct val="100000"/>
                        </a:lnSpc>
                        <a:spcBef>
                          <a:spcPts val="0"/>
                        </a:spcBef>
                        <a:spcAft>
                          <a:spcPts val="0"/>
                        </a:spcAft>
                        <a:buNone/>
                      </a:pPr>
                      <a:r>
                        <a:rPr b="1" lang="en-US" sz="1400" u="none" cap="none" strike="noStrike">
                          <a:solidFill>
                            <a:srgbClr val="FFFFFF"/>
                          </a:solidFill>
                          <a:latin typeface="Arial"/>
                          <a:ea typeface="Arial"/>
                          <a:cs typeface="Arial"/>
                          <a:sym typeface="Arial"/>
                        </a:rPr>
                        <a:t>High</a:t>
                      </a:r>
                      <a:endParaRPr sz="14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a:txBody>
                    <a:bodyPr/>
                    <a:lstStyle/>
                    <a:p>
                      <a:pPr indent="0" lvl="0" marL="371475" marR="0" rtl="0" algn="l">
                        <a:lnSpc>
                          <a:spcPct val="100000"/>
                        </a:lnSpc>
                        <a:spcBef>
                          <a:spcPts val="0"/>
                        </a:spcBef>
                        <a:spcAft>
                          <a:spcPts val="0"/>
                        </a:spcAft>
                        <a:buNone/>
                      </a:pPr>
                      <a:r>
                        <a:rPr b="1" lang="en-US" sz="1400" u="none" cap="none" strike="noStrike">
                          <a:solidFill>
                            <a:srgbClr val="FFFFFF"/>
                          </a:solidFill>
                          <a:latin typeface="Arial"/>
                          <a:ea typeface="Arial"/>
                          <a:cs typeface="Arial"/>
                          <a:sym typeface="Arial"/>
                        </a:rPr>
                        <a:t>Normal</a:t>
                      </a:r>
                      <a:endParaRPr sz="14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a:txBody>
                    <a:bodyPr/>
                    <a:lstStyle/>
                    <a:p>
                      <a:pPr indent="0" lvl="0" marL="0" marR="0" rtl="0" algn="ctr">
                        <a:lnSpc>
                          <a:spcPct val="100000"/>
                        </a:lnSpc>
                        <a:spcBef>
                          <a:spcPts val="0"/>
                        </a:spcBef>
                        <a:spcAft>
                          <a:spcPts val="0"/>
                        </a:spcAft>
                        <a:buNone/>
                      </a:pPr>
                      <a:r>
                        <a:rPr b="1" lang="en-US" sz="1400" u="none" cap="none" strike="noStrike">
                          <a:solidFill>
                            <a:srgbClr val="FFFFFF"/>
                          </a:solidFill>
                          <a:latin typeface="Arial"/>
                          <a:ea typeface="Arial"/>
                          <a:cs typeface="Arial"/>
                          <a:sym typeface="Arial"/>
                        </a:rPr>
                        <a:t>Low</a:t>
                      </a:r>
                      <a:endParaRPr sz="14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r>
              <a:tr h="518150">
                <a:tc>
                  <a:txBody>
                    <a:bodyPr/>
                    <a:lstStyle/>
                    <a:p>
                      <a:pPr indent="0" lvl="0" marL="91440" marR="0" rtl="0" algn="l">
                        <a:lnSpc>
                          <a:spcPct val="100000"/>
                        </a:lnSpc>
                        <a:spcBef>
                          <a:spcPts val="0"/>
                        </a:spcBef>
                        <a:spcAft>
                          <a:spcPts val="0"/>
                        </a:spcAft>
                        <a:buNone/>
                      </a:pPr>
                      <a:r>
                        <a:rPr b="1" lang="en-US" sz="1400" u="none" cap="none" strike="noStrike">
                          <a:solidFill>
                            <a:srgbClr val="FFFFFF"/>
                          </a:solidFill>
                          <a:latin typeface="Arial"/>
                          <a:ea typeface="Arial"/>
                          <a:cs typeface="Arial"/>
                          <a:sym typeface="Arial"/>
                        </a:rPr>
                        <a:t>Enterprise Plan</a:t>
                      </a:r>
                      <a:endParaRPr sz="1400" u="none" cap="none" strike="noStrike">
                        <a:latin typeface="Arial"/>
                        <a:ea typeface="Arial"/>
                        <a:cs typeface="Arial"/>
                        <a:sym typeface="Arial"/>
                      </a:endParaRPr>
                    </a:p>
                    <a:p>
                      <a:pPr indent="0" lvl="0" marL="91440" marR="0" rtl="0" algn="l">
                        <a:lnSpc>
                          <a:spcPct val="100000"/>
                        </a:lnSpc>
                        <a:spcBef>
                          <a:spcPts val="0"/>
                        </a:spcBef>
                        <a:spcAft>
                          <a:spcPts val="0"/>
                        </a:spcAft>
                        <a:buNone/>
                      </a:pPr>
                      <a:r>
                        <a:rPr b="1" lang="en-US" sz="1400" u="none" cap="none" strike="noStrike">
                          <a:solidFill>
                            <a:srgbClr val="FFFFFF"/>
                          </a:solidFill>
                          <a:latin typeface="Arial"/>
                          <a:ea typeface="Arial"/>
                          <a:cs typeface="Arial"/>
                          <a:sym typeface="Arial"/>
                        </a:rPr>
                        <a:t>(24 x 7)</a:t>
                      </a:r>
                      <a:endParaRPr sz="14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0" lvl="0" marL="91440" marR="0" rtl="0" algn="l">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15 minutes or less</a:t>
                      </a:r>
                      <a:endParaRPr sz="12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0" marR="74295" rtl="0" algn="ctr">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1 hour or less</a:t>
                      </a:r>
                      <a:endParaRPr sz="12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92075" marR="0" rtl="0" algn="l">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4 hours or less</a:t>
                      </a:r>
                      <a:endParaRPr sz="12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92075" marR="0" rtl="0" algn="l">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12 hours or less</a:t>
                      </a:r>
                      <a:endParaRPr sz="12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1270" marR="0" rtl="0" algn="ctr">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24 hours or less</a:t>
                      </a:r>
                      <a:endParaRPr sz="12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r>
              <a:tr h="518150">
                <a:tc>
                  <a:txBody>
                    <a:bodyPr/>
                    <a:lstStyle/>
                    <a:p>
                      <a:pPr indent="0" lvl="0" marL="91440" marR="476884" rtl="0" algn="l">
                        <a:lnSpc>
                          <a:spcPct val="100000"/>
                        </a:lnSpc>
                        <a:spcBef>
                          <a:spcPts val="0"/>
                        </a:spcBef>
                        <a:spcAft>
                          <a:spcPts val="0"/>
                        </a:spcAft>
                        <a:buNone/>
                      </a:pPr>
                      <a:r>
                        <a:rPr b="1" lang="en-US" sz="1400" u="none" cap="none" strike="noStrike">
                          <a:solidFill>
                            <a:srgbClr val="FFFFFF"/>
                          </a:solidFill>
                          <a:latin typeface="Arial"/>
                          <a:ea typeface="Arial"/>
                          <a:cs typeface="Arial"/>
                          <a:sym typeface="Arial"/>
                        </a:rPr>
                        <a:t>Business Plan  (24 x 7)</a:t>
                      </a:r>
                      <a:endParaRPr sz="1400" u="none" cap="none" strike="noStrike">
                        <a:latin typeface="Arial"/>
                        <a:ea typeface="Arial"/>
                        <a:cs typeface="Arial"/>
                        <a:sym typeface="Arial"/>
                      </a:endParaRPr>
                    </a:p>
                  </a:txBody>
                  <a:tcPr marT="40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0" marR="74295" rtl="0" algn="ctr">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1 hour or less</a:t>
                      </a:r>
                      <a:endParaRPr sz="12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92075" marR="0" rtl="0" algn="l">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4 hours or less</a:t>
                      </a:r>
                      <a:endParaRPr sz="12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92075" marR="0" rtl="0" algn="l">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12 hours or less</a:t>
                      </a:r>
                      <a:endParaRPr sz="12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635" marR="0" rtl="0" algn="ctr">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24 hours or less</a:t>
                      </a:r>
                      <a:endParaRPr sz="12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r>
              <a:tr h="518150">
                <a:tc>
                  <a:txBody>
                    <a:bodyPr/>
                    <a:lstStyle/>
                    <a:p>
                      <a:pPr indent="0" lvl="0" marL="91440" marR="243204" rtl="0" algn="l">
                        <a:lnSpc>
                          <a:spcPct val="100000"/>
                        </a:lnSpc>
                        <a:spcBef>
                          <a:spcPts val="0"/>
                        </a:spcBef>
                        <a:spcAft>
                          <a:spcPts val="0"/>
                        </a:spcAft>
                        <a:buNone/>
                      </a:pPr>
                      <a:r>
                        <a:rPr b="1" lang="en-US" sz="1400" u="none" cap="none" strike="noStrike">
                          <a:solidFill>
                            <a:srgbClr val="FFFFFF"/>
                          </a:solidFill>
                          <a:latin typeface="Arial"/>
                          <a:ea typeface="Arial"/>
                          <a:cs typeface="Arial"/>
                          <a:sym typeface="Arial"/>
                        </a:rPr>
                        <a:t>Developer Plan  (Business hours)</a:t>
                      </a:r>
                      <a:endParaRPr sz="1400" u="none" cap="none" strike="noStrike">
                        <a:latin typeface="Arial"/>
                        <a:ea typeface="Arial"/>
                        <a:cs typeface="Arial"/>
                        <a:sym typeface="Arial"/>
                      </a:endParaRPr>
                    </a:p>
                  </a:txBody>
                  <a:tcPr marT="40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92075" marR="0" rtl="0" algn="l">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12 hours or less</a:t>
                      </a:r>
                      <a:endParaRPr sz="12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635" marR="0" rtl="0" algn="ctr">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24 hours or less</a:t>
                      </a:r>
                      <a:endParaRPr sz="12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r>
            </a:tbl>
          </a:graphicData>
        </a:graphic>
      </p:graphicFrame>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1" name="Shape 6071"/>
        <p:cNvGrpSpPr/>
        <p:nvPr/>
      </p:nvGrpSpPr>
      <p:grpSpPr>
        <a:xfrm>
          <a:off x="0" y="0"/>
          <a:ext cx="0" cy="0"/>
          <a:chOff x="0" y="0"/>
          <a:chExt cx="0" cy="0"/>
        </a:xfrm>
      </p:grpSpPr>
      <p:sp>
        <p:nvSpPr>
          <p:cNvPr id="6072" name="Google Shape;6072;p222"/>
          <p:cNvSpPr txBox="1"/>
          <p:nvPr>
            <p:ph type="title"/>
          </p:nvPr>
        </p:nvSpPr>
        <p:spPr>
          <a:xfrm>
            <a:off x="415544" y="139065"/>
            <a:ext cx="12306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Pricing</a:t>
            </a:r>
            <a:endParaRPr/>
          </a:p>
        </p:txBody>
      </p:sp>
      <p:sp>
        <p:nvSpPr>
          <p:cNvPr id="6073" name="Google Shape;6073;p222"/>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6074" name="Google Shape;6074;p222"/>
          <p:cNvSpPr txBox="1"/>
          <p:nvPr>
            <p:ph idx="12" type="sldNum"/>
          </p:nvPr>
        </p:nvSpPr>
        <p:spPr>
          <a:xfrm>
            <a:off x="8692895" y="4813117"/>
            <a:ext cx="245700" cy="2496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graphicFrame>
        <p:nvGraphicFramePr>
          <p:cNvPr id="6075" name="Google Shape;6075;p222"/>
          <p:cNvGraphicFramePr/>
          <p:nvPr/>
        </p:nvGraphicFramePr>
        <p:xfrm>
          <a:off x="293687" y="785876"/>
          <a:ext cx="3000000" cy="3000000"/>
        </p:xfrm>
        <a:graphic>
          <a:graphicData uri="http://schemas.openxmlformats.org/drawingml/2006/table">
            <a:tbl>
              <a:tblPr bandRow="1" firstRow="1">
                <a:noFill/>
                <a:tableStyleId>{C154F79E-6D79-4C7C-A1F2-0E12EC4E2F2D}</a:tableStyleId>
              </a:tblPr>
              <a:tblGrid>
                <a:gridCol w="907425"/>
                <a:gridCol w="1424950"/>
                <a:gridCol w="3081025"/>
                <a:gridCol w="3432175"/>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Arial"/>
                          <a:ea typeface="Arial"/>
                          <a:cs typeface="Arial"/>
                          <a:sym typeface="Arial"/>
                        </a:rPr>
                        <a:t>Basic</a:t>
                      </a:r>
                      <a:endParaRPr sz="1800" u="none" cap="none" strike="noStrike">
                        <a:latin typeface="Arial"/>
                        <a:ea typeface="Arial"/>
                        <a:cs typeface="Arial"/>
                        <a:sym typeface="Arial"/>
                      </a:endParaRPr>
                    </a:p>
                  </a:txBody>
                  <a:tcPr marT="393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Arial"/>
                          <a:ea typeface="Arial"/>
                          <a:cs typeface="Arial"/>
                          <a:sym typeface="Arial"/>
                        </a:rPr>
                        <a:t>Developer</a:t>
                      </a:r>
                      <a:endParaRPr sz="1800" u="none" cap="none" strike="noStrike">
                        <a:latin typeface="Arial"/>
                        <a:ea typeface="Arial"/>
                        <a:cs typeface="Arial"/>
                        <a:sym typeface="Arial"/>
                      </a:endParaRPr>
                    </a:p>
                  </a:txBody>
                  <a:tcPr marT="393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Arial"/>
                          <a:ea typeface="Arial"/>
                          <a:cs typeface="Arial"/>
                          <a:sym typeface="Arial"/>
                        </a:rPr>
                        <a:t>Business</a:t>
                      </a:r>
                      <a:endParaRPr sz="1800" u="none" cap="none" strike="noStrike">
                        <a:latin typeface="Arial"/>
                        <a:ea typeface="Arial"/>
                        <a:cs typeface="Arial"/>
                        <a:sym typeface="Arial"/>
                      </a:endParaRPr>
                    </a:p>
                  </a:txBody>
                  <a:tcPr marT="393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a:txBody>
                    <a:bodyPr/>
                    <a:lstStyle/>
                    <a:p>
                      <a:pPr indent="0" lvl="0" marL="92075" marR="0" rtl="0" algn="l">
                        <a:lnSpc>
                          <a:spcPct val="100000"/>
                        </a:lnSpc>
                        <a:spcBef>
                          <a:spcPts val="0"/>
                        </a:spcBef>
                        <a:spcAft>
                          <a:spcPts val="0"/>
                        </a:spcAft>
                        <a:buNone/>
                      </a:pPr>
                      <a:r>
                        <a:rPr b="1" lang="en-US" sz="1800" u="none" cap="none" strike="noStrike">
                          <a:solidFill>
                            <a:srgbClr val="FFFFFF"/>
                          </a:solidFill>
                          <a:latin typeface="Arial"/>
                          <a:ea typeface="Arial"/>
                          <a:cs typeface="Arial"/>
                          <a:sym typeface="Arial"/>
                        </a:rPr>
                        <a:t>Enterprise</a:t>
                      </a:r>
                      <a:endParaRPr sz="1800" u="none" cap="none" strike="noStrike">
                        <a:latin typeface="Arial"/>
                        <a:ea typeface="Arial"/>
                        <a:cs typeface="Arial"/>
                        <a:sym typeface="Arial"/>
                      </a:endParaRPr>
                    </a:p>
                  </a:txBody>
                  <a:tcPr marT="393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r>
              <a:tr h="2438400">
                <a:tc>
                  <a:txBody>
                    <a:bodyPr/>
                    <a:lstStyle/>
                    <a:p>
                      <a:pPr indent="0" lvl="0" marL="91440" marR="0" rtl="0" algn="l">
                        <a:lnSpc>
                          <a:spcPct val="100000"/>
                        </a:lnSpc>
                        <a:spcBef>
                          <a:spcPts val="0"/>
                        </a:spcBef>
                        <a:spcAft>
                          <a:spcPts val="0"/>
                        </a:spcAft>
                        <a:buNone/>
                      </a:pPr>
                      <a:r>
                        <a:rPr lang="en-US" sz="1400" u="none" cap="none" strike="noStrike">
                          <a:solidFill>
                            <a:srgbClr val="464646"/>
                          </a:solidFill>
                          <a:latin typeface="Arial"/>
                          <a:ea typeface="Arial"/>
                          <a:cs typeface="Arial"/>
                          <a:sym typeface="Arial"/>
                        </a:rPr>
                        <a:t>Included</a:t>
                      </a:r>
                      <a:endParaRPr sz="14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0" marR="0" rtl="0" algn="ctr">
                        <a:lnSpc>
                          <a:spcPct val="100000"/>
                        </a:lnSpc>
                        <a:spcBef>
                          <a:spcPts val="0"/>
                        </a:spcBef>
                        <a:spcAft>
                          <a:spcPts val="0"/>
                        </a:spcAft>
                        <a:buNone/>
                      </a:pPr>
                      <a:r>
                        <a:rPr lang="en-US" sz="1400" u="none" cap="none" strike="noStrike">
                          <a:solidFill>
                            <a:srgbClr val="464646"/>
                          </a:solidFill>
                          <a:latin typeface="Arial"/>
                          <a:ea typeface="Arial"/>
                          <a:cs typeface="Arial"/>
                          <a:sym typeface="Arial"/>
                        </a:rPr>
                        <a:t>$29/month</a:t>
                      </a:r>
                      <a:endParaRPr sz="1400" u="none" cap="none" strike="noStrike">
                        <a:latin typeface="Arial"/>
                        <a:ea typeface="Arial"/>
                        <a:cs typeface="Arial"/>
                        <a:sym typeface="Arial"/>
                      </a:endParaRPr>
                    </a:p>
                    <a:p>
                      <a:pPr indent="0" lvl="0" marL="0" marR="0" rtl="0" algn="ctr">
                        <a:lnSpc>
                          <a:spcPct val="100000"/>
                        </a:lnSpc>
                        <a:spcBef>
                          <a:spcPts val="5"/>
                        </a:spcBef>
                        <a:spcAft>
                          <a:spcPts val="0"/>
                        </a:spcAft>
                        <a:buNone/>
                      </a:pPr>
                      <a:r>
                        <a:rPr lang="en-US" sz="1400" u="none" cap="none" strike="noStrike">
                          <a:solidFill>
                            <a:srgbClr val="464646"/>
                          </a:solidFill>
                          <a:latin typeface="Arial"/>
                          <a:ea typeface="Arial"/>
                          <a:cs typeface="Arial"/>
                          <a:sym typeface="Arial"/>
                        </a:rPr>
                        <a:t>-or-</a:t>
                      </a:r>
                      <a:endParaRPr sz="1400" u="none" cap="none" strike="noStrike">
                        <a:latin typeface="Arial"/>
                        <a:ea typeface="Arial"/>
                        <a:cs typeface="Arial"/>
                        <a:sym typeface="Arial"/>
                      </a:endParaRPr>
                    </a:p>
                    <a:p>
                      <a:pPr indent="0" lvl="0" marL="1270" marR="0" rtl="0" algn="ctr">
                        <a:lnSpc>
                          <a:spcPct val="100000"/>
                        </a:lnSpc>
                        <a:spcBef>
                          <a:spcPts val="0"/>
                        </a:spcBef>
                        <a:spcAft>
                          <a:spcPts val="0"/>
                        </a:spcAft>
                        <a:buNone/>
                      </a:pPr>
                      <a:r>
                        <a:rPr lang="en-US" sz="1400" u="none" cap="none" strike="noStrike">
                          <a:solidFill>
                            <a:srgbClr val="464646"/>
                          </a:solidFill>
                          <a:latin typeface="Arial"/>
                          <a:ea typeface="Arial"/>
                          <a:cs typeface="Arial"/>
                          <a:sym typeface="Arial"/>
                        </a:rPr>
                        <a:t>3% of monthly</a:t>
                      </a:r>
                      <a:endParaRPr sz="14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lang="en-US" sz="1400" u="none" cap="none" strike="noStrike">
                          <a:solidFill>
                            <a:srgbClr val="464646"/>
                          </a:solidFill>
                          <a:latin typeface="Arial"/>
                          <a:ea typeface="Arial"/>
                          <a:cs typeface="Arial"/>
                          <a:sym typeface="Arial"/>
                        </a:rPr>
                        <a:t>AWS spend</a:t>
                      </a:r>
                      <a:endParaRPr sz="14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1270" marR="0" rtl="0" algn="ctr">
                        <a:lnSpc>
                          <a:spcPct val="100000"/>
                        </a:lnSpc>
                        <a:spcBef>
                          <a:spcPts val="0"/>
                        </a:spcBef>
                        <a:spcAft>
                          <a:spcPts val="0"/>
                        </a:spcAft>
                        <a:buNone/>
                      </a:pPr>
                      <a:r>
                        <a:rPr lang="en-US" sz="1400" u="none" cap="none" strike="noStrike">
                          <a:solidFill>
                            <a:srgbClr val="464646"/>
                          </a:solidFill>
                          <a:latin typeface="Arial"/>
                          <a:ea typeface="Arial"/>
                          <a:cs typeface="Arial"/>
                          <a:sym typeface="Arial"/>
                        </a:rPr>
                        <a:t>Greater of $100</a:t>
                      </a:r>
                      <a:endParaRPr sz="1400" u="none" cap="none" strike="noStrike">
                        <a:latin typeface="Arial"/>
                        <a:ea typeface="Arial"/>
                        <a:cs typeface="Arial"/>
                        <a:sym typeface="Arial"/>
                      </a:endParaRPr>
                    </a:p>
                    <a:p>
                      <a:pPr indent="0" lvl="0" marL="0" marR="0" rtl="0" algn="ctr">
                        <a:lnSpc>
                          <a:spcPct val="100000"/>
                        </a:lnSpc>
                        <a:spcBef>
                          <a:spcPts val="5"/>
                        </a:spcBef>
                        <a:spcAft>
                          <a:spcPts val="0"/>
                        </a:spcAft>
                        <a:buNone/>
                      </a:pPr>
                      <a:r>
                        <a:rPr lang="en-US" sz="1400" u="none" cap="none" strike="noStrike">
                          <a:solidFill>
                            <a:srgbClr val="464646"/>
                          </a:solidFill>
                          <a:latin typeface="Arial"/>
                          <a:ea typeface="Arial"/>
                          <a:cs typeface="Arial"/>
                          <a:sym typeface="Arial"/>
                        </a:rPr>
                        <a:t>-or-</a:t>
                      </a:r>
                      <a:endParaRPr sz="14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lang="en-US" sz="1400" u="none" cap="none" strike="noStrike">
                          <a:solidFill>
                            <a:srgbClr val="464646"/>
                          </a:solidFill>
                          <a:latin typeface="Arial"/>
                          <a:ea typeface="Arial"/>
                          <a:cs typeface="Arial"/>
                          <a:sym typeface="Arial"/>
                        </a:rPr>
                        <a:t>10% of monthly AWS usage for the</a:t>
                      </a:r>
                      <a:endParaRPr sz="14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lang="en-US" sz="1400" u="none" cap="none" strike="noStrike">
                          <a:solidFill>
                            <a:srgbClr val="464646"/>
                          </a:solidFill>
                          <a:latin typeface="Arial"/>
                          <a:ea typeface="Arial"/>
                          <a:cs typeface="Arial"/>
                          <a:sym typeface="Arial"/>
                        </a:rPr>
                        <a:t>first $0-$10K</a:t>
                      </a:r>
                      <a:endParaRPr sz="1400" u="none" cap="none" strike="noStrike">
                        <a:latin typeface="Arial"/>
                        <a:ea typeface="Arial"/>
                        <a:cs typeface="Arial"/>
                        <a:sym typeface="Arial"/>
                      </a:endParaRPr>
                    </a:p>
                    <a:p>
                      <a:pPr indent="0" lvl="0" marL="635" marR="0" rtl="0" algn="ctr">
                        <a:lnSpc>
                          <a:spcPct val="100000"/>
                        </a:lnSpc>
                        <a:spcBef>
                          <a:spcPts val="0"/>
                        </a:spcBef>
                        <a:spcAft>
                          <a:spcPts val="0"/>
                        </a:spcAft>
                        <a:buNone/>
                      </a:pPr>
                      <a:r>
                        <a:rPr lang="en-US" sz="1400" u="none" cap="none" strike="noStrike">
                          <a:solidFill>
                            <a:srgbClr val="464646"/>
                          </a:solidFill>
                          <a:latin typeface="Arial"/>
                          <a:ea typeface="Arial"/>
                          <a:cs typeface="Arial"/>
                          <a:sym typeface="Arial"/>
                        </a:rPr>
                        <a:t>7% of monthly AWS usage from</a:t>
                      </a:r>
                      <a:endParaRPr sz="1400" u="none" cap="none" strike="noStrike">
                        <a:latin typeface="Arial"/>
                        <a:ea typeface="Arial"/>
                        <a:cs typeface="Arial"/>
                        <a:sym typeface="Arial"/>
                      </a:endParaRPr>
                    </a:p>
                    <a:p>
                      <a:pPr indent="0" lvl="0" marL="635" marR="0" rtl="0" algn="ctr">
                        <a:lnSpc>
                          <a:spcPct val="100000"/>
                        </a:lnSpc>
                        <a:spcBef>
                          <a:spcPts val="0"/>
                        </a:spcBef>
                        <a:spcAft>
                          <a:spcPts val="0"/>
                        </a:spcAft>
                        <a:buNone/>
                      </a:pPr>
                      <a:r>
                        <a:rPr lang="en-US" sz="1400" u="none" cap="none" strike="noStrike">
                          <a:solidFill>
                            <a:srgbClr val="464646"/>
                          </a:solidFill>
                          <a:latin typeface="Arial"/>
                          <a:ea typeface="Arial"/>
                          <a:cs typeface="Arial"/>
                          <a:sym typeface="Arial"/>
                        </a:rPr>
                        <a:t>$10K-$80K</a:t>
                      </a:r>
                      <a:endParaRPr sz="1400" u="none" cap="none" strike="noStrike">
                        <a:latin typeface="Arial"/>
                        <a:ea typeface="Arial"/>
                        <a:cs typeface="Arial"/>
                        <a:sym typeface="Arial"/>
                      </a:endParaRPr>
                    </a:p>
                    <a:p>
                      <a:pPr indent="0" lvl="0" marL="635" marR="0" rtl="0" algn="ctr">
                        <a:lnSpc>
                          <a:spcPct val="100000"/>
                        </a:lnSpc>
                        <a:spcBef>
                          <a:spcPts val="0"/>
                        </a:spcBef>
                        <a:spcAft>
                          <a:spcPts val="0"/>
                        </a:spcAft>
                        <a:buNone/>
                      </a:pPr>
                      <a:r>
                        <a:rPr lang="en-US" sz="1400" u="none" cap="none" strike="noStrike">
                          <a:solidFill>
                            <a:srgbClr val="464646"/>
                          </a:solidFill>
                          <a:latin typeface="Arial"/>
                          <a:ea typeface="Arial"/>
                          <a:cs typeface="Arial"/>
                          <a:sym typeface="Arial"/>
                        </a:rPr>
                        <a:t>5% of monthly AWS usage from</a:t>
                      </a:r>
                      <a:endParaRPr sz="14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lang="en-US" sz="1400" u="none" cap="none" strike="noStrike">
                          <a:solidFill>
                            <a:srgbClr val="464646"/>
                          </a:solidFill>
                          <a:latin typeface="Arial"/>
                          <a:ea typeface="Arial"/>
                          <a:cs typeface="Arial"/>
                          <a:sym typeface="Arial"/>
                        </a:rPr>
                        <a:t>$80K-$250K</a:t>
                      </a:r>
                      <a:endParaRPr sz="14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lang="en-US" sz="1400" u="none" cap="none" strike="noStrike">
                          <a:solidFill>
                            <a:srgbClr val="464646"/>
                          </a:solidFill>
                          <a:latin typeface="Arial"/>
                          <a:ea typeface="Arial"/>
                          <a:cs typeface="Arial"/>
                          <a:sym typeface="Arial"/>
                        </a:rPr>
                        <a:t>3% of monthly AWS usage over</a:t>
                      </a:r>
                      <a:endParaRPr sz="1400" u="none" cap="none" strike="noStrike">
                        <a:latin typeface="Arial"/>
                        <a:ea typeface="Arial"/>
                        <a:cs typeface="Arial"/>
                        <a:sym typeface="Arial"/>
                      </a:endParaRPr>
                    </a:p>
                    <a:p>
                      <a:pPr indent="0" lvl="0" marL="0" marR="0" rtl="0" algn="ctr">
                        <a:lnSpc>
                          <a:spcPct val="100000"/>
                        </a:lnSpc>
                        <a:spcBef>
                          <a:spcPts val="5"/>
                        </a:spcBef>
                        <a:spcAft>
                          <a:spcPts val="0"/>
                        </a:spcAft>
                        <a:buNone/>
                      </a:pPr>
                      <a:r>
                        <a:rPr lang="en-US" sz="1400" u="none" cap="none" strike="noStrike">
                          <a:solidFill>
                            <a:srgbClr val="464646"/>
                          </a:solidFill>
                          <a:latin typeface="Arial"/>
                          <a:ea typeface="Arial"/>
                          <a:cs typeface="Arial"/>
                          <a:sym typeface="Arial"/>
                        </a:rPr>
                        <a:t>$250K</a:t>
                      </a:r>
                      <a:endParaRPr sz="14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0" marR="0" rtl="0" algn="ctr">
                        <a:lnSpc>
                          <a:spcPct val="100000"/>
                        </a:lnSpc>
                        <a:spcBef>
                          <a:spcPts val="0"/>
                        </a:spcBef>
                        <a:spcAft>
                          <a:spcPts val="0"/>
                        </a:spcAft>
                        <a:buNone/>
                      </a:pPr>
                      <a:r>
                        <a:rPr lang="en-US" sz="1400" u="none" cap="none" strike="noStrike">
                          <a:solidFill>
                            <a:srgbClr val="464646"/>
                          </a:solidFill>
                          <a:latin typeface="Arial"/>
                          <a:ea typeface="Arial"/>
                          <a:cs typeface="Arial"/>
                          <a:sym typeface="Arial"/>
                        </a:rPr>
                        <a:t>Greater of $15,000</a:t>
                      </a:r>
                      <a:endParaRPr sz="1400" u="none" cap="none" strike="noStrike">
                        <a:latin typeface="Arial"/>
                        <a:ea typeface="Arial"/>
                        <a:cs typeface="Arial"/>
                        <a:sym typeface="Arial"/>
                      </a:endParaRPr>
                    </a:p>
                    <a:p>
                      <a:pPr indent="0" lvl="0" marL="0" marR="0" rtl="0" algn="ctr">
                        <a:lnSpc>
                          <a:spcPct val="100000"/>
                        </a:lnSpc>
                        <a:spcBef>
                          <a:spcPts val="5"/>
                        </a:spcBef>
                        <a:spcAft>
                          <a:spcPts val="0"/>
                        </a:spcAft>
                        <a:buNone/>
                      </a:pPr>
                      <a:r>
                        <a:rPr lang="en-US" sz="1400" u="none" cap="none" strike="noStrike">
                          <a:solidFill>
                            <a:srgbClr val="464646"/>
                          </a:solidFill>
                          <a:latin typeface="Arial"/>
                          <a:ea typeface="Arial"/>
                          <a:cs typeface="Arial"/>
                          <a:sym typeface="Arial"/>
                        </a:rPr>
                        <a:t>-or-</a:t>
                      </a:r>
                      <a:endParaRPr sz="14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lang="en-US" sz="1400" u="none" cap="none" strike="noStrike">
                          <a:solidFill>
                            <a:srgbClr val="464646"/>
                          </a:solidFill>
                          <a:latin typeface="Arial"/>
                          <a:ea typeface="Arial"/>
                          <a:cs typeface="Arial"/>
                          <a:sym typeface="Arial"/>
                        </a:rPr>
                        <a:t>10% of monthly AWS usage for the first</a:t>
                      </a:r>
                      <a:endParaRPr sz="1400" u="none" cap="none" strike="noStrike">
                        <a:latin typeface="Arial"/>
                        <a:ea typeface="Arial"/>
                        <a:cs typeface="Arial"/>
                        <a:sym typeface="Arial"/>
                      </a:endParaRPr>
                    </a:p>
                    <a:p>
                      <a:pPr indent="0" lvl="0" marL="1905" marR="0" rtl="0" algn="ctr">
                        <a:lnSpc>
                          <a:spcPct val="100000"/>
                        </a:lnSpc>
                        <a:spcBef>
                          <a:spcPts val="0"/>
                        </a:spcBef>
                        <a:spcAft>
                          <a:spcPts val="0"/>
                        </a:spcAft>
                        <a:buNone/>
                      </a:pPr>
                      <a:r>
                        <a:rPr lang="en-US" sz="1400" u="none" cap="none" strike="noStrike">
                          <a:solidFill>
                            <a:srgbClr val="464646"/>
                          </a:solidFill>
                          <a:latin typeface="Arial"/>
                          <a:ea typeface="Arial"/>
                          <a:cs typeface="Arial"/>
                          <a:sym typeface="Arial"/>
                        </a:rPr>
                        <a:t>$0-$150K</a:t>
                      </a:r>
                      <a:endParaRPr sz="1400" u="none" cap="none" strike="noStrike">
                        <a:latin typeface="Arial"/>
                        <a:ea typeface="Arial"/>
                        <a:cs typeface="Arial"/>
                        <a:sym typeface="Arial"/>
                      </a:endParaRPr>
                    </a:p>
                    <a:p>
                      <a:pPr indent="0" lvl="0" marL="1270" marR="0" rtl="0" algn="ctr">
                        <a:lnSpc>
                          <a:spcPct val="100000"/>
                        </a:lnSpc>
                        <a:spcBef>
                          <a:spcPts val="0"/>
                        </a:spcBef>
                        <a:spcAft>
                          <a:spcPts val="0"/>
                        </a:spcAft>
                        <a:buNone/>
                      </a:pPr>
                      <a:r>
                        <a:rPr lang="en-US" sz="1400" u="none" cap="none" strike="noStrike">
                          <a:solidFill>
                            <a:srgbClr val="464646"/>
                          </a:solidFill>
                          <a:latin typeface="Arial"/>
                          <a:ea typeface="Arial"/>
                          <a:cs typeface="Arial"/>
                          <a:sym typeface="Arial"/>
                        </a:rPr>
                        <a:t>7% of monthly AWS usage from</a:t>
                      </a:r>
                      <a:endParaRPr sz="14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lang="en-US" sz="1400" u="none" cap="none" strike="noStrike">
                          <a:solidFill>
                            <a:srgbClr val="464646"/>
                          </a:solidFill>
                          <a:latin typeface="Arial"/>
                          <a:ea typeface="Arial"/>
                          <a:cs typeface="Arial"/>
                          <a:sym typeface="Arial"/>
                        </a:rPr>
                        <a:t>$150K-$500K</a:t>
                      </a:r>
                      <a:endParaRPr sz="1400" u="none" cap="none" strike="noStrike">
                        <a:latin typeface="Arial"/>
                        <a:ea typeface="Arial"/>
                        <a:cs typeface="Arial"/>
                        <a:sym typeface="Arial"/>
                      </a:endParaRPr>
                    </a:p>
                    <a:p>
                      <a:pPr indent="0" lvl="0" marL="1270" marR="0" rtl="0" algn="ctr">
                        <a:lnSpc>
                          <a:spcPct val="100000"/>
                        </a:lnSpc>
                        <a:spcBef>
                          <a:spcPts val="0"/>
                        </a:spcBef>
                        <a:spcAft>
                          <a:spcPts val="0"/>
                        </a:spcAft>
                        <a:buNone/>
                      </a:pPr>
                      <a:r>
                        <a:rPr lang="en-US" sz="1400" u="none" cap="none" strike="noStrike">
                          <a:solidFill>
                            <a:srgbClr val="464646"/>
                          </a:solidFill>
                          <a:latin typeface="Arial"/>
                          <a:ea typeface="Arial"/>
                          <a:cs typeface="Arial"/>
                          <a:sym typeface="Arial"/>
                        </a:rPr>
                        <a:t>5% of monthly AWS usage from</a:t>
                      </a:r>
                      <a:endParaRPr sz="1400" u="none" cap="none" strike="noStrike">
                        <a:latin typeface="Arial"/>
                        <a:ea typeface="Arial"/>
                        <a:cs typeface="Arial"/>
                        <a:sym typeface="Arial"/>
                      </a:endParaRPr>
                    </a:p>
                    <a:p>
                      <a:pPr indent="0" lvl="0" marL="635" marR="0" rtl="0" algn="ctr">
                        <a:lnSpc>
                          <a:spcPct val="100000"/>
                        </a:lnSpc>
                        <a:spcBef>
                          <a:spcPts val="0"/>
                        </a:spcBef>
                        <a:spcAft>
                          <a:spcPts val="0"/>
                        </a:spcAft>
                        <a:buNone/>
                      </a:pPr>
                      <a:r>
                        <a:rPr lang="en-US" sz="1400" u="none" cap="none" strike="noStrike">
                          <a:solidFill>
                            <a:srgbClr val="464646"/>
                          </a:solidFill>
                          <a:latin typeface="Arial"/>
                          <a:ea typeface="Arial"/>
                          <a:cs typeface="Arial"/>
                          <a:sym typeface="Arial"/>
                        </a:rPr>
                        <a:t>$500k-$1M</a:t>
                      </a:r>
                      <a:endParaRPr sz="1400" u="none" cap="none" strike="noStrike">
                        <a:latin typeface="Arial"/>
                        <a:ea typeface="Arial"/>
                        <a:cs typeface="Arial"/>
                        <a:sym typeface="Arial"/>
                      </a:endParaRPr>
                    </a:p>
                    <a:p>
                      <a:pPr indent="0" lvl="0" marL="1270" marR="0" rtl="0" algn="ctr">
                        <a:lnSpc>
                          <a:spcPct val="100000"/>
                        </a:lnSpc>
                        <a:spcBef>
                          <a:spcPts val="0"/>
                        </a:spcBef>
                        <a:spcAft>
                          <a:spcPts val="0"/>
                        </a:spcAft>
                        <a:buNone/>
                      </a:pPr>
                      <a:r>
                        <a:rPr lang="en-US" sz="1400" u="none" cap="none" strike="noStrike">
                          <a:solidFill>
                            <a:srgbClr val="464646"/>
                          </a:solidFill>
                          <a:latin typeface="Arial"/>
                          <a:ea typeface="Arial"/>
                          <a:cs typeface="Arial"/>
                          <a:sym typeface="Arial"/>
                        </a:rPr>
                        <a:t>3% of monthly AWS usage over</a:t>
                      </a:r>
                      <a:endParaRPr sz="1400" u="none" cap="none" strike="noStrike">
                        <a:latin typeface="Arial"/>
                        <a:ea typeface="Arial"/>
                        <a:cs typeface="Arial"/>
                        <a:sym typeface="Arial"/>
                      </a:endParaRPr>
                    </a:p>
                    <a:p>
                      <a:pPr indent="0" lvl="0" marL="1905" marR="0" rtl="0" algn="ctr">
                        <a:lnSpc>
                          <a:spcPct val="100000"/>
                        </a:lnSpc>
                        <a:spcBef>
                          <a:spcPts val="5"/>
                        </a:spcBef>
                        <a:spcAft>
                          <a:spcPts val="0"/>
                        </a:spcAft>
                        <a:buNone/>
                      </a:pPr>
                      <a:r>
                        <a:rPr lang="en-US" sz="1400" u="none" cap="none" strike="noStrike">
                          <a:solidFill>
                            <a:srgbClr val="464646"/>
                          </a:solidFill>
                          <a:latin typeface="Arial"/>
                          <a:ea typeface="Arial"/>
                          <a:cs typeface="Arial"/>
                          <a:sym typeface="Arial"/>
                        </a:rPr>
                        <a:t>$1M</a:t>
                      </a:r>
                      <a:endParaRPr sz="14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r>
            </a:tbl>
          </a:graphicData>
        </a:graphic>
      </p:graphicFrame>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9" name="Shape 6079"/>
        <p:cNvGrpSpPr/>
        <p:nvPr/>
      </p:nvGrpSpPr>
      <p:grpSpPr>
        <a:xfrm>
          <a:off x="0" y="0"/>
          <a:ext cx="0" cy="0"/>
          <a:chOff x="0" y="0"/>
          <a:chExt cx="0" cy="0"/>
        </a:xfrm>
      </p:grpSpPr>
      <p:sp>
        <p:nvSpPr>
          <p:cNvPr id="6080" name="Google Shape;6080;p223"/>
          <p:cNvSpPr txBox="1"/>
          <p:nvPr>
            <p:ph type="title"/>
          </p:nvPr>
        </p:nvSpPr>
        <p:spPr>
          <a:xfrm>
            <a:off x="415544" y="139065"/>
            <a:ext cx="29865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Pricing Examples</a:t>
            </a:r>
            <a:endParaRPr/>
          </a:p>
        </p:txBody>
      </p:sp>
      <p:sp>
        <p:nvSpPr>
          <p:cNvPr id="6081" name="Google Shape;6081;p223"/>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6082" name="Google Shape;6082;p223"/>
          <p:cNvSpPr txBox="1"/>
          <p:nvPr>
            <p:ph idx="12" type="sldNum"/>
          </p:nvPr>
        </p:nvSpPr>
        <p:spPr>
          <a:xfrm>
            <a:off x="8692895" y="4813117"/>
            <a:ext cx="245700" cy="2496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6083" name="Google Shape;6083;p223"/>
          <p:cNvSpPr txBox="1"/>
          <p:nvPr>
            <p:ph idx="1" type="body"/>
          </p:nvPr>
        </p:nvSpPr>
        <p:spPr>
          <a:xfrm>
            <a:off x="415544" y="800116"/>
            <a:ext cx="2962800" cy="4087200"/>
          </a:xfrm>
          <a:prstGeom prst="rect">
            <a:avLst/>
          </a:prstGeom>
          <a:noFill/>
          <a:ln>
            <a:noFill/>
          </a:ln>
        </p:spPr>
        <p:txBody>
          <a:bodyPr anchorCtr="0" anchor="t" bIns="0" lIns="0" spcFirstLastPara="1" rIns="0" wrap="square" tIns="74925">
            <a:spAutoFit/>
          </a:bodyPr>
          <a:lstStyle/>
          <a:p>
            <a:pPr indent="0" lvl="0" marL="12700" rtl="0" algn="l">
              <a:lnSpc>
                <a:spcPct val="100000"/>
              </a:lnSpc>
              <a:spcBef>
                <a:spcPts val="0"/>
              </a:spcBef>
              <a:spcAft>
                <a:spcPts val="0"/>
              </a:spcAft>
              <a:buNone/>
            </a:pPr>
            <a:r>
              <a:rPr lang="en-US"/>
              <a:t>Business Pricing Example</a:t>
            </a:r>
            <a:endParaRPr/>
          </a:p>
          <a:p>
            <a:pPr indent="0" lvl="0" marL="12700" rtl="0" algn="l">
              <a:lnSpc>
                <a:spcPct val="100000"/>
              </a:lnSpc>
              <a:spcBef>
                <a:spcPts val="350"/>
              </a:spcBef>
              <a:spcAft>
                <a:spcPts val="0"/>
              </a:spcAft>
              <a:buNone/>
            </a:pPr>
            <a:r>
              <a:rPr lang="en-US" sz="1400"/>
              <a:t>For $85K in AWS monthly usage:</a:t>
            </a:r>
            <a:endParaRPr sz="1400"/>
          </a:p>
          <a:p>
            <a:pPr indent="0" lvl="0" marL="210820" rtl="0" algn="l">
              <a:lnSpc>
                <a:spcPct val="100000"/>
              </a:lnSpc>
              <a:spcBef>
                <a:spcPts val="335"/>
              </a:spcBef>
              <a:spcAft>
                <a:spcPts val="0"/>
              </a:spcAft>
              <a:buNone/>
            </a:pPr>
            <a:r>
              <a:rPr lang="en-US" sz="1400"/>
              <a:t>$10,000 x 10% = $1,000</a:t>
            </a:r>
            <a:endParaRPr sz="1400"/>
          </a:p>
          <a:p>
            <a:pPr indent="0" lvl="0" marL="12700" rtl="0" algn="l">
              <a:lnSpc>
                <a:spcPct val="100000"/>
              </a:lnSpc>
              <a:spcBef>
                <a:spcPts val="295"/>
              </a:spcBef>
              <a:spcAft>
                <a:spcPts val="0"/>
              </a:spcAft>
              <a:buNone/>
            </a:pPr>
            <a:r>
              <a:rPr lang="en-US" sz="1200"/>
              <a:t>(10% of the first $0 - $10K of usage)</a:t>
            </a:r>
            <a:endParaRPr sz="1200"/>
          </a:p>
          <a:p>
            <a:pPr indent="0" lvl="0" marL="0" rtl="0" algn="l">
              <a:lnSpc>
                <a:spcPct val="100000"/>
              </a:lnSpc>
              <a:spcBef>
                <a:spcPts val="1200"/>
              </a:spcBef>
              <a:spcAft>
                <a:spcPts val="0"/>
              </a:spcAft>
              <a:buNone/>
            </a:pPr>
            <a:r>
              <a:t/>
            </a:r>
            <a:endParaRPr sz="1300"/>
          </a:p>
          <a:p>
            <a:pPr indent="0" lvl="0" marL="12700" rtl="0" algn="l">
              <a:lnSpc>
                <a:spcPct val="100000"/>
              </a:lnSpc>
              <a:spcBef>
                <a:spcPts val="855"/>
              </a:spcBef>
              <a:spcAft>
                <a:spcPts val="0"/>
              </a:spcAft>
              <a:buNone/>
            </a:pPr>
            <a:r>
              <a:rPr lang="en-US" sz="1400"/>
              <a:t>+ $70,000 x 7% = $4,900</a:t>
            </a:r>
            <a:endParaRPr sz="1400"/>
          </a:p>
          <a:p>
            <a:pPr indent="0" lvl="0" marL="12700" rtl="0" algn="l">
              <a:lnSpc>
                <a:spcPct val="100000"/>
              </a:lnSpc>
              <a:spcBef>
                <a:spcPts val="295"/>
              </a:spcBef>
              <a:spcAft>
                <a:spcPts val="0"/>
              </a:spcAft>
              <a:buNone/>
            </a:pPr>
            <a:r>
              <a:rPr lang="en-US" sz="1200"/>
              <a:t>(7% of usage from $10K - $80K)</a:t>
            </a:r>
            <a:endParaRPr sz="1200"/>
          </a:p>
          <a:p>
            <a:pPr indent="0" lvl="0" marL="0" rtl="0" algn="l">
              <a:lnSpc>
                <a:spcPct val="100000"/>
              </a:lnSpc>
              <a:spcBef>
                <a:spcPts val="1200"/>
              </a:spcBef>
              <a:spcAft>
                <a:spcPts val="0"/>
              </a:spcAft>
              <a:buNone/>
            </a:pPr>
            <a:r>
              <a:t/>
            </a:r>
            <a:endParaRPr sz="1300"/>
          </a:p>
          <a:p>
            <a:pPr indent="0" lvl="0" marL="12700" rtl="0" algn="l">
              <a:lnSpc>
                <a:spcPct val="100000"/>
              </a:lnSpc>
              <a:spcBef>
                <a:spcPts val="850"/>
              </a:spcBef>
              <a:spcAft>
                <a:spcPts val="0"/>
              </a:spcAft>
              <a:buNone/>
            </a:pPr>
            <a:r>
              <a:rPr lang="en-US" sz="1400"/>
              <a:t>+ $5,000 x 5% = $250</a:t>
            </a:r>
            <a:endParaRPr sz="1400"/>
          </a:p>
          <a:p>
            <a:pPr indent="0" lvl="0" marL="12700" rtl="0" algn="l">
              <a:lnSpc>
                <a:spcPct val="100000"/>
              </a:lnSpc>
              <a:spcBef>
                <a:spcPts val="300"/>
              </a:spcBef>
              <a:spcAft>
                <a:spcPts val="0"/>
              </a:spcAft>
              <a:buNone/>
            </a:pPr>
            <a:r>
              <a:rPr lang="en-US" sz="1200"/>
              <a:t>(5% of usage from $80K - $250K)</a:t>
            </a:r>
            <a:endParaRPr sz="1200"/>
          </a:p>
          <a:p>
            <a:pPr indent="0" lvl="0" marL="0" rtl="0" algn="l">
              <a:lnSpc>
                <a:spcPct val="100000"/>
              </a:lnSpc>
              <a:spcBef>
                <a:spcPts val="1200"/>
              </a:spcBef>
              <a:spcAft>
                <a:spcPts val="0"/>
              </a:spcAft>
              <a:buNone/>
            </a:pPr>
            <a:r>
              <a:t/>
            </a:r>
            <a:endParaRPr sz="1300"/>
          </a:p>
          <a:p>
            <a:pPr indent="0" lvl="0" marL="12700" rtl="0" algn="l">
              <a:lnSpc>
                <a:spcPct val="100000"/>
              </a:lnSpc>
              <a:spcBef>
                <a:spcPts val="844"/>
              </a:spcBef>
              <a:spcAft>
                <a:spcPts val="0"/>
              </a:spcAft>
              <a:buNone/>
            </a:pPr>
            <a:r>
              <a:rPr lang="en-US" sz="1400"/>
              <a:t>+ $0 x 3% = $0</a:t>
            </a:r>
            <a:endParaRPr sz="1400"/>
          </a:p>
          <a:p>
            <a:pPr indent="0" lvl="0" marL="12700" rtl="0" algn="l">
              <a:lnSpc>
                <a:spcPct val="100000"/>
              </a:lnSpc>
              <a:spcBef>
                <a:spcPts val="300"/>
              </a:spcBef>
              <a:spcAft>
                <a:spcPts val="0"/>
              </a:spcAft>
              <a:buNone/>
            </a:pPr>
            <a:r>
              <a:rPr lang="en-US" sz="1200"/>
              <a:t>(3% of usage over $250K)</a:t>
            </a:r>
            <a:endParaRPr sz="1200"/>
          </a:p>
          <a:p>
            <a:pPr indent="0" lvl="0" marL="12700" rtl="0" algn="l">
              <a:lnSpc>
                <a:spcPct val="100000"/>
              </a:lnSpc>
              <a:spcBef>
                <a:spcPts val="330"/>
              </a:spcBef>
              <a:spcAft>
                <a:spcPts val="1200"/>
              </a:spcAft>
              <a:buNone/>
            </a:pPr>
            <a:r>
              <a:rPr b="1" lang="en-US" sz="1400">
                <a:latin typeface="Arial"/>
                <a:ea typeface="Arial"/>
                <a:cs typeface="Arial"/>
                <a:sym typeface="Arial"/>
              </a:rPr>
              <a:t>Total: $6,500</a:t>
            </a:r>
            <a:endParaRPr sz="1400">
              <a:latin typeface="Arial"/>
              <a:ea typeface="Arial"/>
              <a:cs typeface="Arial"/>
              <a:sym typeface="Arial"/>
            </a:endParaRPr>
          </a:p>
        </p:txBody>
      </p:sp>
      <p:sp>
        <p:nvSpPr>
          <p:cNvPr id="6084" name="Google Shape;6084;p223"/>
          <p:cNvSpPr txBox="1"/>
          <p:nvPr/>
        </p:nvSpPr>
        <p:spPr>
          <a:xfrm>
            <a:off x="4427346" y="800116"/>
            <a:ext cx="3068955" cy="3578225"/>
          </a:xfrm>
          <a:prstGeom prst="rect">
            <a:avLst/>
          </a:prstGeom>
          <a:noFill/>
          <a:ln>
            <a:noFill/>
          </a:ln>
        </p:spPr>
        <p:txBody>
          <a:bodyPr anchorCtr="0" anchor="t" bIns="0" lIns="0" spcFirstLastPara="1" rIns="0" wrap="square" tIns="74925">
            <a:spAutoFit/>
          </a:bodyPr>
          <a:lstStyle/>
          <a:p>
            <a:pPr indent="0" lvl="0" marL="12700" marR="0" rtl="0" algn="l">
              <a:lnSpc>
                <a:spcPct val="100000"/>
              </a:lnSpc>
              <a:spcBef>
                <a:spcPts val="0"/>
              </a:spcBef>
              <a:spcAft>
                <a:spcPts val="0"/>
              </a:spcAft>
              <a:buNone/>
            </a:pPr>
            <a:r>
              <a:rPr lang="en-US" sz="2000">
                <a:solidFill>
                  <a:srgbClr val="4D4D4B"/>
                </a:solidFill>
                <a:latin typeface="Arial"/>
                <a:ea typeface="Arial"/>
                <a:cs typeface="Arial"/>
                <a:sym typeface="Arial"/>
              </a:rPr>
              <a:t>Enterprise Pricing Example</a:t>
            </a:r>
            <a:endParaRPr sz="2000">
              <a:solidFill>
                <a:schemeClr val="dk1"/>
              </a:solidFill>
              <a:latin typeface="Arial"/>
              <a:ea typeface="Arial"/>
              <a:cs typeface="Arial"/>
              <a:sym typeface="Arial"/>
            </a:endParaRPr>
          </a:p>
          <a:p>
            <a:pPr indent="0" lvl="0" marL="0" marR="347980" rtl="0" algn="ctr">
              <a:lnSpc>
                <a:spcPct val="100000"/>
              </a:lnSpc>
              <a:spcBef>
                <a:spcPts val="350"/>
              </a:spcBef>
              <a:spcAft>
                <a:spcPts val="0"/>
              </a:spcAft>
              <a:buNone/>
            </a:pPr>
            <a:r>
              <a:rPr lang="en-US" sz="1400">
                <a:solidFill>
                  <a:srgbClr val="4D4D4B"/>
                </a:solidFill>
                <a:latin typeface="Arial"/>
                <a:ea typeface="Arial"/>
                <a:cs typeface="Arial"/>
                <a:sym typeface="Arial"/>
              </a:rPr>
              <a:t>For $1.2M in AWS monthly usage:</a:t>
            </a:r>
            <a:endParaRPr sz="1400">
              <a:solidFill>
                <a:schemeClr val="dk1"/>
              </a:solidFill>
              <a:latin typeface="Arial"/>
              <a:ea typeface="Arial"/>
              <a:cs typeface="Arial"/>
              <a:sym typeface="Arial"/>
            </a:endParaRPr>
          </a:p>
          <a:p>
            <a:pPr indent="0" lvl="0" marL="0" marR="513080" rtl="0" algn="ctr">
              <a:lnSpc>
                <a:spcPct val="100000"/>
              </a:lnSpc>
              <a:spcBef>
                <a:spcPts val="335"/>
              </a:spcBef>
              <a:spcAft>
                <a:spcPts val="0"/>
              </a:spcAft>
              <a:buNone/>
            </a:pPr>
            <a:r>
              <a:rPr lang="en-US" sz="1400">
                <a:solidFill>
                  <a:srgbClr val="4D4D4B"/>
                </a:solidFill>
                <a:latin typeface="Arial"/>
                <a:ea typeface="Arial"/>
                <a:cs typeface="Arial"/>
                <a:sym typeface="Arial"/>
              </a:rPr>
              <a:t>$150,000 x 10% = $15,000</a:t>
            </a:r>
            <a:endParaRPr sz="1400">
              <a:solidFill>
                <a:schemeClr val="dk1"/>
              </a:solidFill>
              <a:latin typeface="Arial"/>
              <a:ea typeface="Arial"/>
              <a:cs typeface="Arial"/>
              <a:sym typeface="Arial"/>
            </a:endParaRPr>
          </a:p>
          <a:p>
            <a:pPr indent="0" lvl="0" marL="0" marR="504190" rtl="0" algn="ctr">
              <a:lnSpc>
                <a:spcPct val="100000"/>
              </a:lnSpc>
              <a:spcBef>
                <a:spcPts val="295"/>
              </a:spcBef>
              <a:spcAft>
                <a:spcPts val="0"/>
              </a:spcAft>
              <a:buNone/>
            </a:pPr>
            <a:r>
              <a:rPr lang="en-US" sz="1200">
                <a:solidFill>
                  <a:srgbClr val="4D4D4B"/>
                </a:solidFill>
                <a:latin typeface="Arial"/>
                <a:ea typeface="Arial"/>
                <a:cs typeface="Arial"/>
                <a:sym typeface="Arial"/>
              </a:rPr>
              <a:t>(10% of the first $0 - $150K of usage)</a:t>
            </a:r>
            <a:endParaRPr sz="12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300">
              <a:solidFill>
                <a:schemeClr val="dk1"/>
              </a:solidFill>
              <a:latin typeface="Arial"/>
              <a:ea typeface="Arial"/>
              <a:cs typeface="Arial"/>
              <a:sym typeface="Arial"/>
            </a:endParaRPr>
          </a:p>
          <a:p>
            <a:pPr indent="0" lvl="0" marL="12700" marR="0" rtl="0" algn="l">
              <a:lnSpc>
                <a:spcPct val="100000"/>
              </a:lnSpc>
              <a:spcBef>
                <a:spcPts val="855"/>
              </a:spcBef>
              <a:spcAft>
                <a:spcPts val="0"/>
              </a:spcAft>
              <a:buNone/>
            </a:pPr>
            <a:r>
              <a:rPr lang="en-US" sz="1400">
                <a:solidFill>
                  <a:srgbClr val="4D4D4B"/>
                </a:solidFill>
                <a:latin typeface="Arial"/>
                <a:ea typeface="Arial"/>
                <a:cs typeface="Arial"/>
                <a:sym typeface="Arial"/>
              </a:rPr>
              <a:t>+ $350,000 x 7% = $24,500</a:t>
            </a:r>
            <a:endParaRPr sz="1400">
              <a:solidFill>
                <a:schemeClr val="dk1"/>
              </a:solidFill>
              <a:latin typeface="Arial"/>
              <a:ea typeface="Arial"/>
              <a:cs typeface="Arial"/>
              <a:sym typeface="Arial"/>
            </a:endParaRPr>
          </a:p>
          <a:p>
            <a:pPr indent="0" lvl="0" marL="12700" marR="0" rtl="0" algn="l">
              <a:lnSpc>
                <a:spcPct val="100000"/>
              </a:lnSpc>
              <a:spcBef>
                <a:spcPts val="295"/>
              </a:spcBef>
              <a:spcAft>
                <a:spcPts val="0"/>
              </a:spcAft>
              <a:buNone/>
            </a:pPr>
            <a:r>
              <a:rPr lang="en-US" sz="1200">
                <a:solidFill>
                  <a:srgbClr val="4D4D4B"/>
                </a:solidFill>
                <a:latin typeface="Arial"/>
                <a:ea typeface="Arial"/>
                <a:cs typeface="Arial"/>
                <a:sym typeface="Arial"/>
              </a:rPr>
              <a:t>(7% of usage from $150K - $500K)</a:t>
            </a:r>
            <a:endParaRPr sz="12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300">
              <a:solidFill>
                <a:schemeClr val="dk1"/>
              </a:solidFill>
              <a:latin typeface="Arial"/>
              <a:ea typeface="Arial"/>
              <a:cs typeface="Arial"/>
              <a:sym typeface="Arial"/>
            </a:endParaRPr>
          </a:p>
          <a:p>
            <a:pPr indent="0" lvl="0" marL="12700" marR="0" rtl="0" algn="l">
              <a:lnSpc>
                <a:spcPct val="100000"/>
              </a:lnSpc>
              <a:spcBef>
                <a:spcPts val="850"/>
              </a:spcBef>
              <a:spcAft>
                <a:spcPts val="0"/>
              </a:spcAft>
              <a:buNone/>
            </a:pPr>
            <a:r>
              <a:rPr lang="en-US" sz="1400">
                <a:solidFill>
                  <a:srgbClr val="4D4D4B"/>
                </a:solidFill>
                <a:latin typeface="Arial"/>
                <a:ea typeface="Arial"/>
                <a:cs typeface="Arial"/>
                <a:sym typeface="Arial"/>
              </a:rPr>
              <a:t>+ $500,000 x 5% = $25,000</a:t>
            </a:r>
            <a:endParaRPr sz="1400">
              <a:solidFill>
                <a:schemeClr val="dk1"/>
              </a:solidFill>
              <a:latin typeface="Arial"/>
              <a:ea typeface="Arial"/>
              <a:cs typeface="Arial"/>
              <a:sym typeface="Arial"/>
            </a:endParaRPr>
          </a:p>
          <a:p>
            <a:pPr indent="0" lvl="0" marL="12700" marR="0" rtl="0" algn="l">
              <a:lnSpc>
                <a:spcPct val="100000"/>
              </a:lnSpc>
              <a:spcBef>
                <a:spcPts val="300"/>
              </a:spcBef>
              <a:spcAft>
                <a:spcPts val="0"/>
              </a:spcAft>
              <a:buNone/>
            </a:pPr>
            <a:r>
              <a:rPr lang="en-US" sz="1200">
                <a:solidFill>
                  <a:srgbClr val="4D4D4B"/>
                </a:solidFill>
                <a:latin typeface="Arial"/>
                <a:ea typeface="Arial"/>
                <a:cs typeface="Arial"/>
                <a:sym typeface="Arial"/>
              </a:rPr>
              <a:t>(5% of usage from $500K - $1M)</a:t>
            </a:r>
            <a:endParaRPr sz="12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300">
              <a:solidFill>
                <a:schemeClr val="dk1"/>
              </a:solidFill>
              <a:latin typeface="Arial"/>
              <a:ea typeface="Arial"/>
              <a:cs typeface="Arial"/>
              <a:sym typeface="Arial"/>
            </a:endParaRPr>
          </a:p>
          <a:p>
            <a:pPr indent="0" lvl="0" marL="12700" marR="0" rtl="0" algn="l">
              <a:lnSpc>
                <a:spcPct val="100000"/>
              </a:lnSpc>
              <a:spcBef>
                <a:spcPts val="844"/>
              </a:spcBef>
              <a:spcAft>
                <a:spcPts val="0"/>
              </a:spcAft>
              <a:buNone/>
            </a:pPr>
            <a:r>
              <a:rPr lang="en-US" sz="1400">
                <a:solidFill>
                  <a:srgbClr val="4D4D4B"/>
                </a:solidFill>
                <a:latin typeface="Arial"/>
                <a:ea typeface="Arial"/>
                <a:cs typeface="Arial"/>
                <a:sym typeface="Arial"/>
              </a:rPr>
              <a:t>+ $200,000 x 3% = $6,000</a:t>
            </a:r>
            <a:endParaRPr sz="1400">
              <a:solidFill>
                <a:schemeClr val="dk1"/>
              </a:solidFill>
              <a:latin typeface="Arial"/>
              <a:ea typeface="Arial"/>
              <a:cs typeface="Arial"/>
              <a:sym typeface="Arial"/>
            </a:endParaRPr>
          </a:p>
          <a:p>
            <a:pPr indent="0" lvl="0" marL="12700" marR="0" rtl="0" algn="l">
              <a:lnSpc>
                <a:spcPct val="100000"/>
              </a:lnSpc>
              <a:spcBef>
                <a:spcPts val="300"/>
              </a:spcBef>
              <a:spcAft>
                <a:spcPts val="0"/>
              </a:spcAft>
              <a:buNone/>
            </a:pPr>
            <a:r>
              <a:rPr lang="en-US" sz="1200">
                <a:solidFill>
                  <a:srgbClr val="4D4D4B"/>
                </a:solidFill>
                <a:latin typeface="Arial"/>
                <a:ea typeface="Arial"/>
                <a:cs typeface="Arial"/>
                <a:sym typeface="Arial"/>
              </a:rPr>
              <a:t>(3% of usage over $1M)</a:t>
            </a:r>
            <a:endParaRPr sz="1200">
              <a:solidFill>
                <a:schemeClr val="dk1"/>
              </a:solidFill>
              <a:latin typeface="Arial"/>
              <a:ea typeface="Arial"/>
              <a:cs typeface="Arial"/>
              <a:sym typeface="Arial"/>
            </a:endParaRPr>
          </a:p>
          <a:p>
            <a:pPr indent="0" lvl="0" marL="12700" marR="0" rtl="0" algn="l">
              <a:lnSpc>
                <a:spcPct val="100000"/>
              </a:lnSpc>
              <a:spcBef>
                <a:spcPts val="330"/>
              </a:spcBef>
              <a:spcAft>
                <a:spcPts val="0"/>
              </a:spcAft>
              <a:buNone/>
            </a:pPr>
            <a:r>
              <a:rPr b="1" lang="en-US" sz="1400">
                <a:solidFill>
                  <a:srgbClr val="4D4D4B"/>
                </a:solidFill>
                <a:latin typeface="Arial"/>
                <a:ea typeface="Arial"/>
                <a:cs typeface="Arial"/>
                <a:sym typeface="Arial"/>
              </a:rPr>
              <a:t>Total: $70,500</a:t>
            </a:r>
            <a:endParaRPr sz="1400">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23"/>
          <p:cNvSpPr txBox="1"/>
          <p:nvPr/>
        </p:nvSpPr>
        <p:spPr>
          <a:xfrm>
            <a:off x="8774683" y="4803444"/>
            <a:ext cx="138430"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464646"/>
                </a:solidFill>
                <a:latin typeface="Arial"/>
                <a:ea typeface="Arial"/>
                <a:cs typeface="Arial"/>
                <a:sym typeface="Arial"/>
              </a:rPr>
              <a:t>23</a:t>
            </a:r>
            <a:endParaRPr sz="800">
              <a:solidFill>
                <a:schemeClr val="dk1"/>
              </a:solidFill>
              <a:latin typeface="Arial"/>
              <a:ea typeface="Arial"/>
              <a:cs typeface="Arial"/>
              <a:sym typeface="Arial"/>
            </a:endParaRPr>
          </a:p>
        </p:txBody>
      </p:sp>
      <p:sp>
        <p:nvSpPr>
          <p:cNvPr id="874" name="Google Shape;874;p23"/>
          <p:cNvSpPr txBox="1"/>
          <p:nvPr>
            <p:ph type="title"/>
          </p:nvPr>
        </p:nvSpPr>
        <p:spPr>
          <a:xfrm>
            <a:off x="475284" y="1798396"/>
            <a:ext cx="6736800" cy="1244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t>Module 2</a:t>
            </a:r>
            <a:endParaRPr sz="4000"/>
          </a:p>
          <a:p>
            <a:pPr indent="0" lvl="0" marL="12700" rtl="0" algn="l">
              <a:lnSpc>
                <a:spcPct val="100000"/>
              </a:lnSpc>
              <a:spcBef>
                <a:spcPts val="5"/>
              </a:spcBef>
              <a:spcAft>
                <a:spcPts val="0"/>
              </a:spcAft>
              <a:buNone/>
            </a:pPr>
            <a:r>
              <a:rPr lang="en-US" sz="4000"/>
              <a:t>AWS Foundational Services</a:t>
            </a:r>
            <a:endParaRPr sz="4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24"/>
          <p:cNvSpPr txBox="1"/>
          <p:nvPr/>
        </p:nvSpPr>
        <p:spPr>
          <a:xfrm>
            <a:off x="8774683" y="4803444"/>
            <a:ext cx="138430"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464646"/>
                </a:solidFill>
                <a:latin typeface="Arial"/>
                <a:ea typeface="Arial"/>
                <a:cs typeface="Arial"/>
                <a:sym typeface="Arial"/>
              </a:rPr>
              <a:t>24</a:t>
            </a:r>
            <a:endParaRPr sz="800">
              <a:solidFill>
                <a:schemeClr val="dk1"/>
              </a:solidFill>
              <a:latin typeface="Arial"/>
              <a:ea typeface="Arial"/>
              <a:cs typeface="Arial"/>
              <a:sym typeface="Arial"/>
            </a:endParaRPr>
          </a:p>
        </p:txBody>
      </p:sp>
      <p:sp>
        <p:nvSpPr>
          <p:cNvPr id="880" name="Google Shape;880;p24"/>
          <p:cNvSpPr txBox="1"/>
          <p:nvPr>
            <p:ph type="title"/>
          </p:nvPr>
        </p:nvSpPr>
        <p:spPr>
          <a:xfrm>
            <a:off x="415544" y="139065"/>
            <a:ext cx="28263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Module 2 Layout</a:t>
            </a:r>
            <a:endParaRPr/>
          </a:p>
        </p:txBody>
      </p:sp>
      <p:sp>
        <p:nvSpPr>
          <p:cNvPr id="881" name="Google Shape;881;p24"/>
          <p:cNvSpPr txBox="1"/>
          <p:nvPr/>
        </p:nvSpPr>
        <p:spPr>
          <a:xfrm>
            <a:off x="419506" y="962025"/>
            <a:ext cx="5554345" cy="2075180"/>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Amazon Elastic Compute Cloud (EC2)</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Amazon Virtual Private Cloud (VPC)</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Amazon Storage Services</a:t>
            </a:r>
            <a:endParaRPr sz="2400">
              <a:solidFill>
                <a:schemeClr val="dk1"/>
              </a:solidFill>
              <a:latin typeface="Arial"/>
              <a:ea typeface="Arial"/>
              <a:cs typeface="Arial"/>
              <a:sym typeface="Arial"/>
            </a:endParaRPr>
          </a:p>
          <a:p>
            <a:pPr indent="-287019" lvl="1" marL="756285" marR="0" rtl="0" algn="l">
              <a:lnSpc>
                <a:spcPct val="100000"/>
              </a:lnSpc>
              <a:spcBef>
                <a:spcPts val="489"/>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Amazon Simple Storage Service (S3)</a:t>
            </a:r>
            <a:endParaRPr b="0" i="0" sz="2000" u="none" cap="none" strike="noStrike">
              <a:solidFill>
                <a:schemeClr val="dk1"/>
              </a:solidFill>
              <a:latin typeface="Arial"/>
              <a:ea typeface="Arial"/>
              <a:cs typeface="Arial"/>
              <a:sym typeface="Arial"/>
            </a:endParaRPr>
          </a:p>
          <a:p>
            <a:pPr indent="-287019" lvl="1" marL="756285" marR="0" rtl="0" algn="l">
              <a:lnSpc>
                <a:spcPct val="100000"/>
              </a:lnSpc>
              <a:spcBef>
                <a:spcPts val="480"/>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Amazon Elastic Block Store (EBS)</a:t>
            </a:r>
            <a:endParaRPr b="0" i="0" sz="2000" u="none" cap="none" strike="noStrike">
              <a:solidFill>
                <a:schemeClr val="dk1"/>
              </a:solidFill>
              <a:latin typeface="Arial"/>
              <a:ea typeface="Arial"/>
              <a:cs typeface="Arial"/>
              <a:sym typeface="Arial"/>
            </a:endParaRPr>
          </a:p>
        </p:txBody>
      </p:sp>
      <p:sp>
        <p:nvSpPr>
          <p:cNvPr id="882" name="Google Shape;882;p24"/>
          <p:cNvSpPr txBox="1"/>
          <p:nvPr/>
        </p:nvSpPr>
        <p:spPr>
          <a:xfrm>
            <a:off x="504850" y="4803444"/>
            <a:ext cx="322897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939393"/>
                </a:solidFill>
                <a:latin typeface="Arial"/>
                <a:ea typeface="Arial"/>
                <a:cs typeface="Arial"/>
                <a:sym typeface="Arial"/>
              </a:rPr>
              <a:t>© 2016, Amazon Web Services, Inc. or its Affiliates. All rights reserved.</a:t>
            </a:r>
            <a:endParaRPr sz="8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25"/>
          <p:cNvSpPr txBox="1"/>
          <p:nvPr/>
        </p:nvSpPr>
        <p:spPr>
          <a:xfrm>
            <a:off x="8774683" y="4803444"/>
            <a:ext cx="138430"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464646"/>
                </a:solidFill>
                <a:latin typeface="Arial"/>
                <a:ea typeface="Arial"/>
                <a:cs typeface="Arial"/>
                <a:sym typeface="Arial"/>
              </a:rPr>
              <a:t>25</a:t>
            </a:r>
            <a:endParaRPr sz="800">
              <a:solidFill>
                <a:schemeClr val="dk1"/>
              </a:solidFill>
              <a:latin typeface="Arial"/>
              <a:ea typeface="Arial"/>
              <a:cs typeface="Arial"/>
              <a:sym typeface="Arial"/>
            </a:endParaRPr>
          </a:p>
        </p:txBody>
      </p:sp>
      <p:sp>
        <p:nvSpPr>
          <p:cNvPr id="888" name="Google Shape;888;p25"/>
          <p:cNvSpPr txBox="1"/>
          <p:nvPr>
            <p:ph type="title"/>
          </p:nvPr>
        </p:nvSpPr>
        <p:spPr>
          <a:xfrm>
            <a:off x="475284" y="1798396"/>
            <a:ext cx="6117000" cy="12435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sz="4000"/>
              <a:t>Amazon Elastic Compute  Cloud (EC2)</a:t>
            </a:r>
            <a:endParaRPr sz="4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grpSp>
        <p:nvGrpSpPr>
          <p:cNvPr id="893" name="Google Shape;893;p26"/>
          <p:cNvGrpSpPr/>
          <p:nvPr/>
        </p:nvGrpSpPr>
        <p:grpSpPr>
          <a:xfrm>
            <a:off x="262127" y="774191"/>
            <a:ext cx="8621395" cy="3313429"/>
            <a:chOff x="262127" y="774191"/>
            <a:chExt cx="8621395" cy="3313429"/>
          </a:xfrm>
        </p:grpSpPr>
        <p:sp>
          <p:nvSpPr>
            <p:cNvPr id="894" name="Google Shape;894;p26"/>
            <p:cNvSpPr/>
            <p:nvPr/>
          </p:nvSpPr>
          <p:spPr>
            <a:xfrm>
              <a:off x="262127" y="774191"/>
              <a:ext cx="8621395" cy="3313429"/>
            </a:xfrm>
            <a:custGeom>
              <a:rect b="b" l="l" r="r" t="t"/>
              <a:pathLst>
                <a:path extrusionOk="0" h="3313429" w="8621395">
                  <a:moveTo>
                    <a:pt x="8116062" y="0"/>
                  </a:moveTo>
                  <a:lnTo>
                    <a:pt x="309245" y="0"/>
                  </a:lnTo>
                  <a:lnTo>
                    <a:pt x="263547" y="3352"/>
                  </a:lnTo>
                  <a:lnTo>
                    <a:pt x="219931" y="13091"/>
                  </a:lnTo>
                  <a:lnTo>
                    <a:pt x="178875" y="28738"/>
                  </a:lnTo>
                  <a:lnTo>
                    <a:pt x="140858" y="49815"/>
                  </a:lnTo>
                  <a:lnTo>
                    <a:pt x="106358" y="75844"/>
                  </a:lnTo>
                  <a:lnTo>
                    <a:pt x="75853" y="106347"/>
                  </a:lnTo>
                  <a:lnTo>
                    <a:pt x="49821" y="140847"/>
                  </a:lnTo>
                  <a:lnTo>
                    <a:pt x="28742" y="178864"/>
                  </a:lnTo>
                  <a:lnTo>
                    <a:pt x="13093" y="219922"/>
                  </a:lnTo>
                  <a:lnTo>
                    <a:pt x="3353" y="263541"/>
                  </a:lnTo>
                  <a:lnTo>
                    <a:pt x="0" y="309245"/>
                  </a:lnTo>
                  <a:lnTo>
                    <a:pt x="0" y="2807970"/>
                  </a:lnTo>
                  <a:lnTo>
                    <a:pt x="2312" y="2856624"/>
                  </a:lnTo>
                  <a:lnTo>
                    <a:pt x="9109" y="2903971"/>
                  </a:lnTo>
                  <a:lnTo>
                    <a:pt x="20178" y="2949797"/>
                  </a:lnTo>
                  <a:lnTo>
                    <a:pt x="35308" y="2993891"/>
                  </a:lnTo>
                  <a:lnTo>
                    <a:pt x="54288" y="3036041"/>
                  </a:lnTo>
                  <a:lnTo>
                    <a:pt x="76904" y="3076036"/>
                  </a:lnTo>
                  <a:lnTo>
                    <a:pt x="102946" y="3113664"/>
                  </a:lnTo>
                  <a:lnTo>
                    <a:pt x="132202" y="3148713"/>
                  </a:lnTo>
                  <a:lnTo>
                    <a:pt x="164460" y="3180972"/>
                  </a:lnTo>
                  <a:lnTo>
                    <a:pt x="199508" y="3210228"/>
                  </a:lnTo>
                  <a:lnTo>
                    <a:pt x="237135" y="3236270"/>
                  </a:lnTo>
                  <a:lnTo>
                    <a:pt x="277129" y="3258887"/>
                  </a:lnTo>
                  <a:lnTo>
                    <a:pt x="319278" y="3277866"/>
                  </a:lnTo>
                  <a:lnTo>
                    <a:pt x="363371" y="3292997"/>
                  </a:lnTo>
                  <a:lnTo>
                    <a:pt x="409195" y="3304066"/>
                  </a:lnTo>
                  <a:lnTo>
                    <a:pt x="456540" y="3310863"/>
                  </a:lnTo>
                  <a:lnTo>
                    <a:pt x="505193" y="3313176"/>
                  </a:lnTo>
                  <a:lnTo>
                    <a:pt x="8312023" y="3313176"/>
                  </a:lnTo>
                  <a:lnTo>
                    <a:pt x="8357726" y="3309822"/>
                  </a:lnTo>
                  <a:lnTo>
                    <a:pt x="8401345" y="3300082"/>
                  </a:lnTo>
                  <a:lnTo>
                    <a:pt x="8442403" y="3284433"/>
                  </a:lnTo>
                  <a:lnTo>
                    <a:pt x="8480420" y="3263354"/>
                  </a:lnTo>
                  <a:lnTo>
                    <a:pt x="8514920" y="3237322"/>
                  </a:lnTo>
                  <a:lnTo>
                    <a:pt x="8545423" y="3206817"/>
                  </a:lnTo>
                  <a:lnTo>
                    <a:pt x="8571452" y="3172317"/>
                  </a:lnTo>
                  <a:lnTo>
                    <a:pt x="8592529" y="3134300"/>
                  </a:lnTo>
                  <a:lnTo>
                    <a:pt x="8608176" y="3093244"/>
                  </a:lnTo>
                  <a:lnTo>
                    <a:pt x="8617915" y="3049628"/>
                  </a:lnTo>
                  <a:lnTo>
                    <a:pt x="8621268" y="3003931"/>
                  </a:lnTo>
                  <a:lnTo>
                    <a:pt x="8621268" y="505206"/>
                  </a:lnTo>
                  <a:lnTo>
                    <a:pt x="8618955" y="456551"/>
                  </a:lnTo>
                  <a:lnTo>
                    <a:pt x="8612158" y="409204"/>
                  </a:lnTo>
                  <a:lnTo>
                    <a:pt x="8601089" y="363378"/>
                  </a:lnTo>
                  <a:lnTo>
                    <a:pt x="8585958" y="319284"/>
                  </a:lnTo>
                  <a:lnTo>
                    <a:pt x="8566979" y="277134"/>
                  </a:lnTo>
                  <a:lnTo>
                    <a:pt x="8544362" y="237139"/>
                  </a:lnTo>
                  <a:lnTo>
                    <a:pt x="8518320" y="199511"/>
                  </a:lnTo>
                  <a:lnTo>
                    <a:pt x="8489064" y="164462"/>
                  </a:lnTo>
                  <a:lnTo>
                    <a:pt x="8456805" y="132203"/>
                  </a:lnTo>
                  <a:lnTo>
                    <a:pt x="8421756" y="102947"/>
                  </a:lnTo>
                  <a:lnTo>
                    <a:pt x="8384128" y="76905"/>
                  </a:lnTo>
                  <a:lnTo>
                    <a:pt x="8344133" y="54288"/>
                  </a:lnTo>
                  <a:lnTo>
                    <a:pt x="8301983" y="35309"/>
                  </a:lnTo>
                  <a:lnTo>
                    <a:pt x="8257889" y="20178"/>
                  </a:lnTo>
                  <a:lnTo>
                    <a:pt x="8212063" y="9109"/>
                  </a:lnTo>
                  <a:lnTo>
                    <a:pt x="8164716" y="2312"/>
                  </a:lnTo>
                  <a:lnTo>
                    <a:pt x="8116062" y="0"/>
                  </a:lnTo>
                  <a:close/>
                </a:path>
              </a:pathLst>
            </a:custGeom>
            <a:solidFill>
              <a:srgbClr val="F9A634">
                <a:alpha val="5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5" name="Google Shape;895;p26"/>
            <p:cNvSpPr/>
            <p:nvPr/>
          </p:nvSpPr>
          <p:spPr>
            <a:xfrm>
              <a:off x="2151126" y="1236725"/>
              <a:ext cx="6227445" cy="2362200"/>
            </a:xfrm>
            <a:custGeom>
              <a:rect b="b" l="l" r="r" t="t"/>
              <a:pathLst>
                <a:path extrusionOk="0" h="2362200" w="6227445">
                  <a:moveTo>
                    <a:pt x="5995162" y="0"/>
                  </a:moveTo>
                  <a:lnTo>
                    <a:pt x="231901" y="0"/>
                  </a:lnTo>
                  <a:lnTo>
                    <a:pt x="185182" y="4713"/>
                  </a:lnTo>
                  <a:lnTo>
                    <a:pt x="141660" y="18232"/>
                  </a:lnTo>
                  <a:lnTo>
                    <a:pt x="102269" y="39621"/>
                  </a:lnTo>
                  <a:lnTo>
                    <a:pt x="67944" y="67944"/>
                  </a:lnTo>
                  <a:lnTo>
                    <a:pt x="39621" y="102269"/>
                  </a:lnTo>
                  <a:lnTo>
                    <a:pt x="18232" y="141660"/>
                  </a:lnTo>
                  <a:lnTo>
                    <a:pt x="4713" y="185182"/>
                  </a:lnTo>
                  <a:lnTo>
                    <a:pt x="0" y="231901"/>
                  </a:lnTo>
                  <a:lnTo>
                    <a:pt x="0" y="2130298"/>
                  </a:lnTo>
                  <a:lnTo>
                    <a:pt x="4713" y="2177017"/>
                  </a:lnTo>
                  <a:lnTo>
                    <a:pt x="18232" y="2220539"/>
                  </a:lnTo>
                  <a:lnTo>
                    <a:pt x="39621" y="2259930"/>
                  </a:lnTo>
                  <a:lnTo>
                    <a:pt x="67945" y="2294255"/>
                  </a:lnTo>
                  <a:lnTo>
                    <a:pt x="102269" y="2322578"/>
                  </a:lnTo>
                  <a:lnTo>
                    <a:pt x="141660" y="2343967"/>
                  </a:lnTo>
                  <a:lnTo>
                    <a:pt x="185182" y="2357486"/>
                  </a:lnTo>
                  <a:lnTo>
                    <a:pt x="231901" y="2362200"/>
                  </a:lnTo>
                  <a:lnTo>
                    <a:pt x="5995162" y="2362200"/>
                  </a:lnTo>
                  <a:lnTo>
                    <a:pt x="6041881" y="2357486"/>
                  </a:lnTo>
                  <a:lnTo>
                    <a:pt x="6085403" y="2343967"/>
                  </a:lnTo>
                  <a:lnTo>
                    <a:pt x="6124794" y="2322578"/>
                  </a:lnTo>
                  <a:lnTo>
                    <a:pt x="6159119" y="2294254"/>
                  </a:lnTo>
                  <a:lnTo>
                    <a:pt x="6187442" y="2259930"/>
                  </a:lnTo>
                  <a:lnTo>
                    <a:pt x="6208831" y="2220539"/>
                  </a:lnTo>
                  <a:lnTo>
                    <a:pt x="6222350" y="2177017"/>
                  </a:lnTo>
                  <a:lnTo>
                    <a:pt x="6227064" y="2130298"/>
                  </a:lnTo>
                  <a:lnTo>
                    <a:pt x="6227064" y="231901"/>
                  </a:lnTo>
                  <a:lnTo>
                    <a:pt x="6222350" y="185182"/>
                  </a:lnTo>
                  <a:lnTo>
                    <a:pt x="6208831" y="141660"/>
                  </a:lnTo>
                  <a:lnTo>
                    <a:pt x="6187442" y="102269"/>
                  </a:lnTo>
                  <a:lnTo>
                    <a:pt x="6159118" y="67945"/>
                  </a:lnTo>
                  <a:lnTo>
                    <a:pt x="6124794" y="39621"/>
                  </a:lnTo>
                  <a:lnTo>
                    <a:pt x="6085403" y="18232"/>
                  </a:lnTo>
                  <a:lnTo>
                    <a:pt x="6041881" y="4713"/>
                  </a:lnTo>
                  <a:lnTo>
                    <a:pt x="599516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 name="Google Shape;896;p26"/>
            <p:cNvSpPr/>
            <p:nvPr/>
          </p:nvSpPr>
          <p:spPr>
            <a:xfrm>
              <a:off x="2151126" y="1236725"/>
              <a:ext cx="6227445" cy="2362200"/>
            </a:xfrm>
            <a:custGeom>
              <a:rect b="b" l="l" r="r" t="t"/>
              <a:pathLst>
                <a:path extrusionOk="0" h="2362200" w="6227445">
                  <a:moveTo>
                    <a:pt x="0" y="231901"/>
                  </a:moveTo>
                  <a:lnTo>
                    <a:pt x="4713" y="185182"/>
                  </a:lnTo>
                  <a:lnTo>
                    <a:pt x="18232" y="141660"/>
                  </a:lnTo>
                  <a:lnTo>
                    <a:pt x="39621" y="102269"/>
                  </a:lnTo>
                  <a:lnTo>
                    <a:pt x="67944" y="67944"/>
                  </a:lnTo>
                  <a:lnTo>
                    <a:pt x="102269" y="39621"/>
                  </a:lnTo>
                  <a:lnTo>
                    <a:pt x="141660" y="18232"/>
                  </a:lnTo>
                  <a:lnTo>
                    <a:pt x="185182" y="4713"/>
                  </a:lnTo>
                  <a:lnTo>
                    <a:pt x="231901" y="0"/>
                  </a:lnTo>
                  <a:lnTo>
                    <a:pt x="5995162" y="0"/>
                  </a:lnTo>
                  <a:lnTo>
                    <a:pt x="6041881" y="4713"/>
                  </a:lnTo>
                  <a:lnTo>
                    <a:pt x="6085403" y="18232"/>
                  </a:lnTo>
                  <a:lnTo>
                    <a:pt x="6124794" y="39621"/>
                  </a:lnTo>
                  <a:lnTo>
                    <a:pt x="6159118" y="67945"/>
                  </a:lnTo>
                  <a:lnTo>
                    <a:pt x="6187442" y="102269"/>
                  </a:lnTo>
                  <a:lnTo>
                    <a:pt x="6208831" y="141660"/>
                  </a:lnTo>
                  <a:lnTo>
                    <a:pt x="6222350" y="185182"/>
                  </a:lnTo>
                  <a:lnTo>
                    <a:pt x="6227064" y="231901"/>
                  </a:lnTo>
                  <a:lnTo>
                    <a:pt x="6227064" y="2130298"/>
                  </a:lnTo>
                  <a:lnTo>
                    <a:pt x="6222350" y="2177017"/>
                  </a:lnTo>
                  <a:lnTo>
                    <a:pt x="6208831" y="2220539"/>
                  </a:lnTo>
                  <a:lnTo>
                    <a:pt x="6187442" y="2259930"/>
                  </a:lnTo>
                  <a:lnTo>
                    <a:pt x="6159119" y="2294254"/>
                  </a:lnTo>
                  <a:lnTo>
                    <a:pt x="6124794" y="2322578"/>
                  </a:lnTo>
                  <a:lnTo>
                    <a:pt x="6085403" y="2343967"/>
                  </a:lnTo>
                  <a:lnTo>
                    <a:pt x="6041881" y="2357486"/>
                  </a:lnTo>
                  <a:lnTo>
                    <a:pt x="5995162" y="2362200"/>
                  </a:lnTo>
                  <a:lnTo>
                    <a:pt x="231901" y="2362200"/>
                  </a:lnTo>
                  <a:lnTo>
                    <a:pt x="185182" y="2357486"/>
                  </a:lnTo>
                  <a:lnTo>
                    <a:pt x="141660" y="2343967"/>
                  </a:lnTo>
                  <a:lnTo>
                    <a:pt x="102269" y="2322578"/>
                  </a:lnTo>
                  <a:lnTo>
                    <a:pt x="67945" y="2294255"/>
                  </a:lnTo>
                  <a:lnTo>
                    <a:pt x="39621" y="2259930"/>
                  </a:lnTo>
                  <a:lnTo>
                    <a:pt x="18232" y="2220539"/>
                  </a:lnTo>
                  <a:lnTo>
                    <a:pt x="4713" y="2177017"/>
                  </a:lnTo>
                  <a:lnTo>
                    <a:pt x="0" y="2130298"/>
                  </a:lnTo>
                  <a:lnTo>
                    <a:pt x="0" y="231901"/>
                  </a:lnTo>
                  <a:close/>
                </a:path>
              </a:pathLst>
            </a:custGeom>
            <a:noFill/>
            <a:ln cap="flat" cmpd="sng" w="19800">
              <a:solidFill>
                <a:srgbClr val="4646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7" name="Google Shape;897;p26"/>
          <p:cNvSpPr txBox="1"/>
          <p:nvPr>
            <p:ph type="title"/>
          </p:nvPr>
        </p:nvSpPr>
        <p:spPr>
          <a:xfrm>
            <a:off x="415544" y="139065"/>
            <a:ext cx="64281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Elastic Compute Cloud (EC2)</a:t>
            </a:r>
            <a:endParaRPr/>
          </a:p>
        </p:txBody>
      </p:sp>
      <p:sp>
        <p:nvSpPr>
          <p:cNvPr id="898" name="Google Shape;898;p26"/>
          <p:cNvSpPr txBox="1"/>
          <p:nvPr/>
        </p:nvSpPr>
        <p:spPr>
          <a:xfrm>
            <a:off x="2271522" y="1505813"/>
            <a:ext cx="5757545" cy="1428115"/>
          </a:xfrm>
          <a:prstGeom prst="rect">
            <a:avLst/>
          </a:prstGeom>
          <a:noFill/>
          <a:ln>
            <a:noFill/>
          </a:ln>
        </p:spPr>
        <p:txBody>
          <a:bodyPr anchorCtr="0" anchor="t" bIns="0" lIns="0" spcFirstLastPara="1" rIns="0" wrap="square" tIns="73650">
            <a:spAutoFit/>
          </a:bodyPr>
          <a:lstStyle/>
          <a:p>
            <a:pPr indent="-342900" lvl="0" marL="355600" marR="0" rtl="0" algn="l">
              <a:lnSpc>
                <a:spcPct val="100000"/>
              </a:lnSpc>
              <a:spcBef>
                <a:spcPts val="0"/>
              </a:spcBef>
              <a:spcAft>
                <a:spcPts val="0"/>
              </a:spcAft>
              <a:buClr>
                <a:srgbClr val="4D4D4B"/>
              </a:buClr>
              <a:buSzPts val="2000"/>
              <a:buFont typeface="Arial"/>
              <a:buChar char="•"/>
            </a:pPr>
            <a:r>
              <a:rPr b="1" lang="en-US" sz="2000">
                <a:solidFill>
                  <a:srgbClr val="4D4D4B"/>
                </a:solidFill>
                <a:latin typeface="Arial"/>
                <a:ea typeface="Arial"/>
                <a:cs typeface="Arial"/>
                <a:sym typeface="Arial"/>
              </a:rPr>
              <a:t>Resizable </a:t>
            </a:r>
            <a:r>
              <a:rPr lang="en-US" sz="2000">
                <a:solidFill>
                  <a:srgbClr val="4D4D4B"/>
                </a:solidFill>
                <a:latin typeface="Arial"/>
                <a:ea typeface="Arial"/>
                <a:cs typeface="Arial"/>
                <a:sym typeface="Arial"/>
              </a:rPr>
              <a:t>compute capacity</a:t>
            </a:r>
            <a:endParaRPr sz="2000">
              <a:solidFill>
                <a:schemeClr val="dk1"/>
              </a:solidFill>
              <a:latin typeface="Arial"/>
              <a:ea typeface="Arial"/>
              <a:cs typeface="Arial"/>
              <a:sym typeface="Arial"/>
            </a:endParaRPr>
          </a:p>
          <a:p>
            <a:pPr indent="-342900" lvl="0" marL="35560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Complete control of your computing resources</a:t>
            </a:r>
            <a:endParaRPr sz="2000">
              <a:solidFill>
                <a:schemeClr val="dk1"/>
              </a:solidFill>
              <a:latin typeface="Arial"/>
              <a:ea typeface="Arial"/>
              <a:cs typeface="Arial"/>
              <a:sym typeface="Arial"/>
            </a:endParaRPr>
          </a:p>
          <a:p>
            <a:pPr indent="-342900" lvl="0" marL="355600" marR="0" rtl="0" algn="l">
              <a:lnSpc>
                <a:spcPct val="100000"/>
              </a:lnSpc>
              <a:spcBef>
                <a:spcPts val="480"/>
              </a:spcBef>
              <a:spcAft>
                <a:spcPts val="0"/>
              </a:spcAft>
              <a:buClr>
                <a:srgbClr val="4D4D4B"/>
              </a:buClr>
              <a:buSzPts val="2000"/>
              <a:buFont typeface="Arial"/>
              <a:buChar char="•"/>
            </a:pPr>
            <a:r>
              <a:rPr b="1" lang="en-US" sz="2000">
                <a:solidFill>
                  <a:srgbClr val="4D4D4B"/>
                </a:solidFill>
                <a:latin typeface="Arial"/>
                <a:ea typeface="Arial"/>
                <a:cs typeface="Arial"/>
                <a:sym typeface="Arial"/>
              </a:rPr>
              <a:t>Reduced time required </a:t>
            </a:r>
            <a:r>
              <a:rPr lang="en-US" sz="2000">
                <a:solidFill>
                  <a:srgbClr val="4D4D4B"/>
                </a:solidFill>
                <a:latin typeface="Arial"/>
                <a:ea typeface="Arial"/>
                <a:cs typeface="Arial"/>
                <a:sym typeface="Arial"/>
              </a:rPr>
              <a:t>to obtain and boot new</a:t>
            </a:r>
            <a:endParaRPr sz="2000">
              <a:solidFill>
                <a:schemeClr val="dk1"/>
              </a:solidFill>
              <a:latin typeface="Arial"/>
              <a:ea typeface="Arial"/>
              <a:cs typeface="Arial"/>
              <a:sym typeface="Arial"/>
            </a:endParaRPr>
          </a:p>
          <a:p>
            <a:pPr indent="0" lvl="0" marL="355600" marR="0" rtl="0" algn="l">
              <a:lnSpc>
                <a:spcPct val="100000"/>
              </a:lnSpc>
              <a:spcBef>
                <a:spcPts val="0"/>
              </a:spcBef>
              <a:spcAft>
                <a:spcPts val="0"/>
              </a:spcAft>
              <a:buNone/>
            </a:pPr>
            <a:r>
              <a:rPr lang="en-US" sz="2000">
                <a:solidFill>
                  <a:srgbClr val="4D4D4B"/>
                </a:solidFill>
                <a:latin typeface="Arial"/>
                <a:ea typeface="Arial"/>
                <a:cs typeface="Arial"/>
                <a:sym typeface="Arial"/>
              </a:rPr>
              <a:t>server instances</a:t>
            </a:r>
            <a:endParaRPr sz="2000">
              <a:solidFill>
                <a:schemeClr val="dk1"/>
              </a:solidFill>
              <a:latin typeface="Arial"/>
              <a:ea typeface="Arial"/>
              <a:cs typeface="Arial"/>
              <a:sym typeface="Arial"/>
            </a:endParaRPr>
          </a:p>
        </p:txBody>
      </p:sp>
      <p:grpSp>
        <p:nvGrpSpPr>
          <p:cNvPr id="899" name="Google Shape;899;p26"/>
          <p:cNvGrpSpPr/>
          <p:nvPr/>
        </p:nvGrpSpPr>
        <p:grpSpPr>
          <a:xfrm>
            <a:off x="778763" y="1541525"/>
            <a:ext cx="1304544" cy="1876806"/>
            <a:chOff x="778763" y="1541525"/>
            <a:chExt cx="1304544" cy="1876806"/>
          </a:xfrm>
        </p:grpSpPr>
        <p:sp>
          <p:nvSpPr>
            <p:cNvPr id="900" name="Google Shape;900;p26"/>
            <p:cNvSpPr/>
            <p:nvPr/>
          </p:nvSpPr>
          <p:spPr>
            <a:xfrm>
              <a:off x="832865" y="1541525"/>
              <a:ext cx="1096010" cy="1000125"/>
            </a:xfrm>
            <a:custGeom>
              <a:rect b="b" l="l" r="r" t="t"/>
              <a:pathLst>
                <a:path extrusionOk="0" h="1000125" w="1096010">
                  <a:moveTo>
                    <a:pt x="997585" y="0"/>
                  </a:moveTo>
                  <a:lnTo>
                    <a:pt x="98158" y="0"/>
                  </a:lnTo>
                  <a:lnTo>
                    <a:pt x="59948" y="7713"/>
                  </a:lnTo>
                  <a:lnTo>
                    <a:pt x="28748" y="28749"/>
                  </a:lnTo>
                  <a:lnTo>
                    <a:pt x="7713" y="59953"/>
                  </a:lnTo>
                  <a:lnTo>
                    <a:pt x="0" y="98171"/>
                  </a:lnTo>
                  <a:lnTo>
                    <a:pt x="0" y="901573"/>
                  </a:lnTo>
                  <a:lnTo>
                    <a:pt x="7713" y="939790"/>
                  </a:lnTo>
                  <a:lnTo>
                    <a:pt x="28748" y="970994"/>
                  </a:lnTo>
                  <a:lnTo>
                    <a:pt x="59948" y="992030"/>
                  </a:lnTo>
                  <a:lnTo>
                    <a:pt x="98158" y="999744"/>
                  </a:lnTo>
                  <a:lnTo>
                    <a:pt x="997585"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1" name="Google Shape;901;p26"/>
            <p:cNvSpPr/>
            <p:nvPr/>
          </p:nvSpPr>
          <p:spPr>
            <a:xfrm>
              <a:off x="832865" y="1541525"/>
              <a:ext cx="1096010" cy="1000125"/>
            </a:xfrm>
            <a:custGeom>
              <a:rect b="b" l="l" r="r" t="t"/>
              <a:pathLst>
                <a:path extrusionOk="0" h="1000125" w="1096010">
                  <a:moveTo>
                    <a:pt x="0" y="98171"/>
                  </a:moveTo>
                  <a:lnTo>
                    <a:pt x="7713" y="59953"/>
                  </a:lnTo>
                  <a:lnTo>
                    <a:pt x="28748" y="28749"/>
                  </a:lnTo>
                  <a:lnTo>
                    <a:pt x="59948" y="7713"/>
                  </a:lnTo>
                  <a:lnTo>
                    <a:pt x="98158"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58" y="999744"/>
                  </a:lnTo>
                  <a:lnTo>
                    <a:pt x="59948" y="992030"/>
                  </a:lnTo>
                  <a:lnTo>
                    <a:pt x="28748"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2" name="Google Shape;902;p26"/>
            <p:cNvSpPr/>
            <p:nvPr/>
          </p:nvSpPr>
          <p:spPr>
            <a:xfrm>
              <a:off x="1046314" y="1627657"/>
              <a:ext cx="638175" cy="797560"/>
            </a:xfrm>
            <a:custGeom>
              <a:rect b="b" l="l" r="r" t="t"/>
              <a:pathLst>
                <a:path extrusionOk="0" h="797560" w="638175">
                  <a:moveTo>
                    <a:pt x="637692" y="160794"/>
                  </a:moveTo>
                  <a:lnTo>
                    <a:pt x="309575" y="0"/>
                  </a:lnTo>
                  <a:lnTo>
                    <a:pt x="303136" y="0"/>
                  </a:lnTo>
                  <a:lnTo>
                    <a:pt x="303136" y="103111"/>
                  </a:lnTo>
                  <a:lnTo>
                    <a:pt x="176999" y="57861"/>
                  </a:lnTo>
                  <a:lnTo>
                    <a:pt x="176999" y="133616"/>
                  </a:lnTo>
                  <a:lnTo>
                    <a:pt x="79489" y="106260"/>
                  </a:lnTo>
                  <a:lnTo>
                    <a:pt x="79489" y="162013"/>
                  </a:lnTo>
                  <a:lnTo>
                    <a:pt x="0" y="145199"/>
                  </a:lnTo>
                  <a:lnTo>
                    <a:pt x="0" y="647026"/>
                  </a:lnTo>
                  <a:lnTo>
                    <a:pt x="79489" y="629158"/>
                  </a:lnTo>
                  <a:lnTo>
                    <a:pt x="79489" y="687019"/>
                  </a:lnTo>
                  <a:lnTo>
                    <a:pt x="176999" y="658609"/>
                  </a:lnTo>
                  <a:lnTo>
                    <a:pt x="176999" y="735406"/>
                  </a:lnTo>
                  <a:lnTo>
                    <a:pt x="303136" y="689114"/>
                  </a:lnTo>
                  <a:lnTo>
                    <a:pt x="303136" y="797039"/>
                  </a:lnTo>
                  <a:lnTo>
                    <a:pt x="304050" y="797039"/>
                  </a:lnTo>
                  <a:lnTo>
                    <a:pt x="637692" y="632485"/>
                  </a:lnTo>
                  <a:lnTo>
                    <a:pt x="637692" y="160794"/>
                  </a:lnTo>
                  <a:close/>
                </a:path>
              </a:pathLst>
            </a:custGeom>
            <a:solidFill>
              <a:srgbClr val="F474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3" name="Google Shape;903;p26"/>
            <p:cNvSpPr/>
            <p:nvPr/>
          </p:nvSpPr>
          <p:spPr>
            <a:xfrm>
              <a:off x="1013460" y="1627657"/>
              <a:ext cx="336550" cy="797560"/>
            </a:xfrm>
            <a:custGeom>
              <a:rect b="b" l="l" r="r" t="t"/>
              <a:pathLst>
                <a:path extrusionOk="0" h="797560" w="336550">
                  <a:moveTo>
                    <a:pt x="32854" y="145199"/>
                  </a:moveTo>
                  <a:lnTo>
                    <a:pt x="0" y="160972"/>
                  </a:lnTo>
                  <a:lnTo>
                    <a:pt x="0" y="631253"/>
                  </a:lnTo>
                  <a:lnTo>
                    <a:pt x="32854" y="648081"/>
                  </a:lnTo>
                  <a:lnTo>
                    <a:pt x="32854" y="145199"/>
                  </a:lnTo>
                  <a:close/>
                </a:path>
                <a:path extrusionOk="0" h="797560" w="336550">
                  <a:moveTo>
                    <a:pt x="112344" y="106260"/>
                  </a:moveTo>
                  <a:lnTo>
                    <a:pt x="71005" y="126250"/>
                  </a:lnTo>
                  <a:lnTo>
                    <a:pt x="71005" y="665975"/>
                  </a:lnTo>
                  <a:lnTo>
                    <a:pt x="112344" y="685965"/>
                  </a:lnTo>
                  <a:lnTo>
                    <a:pt x="112344" y="106260"/>
                  </a:lnTo>
                  <a:close/>
                </a:path>
                <a:path extrusionOk="0" h="797560" w="336550">
                  <a:moveTo>
                    <a:pt x="209854" y="57861"/>
                  </a:moveTo>
                  <a:lnTo>
                    <a:pt x="157924" y="83108"/>
                  </a:lnTo>
                  <a:lnTo>
                    <a:pt x="157924" y="709104"/>
                  </a:lnTo>
                  <a:lnTo>
                    <a:pt x="209854" y="734352"/>
                  </a:lnTo>
                  <a:lnTo>
                    <a:pt x="209854" y="57861"/>
                  </a:lnTo>
                  <a:close/>
                </a:path>
                <a:path extrusionOk="0" h="797560" w="336550">
                  <a:moveTo>
                    <a:pt x="335991" y="0"/>
                  </a:moveTo>
                  <a:lnTo>
                    <a:pt x="329323" y="0"/>
                  </a:lnTo>
                  <a:lnTo>
                    <a:pt x="269214" y="28409"/>
                  </a:lnTo>
                  <a:lnTo>
                    <a:pt x="269214" y="763816"/>
                  </a:lnTo>
                  <a:lnTo>
                    <a:pt x="335102" y="797039"/>
                  </a:lnTo>
                  <a:lnTo>
                    <a:pt x="335991" y="797039"/>
                  </a:lnTo>
                  <a:lnTo>
                    <a:pt x="335991" y="0"/>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4" name="Google Shape;904;p26"/>
            <p:cNvSpPr/>
            <p:nvPr/>
          </p:nvSpPr>
          <p:spPr>
            <a:xfrm>
              <a:off x="778763" y="2488691"/>
              <a:ext cx="1304544" cy="92964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05" name="Google Shape;905;p26"/>
          <p:cNvSpPr txBox="1"/>
          <p:nvPr/>
        </p:nvSpPr>
        <p:spPr>
          <a:xfrm>
            <a:off x="964183" y="2608579"/>
            <a:ext cx="770255" cy="513080"/>
          </a:xfrm>
          <a:prstGeom prst="rect">
            <a:avLst/>
          </a:prstGeom>
          <a:noFill/>
          <a:ln>
            <a:noFill/>
          </a:ln>
        </p:spPr>
        <p:txBody>
          <a:bodyPr anchorCtr="0" anchor="t" bIns="0" lIns="0" spcFirstLastPara="1" rIns="0" wrap="square" tIns="12050">
            <a:spAutoFit/>
          </a:bodyPr>
          <a:lstStyle/>
          <a:p>
            <a:pPr indent="-175260" lvl="0" marL="187325" marR="5080" rtl="0" algn="l">
              <a:lnSpc>
                <a:spcPct val="100000"/>
              </a:lnSpc>
              <a:spcBef>
                <a:spcPts val="0"/>
              </a:spcBef>
              <a:spcAft>
                <a:spcPts val="0"/>
              </a:spcAft>
              <a:buNone/>
            </a:pPr>
            <a:r>
              <a:rPr lang="en-US" sz="1600">
                <a:solidFill>
                  <a:srgbClr val="464646"/>
                </a:solidFill>
                <a:latin typeface="Arial"/>
                <a:ea typeface="Arial"/>
                <a:cs typeface="Arial"/>
                <a:sym typeface="Arial"/>
              </a:rPr>
              <a:t>Amazon  EC2</a:t>
            </a:r>
            <a:endParaRPr sz="1600">
              <a:solidFill>
                <a:schemeClr val="dk1"/>
              </a:solidFill>
              <a:latin typeface="Arial"/>
              <a:ea typeface="Arial"/>
              <a:cs typeface="Arial"/>
              <a:sym typeface="Arial"/>
            </a:endParaRPr>
          </a:p>
        </p:txBody>
      </p:sp>
      <p:sp>
        <p:nvSpPr>
          <p:cNvPr id="906" name="Google Shape;906;p26"/>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907" name="Google Shape;907;p26"/>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27"/>
          <p:cNvSpPr txBox="1"/>
          <p:nvPr>
            <p:ph type="title"/>
          </p:nvPr>
        </p:nvSpPr>
        <p:spPr>
          <a:xfrm>
            <a:off x="415544" y="139065"/>
            <a:ext cx="32271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EC2 Facts</a:t>
            </a:r>
            <a:endParaRPr/>
          </a:p>
        </p:txBody>
      </p:sp>
      <p:sp>
        <p:nvSpPr>
          <p:cNvPr id="913" name="Google Shape;913;p27"/>
          <p:cNvSpPr txBox="1"/>
          <p:nvPr/>
        </p:nvSpPr>
        <p:spPr>
          <a:xfrm>
            <a:off x="419506" y="974826"/>
            <a:ext cx="7908290" cy="1854835"/>
          </a:xfrm>
          <a:prstGeom prst="rect">
            <a:avLst/>
          </a:prstGeom>
          <a:noFill/>
          <a:ln>
            <a:noFill/>
          </a:ln>
        </p:spPr>
        <p:txBody>
          <a:bodyPr anchorCtr="0" anchor="t" bIns="0" lIns="0" spcFirstLastPara="1" rIns="0" wrap="square" tIns="73650">
            <a:spAutoFit/>
          </a:bodyPr>
          <a:lstStyle/>
          <a:p>
            <a:pPr indent="-413383" lvl="0" marL="425450" marR="0" rtl="0" algn="l">
              <a:lnSpc>
                <a:spcPct val="100000"/>
              </a:lnSpc>
              <a:spcBef>
                <a:spcPts val="0"/>
              </a:spcBef>
              <a:spcAft>
                <a:spcPts val="0"/>
              </a:spcAft>
              <a:buClr>
                <a:srgbClr val="4D4D4B"/>
              </a:buClr>
              <a:buSzPts val="2000"/>
              <a:buFont typeface="Arial"/>
              <a:buChar char="•"/>
            </a:pPr>
            <a:r>
              <a:rPr b="1" lang="en-US" sz="2000">
                <a:solidFill>
                  <a:srgbClr val="4D4D4B"/>
                </a:solidFill>
                <a:latin typeface="Arial"/>
                <a:ea typeface="Arial"/>
                <a:cs typeface="Arial"/>
                <a:sym typeface="Arial"/>
              </a:rPr>
              <a:t>Scale capacity </a:t>
            </a:r>
            <a:r>
              <a:rPr lang="en-US" sz="2000">
                <a:solidFill>
                  <a:srgbClr val="4D4D4B"/>
                </a:solidFill>
                <a:latin typeface="Arial"/>
                <a:ea typeface="Arial"/>
                <a:cs typeface="Arial"/>
                <a:sym typeface="Arial"/>
              </a:rPr>
              <a:t>as your computing requirements change</a:t>
            </a:r>
            <a:endParaRPr sz="2000">
              <a:solidFill>
                <a:schemeClr val="dk1"/>
              </a:solidFill>
              <a:latin typeface="Arial"/>
              <a:ea typeface="Arial"/>
              <a:cs typeface="Arial"/>
              <a:sym typeface="Arial"/>
            </a:endParaRPr>
          </a:p>
          <a:p>
            <a:pPr indent="-413383" lvl="0" marL="42545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Pay only for capacity that you actually use</a:t>
            </a:r>
            <a:endParaRPr sz="2000">
              <a:solidFill>
                <a:schemeClr val="dk1"/>
              </a:solidFill>
              <a:latin typeface="Arial"/>
              <a:ea typeface="Arial"/>
              <a:cs typeface="Arial"/>
              <a:sym typeface="Arial"/>
            </a:endParaRPr>
          </a:p>
          <a:p>
            <a:pPr indent="-413383" lvl="0" marL="42545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Choose </a:t>
            </a:r>
            <a:r>
              <a:rPr b="1" lang="en-US" sz="2000">
                <a:solidFill>
                  <a:srgbClr val="4D4D4B"/>
                </a:solidFill>
                <a:latin typeface="Arial"/>
                <a:ea typeface="Arial"/>
                <a:cs typeface="Arial"/>
                <a:sym typeface="Arial"/>
              </a:rPr>
              <a:t>Linux </a:t>
            </a:r>
            <a:r>
              <a:rPr lang="en-US" sz="2000">
                <a:solidFill>
                  <a:srgbClr val="4D4D4B"/>
                </a:solidFill>
                <a:latin typeface="Arial"/>
                <a:ea typeface="Arial"/>
                <a:cs typeface="Arial"/>
                <a:sym typeface="Arial"/>
              </a:rPr>
              <a:t>or </a:t>
            </a:r>
            <a:r>
              <a:rPr b="1" lang="en-US" sz="2000">
                <a:solidFill>
                  <a:srgbClr val="4D4D4B"/>
                </a:solidFill>
                <a:latin typeface="Arial"/>
                <a:ea typeface="Arial"/>
                <a:cs typeface="Arial"/>
                <a:sym typeface="Arial"/>
              </a:rPr>
              <a:t>Windows</a:t>
            </a:r>
            <a:endParaRPr sz="2000">
              <a:solidFill>
                <a:schemeClr val="dk1"/>
              </a:solidFill>
              <a:latin typeface="Arial"/>
              <a:ea typeface="Arial"/>
              <a:cs typeface="Arial"/>
              <a:sym typeface="Arial"/>
            </a:endParaRPr>
          </a:p>
          <a:p>
            <a:pPr indent="-413383" lvl="0" marL="42545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Deploy across </a:t>
            </a:r>
            <a:r>
              <a:rPr b="1" lang="en-US" sz="2000">
                <a:solidFill>
                  <a:srgbClr val="4D4D4B"/>
                </a:solidFill>
                <a:latin typeface="Arial"/>
                <a:ea typeface="Arial"/>
                <a:cs typeface="Arial"/>
                <a:sym typeface="Arial"/>
              </a:rPr>
              <a:t>AWS Regions </a:t>
            </a:r>
            <a:r>
              <a:rPr lang="en-US" sz="2000">
                <a:solidFill>
                  <a:srgbClr val="4D4D4B"/>
                </a:solidFill>
                <a:latin typeface="Arial"/>
                <a:ea typeface="Arial"/>
                <a:cs typeface="Arial"/>
                <a:sym typeface="Arial"/>
              </a:rPr>
              <a:t>and </a:t>
            </a:r>
            <a:r>
              <a:rPr b="1" lang="en-US" sz="2000">
                <a:solidFill>
                  <a:srgbClr val="4D4D4B"/>
                </a:solidFill>
                <a:latin typeface="Arial"/>
                <a:ea typeface="Arial"/>
                <a:cs typeface="Arial"/>
                <a:sym typeface="Arial"/>
              </a:rPr>
              <a:t>Availability Zones </a:t>
            </a:r>
            <a:r>
              <a:rPr lang="en-US" sz="2000">
                <a:solidFill>
                  <a:srgbClr val="4D4D4B"/>
                </a:solidFill>
                <a:latin typeface="Arial"/>
                <a:ea typeface="Arial"/>
                <a:cs typeface="Arial"/>
                <a:sym typeface="Arial"/>
              </a:rPr>
              <a:t>for reliability</a:t>
            </a:r>
            <a:endParaRPr sz="2000">
              <a:solidFill>
                <a:schemeClr val="dk1"/>
              </a:solidFill>
              <a:latin typeface="Arial"/>
              <a:ea typeface="Arial"/>
              <a:cs typeface="Arial"/>
              <a:sym typeface="Arial"/>
            </a:endParaRPr>
          </a:p>
          <a:p>
            <a:pPr indent="-413383" lvl="0" marL="42545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Use </a:t>
            </a:r>
            <a:r>
              <a:rPr b="1" lang="en-US" sz="2000">
                <a:solidFill>
                  <a:srgbClr val="4D4D4B"/>
                </a:solidFill>
                <a:latin typeface="Arial"/>
                <a:ea typeface="Arial"/>
                <a:cs typeface="Arial"/>
                <a:sym typeface="Arial"/>
              </a:rPr>
              <a:t>tags </a:t>
            </a:r>
            <a:r>
              <a:rPr lang="en-US" sz="2000">
                <a:solidFill>
                  <a:srgbClr val="4D4D4B"/>
                </a:solidFill>
                <a:latin typeface="Arial"/>
                <a:ea typeface="Arial"/>
                <a:cs typeface="Arial"/>
                <a:sym typeface="Arial"/>
              </a:rPr>
              <a:t>to help manage your Amazon EC2 resources</a:t>
            </a:r>
            <a:endParaRPr sz="2000">
              <a:solidFill>
                <a:schemeClr val="dk1"/>
              </a:solidFill>
              <a:latin typeface="Arial"/>
              <a:ea typeface="Arial"/>
              <a:cs typeface="Arial"/>
              <a:sym typeface="Arial"/>
            </a:endParaRPr>
          </a:p>
        </p:txBody>
      </p:sp>
      <p:grpSp>
        <p:nvGrpSpPr>
          <p:cNvPr id="914" name="Google Shape;914;p27"/>
          <p:cNvGrpSpPr/>
          <p:nvPr/>
        </p:nvGrpSpPr>
        <p:grpSpPr>
          <a:xfrm>
            <a:off x="7930134" y="125729"/>
            <a:ext cx="1096010" cy="1000125"/>
            <a:chOff x="7930134" y="125729"/>
            <a:chExt cx="1096010" cy="1000125"/>
          </a:xfrm>
        </p:grpSpPr>
        <p:sp>
          <p:nvSpPr>
            <p:cNvPr id="915" name="Google Shape;915;p27"/>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6" name="Google Shape;916;p27"/>
            <p:cNvSpPr/>
            <p:nvPr/>
          </p:nvSpPr>
          <p:spPr>
            <a:xfrm>
              <a:off x="8169491" y="219481"/>
              <a:ext cx="638175" cy="797560"/>
            </a:xfrm>
            <a:custGeom>
              <a:rect b="b" l="l" r="r" t="t"/>
              <a:pathLst>
                <a:path extrusionOk="0" h="797560" w="638175">
                  <a:moveTo>
                    <a:pt x="637692" y="160794"/>
                  </a:moveTo>
                  <a:lnTo>
                    <a:pt x="309575" y="0"/>
                  </a:lnTo>
                  <a:lnTo>
                    <a:pt x="303136" y="0"/>
                  </a:lnTo>
                  <a:lnTo>
                    <a:pt x="303136" y="103111"/>
                  </a:lnTo>
                  <a:lnTo>
                    <a:pt x="176999" y="57861"/>
                  </a:lnTo>
                  <a:lnTo>
                    <a:pt x="176999" y="133616"/>
                  </a:lnTo>
                  <a:lnTo>
                    <a:pt x="79489" y="106260"/>
                  </a:lnTo>
                  <a:lnTo>
                    <a:pt x="79489" y="162013"/>
                  </a:lnTo>
                  <a:lnTo>
                    <a:pt x="0" y="145199"/>
                  </a:lnTo>
                  <a:lnTo>
                    <a:pt x="0" y="647026"/>
                  </a:lnTo>
                  <a:lnTo>
                    <a:pt x="79489" y="629158"/>
                  </a:lnTo>
                  <a:lnTo>
                    <a:pt x="79489" y="687019"/>
                  </a:lnTo>
                  <a:lnTo>
                    <a:pt x="176999" y="658609"/>
                  </a:lnTo>
                  <a:lnTo>
                    <a:pt x="176999" y="735406"/>
                  </a:lnTo>
                  <a:lnTo>
                    <a:pt x="303136" y="689114"/>
                  </a:lnTo>
                  <a:lnTo>
                    <a:pt x="303136" y="797026"/>
                  </a:lnTo>
                  <a:lnTo>
                    <a:pt x="304050" y="797026"/>
                  </a:lnTo>
                  <a:lnTo>
                    <a:pt x="637692" y="632485"/>
                  </a:lnTo>
                  <a:lnTo>
                    <a:pt x="637692" y="160794"/>
                  </a:lnTo>
                  <a:close/>
                </a:path>
              </a:pathLst>
            </a:custGeom>
            <a:solidFill>
              <a:srgbClr val="F474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7" name="Google Shape;917;p27"/>
            <p:cNvSpPr/>
            <p:nvPr/>
          </p:nvSpPr>
          <p:spPr>
            <a:xfrm>
              <a:off x="8136636" y="219481"/>
              <a:ext cx="336550" cy="797560"/>
            </a:xfrm>
            <a:custGeom>
              <a:rect b="b" l="l" r="r" t="t"/>
              <a:pathLst>
                <a:path extrusionOk="0" h="797560" w="336550">
                  <a:moveTo>
                    <a:pt x="32854" y="145199"/>
                  </a:moveTo>
                  <a:lnTo>
                    <a:pt x="0" y="160972"/>
                  </a:lnTo>
                  <a:lnTo>
                    <a:pt x="0" y="631253"/>
                  </a:lnTo>
                  <a:lnTo>
                    <a:pt x="32854" y="648081"/>
                  </a:lnTo>
                  <a:lnTo>
                    <a:pt x="32854" y="145199"/>
                  </a:lnTo>
                  <a:close/>
                </a:path>
                <a:path extrusionOk="0" h="797560" w="336550">
                  <a:moveTo>
                    <a:pt x="112344" y="106260"/>
                  </a:moveTo>
                  <a:lnTo>
                    <a:pt x="71005" y="126250"/>
                  </a:lnTo>
                  <a:lnTo>
                    <a:pt x="71005" y="665975"/>
                  </a:lnTo>
                  <a:lnTo>
                    <a:pt x="112344" y="685965"/>
                  </a:lnTo>
                  <a:lnTo>
                    <a:pt x="112344" y="106260"/>
                  </a:lnTo>
                  <a:close/>
                </a:path>
                <a:path extrusionOk="0" h="797560" w="336550">
                  <a:moveTo>
                    <a:pt x="209854" y="57861"/>
                  </a:moveTo>
                  <a:lnTo>
                    <a:pt x="157924" y="83108"/>
                  </a:lnTo>
                  <a:lnTo>
                    <a:pt x="157924" y="709104"/>
                  </a:lnTo>
                  <a:lnTo>
                    <a:pt x="209854" y="734352"/>
                  </a:lnTo>
                  <a:lnTo>
                    <a:pt x="209854" y="57861"/>
                  </a:lnTo>
                  <a:close/>
                </a:path>
                <a:path extrusionOk="0" h="797560" w="336550">
                  <a:moveTo>
                    <a:pt x="335991" y="0"/>
                  </a:moveTo>
                  <a:lnTo>
                    <a:pt x="329323" y="0"/>
                  </a:lnTo>
                  <a:lnTo>
                    <a:pt x="269214" y="28409"/>
                  </a:lnTo>
                  <a:lnTo>
                    <a:pt x="269214" y="763816"/>
                  </a:lnTo>
                  <a:lnTo>
                    <a:pt x="335102" y="797026"/>
                  </a:lnTo>
                  <a:lnTo>
                    <a:pt x="335991" y="797026"/>
                  </a:lnTo>
                  <a:lnTo>
                    <a:pt x="335991" y="0"/>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18" name="Google Shape;918;p27"/>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919" name="Google Shape;919;p27"/>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28"/>
          <p:cNvSpPr txBox="1"/>
          <p:nvPr>
            <p:ph type="title"/>
          </p:nvPr>
        </p:nvSpPr>
        <p:spPr>
          <a:xfrm>
            <a:off x="415544" y="139065"/>
            <a:ext cx="7337400" cy="7818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sz="2500">
                <a:solidFill>
                  <a:srgbClr val="404040"/>
                </a:solidFill>
              </a:rPr>
              <a:t>Launching an Amazon EC2 Instance via the  Management Console</a:t>
            </a:r>
            <a:endParaRPr sz="2500"/>
          </a:p>
        </p:txBody>
      </p:sp>
      <p:sp>
        <p:nvSpPr>
          <p:cNvPr id="925" name="Google Shape;925;p28"/>
          <p:cNvSpPr txBox="1"/>
          <p:nvPr/>
        </p:nvSpPr>
        <p:spPr>
          <a:xfrm>
            <a:off x="419506" y="1035176"/>
            <a:ext cx="7796530" cy="2647950"/>
          </a:xfrm>
          <a:prstGeom prst="rect">
            <a:avLst/>
          </a:prstGeom>
          <a:noFill/>
          <a:ln>
            <a:noFill/>
          </a:ln>
        </p:spPr>
        <p:txBody>
          <a:bodyPr anchorCtr="0" anchor="t" bIns="0" lIns="0" spcFirstLastPara="1" rIns="0" wrap="square" tIns="13325">
            <a:spAutoFit/>
          </a:bodyPr>
          <a:lstStyle/>
          <a:p>
            <a:pPr indent="-457200" lvl="0" marL="469900" marR="455930" rtl="0" algn="l">
              <a:lnSpc>
                <a:spcPct val="100000"/>
              </a:lnSpc>
              <a:spcBef>
                <a:spcPts val="0"/>
              </a:spcBef>
              <a:spcAft>
                <a:spcPts val="0"/>
              </a:spcAft>
              <a:buClr>
                <a:srgbClr val="FBB64B"/>
              </a:buClr>
              <a:buSzPts val="2000"/>
              <a:buFont typeface="Arial"/>
              <a:buAutoNum type="arabicPeriod"/>
            </a:pPr>
            <a:r>
              <a:rPr b="1" lang="en-US" sz="2000">
                <a:solidFill>
                  <a:srgbClr val="4D4D4B"/>
                </a:solidFill>
                <a:latin typeface="Arial"/>
                <a:ea typeface="Arial"/>
                <a:cs typeface="Arial"/>
                <a:sym typeface="Arial"/>
              </a:rPr>
              <a:t>Determine the AWS Region </a:t>
            </a:r>
            <a:r>
              <a:rPr lang="en-US" sz="2000">
                <a:solidFill>
                  <a:srgbClr val="4D4D4B"/>
                </a:solidFill>
                <a:latin typeface="Arial"/>
                <a:ea typeface="Arial"/>
                <a:cs typeface="Arial"/>
                <a:sym typeface="Arial"/>
              </a:rPr>
              <a:t>in which you want to launch the  Amazon EC2 instance.</a:t>
            </a:r>
            <a:endParaRPr sz="2000">
              <a:solidFill>
                <a:schemeClr val="dk1"/>
              </a:solidFill>
              <a:latin typeface="Arial"/>
              <a:ea typeface="Arial"/>
              <a:cs typeface="Arial"/>
              <a:sym typeface="Arial"/>
            </a:endParaRPr>
          </a:p>
          <a:p>
            <a:pPr indent="-457200" lvl="0" marL="469900" marR="0" rtl="0" algn="l">
              <a:lnSpc>
                <a:spcPct val="100000"/>
              </a:lnSpc>
              <a:spcBef>
                <a:spcPts val="480"/>
              </a:spcBef>
              <a:spcAft>
                <a:spcPts val="0"/>
              </a:spcAft>
              <a:buClr>
                <a:srgbClr val="FBB64B"/>
              </a:buClr>
              <a:buSzPts val="2000"/>
              <a:buFont typeface="Arial"/>
              <a:buAutoNum type="arabicPeriod"/>
            </a:pPr>
            <a:r>
              <a:rPr b="1" lang="en-US" sz="2000">
                <a:solidFill>
                  <a:srgbClr val="4D4D4B"/>
                </a:solidFill>
                <a:latin typeface="Arial"/>
                <a:ea typeface="Arial"/>
                <a:cs typeface="Arial"/>
                <a:sym typeface="Arial"/>
              </a:rPr>
              <a:t>Launch </a:t>
            </a:r>
            <a:r>
              <a:rPr lang="en-US" sz="2000">
                <a:solidFill>
                  <a:srgbClr val="4D4D4B"/>
                </a:solidFill>
                <a:latin typeface="Arial"/>
                <a:ea typeface="Arial"/>
                <a:cs typeface="Arial"/>
                <a:sym typeface="Arial"/>
              </a:rPr>
              <a:t>an Amazon EC2 instance from a pre-configured Amazon</a:t>
            </a:r>
            <a:endParaRPr sz="2000">
              <a:solidFill>
                <a:schemeClr val="dk1"/>
              </a:solidFill>
              <a:latin typeface="Arial"/>
              <a:ea typeface="Arial"/>
              <a:cs typeface="Arial"/>
              <a:sym typeface="Arial"/>
            </a:endParaRPr>
          </a:p>
          <a:p>
            <a:pPr indent="0" lvl="0" marL="469900" marR="0" rtl="0" algn="l">
              <a:lnSpc>
                <a:spcPct val="100000"/>
              </a:lnSpc>
              <a:spcBef>
                <a:spcPts val="0"/>
              </a:spcBef>
              <a:spcAft>
                <a:spcPts val="0"/>
              </a:spcAft>
              <a:buNone/>
            </a:pPr>
            <a:r>
              <a:rPr lang="en-US" sz="2000">
                <a:solidFill>
                  <a:srgbClr val="4D4D4B"/>
                </a:solidFill>
                <a:latin typeface="Arial"/>
                <a:ea typeface="Arial"/>
                <a:cs typeface="Arial"/>
                <a:sym typeface="Arial"/>
              </a:rPr>
              <a:t>Machine Image (AMI).</a:t>
            </a:r>
            <a:endParaRPr sz="2000">
              <a:solidFill>
                <a:schemeClr val="dk1"/>
              </a:solidFill>
              <a:latin typeface="Arial"/>
              <a:ea typeface="Arial"/>
              <a:cs typeface="Arial"/>
              <a:sym typeface="Arial"/>
            </a:endParaRPr>
          </a:p>
          <a:p>
            <a:pPr indent="-457200" lvl="0" marL="469900" marR="15875" rtl="0" algn="l">
              <a:lnSpc>
                <a:spcPct val="100000"/>
              </a:lnSpc>
              <a:spcBef>
                <a:spcPts val="480"/>
              </a:spcBef>
              <a:spcAft>
                <a:spcPts val="0"/>
              </a:spcAft>
              <a:buClr>
                <a:srgbClr val="FBB64B"/>
              </a:buClr>
              <a:buSzPts val="2000"/>
              <a:buFont typeface="Arial"/>
              <a:buAutoNum type="arabicPeriod" startAt="3"/>
            </a:pPr>
            <a:r>
              <a:rPr b="1" lang="en-US" sz="2000">
                <a:solidFill>
                  <a:srgbClr val="4D4D4B"/>
                </a:solidFill>
                <a:latin typeface="Arial"/>
                <a:ea typeface="Arial"/>
                <a:cs typeface="Arial"/>
                <a:sym typeface="Arial"/>
              </a:rPr>
              <a:t>Choose an instance type </a:t>
            </a:r>
            <a:r>
              <a:rPr lang="en-US" sz="2000">
                <a:solidFill>
                  <a:srgbClr val="4D4D4B"/>
                </a:solidFill>
                <a:latin typeface="Arial"/>
                <a:ea typeface="Arial"/>
                <a:cs typeface="Arial"/>
                <a:sym typeface="Arial"/>
              </a:rPr>
              <a:t>based on CPU, memory, storage, and  network requirements.</a:t>
            </a:r>
            <a:endParaRPr sz="2000">
              <a:solidFill>
                <a:schemeClr val="dk1"/>
              </a:solidFill>
              <a:latin typeface="Arial"/>
              <a:ea typeface="Arial"/>
              <a:cs typeface="Arial"/>
              <a:sym typeface="Arial"/>
            </a:endParaRPr>
          </a:p>
          <a:p>
            <a:pPr indent="-457200" lvl="0" marL="469900" marR="0" rtl="0" algn="l">
              <a:lnSpc>
                <a:spcPct val="100000"/>
              </a:lnSpc>
              <a:spcBef>
                <a:spcPts val="480"/>
              </a:spcBef>
              <a:spcAft>
                <a:spcPts val="0"/>
              </a:spcAft>
              <a:buClr>
                <a:srgbClr val="FBB64B"/>
              </a:buClr>
              <a:buSzPts val="2000"/>
              <a:buFont typeface="Arial"/>
              <a:buAutoNum type="arabicPeriod" startAt="3"/>
            </a:pPr>
            <a:r>
              <a:rPr b="1" lang="en-US" sz="2000">
                <a:solidFill>
                  <a:srgbClr val="4D4D4B"/>
                </a:solidFill>
                <a:latin typeface="Arial"/>
                <a:ea typeface="Arial"/>
                <a:cs typeface="Arial"/>
                <a:sym typeface="Arial"/>
              </a:rPr>
              <a:t>Configure </a:t>
            </a:r>
            <a:r>
              <a:rPr lang="en-US" sz="2000">
                <a:solidFill>
                  <a:srgbClr val="4D4D4B"/>
                </a:solidFill>
                <a:latin typeface="Arial"/>
                <a:ea typeface="Arial"/>
                <a:cs typeface="Arial"/>
                <a:sym typeface="Arial"/>
              </a:rPr>
              <a:t>network, IP address, security groups, storage volume,</a:t>
            </a:r>
            <a:endParaRPr sz="2000">
              <a:solidFill>
                <a:schemeClr val="dk1"/>
              </a:solidFill>
              <a:latin typeface="Arial"/>
              <a:ea typeface="Arial"/>
              <a:cs typeface="Arial"/>
              <a:sym typeface="Arial"/>
            </a:endParaRPr>
          </a:p>
          <a:p>
            <a:pPr indent="0" lvl="0" marL="469900" marR="0" rtl="0" algn="l">
              <a:lnSpc>
                <a:spcPct val="100000"/>
              </a:lnSpc>
              <a:spcBef>
                <a:spcPts val="5"/>
              </a:spcBef>
              <a:spcAft>
                <a:spcPts val="0"/>
              </a:spcAft>
              <a:buNone/>
            </a:pPr>
            <a:r>
              <a:rPr lang="en-US" sz="2000">
                <a:solidFill>
                  <a:srgbClr val="4D4D4B"/>
                </a:solidFill>
                <a:latin typeface="Arial"/>
                <a:ea typeface="Arial"/>
                <a:cs typeface="Arial"/>
                <a:sym typeface="Arial"/>
              </a:rPr>
              <a:t>tags, and key pair.</a:t>
            </a:r>
            <a:endParaRPr sz="2000">
              <a:solidFill>
                <a:schemeClr val="dk1"/>
              </a:solidFill>
              <a:latin typeface="Arial"/>
              <a:ea typeface="Arial"/>
              <a:cs typeface="Arial"/>
              <a:sym typeface="Arial"/>
            </a:endParaRPr>
          </a:p>
        </p:txBody>
      </p:sp>
      <p:grpSp>
        <p:nvGrpSpPr>
          <p:cNvPr id="926" name="Google Shape;926;p28"/>
          <p:cNvGrpSpPr/>
          <p:nvPr/>
        </p:nvGrpSpPr>
        <p:grpSpPr>
          <a:xfrm>
            <a:off x="7930134" y="125729"/>
            <a:ext cx="1096010" cy="1000125"/>
            <a:chOff x="7930134" y="125729"/>
            <a:chExt cx="1096010" cy="1000125"/>
          </a:xfrm>
        </p:grpSpPr>
        <p:sp>
          <p:nvSpPr>
            <p:cNvPr id="927" name="Google Shape;927;p28"/>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8" name="Google Shape;928;p28"/>
            <p:cNvSpPr/>
            <p:nvPr/>
          </p:nvSpPr>
          <p:spPr>
            <a:xfrm>
              <a:off x="8169491" y="219481"/>
              <a:ext cx="638175" cy="797560"/>
            </a:xfrm>
            <a:custGeom>
              <a:rect b="b" l="l" r="r" t="t"/>
              <a:pathLst>
                <a:path extrusionOk="0" h="797560" w="638175">
                  <a:moveTo>
                    <a:pt x="637692" y="160794"/>
                  </a:moveTo>
                  <a:lnTo>
                    <a:pt x="309575" y="0"/>
                  </a:lnTo>
                  <a:lnTo>
                    <a:pt x="303136" y="0"/>
                  </a:lnTo>
                  <a:lnTo>
                    <a:pt x="303136" y="103111"/>
                  </a:lnTo>
                  <a:lnTo>
                    <a:pt x="176999" y="57861"/>
                  </a:lnTo>
                  <a:lnTo>
                    <a:pt x="176999" y="133616"/>
                  </a:lnTo>
                  <a:lnTo>
                    <a:pt x="79489" y="106260"/>
                  </a:lnTo>
                  <a:lnTo>
                    <a:pt x="79489" y="162013"/>
                  </a:lnTo>
                  <a:lnTo>
                    <a:pt x="0" y="145199"/>
                  </a:lnTo>
                  <a:lnTo>
                    <a:pt x="0" y="647026"/>
                  </a:lnTo>
                  <a:lnTo>
                    <a:pt x="79489" y="629158"/>
                  </a:lnTo>
                  <a:lnTo>
                    <a:pt x="79489" y="687019"/>
                  </a:lnTo>
                  <a:lnTo>
                    <a:pt x="176999" y="658609"/>
                  </a:lnTo>
                  <a:lnTo>
                    <a:pt x="176999" y="735406"/>
                  </a:lnTo>
                  <a:lnTo>
                    <a:pt x="303136" y="689114"/>
                  </a:lnTo>
                  <a:lnTo>
                    <a:pt x="303136" y="797026"/>
                  </a:lnTo>
                  <a:lnTo>
                    <a:pt x="304050" y="797026"/>
                  </a:lnTo>
                  <a:lnTo>
                    <a:pt x="637692" y="632485"/>
                  </a:lnTo>
                  <a:lnTo>
                    <a:pt x="637692" y="160794"/>
                  </a:lnTo>
                  <a:close/>
                </a:path>
              </a:pathLst>
            </a:custGeom>
            <a:solidFill>
              <a:srgbClr val="F474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9" name="Google Shape;929;p28"/>
            <p:cNvSpPr/>
            <p:nvPr/>
          </p:nvSpPr>
          <p:spPr>
            <a:xfrm>
              <a:off x="8136636" y="219481"/>
              <a:ext cx="336550" cy="797560"/>
            </a:xfrm>
            <a:custGeom>
              <a:rect b="b" l="l" r="r" t="t"/>
              <a:pathLst>
                <a:path extrusionOk="0" h="797560" w="336550">
                  <a:moveTo>
                    <a:pt x="32854" y="145199"/>
                  </a:moveTo>
                  <a:lnTo>
                    <a:pt x="0" y="160972"/>
                  </a:lnTo>
                  <a:lnTo>
                    <a:pt x="0" y="631253"/>
                  </a:lnTo>
                  <a:lnTo>
                    <a:pt x="32854" y="648081"/>
                  </a:lnTo>
                  <a:lnTo>
                    <a:pt x="32854" y="145199"/>
                  </a:lnTo>
                  <a:close/>
                </a:path>
                <a:path extrusionOk="0" h="797560" w="336550">
                  <a:moveTo>
                    <a:pt x="112344" y="106260"/>
                  </a:moveTo>
                  <a:lnTo>
                    <a:pt x="71005" y="126250"/>
                  </a:lnTo>
                  <a:lnTo>
                    <a:pt x="71005" y="665975"/>
                  </a:lnTo>
                  <a:lnTo>
                    <a:pt x="112344" y="685965"/>
                  </a:lnTo>
                  <a:lnTo>
                    <a:pt x="112344" y="106260"/>
                  </a:lnTo>
                  <a:close/>
                </a:path>
                <a:path extrusionOk="0" h="797560" w="336550">
                  <a:moveTo>
                    <a:pt x="209854" y="57861"/>
                  </a:moveTo>
                  <a:lnTo>
                    <a:pt x="157924" y="83108"/>
                  </a:lnTo>
                  <a:lnTo>
                    <a:pt x="157924" y="709104"/>
                  </a:lnTo>
                  <a:lnTo>
                    <a:pt x="209854" y="734352"/>
                  </a:lnTo>
                  <a:lnTo>
                    <a:pt x="209854" y="57861"/>
                  </a:lnTo>
                  <a:close/>
                </a:path>
                <a:path extrusionOk="0" h="797560" w="336550">
                  <a:moveTo>
                    <a:pt x="335991" y="0"/>
                  </a:moveTo>
                  <a:lnTo>
                    <a:pt x="329323" y="0"/>
                  </a:lnTo>
                  <a:lnTo>
                    <a:pt x="269214" y="28409"/>
                  </a:lnTo>
                  <a:lnTo>
                    <a:pt x="269214" y="763816"/>
                  </a:lnTo>
                  <a:lnTo>
                    <a:pt x="335102" y="797026"/>
                  </a:lnTo>
                  <a:lnTo>
                    <a:pt x="335991" y="797026"/>
                  </a:lnTo>
                  <a:lnTo>
                    <a:pt x="335991" y="0"/>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30" name="Google Shape;930;p28"/>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931" name="Google Shape;931;p28"/>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29"/>
          <p:cNvSpPr txBox="1"/>
          <p:nvPr>
            <p:ph type="title"/>
          </p:nvPr>
        </p:nvSpPr>
        <p:spPr>
          <a:xfrm>
            <a:off x="415544" y="139065"/>
            <a:ext cx="63120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Amazon Machine Image (AMI) Details</a:t>
            </a:r>
            <a:endParaRPr/>
          </a:p>
        </p:txBody>
      </p:sp>
      <p:sp>
        <p:nvSpPr>
          <p:cNvPr id="937" name="Google Shape;937;p29"/>
          <p:cNvSpPr txBox="1"/>
          <p:nvPr/>
        </p:nvSpPr>
        <p:spPr>
          <a:xfrm>
            <a:off x="419506" y="962025"/>
            <a:ext cx="7840980" cy="3244850"/>
          </a:xfrm>
          <a:prstGeom prst="rect">
            <a:avLst/>
          </a:prstGeom>
          <a:noFill/>
          <a:ln>
            <a:noFill/>
          </a:ln>
        </p:spPr>
        <p:txBody>
          <a:bodyPr anchorCtr="0" anchor="t" bIns="0" lIns="0" spcFirstLastPara="1" rIns="0" wrap="square" tIns="85725">
            <a:spAutoFit/>
          </a:bodyPr>
          <a:lstStyle/>
          <a:p>
            <a:pPr indent="0" lvl="0" marL="12700" marR="0" rtl="0" algn="l">
              <a:lnSpc>
                <a:spcPct val="100000"/>
              </a:lnSpc>
              <a:spcBef>
                <a:spcPts val="0"/>
              </a:spcBef>
              <a:spcAft>
                <a:spcPts val="0"/>
              </a:spcAft>
              <a:buNone/>
            </a:pPr>
            <a:r>
              <a:rPr lang="en-US" sz="2400">
                <a:solidFill>
                  <a:srgbClr val="4D4D4B"/>
                </a:solidFill>
                <a:latin typeface="Arial"/>
                <a:ea typeface="Arial"/>
                <a:cs typeface="Arial"/>
                <a:sym typeface="Arial"/>
              </a:rPr>
              <a:t>An AMI includes the following:</a:t>
            </a:r>
            <a:endParaRPr sz="2400">
              <a:solidFill>
                <a:schemeClr val="dk1"/>
              </a:solidFill>
              <a:latin typeface="Arial"/>
              <a:ea typeface="Arial"/>
              <a:cs typeface="Arial"/>
              <a:sym typeface="Arial"/>
            </a:endParaRPr>
          </a:p>
          <a:p>
            <a:pPr indent="-342900" lvl="0" marL="355600" marR="356235"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A template for the </a:t>
            </a:r>
            <a:r>
              <a:rPr b="1" lang="en-US" sz="2400">
                <a:solidFill>
                  <a:srgbClr val="4D4D4B"/>
                </a:solidFill>
                <a:latin typeface="Arial"/>
                <a:ea typeface="Arial"/>
                <a:cs typeface="Arial"/>
                <a:sym typeface="Arial"/>
              </a:rPr>
              <a:t>root volume </a:t>
            </a:r>
            <a:r>
              <a:rPr lang="en-US" sz="2400">
                <a:solidFill>
                  <a:srgbClr val="4D4D4B"/>
                </a:solidFill>
                <a:latin typeface="Arial"/>
                <a:ea typeface="Arial"/>
                <a:cs typeface="Arial"/>
                <a:sym typeface="Arial"/>
              </a:rPr>
              <a:t>for the instance (for  example, an operating system, an application server,  and applications).</a:t>
            </a:r>
            <a:endParaRPr sz="2400">
              <a:solidFill>
                <a:schemeClr val="dk1"/>
              </a:solidFill>
              <a:latin typeface="Arial"/>
              <a:ea typeface="Arial"/>
              <a:cs typeface="Arial"/>
              <a:sym typeface="Arial"/>
            </a:endParaRPr>
          </a:p>
          <a:p>
            <a:pPr indent="-342900" lvl="0" marL="355600" marR="5080" rtl="0" algn="l">
              <a:lnSpc>
                <a:spcPct val="100000"/>
              </a:lnSpc>
              <a:spcBef>
                <a:spcPts val="580"/>
              </a:spcBef>
              <a:spcAft>
                <a:spcPts val="0"/>
              </a:spcAft>
              <a:buClr>
                <a:srgbClr val="4D4D4B"/>
              </a:buClr>
              <a:buSzPts val="2400"/>
              <a:buFont typeface="Arial"/>
              <a:buChar char="•"/>
            </a:pPr>
            <a:r>
              <a:rPr b="1" lang="en-US" sz="2400">
                <a:solidFill>
                  <a:srgbClr val="4D4D4B"/>
                </a:solidFill>
                <a:latin typeface="Arial"/>
                <a:ea typeface="Arial"/>
                <a:cs typeface="Arial"/>
                <a:sym typeface="Arial"/>
              </a:rPr>
              <a:t>Launch permissions </a:t>
            </a:r>
            <a:r>
              <a:rPr lang="en-US" sz="2400">
                <a:solidFill>
                  <a:srgbClr val="4D4D4B"/>
                </a:solidFill>
                <a:latin typeface="Arial"/>
                <a:ea typeface="Arial"/>
                <a:cs typeface="Arial"/>
                <a:sym typeface="Arial"/>
              </a:rPr>
              <a:t>that control which AWS accounts  can use the AMI to launch instances.</a:t>
            </a:r>
            <a:endParaRPr sz="2400">
              <a:solidFill>
                <a:schemeClr val="dk1"/>
              </a:solidFill>
              <a:latin typeface="Arial"/>
              <a:ea typeface="Arial"/>
              <a:cs typeface="Arial"/>
              <a:sym typeface="Arial"/>
            </a:endParaRPr>
          </a:p>
          <a:p>
            <a:pPr indent="-342900" lvl="0" marL="355600" marR="20574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A block device mapping that specifies the </a:t>
            </a:r>
            <a:r>
              <a:rPr b="1" lang="en-US" sz="2400">
                <a:solidFill>
                  <a:srgbClr val="4D4D4B"/>
                </a:solidFill>
                <a:latin typeface="Arial"/>
                <a:ea typeface="Arial"/>
                <a:cs typeface="Arial"/>
                <a:sym typeface="Arial"/>
              </a:rPr>
              <a:t>volumes to  attach </a:t>
            </a:r>
            <a:r>
              <a:rPr lang="en-US" sz="2400">
                <a:solidFill>
                  <a:srgbClr val="4D4D4B"/>
                </a:solidFill>
                <a:latin typeface="Arial"/>
                <a:ea typeface="Arial"/>
                <a:cs typeface="Arial"/>
                <a:sym typeface="Arial"/>
              </a:rPr>
              <a:t>to the instance when it is launched.</a:t>
            </a:r>
            <a:endParaRPr sz="2400">
              <a:solidFill>
                <a:schemeClr val="dk1"/>
              </a:solidFill>
              <a:latin typeface="Arial"/>
              <a:ea typeface="Arial"/>
              <a:cs typeface="Arial"/>
              <a:sym typeface="Arial"/>
            </a:endParaRPr>
          </a:p>
        </p:txBody>
      </p:sp>
      <p:grpSp>
        <p:nvGrpSpPr>
          <p:cNvPr id="938" name="Google Shape;938;p29"/>
          <p:cNvGrpSpPr/>
          <p:nvPr/>
        </p:nvGrpSpPr>
        <p:grpSpPr>
          <a:xfrm>
            <a:off x="7930134" y="125729"/>
            <a:ext cx="1096010" cy="1000125"/>
            <a:chOff x="7930134" y="125729"/>
            <a:chExt cx="1096010" cy="1000125"/>
          </a:xfrm>
        </p:grpSpPr>
        <p:sp>
          <p:nvSpPr>
            <p:cNvPr id="939" name="Google Shape;939;p29"/>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0" name="Google Shape;940;p29"/>
            <p:cNvSpPr/>
            <p:nvPr/>
          </p:nvSpPr>
          <p:spPr>
            <a:xfrm>
              <a:off x="8169491" y="219481"/>
              <a:ext cx="638175" cy="797560"/>
            </a:xfrm>
            <a:custGeom>
              <a:rect b="b" l="l" r="r" t="t"/>
              <a:pathLst>
                <a:path extrusionOk="0" h="797560" w="638175">
                  <a:moveTo>
                    <a:pt x="637692" y="160794"/>
                  </a:moveTo>
                  <a:lnTo>
                    <a:pt x="309575" y="0"/>
                  </a:lnTo>
                  <a:lnTo>
                    <a:pt x="303136" y="0"/>
                  </a:lnTo>
                  <a:lnTo>
                    <a:pt x="303136" y="103111"/>
                  </a:lnTo>
                  <a:lnTo>
                    <a:pt x="176999" y="57861"/>
                  </a:lnTo>
                  <a:lnTo>
                    <a:pt x="176999" y="133616"/>
                  </a:lnTo>
                  <a:lnTo>
                    <a:pt x="79489" y="106260"/>
                  </a:lnTo>
                  <a:lnTo>
                    <a:pt x="79489" y="162013"/>
                  </a:lnTo>
                  <a:lnTo>
                    <a:pt x="0" y="145199"/>
                  </a:lnTo>
                  <a:lnTo>
                    <a:pt x="0" y="647026"/>
                  </a:lnTo>
                  <a:lnTo>
                    <a:pt x="79489" y="629158"/>
                  </a:lnTo>
                  <a:lnTo>
                    <a:pt x="79489" y="687019"/>
                  </a:lnTo>
                  <a:lnTo>
                    <a:pt x="176999" y="658609"/>
                  </a:lnTo>
                  <a:lnTo>
                    <a:pt x="176999" y="735406"/>
                  </a:lnTo>
                  <a:lnTo>
                    <a:pt x="303136" y="689114"/>
                  </a:lnTo>
                  <a:lnTo>
                    <a:pt x="303136" y="797026"/>
                  </a:lnTo>
                  <a:lnTo>
                    <a:pt x="304050" y="797026"/>
                  </a:lnTo>
                  <a:lnTo>
                    <a:pt x="637692" y="632485"/>
                  </a:lnTo>
                  <a:lnTo>
                    <a:pt x="637692" y="160794"/>
                  </a:lnTo>
                  <a:close/>
                </a:path>
              </a:pathLst>
            </a:custGeom>
            <a:solidFill>
              <a:srgbClr val="F474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1" name="Google Shape;941;p29"/>
            <p:cNvSpPr/>
            <p:nvPr/>
          </p:nvSpPr>
          <p:spPr>
            <a:xfrm>
              <a:off x="8136636" y="219481"/>
              <a:ext cx="336550" cy="797560"/>
            </a:xfrm>
            <a:custGeom>
              <a:rect b="b" l="l" r="r" t="t"/>
              <a:pathLst>
                <a:path extrusionOk="0" h="797560" w="336550">
                  <a:moveTo>
                    <a:pt x="32854" y="145199"/>
                  </a:moveTo>
                  <a:lnTo>
                    <a:pt x="0" y="160972"/>
                  </a:lnTo>
                  <a:lnTo>
                    <a:pt x="0" y="631253"/>
                  </a:lnTo>
                  <a:lnTo>
                    <a:pt x="32854" y="648081"/>
                  </a:lnTo>
                  <a:lnTo>
                    <a:pt x="32854" y="145199"/>
                  </a:lnTo>
                  <a:close/>
                </a:path>
                <a:path extrusionOk="0" h="797560" w="336550">
                  <a:moveTo>
                    <a:pt x="112344" y="106260"/>
                  </a:moveTo>
                  <a:lnTo>
                    <a:pt x="71005" y="126250"/>
                  </a:lnTo>
                  <a:lnTo>
                    <a:pt x="71005" y="665975"/>
                  </a:lnTo>
                  <a:lnTo>
                    <a:pt x="112344" y="685965"/>
                  </a:lnTo>
                  <a:lnTo>
                    <a:pt x="112344" y="106260"/>
                  </a:lnTo>
                  <a:close/>
                </a:path>
                <a:path extrusionOk="0" h="797560" w="336550">
                  <a:moveTo>
                    <a:pt x="209854" y="57861"/>
                  </a:moveTo>
                  <a:lnTo>
                    <a:pt x="157924" y="83108"/>
                  </a:lnTo>
                  <a:lnTo>
                    <a:pt x="157924" y="709104"/>
                  </a:lnTo>
                  <a:lnTo>
                    <a:pt x="209854" y="734352"/>
                  </a:lnTo>
                  <a:lnTo>
                    <a:pt x="209854" y="57861"/>
                  </a:lnTo>
                  <a:close/>
                </a:path>
                <a:path extrusionOk="0" h="797560" w="336550">
                  <a:moveTo>
                    <a:pt x="335991" y="0"/>
                  </a:moveTo>
                  <a:lnTo>
                    <a:pt x="329323" y="0"/>
                  </a:lnTo>
                  <a:lnTo>
                    <a:pt x="269214" y="28409"/>
                  </a:lnTo>
                  <a:lnTo>
                    <a:pt x="269214" y="763816"/>
                  </a:lnTo>
                  <a:lnTo>
                    <a:pt x="335102" y="797026"/>
                  </a:lnTo>
                  <a:lnTo>
                    <a:pt x="335991" y="797026"/>
                  </a:lnTo>
                  <a:lnTo>
                    <a:pt x="335991" y="0"/>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42" name="Google Shape;942;p29"/>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943" name="Google Shape;943;p29"/>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
          <p:cNvSpPr txBox="1"/>
          <p:nvPr>
            <p:ph type="title"/>
          </p:nvPr>
        </p:nvSpPr>
        <p:spPr>
          <a:xfrm>
            <a:off x="415544" y="139065"/>
            <a:ext cx="25299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Module Layout</a:t>
            </a:r>
            <a:endParaRPr/>
          </a:p>
        </p:txBody>
      </p:sp>
      <p:sp>
        <p:nvSpPr>
          <p:cNvPr id="102" name="Google Shape;102;p3"/>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03" name="Google Shape;103;p3"/>
          <p:cNvSpPr txBox="1"/>
          <p:nvPr/>
        </p:nvSpPr>
        <p:spPr>
          <a:xfrm>
            <a:off x="8805671" y="4813117"/>
            <a:ext cx="133350" cy="139700"/>
          </a:xfrm>
          <a:prstGeom prst="rect">
            <a:avLst/>
          </a:prstGeom>
          <a:noFill/>
          <a:ln>
            <a:noFill/>
          </a:ln>
        </p:spPr>
        <p:txBody>
          <a:bodyPr anchorCtr="0" anchor="t" bIns="0" lIns="0" spcFirstLastPara="1" rIns="0" wrap="square" tIns="3175">
            <a:spAutoFit/>
          </a:bodyPr>
          <a:lstStyle/>
          <a:p>
            <a:pPr indent="0" lvl="0" marL="38100" marR="0" rtl="0" algn="l">
              <a:lnSpc>
                <a:spcPct val="100000"/>
              </a:lnSpc>
              <a:spcBef>
                <a:spcPts val="0"/>
              </a:spcBef>
              <a:spcAft>
                <a:spcPts val="0"/>
              </a:spcAft>
              <a:buNone/>
            </a:pPr>
            <a:fld id="{00000000-1234-1234-1234-123412341234}" type="slidenum">
              <a:rPr lang="en-US" sz="800">
                <a:solidFill>
                  <a:srgbClr val="464646"/>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104" name="Google Shape;104;p3"/>
          <p:cNvSpPr txBox="1"/>
          <p:nvPr/>
        </p:nvSpPr>
        <p:spPr>
          <a:xfrm>
            <a:off x="419506" y="988847"/>
            <a:ext cx="7602220" cy="2562225"/>
          </a:xfrm>
          <a:prstGeom prst="rect">
            <a:avLst/>
          </a:prstGeom>
          <a:noFill/>
          <a:ln>
            <a:noFill/>
          </a:ln>
        </p:spPr>
        <p:txBody>
          <a:bodyPr anchorCtr="0" anchor="t" bIns="0" lIns="0" spcFirstLastPara="1" rIns="0" wrap="square" tIns="61575">
            <a:spAutoFit/>
          </a:bodyPr>
          <a:lstStyle/>
          <a:p>
            <a:pPr indent="-342900" lvl="0" marL="355600" marR="0" rtl="0" algn="l">
              <a:lnSpc>
                <a:spcPct val="100000"/>
              </a:lnSpc>
              <a:spcBef>
                <a:spcPts val="0"/>
              </a:spcBef>
              <a:spcAft>
                <a:spcPts val="0"/>
              </a:spcAft>
              <a:buClr>
                <a:srgbClr val="4D4D4B"/>
              </a:buClr>
              <a:buSzPts val="1600"/>
              <a:buFont typeface="Arial"/>
              <a:buChar char="•"/>
            </a:pPr>
            <a:r>
              <a:rPr lang="en-US" sz="1600">
                <a:solidFill>
                  <a:srgbClr val="4D4D4B"/>
                </a:solidFill>
                <a:latin typeface="Arial"/>
                <a:ea typeface="Arial"/>
                <a:cs typeface="Arial"/>
                <a:sym typeface="Arial"/>
              </a:rPr>
              <a:t>Module 1: </a:t>
            </a:r>
            <a:r>
              <a:rPr b="1" lang="en-US" sz="1600">
                <a:solidFill>
                  <a:srgbClr val="4D4D4B"/>
                </a:solidFill>
                <a:latin typeface="Arial"/>
                <a:ea typeface="Arial"/>
                <a:cs typeface="Arial"/>
                <a:sym typeface="Arial"/>
              </a:rPr>
              <a:t>Introduction </a:t>
            </a:r>
            <a:r>
              <a:rPr lang="en-US" sz="1600">
                <a:solidFill>
                  <a:srgbClr val="4D4D4B"/>
                </a:solidFill>
                <a:latin typeface="Arial"/>
                <a:ea typeface="Arial"/>
                <a:cs typeface="Arial"/>
                <a:sym typeface="Arial"/>
              </a:rPr>
              <a:t>and History of AWS</a:t>
            </a:r>
            <a:endParaRPr sz="1600">
              <a:solidFill>
                <a:schemeClr val="dk1"/>
              </a:solidFill>
              <a:latin typeface="Arial"/>
              <a:ea typeface="Arial"/>
              <a:cs typeface="Arial"/>
              <a:sym typeface="Arial"/>
            </a:endParaRPr>
          </a:p>
          <a:p>
            <a:pPr indent="-342900" lvl="0" marL="355600" marR="182245" rtl="0" algn="l">
              <a:lnSpc>
                <a:spcPct val="100000"/>
              </a:lnSpc>
              <a:spcBef>
                <a:spcPts val="380"/>
              </a:spcBef>
              <a:spcAft>
                <a:spcPts val="0"/>
              </a:spcAft>
              <a:buClr>
                <a:srgbClr val="4D4D4B"/>
              </a:buClr>
              <a:buSzPts val="1600"/>
              <a:buFont typeface="Arial"/>
              <a:buChar char="•"/>
            </a:pPr>
            <a:r>
              <a:rPr lang="en-US" sz="1600">
                <a:solidFill>
                  <a:srgbClr val="4D4D4B"/>
                </a:solidFill>
                <a:latin typeface="Arial"/>
                <a:ea typeface="Arial"/>
                <a:cs typeface="Arial"/>
                <a:sym typeface="Arial"/>
              </a:rPr>
              <a:t>Module 2: </a:t>
            </a:r>
            <a:r>
              <a:rPr b="1" lang="en-US" sz="1600">
                <a:solidFill>
                  <a:srgbClr val="4D4D4B"/>
                </a:solidFill>
                <a:latin typeface="Arial"/>
                <a:ea typeface="Arial"/>
                <a:cs typeface="Arial"/>
                <a:sym typeface="Arial"/>
              </a:rPr>
              <a:t>Foundational Services </a:t>
            </a:r>
            <a:r>
              <a:rPr lang="en-US" sz="1600">
                <a:solidFill>
                  <a:srgbClr val="4D4D4B"/>
                </a:solidFill>
                <a:latin typeface="Arial"/>
                <a:ea typeface="Arial"/>
                <a:cs typeface="Arial"/>
                <a:sym typeface="Arial"/>
              </a:rPr>
              <a:t>– Amazon EC2, Amazon VPC, Amazon S3,  Amazon EBS</a:t>
            </a:r>
            <a:endParaRPr sz="1600">
              <a:solidFill>
                <a:schemeClr val="dk1"/>
              </a:solidFill>
              <a:latin typeface="Arial"/>
              <a:ea typeface="Arial"/>
              <a:cs typeface="Arial"/>
              <a:sym typeface="Arial"/>
            </a:endParaRPr>
          </a:p>
          <a:p>
            <a:pPr indent="-342900" lvl="0" marL="355600" marR="0" rtl="0" algn="l">
              <a:lnSpc>
                <a:spcPct val="100000"/>
              </a:lnSpc>
              <a:spcBef>
                <a:spcPts val="385"/>
              </a:spcBef>
              <a:spcAft>
                <a:spcPts val="0"/>
              </a:spcAft>
              <a:buClr>
                <a:srgbClr val="4D4D4B"/>
              </a:buClr>
              <a:buSzPts val="1600"/>
              <a:buFont typeface="Arial"/>
              <a:buChar char="•"/>
            </a:pPr>
            <a:r>
              <a:rPr lang="en-US" sz="1600">
                <a:solidFill>
                  <a:srgbClr val="4D4D4B"/>
                </a:solidFill>
                <a:latin typeface="Arial"/>
                <a:ea typeface="Arial"/>
                <a:cs typeface="Arial"/>
                <a:sym typeface="Arial"/>
              </a:rPr>
              <a:t>Module 3: </a:t>
            </a:r>
            <a:r>
              <a:rPr b="1" lang="en-US" sz="1600">
                <a:solidFill>
                  <a:srgbClr val="4D4D4B"/>
                </a:solidFill>
                <a:latin typeface="Arial"/>
                <a:ea typeface="Arial"/>
                <a:cs typeface="Arial"/>
                <a:sym typeface="Arial"/>
              </a:rPr>
              <a:t>Security, Identity, and Access Management </a:t>
            </a:r>
            <a:r>
              <a:rPr lang="en-US" sz="1600">
                <a:solidFill>
                  <a:srgbClr val="4D4D4B"/>
                </a:solidFill>
                <a:latin typeface="Arial"/>
                <a:ea typeface="Arial"/>
                <a:cs typeface="Arial"/>
                <a:sym typeface="Arial"/>
              </a:rPr>
              <a:t>- IAM</a:t>
            </a:r>
            <a:endParaRPr sz="1600">
              <a:solidFill>
                <a:schemeClr val="dk1"/>
              </a:solidFill>
              <a:latin typeface="Arial"/>
              <a:ea typeface="Arial"/>
              <a:cs typeface="Arial"/>
              <a:sym typeface="Arial"/>
            </a:endParaRPr>
          </a:p>
          <a:p>
            <a:pPr indent="-342900" lvl="0" marL="355600" marR="0" rtl="0" algn="l">
              <a:lnSpc>
                <a:spcPct val="100000"/>
              </a:lnSpc>
              <a:spcBef>
                <a:spcPts val="390"/>
              </a:spcBef>
              <a:spcAft>
                <a:spcPts val="0"/>
              </a:spcAft>
              <a:buClr>
                <a:srgbClr val="4D4D4B"/>
              </a:buClr>
              <a:buSzPts val="1600"/>
              <a:buFont typeface="Arial"/>
              <a:buChar char="•"/>
            </a:pPr>
            <a:r>
              <a:rPr lang="en-US" sz="1600">
                <a:solidFill>
                  <a:srgbClr val="4D4D4B"/>
                </a:solidFill>
                <a:latin typeface="Arial"/>
                <a:ea typeface="Arial"/>
                <a:cs typeface="Arial"/>
                <a:sym typeface="Arial"/>
              </a:rPr>
              <a:t>Module 4: </a:t>
            </a:r>
            <a:r>
              <a:rPr b="1" lang="en-US" sz="1600">
                <a:solidFill>
                  <a:srgbClr val="4D4D4B"/>
                </a:solidFill>
                <a:latin typeface="Arial"/>
                <a:ea typeface="Arial"/>
                <a:cs typeface="Arial"/>
                <a:sym typeface="Arial"/>
              </a:rPr>
              <a:t>Databases </a:t>
            </a:r>
            <a:r>
              <a:rPr lang="en-US" sz="1600">
                <a:solidFill>
                  <a:srgbClr val="4D4D4B"/>
                </a:solidFill>
                <a:latin typeface="Arial"/>
                <a:ea typeface="Arial"/>
                <a:cs typeface="Arial"/>
                <a:sym typeface="Arial"/>
              </a:rPr>
              <a:t>– Amazon DynamoDB and Amazon RDS</a:t>
            </a:r>
            <a:endParaRPr sz="1600">
              <a:solidFill>
                <a:schemeClr val="dk1"/>
              </a:solidFill>
              <a:latin typeface="Arial"/>
              <a:ea typeface="Arial"/>
              <a:cs typeface="Arial"/>
              <a:sym typeface="Arial"/>
            </a:endParaRPr>
          </a:p>
          <a:p>
            <a:pPr indent="-342900" lvl="0" marL="355600" marR="5080" rtl="0" algn="l">
              <a:lnSpc>
                <a:spcPct val="100000"/>
              </a:lnSpc>
              <a:spcBef>
                <a:spcPts val="380"/>
              </a:spcBef>
              <a:spcAft>
                <a:spcPts val="0"/>
              </a:spcAft>
              <a:buClr>
                <a:srgbClr val="4D4D4B"/>
              </a:buClr>
              <a:buSzPts val="1600"/>
              <a:buFont typeface="Arial"/>
              <a:buChar char="•"/>
            </a:pPr>
            <a:r>
              <a:rPr lang="en-US" sz="1600">
                <a:solidFill>
                  <a:srgbClr val="4D4D4B"/>
                </a:solidFill>
                <a:latin typeface="Arial"/>
                <a:ea typeface="Arial"/>
                <a:cs typeface="Arial"/>
                <a:sym typeface="Arial"/>
              </a:rPr>
              <a:t>Module 5: </a:t>
            </a:r>
            <a:r>
              <a:rPr b="1" lang="en-US" sz="1600">
                <a:solidFill>
                  <a:srgbClr val="4D4D4B"/>
                </a:solidFill>
                <a:latin typeface="Arial"/>
                <a:ea typeface="Arial"/>
                <a:cs typeface="Arial"/>
                <a:sym typeface="Arial"/>
              </a:rPr>
              <a:t>AWS Elasticity and Management Tools </a:t>
            </a:r>
            <a:r>
              <a:rPr lang="en-US" sz="1600">
                <a:solidFill>
                  <a:srgbClr val="4D4D4B"/>
                </a:solidFill>
                <a:latin typeface="Arial"/>
                <a:ea typeface="Arial"/>
                <a:cs typeface="Arial"/>
                <a:sym typeface="Arial"/>
              </a:rPr>
              <a:t>– Auto Scaling, Elastic Load  Balancing, Amazon CloudWatch, and AWS Trusted Advisor</a:t>
            </a:r>
            <a:endParaRPr sz="1600">
              <a:solidFill>
                <a:schemeClr val="dk1"/>
              </a:solidFill>
              <a:latin typeface="Arial"/>
              <a:ea typeface="Arial"/>
              <a:cs typeface="Arial"/>
              <a:sym typeface="Arial"/>
            </a:endParaRPr>
          </a:p>
          <a:p>
            <a:pPr indent="-342900" lvl="0" marL="355600" marR="0" rtl="0" algn="l">
              <a:lnSpc>
                <a:spcPct val="100000"/>
              </a:lnSpc>
              <a:spcBef>
                <a:spcPts val="385"/>
              </a:spcBef>
              <a:spcAft>
                <a:spcPts val="0"/>
              </a:spcAft>
              <a:buClr>
                <a:srgbClr val="4D4D4B"/>
              </a:buClr>
              <a:buSzPts val="1600"/>
              <a:buFont typeface="Arial"/>
              <a:buChar char="•"/>
            </a:pPr>
            <a:r>
              <a:rPr lang="en-US" sz="1600">
                <a:solidFill>
                  <a:srgbClr val="4D4D4B"/>
                </a:solidFill>
                <a:latin typeface="Arial"/>
                <a:ea typeface="Arial"/>
                <a:cs typeface="Arial"/>
                <a:sym typeface="Arial"/>
              </a:rPr>
              <a:t>Module 6: Course Wrap-Up</a:t>
            </a:r>
            <a:endParaRPr sz="1600">
              <a:solidFill>
                <a:schemeClr val="dk1"/>
              </a:solidFill>
              <a:latin typeface="Arial"/>
              <a:ea typeface="Arial"/>
              <a:cs typeface="Arial"/>
              <a:sym typeface="Arial"/>
            </a:endParaRPr>
          </a:p>
          <a:p>
            <a:pPr indent="-342900" lvl="0" marL="355600" marR="0" rtl="0" algn="l">
              <a:lnSpc>
                <a:spcPct val="100000"/>
              </a:lnSpc>
              <a:spcBef>
                <a:spcPts val="385"/>
              </a:spcBef>
              <a:spcAft>
                <a:spcPts val="0"/>
              </a:spcAft>
              <a:buClr>
                <a:srgbClr val="4D4D4B"/>
              </a:buClr>
              <a:buSzPts val="1600"/>
              <a:buFont typeface="Arial"/>
              <a:buChar char="•"/>
            </a:pPr>
            <a:r>
              <a:rPr lang="en-US" sz="1600">
                <a:solidFill>
                  <a:srgbClr val="4D4D4B"/>
                </a:solidFill>
                <a:latin typeface="Arial"/>
                <a:ea typeface="Arial"/>
                <a:cs typeface="Arial"/>
                <a:sym typeface="Arial"/>
              </a:rPr>
              <a:t>Module 7: Course Appendix</a:t>
            </a:r>
            <a:endParaRPr sz="1600">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grpSp>
        <p:nvGrpSpPr>
          <p:cNvPr id="948" name="Google Shape;948;p30"/>
          <p:cNvGrpSpPr/>
          <p:nvPr/>
        </p:nvGrpSpPr>
        <p:grpSpPr>
          <a:xfrm>
            <a:off x="6548603" y="3055620"/>
            <a:ext cx="1094281" cy="1161288"/>
            <a:chOff x="6548603" y="3055620"/>
            <a:chExt cx="1094281" cy="1161288"/>
          </a:xfrm>
        </p:grpSpPr>
        <p:sp>
          <p:nvSpPr>
            <p:cNvPr id="949" name="Google Shape;949;p30"/>
            <p:cNvSpPr/>
            <p:nvPr/>
          </p:nvSpPr>
          <p:spPr>
            <a:xfrm>
              <a:off x="6548603" y="3055620"/>
              <a:ext cx="1094281" cy="116128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0" name="Google Shape;950;p30"/>
            <p:cNvSpPr/>
            <p:nvPr/>
          </p:nvSpPr>
          <p:spPr>
            <a:xfrm>
              <a:off x="6586728" y="3073908"/>
              <a:ext cx="1018031" cy="108508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1" name="Google Shape;951;p30"/>
            <p:cNvSpPr/>
            <p:nvPr/>
          </p:nvSpPr>
          <p:spPr>
            <a:xfrm>
              <a:off x="6586728" y="3073908"/>
              <a:ext cx="1018540" cy="1085215"/>
            </a:xfrm>
            <a:custGeom>
              <a:rect b="b" l="l" r="r" t="t"/>
              <a:pathLst>
                <a:path extrusionOk="0" h="1085214" w="1018540">
                  <a:moveTo>
                    <a:pt x="0" y="169672"/>
                  </a:moveTo>
                  <a:lnTo>
                    <a:pt x="6059" y="124559"/>
                  </a:lnTo>
                  <a:lnTo>
                    <a:pt x="23161" y="84026"/>
                  </a:lnTo>
                  <a:lnTo>
                    <a:pt x="49688" y="49688"/>
                  </a:lnTo>
                  <a:lnTo>
                    <a:pt x="84026" y="23161"/>
                  </a:lnTo>
                  <a:lnTo>
                    <a:pt x="124559" y="6059"/>
                  </a:lnTo>
                  <a:lnTo>
                    <a:pt x="169672" y="0"/>
                  </a:lnTo>
                  <a:lnTo>
                    <a:pt x="848360" y="0"/>
                  </a:lnTo>
                  <a:lnTo>
                    <a:pt x="893472" y="6059"/>
                  </a:lnTo>
                  <a:lnTo>
                    <a:pt x="934005" y="23161"/>
                  </a:lnTo>
                  <a:lnTo>
                    <a:pt x="968343" y="49688"/>
                  </a:lnTo>
                  <a:lnTo>
                    <a:pt x="994870" y="84026"/>
                  </a:lnTo>
                  <a:lnTo>
                    <a:pt x="1011972" y="124559"/>
                  </a:lnTo>
                  <a:lnTo>
                    <a:pt x="1018031" y="169672"/>
                  </a:lnTo>
                  <a:lnTo>
                    <a:pt x="1018031" y="915416"/>
                  </a:lnTo>
                  <a:lnTo>
                    <a:pt x="1011972" y="960519"/>
                  </a:lnTo>
                  <a:lnTo>
                    <a:pt x="994870" y="1001049"/>
                  </a:lnTo>
                  <a:lnTo>
                    <a:pt x="968343" y="1035389"/>
                  </a:lnTo>
                  <a:lnTo>
                    <a:pt x="934005" y="1061921"/>
                  </a:lnTo>
                  <a:lnTo>
                    <a:pt x="893472" y="1079026"/>
                  </a:lnTo>
                  <a:lnTo>
                    <a:pt x="848360" y="1085088"/>
                  </a:lnTo>
                  <a:lnTo>
                    <a:pt x="169672" y="1085088"/>
                  </a:lnTo>
                  <a:lnTo>
                    <a:pt x="124559" y="1079026"/>
                  </a:lnTo>
                  <a:lnTo>
                    <a:pt x="84026" y="1061921"/>
                  </a:lnTo>
                  <a:lnTo>
                    <a:pt x="49688" y="1035389"/>
                  </a:lnTo>
                  <a:lnTo>
                    <a:pt x="23161" y="1001049"/>
                  </a:lnTo>
                  <a:lnTo>
                    <a:pt x="6059" y="960519"/>
                  </a:lnTo>
                  <a:lnTo>
                    <a:pt x="0" y="915416"/>
                  </a:lnTo>
                  <a:lnTo>
                    <a:pt x="0" y="169672"/>
                  </a:lnTo>
                  <a:close/>
                </a:path>
              </a:pathLst>
            </a:custGeom>
            <a:noFill/>
            <a:ln cap="flat" cmpd="sng" w="9525">
              <a:solidFill>
                <a:srgbClr val="94959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52" name="Google Shape;952;p30"/>
          <p:cNvGrpSpPr/>
          <p:nvPr/>
        </p:nvGrpSpPr>
        <p:grpSpPr>
          <a:xfrm>
            <a:off x="5452871" y="1251203"/>
            <a:ext cx="2194584" cy="2551175"/>
            <a:chOff x="5452871" y="1251203"/>
            <a:chExt cx="2194584" cy="2551175"/>
          </a:xfrm>
        </p:grpSpPr>
        <p:sp>
          <p:nvSpPr>
            <p:cNvPr id="953" name="Google Shape;953;p30"/>
            <p:cNvSpPr/>
            <p:nvPr/>
          </p:nvSpPr>
          <p:spPr>
            <a:xfrm>
              <a:off x="6553174" y="1251203"/>
              <a:ext cx="1094281" cy="116128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4" name="Google Shape;954;p30"/>
            <p:cNvSpPr/>
            <p:nvPr/>
          </p:nvSpPr>
          <p:spPr>
            <a:xfrm>
              <a:off x="6591299" y="1269491"/>
              <a:ext cx="1018031" cy="10850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5" name="Google Shape;955;p30"/>
            <p:cNvSpPr/>
            <p:nvPr/>
          </p:nvSpPr>
          <p:spPr>
            <a:xfrm>
              <a:off x="6591299" y="1269491"/>
              <a:ext cx="1018540" cy="1085215"/>
            </a:xfrm>
            <a:custGeom>
              <a:rect b="b" l="l" r="r" t="t"/>
              <a:pathLst>
                <a:path extrusionOk="0" h="1085214" w="1018540">
                  <a:moveTo>
                    <a:pt x="0" y="169672"/>
                  </a:moveTo>
                  <a:lnTo>
                    <a:pt x="6059" y="124559"/>
                  </a:lnTo>
                  <a:lnTo>
                    <a:pt x="23161" y="84026"/>
                  </a:lnTo>
                  <a:lnTo>
                    <a:pt x="49688" y="49688"/>
                  </a:lnTo>
                  <a:lnTo>
                    <a:pt x="84026" y="23161"/>
                  </a:lnTo>
                  <a:lnTo>
                    <a:pt x="124559" y="6059"/>
                  </a:lnTo>
                  <a:lnTo>
                    <a:pt x="169672" y="0"/>
                  </a:lnTo>
                  <a:lnTo>
                    <a:pt x="848359" y="0"/>
                  </a:lnTo>
                  <a:lnTo>
                    <a:pt x="893472" y="6059"/>
                  </a:lnTo>
                  <a:lnTo>
                    <a:pt x="934005" y="23161"/>
                  </a:lnTo>
                  <a:lnTo>
                    <a:pt x="968343" y="49688"/>
                  </a:lnTo>
                  <a:lnTo>
                    <a:pt x="994870" y="84026"/>
                  </a:lnTo>
                  <a:lnTo>
                    <a:pt x="1011972" y="124559"/>
                  </a:lnTo>
                  <a:lnTo>
                    <a:pt x="1018031" y="169672"/>
                  </a:lnTo>
                  <a:lnTo>
                    <a:pt x="1018031" y="915416"/>
                  </a:lnTo>
                  <a:lnTo>
                    <a:pt x="1011972" y="960528"/>
                  </a:lnTo>
                  <a:lnTo>
                    <a:pt x="994870" y="1001061"/>
                  </a:lnTo>
                  <a:lnTo>
                    <a:pt x="968343" y="1035399"/>
                  </a:lnTo>
                  <a:lnTo>
                    <a:pt x="934005" y="1061926"/>
                  </a:lnTo>
                  <a:lnTo>
                    <a:pt x="893472" y="1079028"/>
                  </a:lnTo>
                  <a:lnTo>
                    <a:pt x="848359" y="1085088"/>
                  </a:lnTo>
                  <a:lnTo>
                    <a:pt x="169672" y="1085088"/>
                  </a:lnTo>
                  <a:lnTo>
                    <a:pt x="124559" y="1079028"/>
                  </a:lnTo>
                  <a:lnTo>
                    <a:pt x="84026" y="1061926"/>
                  </a:lnTo>
                  <a:lnTo>
                    <a:pt x="49688" y="1035399"/>
                  </a:lnTo>
                  <a:lnTo>
                    <a:pt x="23161" y="1001061"/>
                  </a:lnTo>
                  <a:lnTo>
                    <a:pt x="6059" y="960528"/>
                  </a:lnTo>
                  <a:lnTo>
                    <a:pt x="0" y="915416"/>
                  </a:lnTo>
                  <a:lnTo>
                    <a:pt x="0" y="169672"/>
                  </a:lnTo>
                  <a:close/>
                </a:path>
              </a:pathLst>
            </a:custGeom>
            <a:noFill/>
            <a:ln cap="flat" cmpd="sng" w="9525">
              <a:solidFill>
                <a:srgbClr val="94959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6" name="Google Shape;956;p30"/>
            <p:cNvSpPr/>
            <p:nvPr/>
          </p:nvSpPr>
          <p:spPr>
            <a:xfrm>
              <a:off x="5452871" y="2363723"/>
              <a:ext cx="544068" cy="58521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7" name="Google Shape;957;p30"/>
            <p:cNvSpPr/>
            <p:nvPr/>
          </p:nvSpPr>
          <p:spPr>
            <a:xfrm>
              <a:off x="6883907" y="3195827"/>
              <a:ext cx="545592" cy="606551"/>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58" name="Google Shape;958;p30"/>
          <p:cNvSpPr txBox="1"/>
          <p:nvPr>
            <p:ph type="title"/>
          </p:nvPr>
        </p:nvSpPr>
        <p:spPr>
          <a:xfrm>
            <a:off x="415544" y="139065"/>
            <a:ext cx="33339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Instances and AMIs</a:t>
            </a:r>
            <a:endParaRPr/>
          </a:p>
        </p:txBody>
      </p:sp>
      <p:sp>
        <p:nvSpPr>
          <p:cNvPr id="959" name="Google Shape;959;p30"/>
          <p:cNvSpPr txBox="1"/>
          <p:nvPr/>
        </p:nvSpPr>
        <p:spPr>
          <a:xfrm>
            <a:off x="415544" y="1041908"/>
            <a:ext cx="3329304"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4D4D4B"/>
                </a:solidFill>
                <a:latin typeface="Arial"/>
                <a:ea typeface="Arial"/>
                <a:cs typeface="Arial"/>
                <a:sym typeface="Arial"/>
              </a:rPr>
              <a:t>Select an AMI based on:</a:t>
            </a:r>
            <a:endParaRPr sz="2400">
              <a:solidFill>
                <a:schemeClr val="dk1"/>
              </a:solidFill>
              <a:latin typeface="Arial"/>
              <a:ea typeface="Arial"/>
              <a:cs typeface="Arial"/>
              <a:sym typeface="Arial"/>
            </a:endParaRPr>
          </a:p>
        </p:txBody>
      </p:sp>
      <p:sp>
        <p:nvSpPr>
          <p:cNvPr id="960" name="Google Shape;960;p30"/>
          <p:cNvSpPr txBox="1"/>
          <p:nvPr/>
        </p:nvSpPr>
        <p:spPr>
          <a:xfrm>
            <a:off x="415544" y="1408045"/>
            <a:ext cx="4248150" cy="2219960"/>
          </a:xfrm>
          <a:prstGeom prst="rect">
            <a:avLst/>
          </a:prstGeom>
          <a:noFill/>
          <a:ln>
            <a:noFill/>
          </a:ln>
        </p:spPr>
        <p:txBody>
          <a:bodyPr anchorCtr="0" anchor="t" bIns="0" lIns="0" spcFirstLastPara="1" rIns="0" wrap="square" tIns="85075">
            <a:spAutoFit/>
          </a:bodyPr>
          <a:lstStyle/>
          <a:p>
            <a:pPr indent="-342900" lvl="0" marL="355600" marR="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Region</a:t>
            </a:r>
            <a:endParaRPr sz="2400">
              <a:solidFill>
                <a:schemeClr val="dk1"/>
              </a:solidFill>
              <a:latin typeface="Arial"/>
              <a:ea typeface="Arial"/>
              <a:cs typeface="Arial"/>
              <a:sym typeface="Arial"/>
            </a:endParaRPr>
          </a:p>
          <a:p>
            <a:pPr indent="-342900" lvl="0" marL="355600" marR="0" rtl="0" algn="l">
              <a:lnSpc>
                <a:spcPct val="100000"/>
              </a:lnSpc>
              <a:spcBef>
                <a:spcPts val="580"/>
              </a:spcBef>
              <a:spcAft>
                <a:spcPts val="0"/>
              </a:spcAft>
              <a:buClr>
                <a:srgbClr val="4D4D4B"/>
              </a:buClr>
              <a:buSzPts val="2400"/>
              <a:buFont typeface="Arial"/>
              <a:buChar char="•"/>
            </a:pPr>
            <a:r>
              <a:rPr lang="en-US" sz="2400">
                <a:solidFill>
                  <a:srgbClr val="4D4D4B"/>
                </a:solidFill>
                <a:latin typeface="Arial"/>
                <a:ea typeface="Arial"/>
                <a:cs typeface="Arial"/>
                <a:sym typeface="Arial"/>
              </a:rPr>
              <a:t>Operating system</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Architecture (32-bit or 64-bit)</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Launch permissions</a:t>
            </a:r>
            <a:endParaRPr sz="2400">
              <a:solidFill>
                <a:schemeClr val="dk1"/>
              </a:solidFill>
              <a:latin typeface="Arial"/>
              <a:ea typeface="Arial"/>
              <a:cs typeface="Arial"/>
              <a:sym typeface="Arial"/>
            </a:endParaRPr>
          </a:p>
          <a:p>
            <a:pPr indent="-342900" lvl="0" marL="355600" marR="0" rtl="0" algn="l">
              <a:lnSpc>
                <a:spcPct val="100000"/>
              </a:lnSpc>
              <a:spcBef>
                <a:spcPts val="580"/>
              </a:spcBef>
              <a:spcAft>
                <a:spcPts val="0"/>
              </a:spcAft>
              <a:buClr>
                <a:srgbClr val="4D4D4B"/>
              </a:buClr>
              <a:buSzPts val="2400"/>
              <a:buFont typeface="Arial"/>
              <a:buChar char="•"/>
            </a:pPr>
            <a:r>
              <a:rPr lang="en-US" sz="2400">
                <a:solidFill>
                  <a:srgbClr val="4D4D4B"/>
                </a:solidFill>
                <a:latin typeface="Arial"/>
                <a:ea typeface="Arial"/>
                <a:cs typeface="Arial"/>
                <a:sym typeface="Arial"/>
              </a:rPr>
              <a:t>Storage for the root device</a:t>
            </a:r>
            <a:endParaRPr sz="2400">
              <a:solidFill>
                <a:schemeClr val="dk1"/>
              </a:solidFill>
              <a:latin typeface="Arial"/>
              <a:ea typeface="Arial"/>
              <a:cs typeface="Arial"/>
              <a:sym typeface="Arial"/>
            </a:endParaRPr>
          </a:p>
        </p:txBody>
      </p:sp>
      <p:sp>
        <p:nvSpPr>
          <p:cNvPr id="961" name="Google Shape;961;p30"/>
          <p:cNvSpPr txBox="1"/>
          <p:nvPr/>
        </p:nvSpPr>
        <p:spPr>
          <a:xfrm>
            <a:off x="5627370" y="3028315"/>
            <a:ext cx="209550"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800">
                <a:solidFill>
                  <a:srgbClr val="464646"/>
                </a:solidFill>
                <a:latin typeface="Arial"/>
                <a:ea typeface="Arial"/>
                <a:cs typeface="Arial"/>
                <a:sym typeface="Arial"/>
              </a:rPr>
              <a:t>AMI</a:t>
            </a:r>
            <a:endParaRPr sz="800">
              <a:solidFill>
                <a:schemeClr val="dk1"/>
              </a:solidFill>
              <a:latin typeface="Arial"/>
              <a:ea typeface="Arial"/>
              <a:cs typeface="Arial"/>
              <a:sym typeface="Arial"/>
            </a:endParaRPr>
          </a:p>
        </p:txBody>
      </p:sp>
      <p:sp>
        <p:nvSpPr>
          <p:cNvPr id="962" name="Google Shape;962;p30"/>
          <p:cNvSpPr txBox="1"/>
          <p:nvPr/>
        </p:nvSpPr>
        <p:spPr>
          <a:xfrm>
            <a:off x="6881621" y="2041906"/>
            <a:ext cx="439420"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800">
                <a:solidFill>
                  <a:srgbClr val="464646"/>
                </a:solidFill>
                <a:latin typeface="Arial"/>
                <a:ea typeface="Arial"/>
                <a:cs typeface="Arial"/>
                <a:sym typeface="Arial"/>
              </a:rPr>
              <a:t>Instance</a:t>
            </a:r>
            <a:endParaRPr sz="800">
              <a:solidFill>
                <a:schemeClr val="dk1"/>
              </a:solidFill>
              <a:latin typeface="Arial"/>
              <a:ea typeface="Arial"/>
              <a:cs typeface="Arial"/>
              <a:sym typeface="Arial"/>
            </a:endParaRPr>
          </a:p>
        </p:txBody>
      </p:sp>
      <p:grpSp>
        <p:nvGrpSpPr>
          <p:cNvPr id="963" name="Google Shape;963;p30"/>
          <p:cNvGrpSpPr/>
          <p:nvPr/>
        </p:nvGrpSpPr>
        <p:grpSpPr>
          <a:xfrm>
            <a:off x="5931408" y="1424939"/>
            <a:ext cx="1441704" cy="2380488"/>
            <a:chOff x="5931408" y="1424939"/>
            <a:chExt cx="1441704" cy="2380488"/>
          </a:xfrm>
        </p:grpSpPr>
        <p:sp>
          <p:nvSpPr>
            <p:cNvPr id="964" name="Google Shape;964;p30"/>
            <p:cNvSpPr/>
            <p:nvPr/>
          </p:nvSpPr>
          <p:spPr>
            <a:xfrm>
              <a:off x="6827520" y="1424939"/>
              <a:ext cx="545592" cy="585216"/>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5" name="Google Shape;965;p30"/>
            <p:cNvSpPr/>
            <p:nvPr/>
          </p:nvSpPr>
          <p:spPr>
            <a:xfrm>
              <a:off x="5945124" y="1616963"/>
              <a:ext cx="1004316" cy="1110996"/>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6" name="Google Shape;966;p30"/>
            <p:cNvSpPr/>
            <p:nvPr/>
          </p:nvSpPr>
          <p:spPr>
            <a:xfrm>
              <a:off x="5988050" y="1718309"/>
              <a:ext cx="840105" cy="947419"/>
            </a:xfrm>
            <a:custGeom>
              <a:rect b="b" l="l" r="r" t="t"/>
              <a:pathLst>
                <a:path extrusionOk="0" h="947419" w="840104">
                  <a:moveTo>
                    <a:pt x="778960" y="49558"/>
                  </a:moveTo>
                  <a:lnTo>
                    <a:pt x="0" y="929766"/>
                  </a:lnTo>
                  <a:lnTo>
                    <a:pt x="19303" y="946912"/>
                  </a:lnTo>
                  <a:lnTo>
                    <a:pt x="798350" y="66747"/>
                  </a:lnTo>
                  <a:lnTo>
                    <a:pt x="778960" y="49558"/>
                  </a:lnTo>
                  <a:close/>
                </a:path>
                <a:path extrusionOk="0" h="947419" w="840104">
                  <a:moveTo>
                    <a:pt x="829486" y="39877"/>
                  </a:moveTo>
                  <a:lnTo>
                    <a:pt x="787526" y="39877"/>
                  </a:lnTo>
                  <a:lnTo>
                    <a:pt x="806957" y="57023"/>
                  </a:lnTo>
                  <a:lnTo>
                    <a:pt x="798350" y="66747"/>
                  </a:lnTo>
                  <a:lnTo>
                    <a:pt x="817752" y="83947"/>
                  </a:lnTo>
                  <a:lnTo>
                    <a:pt x="829486" y="39877"/>
                  </a:lnTo>
                  <a:close/>
                </a:path>
                <a:path extrusionOk="0" h="947419" w="840104">
                  <a:moveTo>
                    <a:pt x="787526" y="39877"/>
                  </a:moveTo>
                  <a:lnTo>
                    <a:pt x="778960" y="49558"/>
                  </a:lnTo>
                  <a:lnTo>
                    <a:pt x="798350" y="66747"/>
                  </a:lnTo>
                  <a:lnTo>
                    <a:pt x="806957" y="57023"/>
                  </a:lnTo>
                  <a:lnTo>
                    <a:pt x="787526" y="39877"/>
                  </a:lnTo>
                  <a:close/>
                </a:path>
                <a:path extrusionOk="0" h="947419" w="840104">
                  <a:moveTo>
                    <a:pt x="840104" y="0"/>
                  </a:moveTo>
                  <a:lnTo>
                    <a:pt x="759586" y="32385"/>
                  </a:lnTo>
                  <a:lnTo>
                    <a:pt x="778960" y="49558"/>
                  </a:lnTo>
                  <a:lnTo>
                    <a:pt x="787526" y="39877"/>
                  </a:lnTo>
                  <a:lnTo>
                    <a:pt x="829486" y="39877"/>
                  </a:lnTo>
                  <a:lnTo>
                    <a:pt x="840104"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7" name="Google Shape;967;p30"/>
            <p:cNvSpPr/>
            <p:nvPr/>
          </p:nvSpPr>
          <p:spPr>
            <a:xfrm>
              <a:off x="5948172" y="2624327"/>
              <a:ext cx="1057655" cy="783336"/>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8" name="Google Shape;968;p30"/>
            <p:cNvSpPr/>
            <p:nvPr/>
          </p:nvSpPr>
          <p:spPr>
            <a:xfrm>
              <a:off x="5990336" y="2646425"/>
              <a:ext cx="894715" cy="620395"/>
            </a:xfrm>
            <a:custGeom>
              <a:rect b="b" l="l" r="r" t="t"/>
              <a:pathLst>
                <a:path extrusionOk="0" h="620395" w="894715">
                  <a:moveTo>
                    <a:pt x="822789" y="586995"/>
                  </a:moveTo>
                  <a:lnTo>
                    <a:pt x="808100" y="608330"/>
                  </a:lnTo>
                  <a:lnTo>
                    <a:pt x="894207" y="620394"/>
                  </a:lnTo>
                  <a:lnTo>
                    <a:pt x="879820" y="594360"/>
                  </a:lnTo>
                  <a:lnTo>
                    <a:pt x="833500" y="594360"/>
                  </a:lnTo>
                  <a:lnTo>
                    <a:pt x="822789" y="586995"/>
                  </a:lnTo>
                  <a:close/>
                </a:path>
                <a:path extrusionOk="0" h="620395" w="894715">
                  <a:moveTo>
                    <a:pt x="837492" y="565640"/>
                  </a:moveTo>
                  <a:lnTo>
                    <a:pt x="822789" y="586995"/>
                  </a:lnTo>
                  <a:lnTo>
                    <a:pt x="833500" y="594360"/>
                  </a:lnTo>
                  <a:lnTo>
                    <a:pt x="848233" y="573024"/>
                  </a:lnTo>
                  <a:lnTo>
                    <a:pt x="837492" y="565640"/>
                  </a:lnTo>
                  <a:close/>
                </a:path>
                <a:path extrusionOk="0" h="620395" w="894715">
                  <a:moveTo>
                    <a:pt x="852169" y="544322"/>
                  </a:moveTo>
                  <a:lnTo>
                    <a:pt x="837492" y="565640"/>
                  </a:lnTo>
                  <a:lnTo>
                    <a:pt x="848233" y="573024"/>
                  </a:lnTo>
                  <a:lnTo>
                    <a:pt x="833500" y="594360"/>
                  </a:lnTo>
                  <a:lnTo>
                    <a:pt x="879820" y="594360"/>
                  </a:lnTo>
                  <a:lnTo>
                    <a:pt x="852169" y="544322"/>
                  </a:lnTo>
                  <a:close/>
                </a:path>
                <a:path extrusionOk="0" h="620395" w="894715">
                  <a:moveTo>
                    <a:pt x="14731" y="0"/>
                  </a:moveTo>
                  <a:lnTo>
                    <a:pt x="0" y="21336"/>
                  </a:lnTo>
                  <a:lnTo>
                    <a:pt x="822789" y="586995"/>
                  </a:lnTo>
                  <a:lnTo>
                    <a:pt x="837492" y="565640"/>
                  </a:lnTo>
                  <a:lnTo>
                    <a:pt x="14731"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9" name="Google Shape;969;p30"/>
            <p:cNvSpPr/>
            <p:nvPr/>
          </p:nvSpPr>
          <p:spPr>
            <a:xfrm>
              <a:off x="5931408" y="2624327"/>
              <a:ext cx="1175004" cy="954024"/>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0" name="Google Shape;970;p30"/>
            <p:cNvSpPr/>
            <p:nvPr/>
          </p:nvSpPr>
          <p:spPr>
            <a:xfrm>
              <a:off x="5974461" y="2646806"/>
              <a:ext cx="1012190" cy="791845"/>
            </a:xfrm>
            <a:custGeom>
              <a:rect b="b" l="l" r="r" t="t"/>
              <a:pathLst>
                <a:path extrusionOk="0" h="791845" w="1012190">
                  <a:moveTo>
                    <a:pt x="942495" y="753889"/>
                  </a:moveTo>
                  <a:lnTo>
                    <a:pt x="926591" y="774319"/>
                  </a:lnTo>
                  <a:lnTo>
                    <a:pt x="1011809" y="791337"/>
                  </a:lnTo>
                  <a:lnTo>
                    <a:pt x="997721" y="761873"/>
                  </a:lnTo>
                  <a:lnTo>
                    <a:pt x="952754" y="761873"/>
                  </a:lnTo>
                  <a:lnTo>
                    <a:pt x="942495" y="753889"/>
                  </a:lnTo>
                  <a:close/>
                </a:path>
                <a:path extrusionOk="0" h="791845" w="1012190">
                  <a:moveTo>
                    <a:pt x="958397" y="733462"/>
                  </a:moveTo>
                  <a:lnTo>
                    <a:pt x="942495" y="753889"/>
                  </a:lnTo>
                  <a:lnTo>
                    <a:pt x="952754" y="761873"/>
                  </a:lnTo>
                  <a:lnTo>
                    <a:pt x="968629" y="741426"/>
                  </a:lnTo>
                  <a:lnTo>
                    <a:pt x="958397" y="733462"/>
                  </a:lnTo>
                  <a:close/>
                </a:path>
                <a:path extrusionOk="0" h="791845" w="1012190">
                  <a:moveTo>
                    <a:pt x="974343" y="712978"/>
                  </a:moveTo>
                  <a:lnTo>
                    <a:pt x="958397" y="733462"/>
                  </a:lnTo>
                  <a:lnTo>
                    <a:pt x="968629" y="741426"/>
                  </a:lnTo>
                  <a:lnTo>
                    <a:pt x="952754" y="761873"/>
                  </a:lnTo>
                  <a:lnTo>
                    <a:pt x="997721" y="761873"/>
                  </a:lnTo>
                  <a:lnTo>
                    <a:pt x="974343" y="712978"/>
                  </a:lnTo>
                  <a:close/>
                </a:path>
                <a:path extrusionOk="0" h="791845" w="1012190">
                  <a:moveTo>
                    <a:pt x="16001" y="0"/>
                  </a:moveTo>
                  <a:lnTo>
                    <a:pt x="0" y="20447"/>
                  </a:lnTo>
                  <a:lnTo>
                    <a:pt x="942495" y="753889"/>
                  </a:lnTo>
                  <a:lnTo>
                    <a:pt x="958397" y="733462"/>
                  </a:lnTo>
                  <a:lnTo>
                    <a:pt x="16001"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1" name="Google Shape;971;p30"/>
            <p:cNvSpPr/>
            <p:nvPr/>
          </p:nvSpPr>
          <p:spPr>
            <a:xfrm>
              <a:off x="5951220" y="2624327"/>
              <a:ext cx="1271016" cy="11811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2" name="Google Shape;972;p30"/>
            <p:cNvSpPr/>
            <p:nvPr/>
          </p:nvSpPr>
          <p:spPr>
            <a:xfrm>
              <a:off x="5993511" y="2647568"/>
              <a:ext cx="1107440" cy="1016635"/>
            </a:xfrm>
            <a:custGeom>
              <a:rect b="b" l="l" r="r" t="t"/>
              <a:pathLst>
                <a:path extrusionOk="0" h="1016635" w="1107440">
                  <a:moveTo>
                    <a:pt x="1041235" y="973326"/>
                  </a:moveTo>
                  <a:lnTo>
                    <a:pt x="1023746" y="992378"/>
                  </a:lnTo>
                  <a:lnTo>
                    <a:pt x="1107313" y="1016254"/>
                  </a:lnTo>
                  <a:lnTo>
                    <a:pt x="1094267" y="982091"/>
                  </a:lnTo>
                  <a:lnTo>
                    <a:pt x="1050797" y="982091"/>
                  </a:lnTo>
                  <a:lnTo>
                    <a:pt x="1041235" y="973326"/>
                  </a:lnTo>
                  <a:close/>
                </a:path>
                <a:path extrusionOk="0" h="1016635" w="1107440">
                  <a:moveTo>
                    <a:pt x="1058740" y="954257"/>
                  </a:moveTo>
                  <a:lnTo>
                    <a:pt x="1041235" y="973326"/>
                  </a:lnTo>
                  <a:lnTo>
                    <a:pt x="1050797" y="982091"/>
                  </a:lnTo>
                  <a:lnTo>
                    <a:pt x="1068323" y="963041"/>
                  </a:lnTo>
                  <a:lnTo>
                    <a:pt x="1058740" y="954257"/>
                  </a:lnTo>
                  <a:close/>
                </a:path>
                <a:path extrusionOk="0" h="1016635" w="1107440">
                  <a:moveTo>
                    <a:pt x="1076324" y="935101"/>
                  </a:moveTo>
                  <a:lnTo>
                    <a:pt x="1058740" y="954257"/>
                  </a:lnTo>
                  <a:lnTo>
                    <a:pt x="1068323" y="963041"/>
                  </a:lnTo>
                  <a:lnTo>
                    <a:pt x="1050797" y="982091"/>
                  </a:lnTo>
                  <a:lnTo>
                    <a:pt x="1094267" y="982091"/>
                  </a:lnTo>
                  <a:lnTo>
                    <a:pt x="1076324" y="935101"/>
                  </a:lnTo>
                  <a:close/>
                </a:path>
                <a:path extrusionOk="0" h="1016635" w="1107440">
                  <a:moveTo>
                    <a:pt x="17525" y="0"/>
                  </a:moveTo>
                  <a:lnTo>
                    <a:pt x="0" y="19050"/>
                  </a:lnTo>
                  <a:lnTo>
                    <a:pt x="1041235" y="973326"/>
                  </a:lnTo>
                  <a:lnTo>
                    <a:pt x="1058740" y="954257"/>
                  </a:lnTo>
                  <a:lnTo>
                    <a:pt x="17525"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73" name="Google Shape;973;p30"/>
          <p:cNvSpPr txBox="1"/>
          <p:nvPr/>
        </p:nvSpPr>
        <p:spPr>
          <a:xfrm>
            <a:off x="5174996" y="1782826"/>
            <a:ext cx="1118235" cy="528955"/>
          </a:xfrm>
          <a:prstGeom prst="rect">
            <a:avLst/>
          </a:prstGeom>
          <a:noFill/>
          <a:ln>
            <a:noFill/>
          </a:ln>
        </p:spPr>
        <p:txBody>
          <a:bodyPr anchorCtr="0" anchor="t" bIns="0" lIns="0" spcFirstLastPara="1" rIns="0" wrap="square" tIns="13325">
            <a:spAutoFit/>
          </a:bodyPr>
          <a:lstStyle/>
          <a:p>
            <a:pPr indent="-5079" lvl="0" marL="12065" marR="5080" rtl="0" algn="ctr">
              <a:lnSpc>
                <a:spcPct val="100000"/>
              </a:lnSpc>
              <a:spcBef>
                <a:spcPts val="0"/>
              </a:spcBef>
              <a:spcAft>
                <a:spcPts val="0"/>
              </a:spcAft>
              <a:buNone/>
            </a:pPr>
            <a:r>
              <a:rPr b="1" lang="en-US" sz="1100">
                <a:solidFill>
                  <a:srgbClr val="464646"/>
                </a:solidFill>
                <a:latin typeface="Arial"/>
                <a:ea typeface="Arial"/>
                <a:cs typeface="Arial"/>
                <a:sym typeface="Arial"/>
              </a:rPr>
              <a:t>Launch  instances of any  type</a:t>
            </a:r>
            <a:endParaRPr sz="1100">
              <a:solidFill>
                <a:schemeClr val="dk1"/>
              </a:solidFill>
              <a:latin typeface="Arial"/>
              <a:ea typeface="Arial"/>
              <a:cs typeface="Arial"/>
              <a:sym typeface="Arial"/>
            </a:endParaRPr>
          </a:p>
        </p:txBody>
      </p:sp>
      <p:sp>
        <p:nvSpPr>
          <p:cNvPr id="974" name="Google Shape;974;p30"/>
          <p:cNvSpPr txBox="1"/>
          <p:nvPr/>
        </p:nvSpPr>
        <p:spPr>
          <a:xfrm>
            <a:off x="6728586" y="2404364"/>
            <a:ext cx="74485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800">
                <a:solidFill>
                  <a:srgbClr val="464646"/>
                </a:solidFill>
                <a:latin typeface="Arial"/>
                <a:ea typeface="Arial"/>
                <a:cs typeface="Arial"/>
                <a:sym typeface="Arial"/>
              </a:rPr>
              <a:t>Host computer</a:t>
            </a:r>
            <a:endParaRPr sz="800">
              <a:solidFill>
                <a:schemeClr val="dk1"/>
              </a:solidFill>
              <a:latin typeface="Arial"/>
              <a:ea typeface="Arial"/>
              <a:cs typeface="Arial"/>
              <a:sym typeface="Arial"/>
            </a:endParaRPr>
          </a:p>
        </p:txBody>
      </p:sp>
      <p:sp>
        <p:nvSpPr>
          <p:cNvPr id="975" name="Google Shape;975;p30"/>
          <p:cNvSpPr txBox="1"/>
          <p:nvPr/>
        </p:nvSpPr>
        <p:spPr>
          <a:xfrm>
            <a:off x="6735571" y="3904589"/>
            <a:ext cx="744855" cy="461009"/>
          </a:xfrm>
          <a:prstGeom prst="rect">
            <a:avLst/>
          </a:prstGeom>
          <a:noFill/>
          <a:ln>
            <a:noFill/>
          </a:ln>
        </p:spPr>
        <p:txBody>
          <a:bodyPr anchorCtr="0" anchor="t" bIns="0" lIns="0" spcFirstLastPara="1" rIns="0" wrap="square" tIns="12700">
            <a:spAutoFit/>
          </a:bodyPr>
          <a:lstStyle/>
          <a:p>
            <a:pPr indent="0" lvl="0" marL="180975" marR="0" rtl="0" algn="l">
              <a:lnSpc>
                <a:spcPct val="100000"/>
              </a:lnSpc>
              <a:spcBef>
                <a:spcPts val="0"/>
              </a:spcBef>
              <a:spcAft>
                <a:spcPts val="0"/>
              </a:spcAft>
              <a:buNone/>
            </a:pPr>
            <a:r>
              <a:rPr b="1" lang="en-US" sz="800">
                <a:solidFill>
                  <a:srgbClr val="464646"/>
                </a:solidFill>
                <a:latin typeface="Arial"/>
                <a:ea typeface="Arial"/>
                <a:cs typeface="Arial"/>
                <a:sym typeface="Arial"/>
              </a:rPr>
              <a:t>Instances</a:t>
            </a:r>
            <a:endParaRPr sz="800">
              <a:solidFill>
                <a:schemeClr val="dk1"/>
              </a:solidFill>
              <a:latin typeface="Arial"/>
              <a:ea typeface="Arial"/>
              <a:cs typeface="Arial"/>
              <a:sym typeface="Arial"/>
            </a:endParaRPr>
          </a:p>
          <a:p>
            <a:pPr indent="0" lvl="0" marL="0" marR="0" rtl="0" algn="l">
              <a:lnSpc>
                <a:spcPct val="100000"/>
              </a:lnSpc>
              <a:spcBef>
                <a:spcPts val="10"/>
              </a:spcBef>
              <a:spcAft>
                <a:spcPts val="0"/>
              </a:spcAft>
              <a:buNone/>
            </a:pPr>
            <a:r>
              <a:t/>
            </a:r>
            <a:endParaRPr sz="13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b="1" lang="en-US" sz="800">
                <a:solidFill>
                  <a:srgbClr val="464646"/>
                </a:solidFill>
                <a:latin typeface="Arial"/>
                <a:ea typeface="Arial"/>
                <a:cs typeface="Arial"/>
                <a:sym typeface="Arial"/>
              </a:rPr>
              <a:t>Host computer</a:t>
            </a:r>
            <a:endParaRPr sz="800">
              <a:solidFill>
                <a:schemeClr val="dk1"/>
              </a:solidFill>
              <a:latin typeface="Arial"/>
              <a:ea typeface="Arial"/>
              <a:cs typeface="Arial"/>
              <a:sym typeface="Arial"/>
            </a:endParaRPr>
          </a:p>
        </p:txBody>
      </p:sp>
      <p:grpSp>
        <p:nvGrpSpPr>
          <p:cNvPr id="976" name="Google Shape;976;p30"/>
          <p:cNvGrpSpPr/>
          <p:nvPr/>
        </p:nvGrpSpPr>
        <p:grpSpPr>
          <a:xfrm>
            <a:off x="7930134" y="125729"/>
            <a:ext cx="1096010" cy="1000125"/>
            <a:chOff x="7930134" y="125729"/>
            <a:chExt cx="1096010" cy="1000125"/>
          </a:xfrm>
        </p:grpSpPr>
        <p:sp>
          <p:nvSpPr>
            <p:cNvPr id="977" name="Google Shape;977;p30"/>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8" name="Google Shape;978;p30"/>
            <p:cNvSpPr/>
            <p:nvPr/>
          </p:nvSpPr>
          <p:spPr>
            <a:xfrm>
              <a:off x="8169491" y="219481"/>
              <a:ext cx="638175" cy="797560"/>
            </a:xfrm>
            <a:custGeom>
              <a:rect b="b" l="l" r="r" t="t"/>
              <a:pathLst>
                <a:path extrusionOk="0" h="797560" w="638175">
                  <a:moveTo>
                    <a:pt x="637692" y="160794"/>
                  </a:moveTo>
                  <a:lnTo>
                    <a:pt x="309575" y="0"/>
                  </a:lnTo>
                  <a:lnTo>
                    <a:pt x="303136" y="0"/>
                  </a:lnTo>
                  <a:lnTo>
                    <a:pt x="303136" y="103111"/>
                  </a:lnTo>
                  <a:lnTo>
                    <a:pt x="176999" y="57861"/>
                  </a:lnTo>
                  <a:lnTo>
                    <a:pt x="176999" y="133616"/>
                  </a:lnTo>
                  <a:lnTo>
                    <a:pt x="79489" y="106260"/>
                  </a:lnTo>
                  <a:lnTo>
                    <a:pt x="79489" y="162013"/>
                  </a:lnTo>
                  <a:lnTo>
                    <a:pt x="0" y="145199"/>
                  </a:lnTo>
                  <a:lnTo>
                    <a:pt x="0" y="647026"/>
                  </a:lnTo>
                  <a:lnTo>
                    <a:pt x="79489" y="629158"/>
                  </a:lnTo>
                  <a:lnTo>
                    <a:pt x="79489" y="687019"/>
                  </a:lnTo>
                  <a:lnTo>
                    <a:pt x="176999" y="658609"/>
                  </a:lnTo>
                  <a:lnTo>
                    <a:pt x="176999" y="735406"/>
                  </a:lnTo>
                  <a:lnTo>
                    <a:pt x="303136" y="689114"/>
                  </a:lnTo>
                  <a:lnTo>
                    <a:pt x="303136" y="797026"/>
                  </a:lnTo>
                  <a:lnTo>
                    <a:pt x="304050" y="797026"/>
                  </a:lnTo>
                  <a:lnTo>
                    <a:pt x="637692" y="632485"/>
                  </a:lnTo>
                  <a:lnTo>
                    <a:pt x="637692" y="160794"/>
                  </a:lnTo>
                  <a:close/>
                </a:path>
              </a:pathLst>
            </a:custGeom>
            <a:solidFill>
              <a:srgbClr val="F474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9" name="Google Shape;979;p30"/>
            <p:cNvSpPr/>
            <p:nvPr/>
          </p:nvSpPr>
          <p:spPr>
            <a:xfrm>
              <a:off x="8136636" y="219481"/>
              <a:ext cx="336550" cy="797560"/>
            </a:xfrm>
            <a:custGeom>
              <a:rect b="b" l="l" r="r" t="t"/>
              <a:pathLst>
                <a:path extrusionOk="0" h="797560" w="336550">
                  <a:moveTo>
                    <a:pt x="32854" y="145199"/>
                  </a:moveTo>
                  <a:lnTo>
                    <a:pt x="0" y="160972"/>
                  </a:lnTo>
                  <a:lnTo>
                    <a:pt x="0" y="631253"/>
                  </a:lnTo>
                  <a:lnTo>
                    <a:pt x="32854" y="648081"/>
                  </a:lnTo>
                  <a:lnTo>
                    <a:pt x="32854" y="145199"/>
                  </a:lnTo>
                  <a:close/>
                </a:path>
                <a:path extrusionOk="0" h="797560" w="336550">
                  <a:moveTo>
                    <a:pt x="112344" y="106260"/>
                  </a:moveTo>
                  <a:lnTo>
                    <a:pt x="71005" y="126250"/>
                  </a:lnTo>
                  <a:lnTo>
                    <a:pt x="71005" y="665975"/>
                  </a:lnTo>
                  <a:lnTo>
                    <a:pt x="112344" y="685965"/>
                  </a:lnTo>
                  <a:lnTo>
                    <a:pt x="112344" y="106260"/>
                  </a:lnTo>
                  <a:close/>
                </a:path>
                <a:path extrusionOk="0" h="797560" w="336550">
                  <a:moveTo>
                    <a:pt x="209854" y="57861"/>
                  </a:moveTo>
                  <a:lnTo>
                    <a:pt x="157924" y="83108"/>
                  </a:lnTo>
                  <a:lnTo>
                    <a:pt x="157924" y="709104"/>
                  </a:lnTo>
                  <a:lnTo>
                    <a:pt x="209854" y="734352"/>
                  </a:lnTo>
                  <a:lnTo>
                    <a:pt x="209854" y="57861"/>
                  </a:lnTo>
                  <a:close/>
                </a:path>
                <a:path extrusionOk="0" h="797560" w="336550">
                  <a:moveTo>
                    <a:pt x="335991" y="0"/>
                  </a:moveTo>
                  <a:lnTo>
                    <a:pt x="329323" y="0"/>
                  </a:lnTo>
                  <a:lnTo>
                    <a:pt x="269214" y="28409"/>
                  </a:lnTo>
                  <a:lnTo>
                    <a:pt x="269214" y="763816"/>
                  </a:lnTo>
                  <a:lnTo>
                    <a:pt x="335102" y="797026"/>
                  </a:lnTo>
                  <a:lnTo>
                    <a:pt x="335991" y="797026"/>
                  </a:lnTo>
                  <a:lnTo>
                    <a:pt x="335991" y="0"/>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80" name="Google Shape;980;p30"/>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981" name="Google Shape;981;p30"/>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31"/>
          <p:cNvSpPr txBox="1"/>
          <p:nvPr>
            <p:ph type="title"/>
          </p:nvPr>
        </p:nvSpPr>
        <p:spPr>
          <a:xfrm>
            <a:off x="415544" y="139065"/>
            <a:ext cx="39396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EC2 Instances</a:t>
            </a:r>
            <a:endParaRPr/>
          </a:p>
        </p:txBody>
      </p:sp>
      <p:grpSp>
        <p:nvGrpSpPr>
          <p:cNvPr id="987" name="Google Shape;987;p31"/>
          <p:cNvGrpSpPr/>
          <p:nvPr/>
        </p:nvGrpSpPr>
        <p:grpSpPr>
          <a:xfrm>
            <a:off x="7930134" y="125729"/>
            <a:ext cx="1096010" cy="1000125"/>
            <a:chOff x="7930134" y="125729"/>
            <a:chExt cx="1096010" cy="1000125"/>
          </a:xfrm>
        </p:grpSpPr>
        <p:sp>
          <p:nvSpPr>
            <p:cNvPr id="988" name="Google Shape;988;p31"/>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9" name="Google Shape;989;p31"/>
            <p:cNvSpPr/>
            <p:nvPr/>
          </p:nvSpPr>
          <p:spPr>
            <a:xfrm>
              <a:off x="8169491" y="219481"/>
              <a:ext cx="638175" cy="797560"/>
            </a:xfrm>
            <a:custGeom>
              <a:rect b="b" l="l" r="r" t="t"/>
              <a:pathLst>
                <a:path extrusionOk="0" h="797560" w="638175">
                  <a:moveTo>
                    <a:pt x="637692" y="160794"/>
                  </a:moveTo>
                  <a:lnTo>
                    <a:pt x="309575" y="0"/>
                  </a:lnTo>
                  <a:lnTo>
                    <a:pt x="303136" y="0"/>
                  </a:lnTo>
                  <a:lnTo>
                    <a:pt x="303136" y="103111"/>
                  </a:lnTo>
                  <a:lnTo>
                    <a:pt x="176999" y="57861"/>
                  </a:lnTo>
                  <a:lnTo>
                    <a:pt x="176999" y="133616"/>
                  </a:lnTo>
                  <a:lnTo>
                    <a:pt x="79489" y="106260"/>
                  </a:lnTo>
                  <a:lnTo>
                    <a:pt x="79489" y="162013"/>
                  </a:lnTo>
                  <a:lnTo>
                    <a:pt x="0" y="145199"/>
                  </a:lnTo>
                  <a:lnTo>
                    <a:pt x="0" y="647026"/>
                  </a:lnTo>
                  <a:lnTo>
                    <a:pt x="79489" y="629158"/>
                  </a:lnTo>
                  <a:lnTo>
                    <a:pt x="79489" y="687019"/>
                  </a:lnTo>
                  <a:lnTo>
                    <a:pt x="176999" y="658609"/>
                  </a:lnTo>
                  <a:lnTo>
                    <a:pt x="176999" y="735406"/>
                  </a:lnTo>
                  <a:lnTo>
                    <a:pt x="303136" y="689114"/>
                  </a:lnTo>
                  <a:lnTo>
                    <a:pt x="303136" y="797026"/>
                  </a:lnTo>
                  <a:lnTo>
                    <a:pt x="304050" y="797026"/>
                  </a:lnTo>
                  <a:lnTo>
                    <a:pt x="637692" y="632485"/>
                  </a:lnTo>
                  <a:lnTo>
                    <a:pt x="637692" y="160794"/>
                  </a:lnTo>
                  <a:close/>
                </a:path>
              </a:pathLst>
            </a:custGeom>
            <a:solidFill>
              <a:srgbClr val="F474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0" name="Google Shape;990;p31"/>
            <p:cNvSpPr/>
            <p:nvPr/>
          </p:nvSpPr>
          <p:spPr>
            <a:xfrm>
              <a:off x="8136636" y="219481"/>
              <a:ext cx="336550" cy="797560"/>
            </a:xfrm>
            <a:custGeom>
              <a:rect b="b" l="l" r="r" t="t"/>
              <a:pathLst>
                <a:path extrusionOk="0" h="797560" w="336550">
                  <a:moveTo>
                    <a:pt x="32854" y="145199"/>
                  </a:moveTo>
                  <a:lnTo>
                    <a:pt x="0" y="160972"/>
                  </a:lnTo>
                  <a:lnTo>
                    <a:pt x="0" y="631253"/>
                  </a:lnTo>
                  <a:lnTo>
                    <a:pt x="32854" y="648081"/>
                  </a:lnTo>
                  <a:lnTo>
                    <a:pt x="32854" y="145199"/>
                  </a:lnTo>
                  <a:close/>
                </a:path>
                <a:path extrusionOk="0" h="797560" w="336550">
                  <a:moveTo>
                    <a:pt x="112344" y="106260"/>
                  </a:moveTo>
                  <a:lnTo>
                    <a:pt x="71005" y="126250"/>
                  </a:lnTo>
                  <a:lnTo>
                    <a:pt x="71005" y="665975"/>
                  </a:lnTo>
                  <a:lnTo>
                    <a:pt x="112344" y="685965"/>
                  </a:lnTo>
                  <a:lnTo>
                    <a:pt x="112344" y="106260"/>
                  </a:lnTo>
                  <a:close/>
                </a:path>
                <a:path extrusionOk="0" h="797560" w="336550">
                  <a:moveTo>
                    <a:pt x="209854" y="57861"/>
                  </a:moveTo>
                  <a:lnTo>
                    <a:pt x="157924" y="83108"/>
                  </a:lnTo>
                  <a:lnTo>
                    <a:pt x="157924" y="709104"/>
                  </a:lnTo>
                  <a:lnTo>
                    <a:pt x="209854" y="734352"/>
                  </a:lnTo>
                  <a:lnTo>
                    <a:pt x="209854" y="57861"/>
                  </a:lnTo>
                  <a:close/>
                </a:path>
                <a:path extrusionOk="0" h="797560" w="336550">
                  <a:moveTo>
                    <a:pt x="335991" y="0"/>
                  </a:moveTo>
                  <a:lnTo>
                    <a:pt x="329323" y="0"/>
                  </a:lnTo>
                  <a:lnTo>
                    <a:pt x="269214" y="28409"/>
                  </a:lnTo>
                  <a:lnTo>
                    <a:pt x="269214" y="763816"/>
                  </a:lnTo>
                  <a:lnTo>
                    <a:pt x="335102" y="797026"/>
                  </a:lnTo>
                  <a:lnTo>
                    <a:pt x="335991" y="797026"/>
                  </a:lnTo>
                  <a:lnTo>
                    <a:pt x="335991" y="0"/>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91" name="Google Shape;991;p31"/>
          <p:cNvSpPr txBox="1"/>
          <p:nvPr/>
        </p:nvSpPr>
        <p:spPr>
          <a:xfrm>
            <a:off x="282651" y="2471166"/>
            <a:ext cx="1187450" cy="574675"/>
          </a:xfrm>
          <a:prstGeom prst="rect">
            <a:avLst/>
          </a:prstGeom>
          <a:noFill/>
          <a:ln>
            <a:noFill/>
          </a:ln>
        </p:spPr>
        <p:txBody>
          <a:bodyPr anchorCtr="0" anchor="t" bIns="0" lIns="0" spcFirstLastPara="1" rIns="0" wrap="square" tIns="12700">
            <a:spAutoFit/>
          </a:bodyPr>
          <a:lstStyle/>
          <a:p>
            <a:pPr indent="0" lvl="0" marL="12065" marR="5080" rtl="0" algn="ctr">
              <a:lnSpc>
                <a:spcPct val="100000"/>
              </a:lnSpc>
              <a:spcBef>
                <a:spcPts val="0"/>
              </a:spcBef>
              <a:spcAft>
                <a:spcPts val="0"/>
              </a:spcAft>
              <a:buNone/>
            </a:pPr>
            <a:r>
              <a:rPr lang="en-US" sz="1200">
                <a:solidFill>
                  <a:srgbClr val="464646"/>
                </a:solidFill>
                <a:latin typeface="Arial"/>
                <a:ea typeface="Arial"/>
                <a:cs typeface="Arial"/>
                <a:sym typeface="Arial"/>
              </a:rPr>
              <a:t>OS, Applications,  and      Configuration</a:t>
            </a:r>
            <a:endParaRPr sz="1200">
              <a:solidFill>
                <a:schemeClr val="dk1"/>
              </a:solidFill>
              <a:latin typeface="Arial"/>
              <a:ea typeface="Arial"/>
              <a:cs typeface="Arial"/>
              <a:sym typeface="Arial"/>
            </a:endParaRPr>
          </a:p>
        </p:txBody>
      </p:sp>
      <p:sp>
        <p:nvSpPr>
          <p:cNvPr id="992" name="Google Shape;992;p31"/>
          <p:cNvSpPr/>
          <p:nvPr/>
        </p:nvSpPr>
        <p:spPr>
          <a:xfrm>
            <a:off x="195071" y="2420111"/>
            <a:ext cx="1362710" cy="669290"/>
          </a:xfrm>
          <a:custGeom>
            <a:rect b="b" l="l" r="r" t="t"/>
            <a:pathLst>
              <a:path extrusionOk="0" h="669289" w="1362710">
                <a:moveTo>
                  <a:pt x="0" y="111506"/>
                </a:moveTo>
                <a:lnTo>
                  <a:pt x="8762" y="68097"/>
                </a:lnTo>
                <a:lnTo>
                  <a:pt x="32659" y="32654"/>
                </a:lnTo>
                <a:lnTo>
                  <a:pt x="68103" y="8761"/>
                </a:lnTo>
                <a:lnTo>
                  <a:pt x="111506" y="0"/>
                </a:lnTo>
                <a:lnTo>
                  <a:pt x="1250950" y="0"/>
                </a:lnTo>
                <a:lnTo>
                  <a:pt x="1294358" y="8761"/>
                </a:lnTo>
                <a:lnTo>
                  <a:pt x="1329801" y="32654"/>
                </a:lnTo>
                <a:lnTo>
                  <a:pt x="1353694" y="68097"/>
                </a:lnTo>
                <a:lnTo>
                  <a:pt x="1362456" y="111506"/>
                </a:lnTo>
                <a:lnTo>
                  <a:pt x="1362456" y="557530"/>
                </a:lnTo>
                <a:lnTo>
                  <a:pt x="1353694" y="600938"/>
                </a:lnTo>
                <a:lnTo>
                  <a:pt x="1329801" y="636381"/>
                </a:lnTo>
                <a:lnTo>
                  <a:pt x="1294358" y="660274"/>
                </a:lnTo>
                <a:lnTo>
                  <a:pt x="1250950" y="669036"/>
                </a:lnTo>
                <a:lnTo>
                  <a:pt x="111506" y="669036"/>
                </a:lnTo>
                <a:lnTo>
                  <a:pt x="68103" y="660274"/>
                </a:lnTo>
                <a:lnTo>
                  <a:pt x="32659" y="636381"/>
                </a:lnTo>
                <a:lnTo>
                  <a:pt x="8762" y="600938"/>
                </a:lnTo>
                <a:lnTo>
                  <a:pt x="0" y="557530"/>
                </a:lnTo>
                <a:lnTo>
                  <a:pt x="0" y="111506"/>
                </a:lnTo>
                <a:close/>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3" name="Google Shape;993;p31"/>
          <p:cNvSpPr/>
          <p:nvPr/>
        </p:nvSpPr>
        <p:spPr>
          <a:xfrm>
            <a:off x="585216" y="1394460"/>
            <a:ext cx="524256" cy="56083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4" name="Google Shape;994;p31"/>
          <p:cNvSpPr txBox="1"/>
          <p:nvPr/>
        </p:nvSpPr>
        <p:spPr>
          <a:xfrm>
            <a:off x="699008" y="2032254"/>
            <a:ext cx="29654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464646"/>
                </a:solidFill>
                <a:latin typeface="Arial"/>
                <a:ea typeface="Arial"/>
                <a:cs typeface="Arial"/>
                <a:sym typeface="Arial"/>
              </a:rPr>
              <a:t>AMI</a:t>
            </a:r>
            <a:endParaRPr sz="1200">
              <a:solidFill>
                <a:schemeClr val="dk1"/>
              </a:solidFill>
              <a:latin typeface="Arial"/>
              <a:ea typeface="Arial"/>
              <a:cs typeface="Arial"/>
              <a:sym typeface="Arial"/>
            </a:endParaRPr>
          </a:p>
        </p:txBody>
      </p:sp>
      <p:sp>
        <p:nvSpPr>
          <p:cNvPr id="995" name="Google Shape;995;p31"/>
          <p:cNvSpPr txBox="1"/>
          <p:nvPr/>
        </p:nvSpPr>
        <p:spPr>
          <a:xfrm>
            <a:off x="2162301" y="2456433"/>
            <a:ext cx="861694" cy="391160"/>
          </a:xfrm>
          <a:prstGeom prst="rect">
            <a:avLst/>
          </a:prstGeom>
          <a:noFill/>
          <a:ln>
            <a:noFill/>
          </a:ln>
        </p:spPr>
        <p:txBody>
          <a:bodyPr anchorCtr="0" anchor="t" bIns="0" lIns="0" spcFirstLastPara="1" rIns="0" wrap="square" tIns="12700">
            <a:spAutoFit/>
          </a:bodyPr>
          <a:lstStyle/>
          <a:p>
            <a:pPr indent="46989" lvl="0" marL="12700" marR="5080" rtl="0" algn="l">
              <a:lnSpc>
                <a:spcPct val="100000"/>
              </a:lnSpc>
              <a:spcBef>
                <a:spcPts val="0"/>
              </a:spcBef>
              <a:spcAft>
                <a:spcPts val="0"/>
              </a:spcAft>
              <a:buNone/>
            </a:pPr>
            <a:r>
              <a:rPr lang="en-US" sz="1200">
                <a:solidFill>
                  <a:srgbClr val="464646"/>
                </a:solidFill>
                <a:latin typeface="Arial"/>
                <a:ea typeface="Arial"/>
                <a:cs typeface="Arial"/>
                <a:sym typeface="Arial"/>
              </a:rPr>
              <a:t>Running or  Stopped VM</a:t>
            </a:r>
            <a:endParaRPr sz="1200">
              <a:solidFill>
                <a:schemeClr val="dk1"/>
              </a:solidFill>
              <a:latin typeface="Arial"/>
              <a:ea typeface="Arial"/>
              <a:cs typeface="Arial"/>
              <a:sym typeface="Arial"/>
            </a:endParaRPr>
          </a:p>
        </p:txBody>
      </p:sp>
      <p:sp>
        <p:nvSpPr>
          <p:cNvPr id="996" name="Google Shape;996;p31"/>
          <p:cNvSpPr/>
          <p:nvPr/>
        </p:nvSpPr>
        <p:spPr>
          <a:xfrm>
            <a:off x="1911095" y="2420111"/>
            <a:ext cx="1362710" cy="486409"/>
          </a:xfrm>
          <a:custGeom>
            <a:rect b="b" l="l" r="r" t="t"/>
            <a:pathLst>
              <a:path extrusionOk="0" h="486410" w="1362710">
                <a:moveTo>
                  <a:pt x="0" y="81025"/>
                </a:moveTo>
                <a:lnTo>
                  <a:pt x="6373" y="49506"/>
                </a:lnTo>
                <a:lnTo>
                  <a:pt x="23749" y="23749"/>
                </a:lnTo>
                <a:lnTo>
                  <a:pt x="49506" y="6373"/>
                </a:lnTo>
                <a:lnTo>
                  <a:pt x="81026" y="0"/>
                </a:lnTo>
                <a:lnTo>
                  <a:pt x="1281430" y="0"/>
                </a:lnTo>
                <a:lnTo>
                  <a:pt x="1312949" y="6373"/>
                </a:lnTo>
                <a:lnTo>
                  <a:pt x="1338707" y="23748"/>
                </a:lnTo>
                <a:lnTo>
                  <a:pt x="1356082" y="49506"/>
                </a:lnTo>
                <a:lnTo>
                  <a:pt x="1362456" y="81025"/>
                </a:lnTo>
                <a:lnTo>
                  <a:pt x="1362456" y="405130"/>
                </a:lnTo>
                <a:lnTo>
                  <a:pt x="1356082" y="436649"/>
                </a:lnTo>
                <a:lnTo>
                  <a:pt x="1338707" y="462406"/>
                </a:lnTo>
                <a:lnTo>
                  <a:pt x="1312949" y="479782"/>
                </a:lnTo>
                <a:lnTo>
                  <a:pt x="1281430" y="486156"/>
                </a:lnTo>
                <a:lnTo>
                  <a:pt x="81026" y="486156"/>
                </a:lnTo>
                <a:lnTo>
                  <a:pt x="49506" y="479782"/>
                </a:lnTo>
                <a:lnTo>
                  <a:pt x="23749" y="462406"/>
                </a:lnTo>
                <a:lnTo>
                  <a:pt x="6373" y="436649"/>
                </a:lnTo>
                <a:lnTo>
                  <a:pt x="0" y="405130"/>
                </a:lnTo>
                <a:lnTo>
                  <a:pt x="0" y="81025"/>
                </a:lnTo>
                <a:close/>
              </a:path>
            </a:pathLst>
          </a:custGeom>
          <a:noFill/>
          <a:ln cap="flat" cmpd="sng" w="9525">
            <a:solidFill>
              <a:srgbClr val="7E7E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7" name="Google Shape;997;p31"/>
          <p:cNvSpPr/>
          <p:nvPr/>
        </p:nvSpPr>
        <p:spPr>
          <a:xfrm>
            <a:off x="2257762" y="1394977"/>
            <a:ext cx="501482" cy="56589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8" name="Google Shape;998;p31"/>
          <p:cNvSpPr txBox="1"/>
          <p:nvPr/>
        </p:nvSpPr>
        <p:spPr>
          <a:xfrm>
            <a:off x="2230882" y="2041017"/>
            <a:ext cx="68072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464646"/>
                </a:solidFill>
                <a:latin typeface="Arial"/>
                <a:ea typeface="Arial"/>
                <a:cs typeface="Arial"/>
                <a:sym typeface="Arial"/>
              </a:rPr>
              <a:t>Instances</a:t>
            </a:r>
            <a:endParaRPr sz="1200">
              <a:solidFill>
                <a:schemeClr val="dk1"/>
              </a:solidFill>
              <a:latin typeface="Arial"/>
              <a:ea typeface="Arial"/>
              <a:cs typeface="Arial"/>
              <a:sym typeface="Arial"/>
            </a:endParaRPr>
          </a:p>
        </p:txBody>
      </p:sp>
      <p:sp>
        <p:nvSpPr>
          <p:cNvPr id="999" name="Google Shape;999;p31"/>
          <p:cNvSpPr/>
          <p:nvPr/>
        </p:nvSpPr>
        <p:spPr>
          <a:xfrm>
            <a:off x="1278636" y="1511808"/>
            <a:ext cx="914400" cy="486409"/>
          </a:xfrm>
          <a:custGeom>
            <a:rect b="b" l="l" r="r" t="t"/>
            <a:pathLst>
              <a:path extrusionOk="0" h="486410" w="914400">
                <a:moveTo>
                  <a:pt x="671321" y="0"/>
                </a:moveTo>
                <a:lnTo>
                  <a:pt x="671321" y="121538"/>
                </a:lnTo>
                <a:lnTo>
                  <a:pt x="0" y="121538"/>
                </a:lnTo>
                <a:lnTo>
                  <a:pt x="0" y="364616"/>
                </a:lnTo>
                <a:lnTo>
                  <a:pt x="671321" y="364616"/>
                </a:lnTo>
                <a:lnTo>
                  <a:pt x="671321" y="486155"/>
                </a:lnTo>
                <a:lnTo>
                  <a:pt x="914400" y="243077"/>
                </a:lnTo>
                <a:lnTo>
                  <a:pt x="671321" y="0"/>
                </a:lnTo>
                <a:close/>
              </a:path>
            </a:pathLst>
          </a:custGeom>
          <a:solidFill>
            <a:srgbClr val="4140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00" name="Google Shape;1000;p31"/>
          <p:cNvGrpSpPr/>
          <p:nvPr/>
        </p:nvGrpSpPr>
        <p:grpSpPr>
          <a:xfrm>
            <a:off x="3598925" y="688086"/>
            <a:ext cx="3962400" cy="3886200"/>
            <a:chOff x="3598925" y="688086"/>
            <a:chExt cx="3962400" cy="3886200"/>
          </a:xfrm>
        </p:grpSpPr>
        <p:sp>
          <p:nvSpPr>
            <p:cNvPr id="1001" name="Google Shape;1001;p31"/>
            <p:cNvSpPr/>
            <p:nvPr/>
          </p:nvSpPr>
          <p:spPr>
            <a:xfrm>
              <a:off x="3598925" y="688086"/>
              <a:ext cx="3962400" cy="3886200"/>
            </a:xfrm>
            <a:custGeom>
              <a:rect b="b" l="l" r="r" t="t"/>
              <a:pathLst>
                <a:path extrusionOk="0" h="3886200" w="3962400">
                  <a:moveTo>
                    <a:pt x="0" y="381508"/>
                  </a:moveTo>
                  <a:lnTo>
                    <a:pt x="2972" y="333654"/>
                  </a:lnTo>
                  <a:lnTo>
                    <a:pt x="11652" y="287573"/>
                  </a:lnTo>
                  <a:lnTo>
                    <a:pt x="25680" y="243623"/>
                  </a:lnTo>
                  <a:lnTo>
                    <a:pt x="44701" y="202162"/>
                  </a:lnTo>
                  <a:lnTo>
                    <a:pt x="68355" y="163547"/>
                  </a:lnTo>
                  <a:lnTo>
                    <a:pt x="96286" y="128136"/>
                  </a:lnTo>
                  <a:lnTo>
                    <a:pt x="128136" y="96286"/>
                  </a:lnTo>
                  <a:lnTo>
                    <a:pt x="163547" y="68355"/>
                  </a:lnTo>
                  <a:lnTo>
                    <a:pt x="202162" y="44701"/>
                  </a:lnTo>
                  <a:lnTo>
                    <a:pt x="243623" y="25680"/>
                  </a:lnTo>
                  <a:lnTo>
                    <a:pt x="287573" y="11652"/>
                  </a:lnTo>
                  <a:lnTo>
                    <a:pt x="333654" y="2972"/>
                  </a:lnTo>
                  <a:lnTo>
                    <a:pt x="381508" y="0"/>
                  </a:lnTo>
                  <a:lnTo>
                    <a:pt x="3580892" y="0"/>
                  </a:lnTo>
                  <a:lnTo>
                    <a:pt x="3628745" y="2972"/>
                  </a:lnTo>
                  <a:lnTo>
                    <a:pt x="3674826" y="11652"/>
                  </a:lnTo>
                  <a:lnTo>
                    <a:pt x="3718776" y="25680"/>
                  </a:lnTo>
                  <a:lnTo>
                    <a:pt x="3760237" y="44701"/>
                  </a:lnTo>
                  <a:lnTo>
                    <a:pt x="3798852" y="68355"/>
                  </a:lnTo>
                  <a:lnTo>
                    <a:pt x="3834263" y="96286"/>
                  </a:lnTo>
                  <a:lnTo>
                    <a:pt x="3866113" y="128136"/>
                  </a:lnTo>
                  <a:lnTo>
                    <a:pt x="3894044" y="163547"/>
                  </a:lnTo>
                  <a:lnTo>
                    <a:pt x="3917698" y="202162"/>
                  </a:lnTo>
                  <a:lnTo>
                    <a:pt x="3936719" y="243623"/>
                  </a:lnTo>
                  <a:lnTo>
                    <a:pt x="3950747" y="287573"/>
                  </a:lnTo>
                  <a:lnTo>
                    <a:pt x="3959427" y="333654"/>
                  </a:lnTo>
                  <a:lnTo>
                    <a:pt x="3962400" y="381508"/>
                  </a:lnTo>
                  <a:lnTo>
                    <a:pt x="3962400" y="3504653"/>
                  </a:lnTo>
                  <a:lnTo>
                    <a:pt x="3959427" y="3552513"/>
                  </a:lnTo>
                  <a:lnTo>
                    <a:pt x="3950747" y="3598599"/>
                  </a:lnTo>
                  <a:lnTo>
                    <a:pt x="3936719" y="3642553"/>
                  </a:lnTo>
                  <a:lnTo>
                    <a:pt x="3917698" y="3684019"/>
                  </a:lnTo>
                  <a:lnTo>
                    <a:pt x="3894044" y="3722637"/>
                  </a:lnTo>
                  <a:lnTo>
                    <a:pt x="3866113" y="3758052"/>
                  </a:lnTo>
                  <a:lnTo>
                    <a:pt x="3834263" y="3789905"/>
                  </a:lnTo>
                  <a:lnTo>
                    <a:pt x="3798852" y="3817838"/>
                  </a:lnTo>
                  <a:lnTo>
                    <a:pt x="3760237" y="3841495"/>
                  </a:lnTo>
                  <a:lnTo>
                    <a:pt x="3718776" y="3860517"/>
                  </a:lnTo>
                  <a:lnTo>
                    <a:pt x="3674826" y="3874547"/>
                  </a:lnTo>
                  <a:lnTo>
                    <a:pt x="3628745" y="3883227"/>
                  </a:lnTo>
                  <a:lnTo>
                    <a:pt x="3580892" y="3886200"/>
                  </a:lnTo>
                  <a:lnTo>
                    <a:pt x="381508" y="3886200"/>
                  </a:lnTo>
                  <a:lnTo>
                    <a:pt x="333654" y="3883227"/>
                  </a:lnTo>
                  <a:lnTo>
                    <a:pt x="287573" y="3874547"/>
                  </a:lnTo>
                  <a:lnTo>
                    <a:pt x="243623" y="3860517"/>
                  </a:lnTo>
                  <a:lnTo>
                    <a:pt x="202162" y="3841495"/>
                  </a:lnTo>
                  <a:lnTo>
                    <a:pt x="163547" y="3817838"/>
                  </a:lnTo>
                  <a:lnTo>
                    <a:pt x="128136" y="3789905"/>
                  </a:lnTo>
                  <a:lnTo>
                    <a:pt x="96286" y="3758052"/>
                  </a:lnTo>
                  <a:lnTo>
                    <a:pt x="68355" y="3722637"/>
                  </a:lnTo>
                  <a:lnTo>
                    <a:pt x="44701" y="3684019"/>
                  </a:lnTo>
                  <a:lnTo>
                    <a:pt x="25680" y="3642553"/>
                  </a:lnTo>
                  <a:lnTo>
                    <a:pt x="11652" y="3598599"/>
                  </a:lnTo>
                  <a:lnTo>
                    <a:pt x="2972" y="3552513"/>
                  </a:lnTo>
                  <a:lnTo>
                    <a:pt x="0" y="3504653"/>
                  </a:lnTo>
                  <a:lnTo>
                    <a:pt x="0" y="381508"/>
                  </a:lnTo>
                  <a:close/>
                </a:path>
              </a:pathLst>
            </a:custGeom>
            <a:noFill/>
            <a:ln cap="flat" cmpd="sng" w="19800">
              <a:solidFill>
                <a:srgbClr val="464646"/>
              </a:solidFill>
              <a:prstDash val="dot"/>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2" name="Google Shape;1002;p31"/>
            <p:cNvSpPr/>
            <p:nvPr/>
          </p:nvSpPr>
          <p:spPr>
            <a:xfrm>
              <a:off x="4008881" y="1267206"/>
              <a:ext cx="1477010" cy="1973580"/>
            </a:xfrm>
            <a:custGeom>
              <a:rect b="b" l="l" r="r" t="t"/>
              <a:pathLst>
                <a:path extrusionOk="0" h="1973580" w="1477010">
                  <a:moveTo>
                    <a:pt x="0" y="145034"/>
                  </a:moveTo>
                  <a:lnTo>
                    <a:pt x="7390" y="99177"/>
                  </a:lnTo>
                  <a:lnTo>
                    <a:pt x="27972" y="59362"/>
                  </a:lnTo>
                  <a:lnTo>
                    <a:pt x="59362" y="27972"/>
                  </a:lnTo>
                  <a:lnTo>
                    <a:pt x="99177" y="7390"/>
                  </a:lnTo>
                  <a:lnTo>
                    <a:pt x="145033" y="0"/>
                  </a:lnTo>
                  <a:lnTo>
                    <a:pt x="1331721" y="0"/>
                  </a:lnTo>
                  <a:lnTo>
                    <a:pt x="1377578" y="7390"/>
                  </a:lnTo>
                  <a:lnTo>
                    <a:pt x="1417393" y="27972"/>
                  </a:lnTo>
                  <a:lnTo>
                    <a:pt x="1448783" y="59362"/>
                  </a:lnTo>
                  <a:lnTo>
                    <a:pt x="1469365" y="99177"/>
                  </a:lnTo>
                  <a:lnTo>
                    <a:pt x="1476755" y="145034"/>
                  </a:lnTo>
                  <a:lnTo>
                    <a:pt x="1476755" y="1828546"/>
                  </a:lnTo>
                  <a:lnTo>
                    <a:pt x="1469365" y="1874402"/>
                  </a:lnTo>
                  <a:lnTo>
                    <a:pt x="1448783" y="1914217"/>
                  </a:lnTo>
                  <a:lnTo>
                    <a:pt x="1417393" y="1945607"/>
                  </a:lnTo>
                  <a:lnTo>
                    <a:pt x="1377578" y="1966189"/>
                  </a:lnTo>
                  <a:lnTo>
                    <a:pt x="1331721" y="1973580"/>
                  </a:lnTo>
                  <a:lnTo>
                    <a:pt x="145033" y="1973580"/>
                  </a:lnTo>
                  <a:lnTo>
                    <a:pt x="99177" y="1966189"/>
                  </a:lnTo>
                  <a:lnTo>
                    <a:pt x="59362" y="1945607"/>
                  </a:lnTo>
                  <a:lnTo>
                    <a:pt x="27972" y="1914217"/>
                  </a:lnTo>
                  <a:lnTo>
                    <a:pt x="7390" y="1874402"/>
                  </a:lnTo>
                  <a:lnTo>
                    <a:pt x="0" y="1828546"/>
                  </a:lnTo>
                  <a:lnTo>
                    <a:pt x="0" y="145034"/>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3" name="Google Shape;1003;p31"/>
            <p:cNvSpPr/>
            <p:nvPr/>
          </p:nvSpPr>
          <p:spPr>
            <a:xfrm>
              <a:off x="4946903" y="2488692"/>
              <a:ext cx="297179" cy="4191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4" name="Google Shape;1004;p31"/>
            <p:cNvSpPr/>
            <p:nvPr/>
          </p:nvSpPr>
          <p:spPr>
            <a:xfrm>
              <a:off x="4621534" y="2490208"/>
              <a:ext cx="287020" cy="37465"/>
            </a:xfrm>
            <a:custGeom>
              <a:rect b="b" l="l" r="r" t="t"/>
              <a:pathLst>
                <a:path extrusionOk="0" h="37464" w="287020">
                  <a:moveTo>
                    <a:pt x="249360" y="0"/>
                  </a:moveTo>
                  <a:lnTo>
                    <a:pt x="39816" y="0"/>
                  </a:lnTo>
                  <a:lnTo>
                    <a:pt x="0" y="37326"/>
                  </a:lnTo>
                  <a:lnTo>
                    <a:pt x="286551" y="37326"/>
                  </a:lnTo>
                  <a:lnTo>
                    <a:pt x="249360" y="0"/>
                  </a:lnTo>
                  <a:close/>
                </a:path>
              </a:pathLst>
            </a:custGeom>
            <a:solidFill>
              <a:srgbClr val="E0524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5" name="Google Shape;1005;p31"/>
            <p:cNvSpPr/>
            <p:nvPr/>
          </p:nvSpPr>
          <p:spPr>
            <a:xfrm>
              <a:off x="4617720" y="2527541"/>
              <a:ext cx="297180" cy="381000"/>
            </a:xfrm>
            <a:custGeom>
              <a:rect b="b" l="l" r="r" t="t"/>
              <a:pathLst>
                <a:path extrusionOk="0" h="381000" w="297179">
                  <a:moveTo>
                    <a:pt x="290360" y="0"/>
                  </a:moveTo>
                  <a:lnTo>
                    <a:pt x="3810" y="0"/>
                  </a:lnTo>
                  <a:lnTo>
                    <a:pt x="3810" y="15798"/>
                  </a:lnTo>
                  <a:lnTo>
                    <a:pt x="290360" y="15798"/>
                  </a:lnTo>
                  <a:lnTo>
                    <a:pt x="290360" y="0"/>
                  </a:lnTo>
                  <a:close/>
                </a:path>
                <a:path extrusionOk="0" h="381000" w="297179">
                  <a:moveTo>
                    <a:pt x="297027" y="364172"/>
                  </a:moveTo>
                  <a:lnTo>
                    <a:pt x="0" y="364172"/>
                  </a:lnTo>
                  <a:lnTo>
                    <a:pt x="0" y="380441"/>
                  </a:lnTo>
                  <a:lnTo>
                    <a:pt x="297027" y="380441"/>
                  </a:lnTo>
                  <a:lnTo>
                    <a:pt x="297027" y="364172"/>
                  </a:lnTo>
                  <a:close/>
                </a:path>
              </a:pathLst>
            </a:custGeom>
            <a:solidFill>
              <a:srgbClr val="8B332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6" name="Google Shape;1006;p31"/>
            <p:cNvSpPr/>
            <p:nvPr/>
          </p:nvSpPr>
          <p:spPr>
            <a:xfrm>
              <a:off x="4293893" y="2490208"/>
              <a:ext cx="288290" cy="37465"/>
            </a:xfrm>
            <a:custGeom>
              <a:rect b="b" l="l" r="r" t="t"/>
              <a:pathLst>
                <a:path extrusionOk="0" h="37464" w="288289">
                  <a:moveTo>
                    <a:pt x="250642" y="0"/>
                  </a:moveTo>
                  <a:lnTo>
                    <a:pt x="40021" y="0"/>
                  </a:lnTo>
                  <a:lnTo>
                    <a:pt x="0" y="37326"/>
                  </a:lnTo>
                  <a:lnTo>
                    <a:pt x="288024" y="37326"/>
                  </a:lnTo>
                  <a:lnTo>
                    <a:pt x="250642" y="0"/>
                  </a:lnTo>
                  <a:close/>
                </a:path>
              </a:pathLst>
            </a:custGeom>
            <a:solidFill>
              <a:srgbClr val="E0524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7" name="Google Shape;1007;p31"/>
            <p:cNvSpPr/>
            <p:nvPr/>
          </p:nvSpPr>
          <p:spPr>
            <a:xfrm>
              <a:off x="4290060" y="2527541"/>
              <a:ext cx="299085" cy="381000"/>
            </a:xfrm>
            <a:custGeom>
              <a:rect b="b" l="l" r="r" t="t"/>
              <a:pathLst>
                <a:path extrusionOk="0" h="381000" w="299085">
                  <a:moveTo>
                    <a:pt x="291846" y="0"/>
                  </a:moveTo>
                  <a:lnTo>
                    <a:pt x="3822" y="0"/>
                  </a:lnTo>
                  <a:lnTo>
                    <a:pt x="3822" y="15798"/>
                  </a:lnTo>
                  <a:lnTo>
                    <a:pt x="291846" y="15798"/>
                  </a:lnTo>
                  <a:lnTo>
                    <a:pt x="291846" y="0"/>
                  </a:lnTo>
                  <a:close/>
                </a:path>
                <a:path extrusionOk="0" h="381000" w="299085">
                  <a:moveTo>
                    <a:pt x="298551" y="364172"/>
                  </a:moveTo>
                  <a:lnTo>
                    <a:pt x="0" y="364172"/>
                  </a:lnTo>
                  <a:lnTo>
                    <a:pt x="0" y="380441"/>
                  </a:lnTo>
                  <a:lnTo>
                    <a:pt x="298551" y="380441"/>
                  </a:lnTo>
                  <a:lnTo>
                    <a:pt x="298551" y="364172"/>
                  </a:lnTo>
                  <a:close/>
                </a:path>
              </a:pathLst>
            </a:custGeom>
            <a:solidFill>
              <a:srgbClr val="8B332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08" name="Google Shape;1008;p31"/>
          <p:cNvSpPr txBox="1"/>
          <p:nvPr/>
        </p:nvSpPr>
        <p:spPr>
          <a:xfrm>
            <a:off x="4290059" y="2543328"/>
            <a:ext cx="299085" cy="348615"/>
          </a:xfrm>
          <a:prstGeom prst="rect">
            <a:avLst/>
          </a:prstGeom>
          <a:solidFill>
            <a:srgbClr val="E05243"/>
          </a:solidFill>
          <a:ln>
            <a:noFill/>
          </a:ln>
        </p:spPr>
        <p:txBody>
          <a:bodyPr anchorCtr="0" anchor="t" bIns="0" lIns="0" spcFirstLastPara="1" rIns="0" wrap="square" tIns="106675">
            <a:spAutoFit/>
          </a:bodyPr>
          <a:lstStyle/>
          <a:p>
            <a:pPr indent="0" lvl="0" marL="9525" marR="0" rtl="0" algn="l">
              <a:lnSpc>
                <a:spcPct val="100000"/>
              </a:lnSpc>
              <a:spcBef>
                <a:spcPts val="0"/>
              </a:spcBef>
              <a:spcAft>
                <a:spcPts val="0"/>
              </a:spcAft>
              <a:buNone/>
            </a:pPr>
            <a:r>
              <a:rPr lang="en-US" sz="1000">
                <a:solidFill>
                  <a:srgbClr val="464646"/>
                </a:solidFill>
                <a:latin typeface="Arial"/>
                <a:ea typeface="Arial"/>
                <a:cs typeface="Arial"/>
                <a:sym typeface="Arial"/>
              </a:rPr>
              <a:t>EBS</a:t>
            </a:r>
            <a:endParaRPr sz="1000">
              <a:solidFill>
                <a:schemeClr val="dk1"/>
              </a:solidFill>
              <a:latin typeface="Arial"/>
              <a:ea typeface="Arial"/>
              <a:cs typeface="Arial"/>
              <a:sym typeface="Arial"/>
            </a:endParaRPr>
          </a:p>
        </p:txBody>
      </p:sp>
      <p:grpSp>
        <p:nvGrpSpPr>
          <p:cNvPr id="1009" name="Google Shape;1009;p31"/>
          <p:cNvGrpSpPr/>
          <p:nvPr/>
        </p:nvGrpSpPr>
        <p:grpSpPr>
          <a:xfrm>
            <a:off x="3733800" y="2488692"/>
            <a:ext cx="3703320" cy="1792478"/>
            <a:chOff x="3733800" y="2488692"/>
            <a:chExt cx="3703320" cy="1792478"/>
          </a:xfrm>
        </p:grpSpPr>
        <p:sp>
          <p:nvSpPr>
            <p:cNvPr id="1010" name="Google Shape;1010;p31"/>
            <p:cNvSpPr/>
            <p:nvPr/>
          </p:nvSpPr>
          <p:spPr>
            <a:xfrm>
              <a:off x="6795516" y="2488692"/>
              <a:ext cx="297179" cy="4191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1" name="Google Shape;1011;p31"/>
            <p:cNvSpPr/>
            <p:nvPr/>
          </p:nvSpPr>
          <p:spPr>
            <a:xfrm>
              <a:off x="6470146" y="2490208"/>
              <a:ext cx="287020" cy="37465"/>
            </a:xfrm>
            <a:custGeom>
              <a:rect b="b" l="l" r="r" t="t"/>
              <a:pathLst>
                <a:path extrusionOk="0" h="37464" w="287020">
                  <a:moveTo>
                    <a:pt x="249360" y="0"/>
                  </a:moveTo>
                  <a:lnTo>
                    <a:pt x="39816" y="0"/>
                  </a:lnTo>
                  <a:lnTo>
                    <a:pt x="0" y="37326"/>
                  </a:lnTo>
                  <a:lnTo>
                    <a:pt x="286551" y="37326"/>
                  </a:lnTo>
                  <a:lnTo>
                    <a:pt x="249360" y="0"/>
                  </a:lnTo>
                  <a:close/>
                </a:path>
              </a:pathLst>
            </a:custGeom>
            <a:solidFill>
              <a:srgbClr val="E0524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2" name="Google Shape;1012;p31"/>
            <p:cNvSpPr/>
            <p:nvPr/>
          </p:nvSpPr>
          <p:spPr>
            <a:xfrm>
              <a:off x="6466332" y="2527541"/>
              <a:ext cx="297180" cy="381000"/>
            </a:xfrm>
            <a:custGeom>
              <a:rect b="b" l="l" r="r" t="t"/>
              <a:pathLst>
                <a:path extrusionOk="0" h="381000" w="297179">
                  <a:moveTo>
                    <a:pt x="290360" y="0"/>
                  </a:moveTo>
                  <a:lnTo>
                    <a:pt x="3810" y="0"/>
                  </a:lnTo>
                  <a:lnTo>
                    <a:pt x="3810" y="15798"/>
                  </a:lnTo>
                  <a:lnTo>
                    <a:pt x="290360" y="15798"/>
                  </a:lnTo>
                  <a:lnTo>
                    <a:pt x="290360" y="0"/>
                  </a:lnTo>
                  <a:close/>
                </a:path>
                <a:path extrusionOk="0" h="381000" w="297179">
                  <a:moveTo>
                    <a:pt x="297027" y="364172"/>
                  </a:moveTo>
                  <a:lnTo>
                    <a:pt x="0" y="364172"/>
                  </a:lnTo>
                  <a:lnTo>
                    <a:pt x="0" y="380441"/>
                  </a:lnTo>
                  <a:lnTo>
                    <a:pt x="297027" y="380441"/>
                  </a:lnTo>
                  <a:lnTo>
                    <a:pt x="297027" y="364172"/>
                  </a:lnTo>
                  <a:close/>
                </a:path>
              </a:pathLst>
            </a:custGeom>
            <a:solidFill>
              <a:srgbClr val="8B332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3" name="Google Shape;1013;p31"/>
            <p:cNvSpPr/>
            <p:nvPr/>
          </p:nvSpPr>
          <p:spPr>
            <a:xfrm>
              <a:off x="6142486" y="2490208"/>
              <a:ext cx="287020" cy="37465"/>
            </a:xfrm>
            <a:custGeom>
              <a:rect b="b" l="l" r="r" t="t"/>
              <a:pathLst>
                <a:path extrusionOk="0" h="37464" w="287020">
                  <a:moveTo>
                    <a:pt x="249360" y="0"/>
                  </a:moveTo>
                  <a:lnTo>
                    <a:pt x="39816" y="0"/>
                  </a:lnTo>
                  <a:lnTo>
                    <a:pt x="0" y="37326"/>
                  </a:lnTo>
                  <a:lnTo>
                    <a:pt x="286551" y="37326"/>
                  </a:lnTo>
                  <a:lnTo>
                    <a:pt x="249360" y="0"/>
                  </a:lnTo>
                  <a:close/>
                </a:path>
              </a:pathLst>
            </a:custGeom>
            <a:solidFill>
              <a:srgbClr val="E0524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4" name="Google Shape;1014;p31"/>
            <p:cNvSpPr/>
            <p:nvPr/>
          </p:nvSpPr>
          <p:spPr>
            <a:xfrm>
              <a:off x="6138672" y="2527541"/>
              <a:ext cx="297180" cy="381000"/>
            </a:xfrm>
            <a:custGeom>
              <a:rect b="b" l="l" r="r" t="t"/>
              <a:pathLst>
                <a:path extrusionOk="0" h="381000" w="297179">
                  <a:moveTo>
                    <a:pt x="290360" y="0"/>
                  </a:moveTo>
                  <a:lnTo>
                    <a:pt x="3810" y="0"/>
                  </a:lnTo>
                  <a:lnTo>
                    <a:pt x="3810" y="15798"/>
                  </a:lnTo>
                  <a:lnTo>
                    <a:pt x="290360" y="15798"/>
                  </a:lnTo>
                  <a:lnTo>
                    <a:pt x="290360" y="0"/>
                  </a:lnTo>
                  <a:close/>
                </a:path>
                <a:path extrusionOk="0" h="381000" w="297179">
                  <a:moveTo>
                    <a:pt x="297027" y="364172"/>
                  </a:moveTo>
                  <a:lnTo>
                    <a:pt x="0" y="364172"/>
                  </a:lnTo>
                  <a:lnTo>
                    <a:pt x="0" y="380441"/>
                  </a:lnTo>
                  <a:lnTo>
                    <a:pt x="297027" y="380441"/>
                  </a:lnTo>
                  <a:lnTo>
                    <a:pt x="297027" y="364172"/>
                  </a:lnTo>
                  <a:close/>
                </a:path>
              </a:pathLst>
            </a:custGeom>
            <a:solidFill>
              <a:srgbClr val="8B332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5" name="Google Shape;1015;p31"/>
            <p:cNvSpPr/>
            <p:nvPr/>
          </p:nvSpPr>
          <p:spPr>
            <a:xfrm>
              <a:off x="3816096" y="3659124"/>
              <a:ext cx="406908" cy="49834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6" name="Google Shape;1016;p31"/>
            <p:cNvSpPr/>
            <p:nvPr/>
          </p:nvSpPr>
          <p:spPr>
            <a:xfrm>
              <a:off x="4273295" y="3648456"/>
              <a:ext cx="419100" cy="51358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7" name="Google Shape;1017;p31"/>
            <p:cNvSpPr/>
            <p:nvPr/>
          </p:nvSpPr>
          <p:spPr>
            <a:xfrm>
              <a:off x="3733800" y="3512820"/>
              <a:ext cx="3703320" cy="768350"/>
            </a:xfrm>
            <a:custGeom>
              <a:rect b="b" l="l" r="r" t="t"/>
              <a:pathLst>
                <a:path extrusionOk="0" h="768350" w="3703320">
                  <a:moveTo>
                    <a:pt x="0" y="75437"/>
                  </a:moveTo>
                  <a:lnTo>
                    <a:pt x="5929" y="46077"/>
                  </a:lnTo>
                  <a:lnTo>
                    <a:pt x="22098" y="22097"/>
                  </a:lnTo>
                  <a:lnTo>
                    <a:pt x="46077" y="5929"/>
                  </a:lnTo>
                  <a:lnTo>
                    <a:pt x="75437" y="0"/>
                  </a:lnTo>
                  <a:lnTo>
                    <a:pt x="3627881" y="0"/>
                  </a:lnTo>
                  <a:lnTo>
                    <a:pt x="3657242" y="5929"/>
                  </a:lnTo>
                  <a:lnTo>
                    <a:pt x="3681222" y="22097"/>
                  </a:lnTo>
                  <a:lnTo>
                    <a:pt x="3697390" y="46077"/>
                  </a:lnTo>
                  <a:lnTo>
                    <a:pt x="3703320" y="75437"/>
                  </a:lnTo>
                  <a:lnTo>
                    <a:pt x="3703320" y="692683"/>
                  </a:lnTo>
                  <a:lnTo>
                    <a:pt x="3697390" y="722040"/>
                  </a:lnTo>
                  <a:lnTo>
                    <a:pt x="3681222" y="746010"/>
                  </a:lnTo>
                  <a:lnTo>
                    <a:pt x="3657242" y="762170"/>
                  </a:lnTo>
                  <a:lnTo>
                    <a:pt x="3627881" y="768095"/>
                  </a:lnTo>
                  <a:lnTo>
                    <a:pt x="75437" y="768095"/>
                  </a:lnTo>
                  <a:lnTo>
                    <a:pt x="46077" y="762170"/>
                  </a:lnTo>
                  <a:lnTo>
                    <a:pt x="22098" y="746010"/>
                  </a:lnTo>
                  <a:lnTo>
                    <a:pt x="5929" y="722040"/>
                  </a:lnTo>
                  <a:lnTo>
                    <a:pt x="0" y="692683"/>
                  </a:lnTo>
                  <a:lnTo>
                    <a:pt x="0" y="75437"/>
                  </a:lnTo>
                  <a:close/>
                </a:path>
              </a:pathLst>
            </a:custGeom>
            <a:noFill/>
            <a:ln cap="flat" cmpd="sng" w="9525">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18" name="Google Shape;1018;p31"/>
          <p:cNvSpPr txBox="1"/>
          <p:nvPr/>
        </p:nvSpPr>
        <p:spPr>
          <a:xfrm>
            <a:off x="4833620" y="3624453"/>
            <a:ext cx="1102360" cy="90360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464646"/>
                </a:solidFill>
                <a:latin typeface="Arial"/>
                <a:ea typeface="Arial"/>
                <a:cs typeface="Arial"/>
                <a:sym typeface="Arial"/>
              </a:rPr>
              <a:t>EBS</a:t>
            </a:r>
            <a:endParaRPr sz="12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US" sz="1200">
                <a:solidFill>
                  <a:srgbClr val="464646"/>
                </a:solidFill>
                <a:latin typeface="Arial"/>
                <a:ea typeface="Arial"/>
                <a:cs typeface="Arial"/>
                <a:sym typeface="Arial"/>
              </a:rPr>
              <a:t>Snapshots</a:t>
            </a:r>
            <a:endParaRPr sz="1200">
              <a:solidFill>
                <a:schemeClr val="dk1"/>
              </a:solidFill>
              <a:latin typeface="Arial"/>
              <a:ea typeface="Arial"/>
              <a:cs typeface="Arial"/>
              <a:sym typeface="Arial"/>
            </a:endParaRPr>
          </a:p>
          <a:p>
            <a:pPr indent="0" lvl="0" marL="401320" marR="0" rtl="0" algn="ctr">
              <a:lnSpc>
                <a:spcPct val="100000"/>
              </a:lnSpc>
              <a:spcBef>
                <a:spcPts val="190"/>
              </a:spcBef>
              <a:spcAft>
                <a:spcPts val="0"/>
              </a:spcAft>
              <a:buNone/>
            </a:pPr>
            <a:r>
              <a:rPr b="1" lang="en-US" sz="1200">
                <a:solidFill>
                  <a:srgbClr val="464646"/>
                </a:solidFill>
                <a:latin typeface="Arial"/>
                <a:ea typeface="Arial"/>
                <a:cs typeface="Arial"/>
                <a:sym typeface="Arial"/>
              </a:rPr>
              <a:t>S3</a:t>
            </a:r>
            <a:endParaRPr sz="1200">
              <a:solidFill>
                <a:schemeClr val="dk1"/>
              </a:solidFill>
              <a:latin typeface="Arial"/>
              <a:ea typeface="Arial"/>
              <a:cs typeface="Arial"/>
              <a:sym typeface="Arial"/>
            </a:endParaRPr>
          </a:p>
          <a:p>
            <a:pPr indent="0" lvl="0" marL="389890" marR="0" rtl="0" algn="ctr">
              <a:lnSpc>
                <a:spcPct val="100000"/>
              </a:lnSpc>
              <a:spcBef>
                <a:spcPts val="484"/>
              </a:spcBef>
              <a:spcAft>
                <a:spcPts val="0"/>
              </a:spcAft>
              <a:buNone/>
            </a:pPr>
            <a:r>
              <a:rPr b="1" lang="en-US" sz="1600">
                <a:solidFill>
                  <a:srgbClr val="464646"/>
                </a:solidFill>
                <a:latin typeface="Arial"/>
                <a:ea typeface="Arial"/>
                <a:cs typeface="Arial"/>
                <a:sym typeface="Arial"/>
              </a:rPr>
              <a:t>Region</a:t>
            </a:r>
            <a:endParaRPr sz="1600">
              <a:solidFill>
                <a:schemeClr val="dk1"/>
              </a:solidFill>
              <a:latin typeface="Arial"/>
              <a:ea typeface="Arial"/>
              <a:cs typeface="Arial"/>
              <a:sym typeface="Arial"/>
            </a:endParaRPr>
          </a:p>
        </p:txBody>
      </p:sp>
      <p:sp>
        <p:nvSpPr>
          <p:cNvPr id="1019" name="Google Shape;1019;p31"/>
          <p:cNvSpPr txBox="1"/>
          <p:nvPr/>
        </p:nvSpPr>
        <p:spPr>
          <a:xfrm>
            <a:off x="6594475" y="3719880"/>
            <a:ext cx="79756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464646"/>
                </a:solidFill>
                <a:latin typeface="Arial"/>
                <a:ea typeface="Arial"/>
                <a:cs typeface="Arial"/>
                <a:sym typeface="Arial"/>
              </a:rPr>
              <a:t>S3 Buckets</a:t>
            </a:r>
            <a:endParaRPr sz="1200">
              <a:solidFill>
                <a:schemeClr val="dk1"/>
              </a:solidFill>
              <a:latin typeface="Arial"/>
              <a:ea typeface="Arial"/>
              <a:cs typeface="Arial"/>
              <a:sym typeface="Arial"/>
            </a:endParaRPr>
          </a:p>
        </p:txBody>
      </p:sp>
      <p:grpSp>
        <p:nvGrpSpPr>
          <p:cNvPr id="1020" name="Google Shape;1020;p31"/>
          <p:cNvGrpSpPr/>
          <p:nvPr/>
        </p:nvGrpSpPr>
        <p:grpSpPr>
          <a:xfrm>
            <a:off x="6102096" y="3678945"/>
            <a:ext cx="442538" cy="453037"/>
            <a:chOff x="6102096" y="3678945"/>
            <a:chExt cx="442538" cy="453037"/>
          </a:xfrm>
        </p:grpSpPr>
        <p:sp>
          <p:nvSpPr>
            <p:cNvPr id="1021" name="Google Shape;1021;p31"/>
            <p:cNvSpPr/>
            <p:nvPr/>
          </p:nvSpPr>
          <p:spPr>
            <a:xfrm>
              <a:off x="6102096" y="3725595"/>
              <a:ext cx="441959" cy="74295"/>
            </a:xfrm>
            <a:custGeom>
              <a:rect b="b" l="l" r="r" t="t"/>
              <a:pathLst>
                <a:path extrusionOk="0" h="74295" w="441959">
                  <a:moveTo>
                    <a:pt x="441934" y="5537"/>
                  </a:moveTo>
                  <a:lnTo>
                    <a:pt x="402856" y="30429"/>
                  </a:lnTo>
                  <a:lnTo>
                    <a:pt x="396646" y="31864"/>
                  </a:lnTo>
                  <a:lnTo>
                    <a:pt x="367830" y="38531"/>
                  </a:lnTo>
                  <a:lnTo>
                    <a:pt x="354609" y="41579"/>
                  </a:lnTo>
                  <a:lnTo>
                    <a:pt x="349770" y="42151"/>
                  </a:lnTo>
                  <a:lnTo>
                    <a:pt x="309245" y="46990"/>
                  </a:lnTo>
                  <a:lnTo>
                    <a:pt x="308597" y="47053"/>
                  </a:lnTo>
                  <a:lnTo>
                    <a:pt x="293319" y="48882"/>
                  </a:lnTo>
                  <a:lnTo>
                    <a:pt x="290525" y="48983"/>
                  </a:lnTo>
                  <a:lnTo>
                    <a:pt x="222592" y="51498"/>
                  </a:lnTo>
                  <a:lnTo>
                    <a:pt x="152158" y="48882"/>
                  </a:lnTo>
                  <a:lnTo>
                    <a:pt x="91046" y="41579"/>
                  </a:lnTo>
                  <a:lnTo>
                    <a:pt x="42887" y="30429"/>
                  </a:lnTo>
                  <a:lnTo>
                    <a:pt x="11328" y="16294"/>
                  </a:lnTo>
                  <a:lnTo>
                    <a:pt x="0" y="0"/>
                  </a:lnTo>
                  <a:lnTo>
                    <a:pt x="0" y="22415"/>
                  </a:lnTo>
                  <a:lnTo>
                    <a:pt x="42887" y="52844"/>
                  </a:lnTo>
                  <a:lnTo>
                    <a:pt x="91046" y="63995"/>
                  </a:lnTo>
                  <a:lnTo>
                    <a:pt x="152158" y="71297"/>
                  </a:lnTo>
                  <a:lnTo>
                    <a:pt x="222592" y="73914"/>
                  </a:lnTo>
                  <a:lnTo>
                    <a:pt x="293319" y="71297"/>
                  </a:lnTo>
                  <a:lnTo>
                    <a:pt x="354609" y="63995"/>
                  </a:lnTo>
                  <a:lnTo>
                    <a:pt x="367792" y="60947"/>
                  </a:lnTo>
                  <a:lnTo>
                    <a:pt x="396646" y="54279"/>
                  </a:lnTo>
                  <a:lnTo>
                    <a:pt x="402856" y="52844"/>
                  </a:lnTo>
                  <a:lnTo>
                    <a:pt x="405866" y="51498"/>
                  </a:lnTo>
                  <a:lnTo>
                    <a:pt x="411797" y="48856"/>
                  </a:lnTo>
                  <a:lnTo>
                    <a:pt x="428586" y="41338"/>
                  </a:lnTo>
                  <a:lnTo>
                    <a:pt x="434454" y="38709"/>
                  </a:lnTo>
                  <a:lnTo>
                    <a:pt x="437515" y="34315"/>
                  </a:lnTo>
                  <a:lnTo>
                    <a:pt x="441934" y="27965"/>
                  </a:lnTo>
                  <a:lnTo>
                    <a:pt x="441934" y="8394"/>
                  </a:lnTo>
                  <a:lnTo>
                    <a:pt x="441934" y="5537"/>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2" name="Google Shape;1022;p31"/>
            <p:cNvSpPr/>
            <p:nvPr/>
          </p:nvSpPr>
          <p:spPr>
            <a:xfrm>
              <a:off x="6102096" y="3678945"/>
              <a:ext cx="441959" cy="98425"/>
            </a:xfrm>
            <a:custGeom>
              <a:rect b="b" l="l" r="r" t="t"/>
              <a:pathLst>
                <a:path extrusionOk="0" h="98425" w="441959">
                  <a:moveTo>
                    <a:pt x="312814" y="0"/>
                  </a:moveTo>
                  <a:lnTo>
                    <a:pt x="132733" y="0"/>
                  </a:lnTo>
                  <a:lnTo>
                    <a:pt x="91052" y="4902"/>
                  </a:lnTo>
                  <a:lnTo>
                    <a:pt x="42893" y="15957"/>
                  </a:lnTo>
                  <a:lnTo>
                    <a:pt x="11329" y="30124"/>
                  </a:lnTo>
                  <a:lnTo>
                    <a:pt x="0" y="46647"/>
                  </a:lnTo>
                  <a:lnTo>
                    <a:pt x="11329" y="62938"/>
                  </a:lnTo>
                  <a:lnTo>
                    <a:pt x="42893" y="77076"/>
                  </a:lnTo>
                  <a:lnTo>
                    <a:pt x="91052" y="88218"/>
                  </a:lnTo>
                  <a:lnTo>
                    <a:pt x="152167" y="95522"/>
                  </a:lnTo>
                  <a:lnTo>
                    <a:pt x="222600" y="98144"/>
                  </a:lnTo>
                  <a:lnTo>
                    <a:pt x="293324" y="95522"/>
                  </a:lnTo>
                  <a:lnTo>
                    <a:pt x="354616" y="88218"/>
                  </a:lnTo>
                  <a:lnTo>
                    <a:pt x="402865" y="77076"/>
                  </a:lnTo>
                  <a:lnTo>
                    <a:pt x="434463" y="62938"/>
                  </a:lnTo>
                  <a:lnTo>
                    <a:pt x="441943" y="52187"/>
                  </a:lnTo>
                  <a:lnTo>
                    <a:pt x="441943" y="41029"/>
                  </a:lnTo>
                  <a:lnTo>
                    <a:pt x="434463" y="30124"/>
                  </a:lnTo>
                  <a:lnTo>
                    <a:pt x="402865" y="15957"/>
                  </a:lnTo>
                  <a:lnTo>
                    <a:pt x="354616" y="4902"/>
                  </a:lnTo>
                  <a:lnTo>
                    <a:pt x="312814" y="0"/>
                  </a:lnTo>
                  <a:close/>
                </a:path>
              </a:pathLst>
            </a:custGeom>
            <a:solidFill>
              <a:srgbClr val="E03C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3" name="Google Shape;1023;p31"/>
            <p:cNvSpPr/>
            <p:nvPr/>
          </p:nvSpPr>
          <p:spPr>
            <a:xfrm>
              <a:off x="6103302" y="3765587"/>
              <a:ext cx="441325" cy="366395"/>
            </a:xfrm>
            <a:custGeom>
              <a:rect b="b" l="l" r="r" t="t"/>
              <a:pathLst>
                <a:path extrusionOk="0" h="366395" w="441325">
                  <a:moveTo>
                    <a:pt x="440728" y="10617"/>
                  </a:moveTo>
                  <a:lnTo>
                    <a:pt x="365036" y="314807"/>
                  </a:lnTo>
                  <a:lnTo>
                    <a:pt x="360553" y="320078"/>
                  </a:lnTo>
                  <a:lnTo>
                    <a:pt x="358368" y="322643"/>
                  </a:lnTo>
                  <a:lnTo>
                    <a:pt x="355168" y="323761"/>
                  </a:lnTo>
                  <a:lnTo>
                    <a:pt x="334657" y="330987"/>
                  </a:lnTo>
                  <a:lnTo>
                    <a:pt x="326618" y="333806"/>
                  </a:lnTo>
                  <a:lnTo>
                    <a:pt x="322795" y="334416"/>
                  </a:lnTo>
                  <a:lnTo>
                    <a:pt x="293776" y="339064"/>
                  </a:lnTo>
                  <a:lnTo>
                    <a:pt x="279400" y="341350"/>
                  </a:lnTo>
                  <a:lnTo>
                    <a:pt x="276821" y="341464"/>
                  </a:lnTo>
                  <a:lnTo>
                    <a:pt x="221386" y="344106"/>
                  </a:lnTo>
                  <a:lnTo>
                    <a:pt x="163626" y="341350"/>
                  </a:lnTo>
                  <a:lnTo>
                    <a:pt x="116382" y="333806"/>
                  </a:lnTo>
                  <a:lnTo>
                    <a:pt x="72783" y="308978"/>
                  </a:lnTo>
                  <a:lnTo>
                    <a:pt x="0" y="0"/>
                  </a:lnTo>
                  <a:lnTo>
                    <a:pt x="0" y="22415"/>
                  </a:lnTo>
                  <a:lnTo>
                    <a:pt x="72783" y="331393"/>
                  </a:lnTo>
                  <a:lnTo>
                    <a:pt x="116382" y="355930"/>
                  </a:lnTo>
                  <a:lnTo>
                    <a:pt x="163626" y="363258"/>
                  </a:lnTo>
                  <a:lnTo>
                    <a:pt x="221386" y="365925"/>
                  </a:lnTo>
                  <a:lnTo>
                    <a:pt x="274688" y="363677"/>
                  </a:lnTo>
                  <a:lnTo>
                    <a:pt x="276885" y="363385"/>
                  </a:lnTo>
                  <a:lnTo>
                    <a:pt x="279400" y="363258"/>
                  </a:lnTo>
                  <a:lnTo>
                    <a:pt x="292735" y="361200"/>
                  </a:lnTo>
                  <a:lnTo>
                    <a:pt x="313093" y="358381"/>
                  </a:lnTo>
                  <a:lnTo>
                    <a:pt x="320535" y="357200"/>
                  </a:lnTo>
                  <a:lnTo>
                    <a:pt x="323075" y="356489"/>
                  </a:lnTo>
                  <a:lnTo>
                    <a:pt x="326618" y="355930"/>
                  </a:lnTo>
                  <a:lnTo>
                    <a:pt x="333908" y="353415"/>
                  </a:lnTo>
                  <a:lnTo>
                    <a:pt x="337667" y="352348"/>
                  </a:lnTo>
                  <a:lnTo>
                    <a:pt x="354939" y="346265"/>
                  </a:lnTo>
                  <a:lnTo>
                    <a:pt x="355269" y="346049"/>
                  </a:lnTo>
                  <a:lnTo>
                    <a:pt x="358368" y="344970"/>
                  </a:lnTo>
                  <a:lnTo>
                    <a:pt x="360502" y="342480"/>
                  </a:lnTo>
                  <a:lnTo>
                    <a:pt x="360641" y="342379"/>
                  </a:lnTo>
                  <a:lnTo>
                    <a:pt x="368769" y="332816"/>
                  </a:lnTo>
                  <a:lnTo>
                    <a:pt x="369341" y="332155"/>
                  </a:lnTo>
                  <a:lnTo>
                    <a:pt x="369989" y="331393"/>
                  </a:lnTo>
                  <a:lnTo>
                    <a:pt x="440728" y="33540"/>
                  </a:lnTo>
                  <a:lnTo>
                    <a:pt x="440728" y="10617"/>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4" name="Google Shape;1024;p31"/>
            <p:cNvSpPr/>
            <p:nvPr/>
          </p:nvSpPr>
          <p:spPr>
            <a:xfrm>
              <a:off x="6103309" y="3765583"/>
              <a:ext cx="441325" cy="344170"/>
            </a:xfrm>
            <a:custGeom>
              <a:rect b="b" l="l" r="r" t="t"/>
              <a:pathLst>
                <a:path extrusionOk="0" h="344170" w="441325">
                  <a:moveTo>
                    <a:pt x="0" y="0"/>
                  </a:moveTo>
                  <a:lnTo>
                    <a:pt x="72783" y="308971"/>
                  </a:lnTo>
                  <a:lnTo>
                    <a:pt x="116377" y="333809"/>
                  </a:lnTo>
                  <a:lnTo>
                    <a:pt x="163621" y="341345"/>
                  </a:lnTo>
                  <a:lnTo>
                    <a:pt x="221387" y="344109"/>
                  </a:lnTo>
                  <a:lnTo>
                    <a:pt x="279404" y="341345"/>
                  </a:lnTo>
                  <a:lnTo>
                    <a:pt x="326618" y="333809"/>
                  </a:lnTo>
                  <a:lnTo>
                    <a:pt x="358367" y="322640"/>
                  </a:lnTo>
                  <a:lnTo>
                    <a:pt x="369986" y="308971"/>
                  </a:lnTo>
                  <a:lnTo>
                    <a:pt x="432437" y="46042"/>
                  </a:lnTo>
                  <a:lnTo>
                    <a:pt x="221387" y="46042"/>
                  </a:lnTo>
                  <a:lnTo>
                    <a:pt x="155448" y="43754"/>
                  </a:lnTo>
                  <a:lnTo>
                    <a:pt x="97254" y="37337"/>
                  </a:lnTo>
                  <a:lnTo>
                    <a:pt x="49891" y="27459"/>
                  </a:lnTo>
                  <a:lnTo>
                    <a:pt x="16444" y="14790"/>
                  </a:lnTo>
                  <a:lnTo>
                    <a:pt x="0" y="0"/>
                  </a:lnTo>
                  <a:close/>
                </a:path>
                <a:path extrusionOk="0" h="344170" w="441325">
                  <a:moveTo>
                    <a:pt x="440730" y="2342"/>
                  </a:moveTo>
                  <a:lnTo>
                    <a:pt x="393182" y="27459"/>
                  </a:lnTo>
                  <a:lnTo>
                    <a:pt x="345814" y="37337"/>
                  </a:lnTo>
                  <a:lnTo>
                    <a:pt x="287559" y="43754"/>
                  </a:lnTo>
                  <a:lnTo>
                    <a:pt x="221387" y="46042"/>
                  </a:lnTo>
                  <a:lnTo>
                    <a:pt x="432437" y="46042"/>
                  </a:lnTo>
                  <a:lnTo>
                    <a:pt x="440730" y="11123"/>
                  </a:lnTo>
                  <a:lnTo>
                    <a:pt x="440730" y="2342"/>
                  </a:lnTo>
                  <a:close/>
                </a:path>
              </a:pathLst>
            </a:custGeom>
            <a:solidFill>
              <a:srgbClr val="E03C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5" name="Google Shape;1025;p31"/>
            <p:cNvSpPr/>
            <p:nvPr/>
          </p:nvSpPr>
          <p:spPr>
            <a:xfrm>
              <a:off x="6274354" y="3844943"/>
              <a:ext cx="93345" cy="92710"/>
            </a:xfrm>
            <a:custGeom>
              <a:rect b="b" l="l" r="r" t="t"/>
              <a:pathLst>
                <a:path extrusionOk="0" h="92710" w="93345">
                  <a:moveTo>
                    <a:pt x="92795" y="0"/>
                  </a:moveTo>
                  <a:lnTo>
                    <a:pt x="0" y="0"/>
                  </a:lnTo>
                  <a:lnTo>
                    <a:pt x="0" y="92084"/>
                  </a:lnTo>
                  <a:lnTo>
                    <a:pt x="92795" y="92084"/>
                  </a:lnTo>
                  <a:lnTo>
                    <a:pt x="92795" y="0"/>
                  </a:lnTo>
                  <a:close/>
                </a:path>
              </a:pathLst>
            </a:custGeom>
            <a:solidFill>
              <a:srgbClr val="FDFDF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6" name="Google Shape;1026;p31"/>
            <p:cNvSpPr/>
            <p:nvPr/>
          </p:nvSpPr>
          <p:spPr>
            <a:xfrm>
              <a:off x="6200354" y="3969749"/>
              <a:ext cx="91583" cy="90266"/>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7" name="Google Shape;1027;p31"/>
            <p:cNvSpPr/>
            <p:nvPr/>
          </p:nvSpPr>
          <p:spPr>
            <a:xfrm>
              <a:off x="6347135" y="3973380"/>
              <a:ext cx="92075" cy="85090"/>
            </a:xfrm>
            <a:custGeom>
              <a:rect b="b" l="l" r="r" t="t"/>
              <a:pathLst>
                <a:path extrusionOk="0" h="85089" w="92075">
                  <a:moveTo>
                    <a:pt x="46098" y="0"/>
                  </a:moveTo>
                  <a:lnTo>
                    <a:pt x="0" y="84817"/>
                  </a:lnTo>
                  <a:lnTo>
                    <a:pt x="91583" y="84817"/>
                  </a:lnTo>
                  <a:lnTo>
                    <a:pt x="46098" y="0"/>
                  </a:lnTo>
                  <a:close/>
                </a:path>
              </a:pathLst>
            </a:custGeom>
            <a:solidFill>
              <a:srgbClr val="FDFDF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28" name="Google Shape;1028;p31"/>
          <p:cNvSpPr txBox="1"/>
          <p:nvPr/>
        </p:nvSpPr>
        <p:spPr>
          <a:xfrm>
            <a:off x="4617720" y="2543328"/>
            <a:ext cx="642620" cy="617855"/>
          </a:xfrm>
          <a:prstGeom prst="rect">
            <a:avLst/>
          </a:prstGeom>
          <a:solidFill>
            <a:srgbClr val="E05243"/>
          </a:solidFill>
          <a:ln>
            <a:noFill/>
          </a:ln>
        </p:spPr>
        <p:txBody>
          <a:bodyPr anchorCtr="0" anchor="t" bIns="0" lIns="0" spcFirstLastPara="1" rIns="0" wrap="square" tIns="106675">
            <a:spAutoFit/>
          </a:bodyPr>
          <a:lstStyle/>
          <a:p>
            <a:pPr indent="0" lvl="0" marL="38100" marR="0" rtl="0" algn="l">
              <a:lnSpc>
                <a:spcPct val="100000"/>
              </a:lnSpc>
              <a:spcBef>
                <a:spcPts val="0"/>
              </a:spcBef>
              <a:spcAft>
                <a:spcPts val="0"/>
              </a:spcAft>
              <a:buNone/>
            </a:pPr>
            <a:r>
              <a:rPr lang="en-US" sz="1000">
                <a:solidFill>
                  <a:srgbClr val="464646"/>
                </a:solidFill>
                <a:latin typeface="Arial"/>
                <a:ea typeface="Arial"/>
                <a:cs typeface="Arial"/>
                <a:sym typeface="Arial"/>
              </a:rPr>
              <a:t>EBS EBS</a:t>
            </a:r>
            <a:endParaRPr sz="1000">
              <a:solidFill>
                <a:schemeClr val="dk1"/>
              </a:solidFill>
              <a:latin typeface="Arial"/>
              <a:ea typeface="Arial"/>
              <a:cs typeface="Arial"/>
              <a:sym typeface="Arial"/>
            </a:endParaRPr>
          </a:p>
          <a:p>
            <a:pPr indent="0" lvl="0" marL="0" marR="0" rtl="0" algn="l">
              <a:lnSpc>
                <a:spcPct val="100000"/>
              </a:lnSpc>
              <a:spcBef>
                <a:spcPts val="15"/>
              </a:spcBef>
              <a:spcAft>
                <a:spcPts val="0"/>
              </a:spcAft>
              <a:buNone/>
            </a:pPr>
            <a:r>
              <a:t/>
            </a:r>
            <a:endParaRPr sz="1100">
              <a:solidFill>
                <a:schemeClr val="dk1"/>
              </a:solidFill>
              <a:latin typeface="Arial"/>
              <a:ea typeface="Arial"/>
              <a:cs typeface="Arial"/>
              <a:sym typeface="Arial"/>
            </a:endParaRPr>
          </a:p>
          <a:p>
            <a:pPr indent="0" lvl="0" marL="29844" marR="0" rtl="0" algn="l">
              <a:lnSpc>
                <a:spcPct val="100000"/>
              </a:lnSpc>
              <a:spcBef>
                <a:spcPts val="0"/>
              </a:spcBef>
              <a:spcAft>
                <a:spcPts val="0"/>
              </a:spcAft>
              <a:buNone/>
            </a:pPr>
            <a:r>
              <a:rPr b="1" lang="en-US" sz="1200">
                <a:solidFill>
                  <a:srgbClr val="464646"/>
                </a:solidFill>
                <a:latin typeface="Arial"/>
                <a:ea typeface="Arial"/>
                <a:cs typeface="Arial"/>
                <a:sym typeface="Arial"/>
              </a:rPr>
              <a:t>AZ</a:t>
            </a:r>
            <a:endParaRPr sz="1200">
              <a:solidFill>
                <a:schemeClr val="dk1"/>
              </a:solidFill>
              <a:latin typeface="Arial"/>
              <a:ea typeface="Arial"/>
              <a:cs typeface="Arial"/>
              <a:sym typeface="Arial"/>
            </a:endParaRPr>
          </a:p>
        </p:txBody>
      </p:sp>
      <p:sp>
        <p:nvSpPr>
          <p:cNvPr id="1029" name="Google Shape;1029;p31"/>
          <p:cNvSpPr txBox="1"/>
          <p:nvPr/>
        </p:nvSpPr>
        <p:spPr>
          <a:xfrm>
            <a:off x="6138671" y="2543328"/>
            <a:ext cx="297180" cy="348615"/>
          </a:xfrm>
          <a:prstGeom prst="rect">
            <a:avLst/>
          </a:prstGeom>
          <a:solidFill>
            <a:srgbClr val="E05243"/>
          </a:solidFill>
          <a:ln>
            <a:noFill/>
          </a:ln>
        </p:spPr>
        <p:txBody>
          <a:bodyPr anchorCtr="0" anchor="t" bIns="0" lIns="0" spcFirstLastPara="1" rIns="0" wrap="square" tIns="109200">
            <a:spAutoFit/>
          </a:bodyPr>
          <a:lstStyle/>
          <a:p>
            <a:pPr indent="0" lvl="0" marL="12065" marR="0" rtl="0" algn="l">
              <a:lnSpc>
                <a:spcPct val="100000"/>
              </a:lnSpc>
              <a:spcBef>
                <a:spcPts val="0"/>
              </a:spcBef>
              <a:spcAft>
                <a:spcPts val="0"/>
              </a:spcAft>
              <a:buNone/>
            </a:pPr>
            <a:r>
              <a:rPr lang="en-US" sz="1000">
                <a:solidFill>
                  <a:srgbClr val="464646"/>
                </a:solidFill>
                <a:latin typeface="Arial"/>
                <a:ea typeface="Arial"/>
                <a:cs typeface="Arial"/>
                <a:sym typeface="Arial"/>
              </a:rPr>
              <a:t>EBS</a:t>
            </a:r>
            <a:endParaRPr sz="1000">
              <a:solidFill>
                <a:schemeClr val="dk1"/>
              </a:solidFill>
              <a:latin typeface="Arial"/>
              <a:ea typeface="Arial"/>
              <a:cs typeface="Arial"/>
              <a:sym typeface="Arial"/>
            </a:endParaRPr>
          </a:p>
        </p:txBody>
      </p:sp>
      <p:sp>
        <p:nvSpPr>
          <p:cNvPr id="1030" name="Google Shape;1030;p31"/>
          <p:cNvSpPr/>
          <p:nvPr/>
        </p:nvSpPr>
        <p:spPr>
          <a:xfrm>
            <a:off x="5843778" y="1267205"/>
            <a:ext cx="1477010" cy="1979930"/>
          </a:xfrm>
          <a:custGeom>
            <a:rect b="b" l="l" r="r" t="t"/>
            <a:pathLst>
              <a:path extrusionOk="0" h="1979930" w="1477009">
                <a:moveTo>
                  <a:pt x="0" y="145034"/>
                </a:moveTo>
                <a:lnTo>
                  <a:pt x="7390" y="99177"/>
                </a:lnTo>
                <a:lnTo>
                  <a:pt x="27972" y="59362"/>
                </a:lnTo>
                <a:lnTo>
                  <a:pt x="59362" y="27972"/>
                </a:lnTo>
                <a:lnTo>
                  <a:pt x="99177" y="7390"/>
                </a:lnTo>
                <a:lnTo>
                  <a:pt x="145034" y="0"/>
                </a:lnTo>
                <a:lnTo>
                  <a:pt x="1331722" y="0"/>
                </a:lnTo>
                <a:lnTo>
                  <a:pt x="1377578" y="7390"/>
                </a:lnTo>
                <a:lnTo>
                  <a:pt x="1417393" y="27972"/>
                </a:lnTo>
                <a:lnTo>
                  <a:pt x="1448783" y="59362"/>
                </a:lnTo>
                <a:lnTo>
                  <a:pt x="1469365" y="99177"/>
                </a:lnTo>
                <a:lnTo>
                  <a:pt x="1476755" y="145034"/>
                </a:lnTo>
                <a:lnTo>
                  <a:pt x="1476755" y="1834642"/>
                </a:lnTo>
                <a:lnTo>
                  <a:pt x="1469365" y="1880498"/>
                </a:lnTo>
                <a:lnTo>
                  <a:pt x="1448783" y="1920313"/>
                </a:lnTo>
                <a:lnTo>
                  <a:pt x="1417393" y="1951703"/>
                </a:lnTo>
                <a:lnTo>
                  <a:pt x="1377578" y="1972285"/>
                </a:lnTo>
                <a:lnTo>
                  <a:pt x="1331722" y="1979676"/>
                </a:lnTo>
                <a:lnTo>
                  <a:pt x="145034" y="1979676"/>
                </a:lnTo>
                <a:lnTo>
                  <a:pt x="99177" y="1972285"/>
                </a:lnTo>
                <a:lnTo>
                  <a:pt x="59362" y="1951703"/>
                </a:lnTo>
                <a:lnTo>
                  <a:pt x="27972" y="1920313"/>
                </a:lnTo>
                <a:lnTo>
                  <a:pt x="7390" y="1880498"/>
                </a:lnTo>
                <a:lnTo>
                  <a:pt x="0" y="1834642"/>
                </a:lnTo>
                <a:lnTo>
                  <a:pt x="0" y="145034"/>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1" name="Google Shape;1031;p31"/>
          <p:cNvSpPr txBox="1"/>
          <p:nvPr/>
        </p:nvSpPr>
        <p:spPr>
          <a:xfrm>
            <a:off x="6466332" y="2543328"/>
            <a:ext cx="606425" cy="624205"/>
          </a:xfrm>
          <a:prstGeom prst="rect">
            <a:avLst/>
          </a:prstGeom>
          <a:solidFill>
            <a:srgbClr val="E05243"/>
          </a:solidFill>
          <a:ln>
            <a:noFill/>
          </a:ln>
        </p:spPr>
        <p:txBody>
          <a:bodyPr anchorCtr="0" anchor="t" bIns="0" lIns="0" spcFirstLastPara="1" rIns="0" wrap="square" tIns="101600">
            <a:spAutoFit/>
          </a:bodyPr>
          <a:lstStyle/>
          <a:p>
            <a:pPr indent="0" lvl="0" marL="26669" marR="0" rtl="0" algn="l">
              <a:lnSpc>
                <a:spcPct val="100000"/>
              </a:lnSpc>
              <a:spcBef>
                <a:spcPts val="0"/>
              </a:spcBef>
              <a:spcAft>
                <a:spcPts val="0"/>
              </a:spcAft>
              <a:buNone/>
            </a:pPr>
            <a:r>
              <a:rPr lang="en-US" sz="1000">
                <a:solidFill>
                  <a:srgbClr val="464646"/>
                </a:solidFill>
                <a:latin typeface="Arial"/>
                <a:ea typeface="Arial"/>
                <a:cs typeface="Arial"/>
                <a:sym typeface="Arial"/>
              </a:rPr>
              <a:t>EBS EBS</a:t>
            </a:r>
            <a:endParaRPr sz="1000">
              <a:solidFill>
                <a:schemeClr val="dk1"/>
              </a:solidFill>
              <a:latin typeface="Arial"/>
              <a:ea typeface="Arial"/>
              <a:cs typeface="Arial"/>
              <a:sym typeface="Arial"/>
            </a:endParaRPr>
          </a:p>
          <a:p>
            <a:pPr indent="0" lvl="0" marL="0" marR="0" rtl="0" algn="l">
              <a:lnSpc>
                <a:spcPct val="100000"/>
              </a:lnSpc>
              <a:spcBef>
                <a:spcPts val="50"/>
              </a:spcBef>
              <a:spcAft>
                <a:spcPts val="0"/>
              </a:spcAft>
              <a:buNone/>
            </a:pPr>
            <a:r>
              <a:t/>
            </a:r>
            <a:endParaRPr sz="1150">
              <a:solidFill>
                <a:schemeClr val="dk1"/>
              </a:solidFill>
              <a:latin typeface="Arial"/>
              <a:ea typeface="Arial"/>
              <a:cs typeface="Arial"/>
              <a:sym typeface="Arial"/>
            </a:endParaRPr>
          </a:p>
          <a:p>
            <a:pPr indent="0" lvl="0" marL="15875" marR="0" rtl="0" algn="l">
              <a:lnSpc>
                <a:spcPct val="100000"/>
              </a:lnSpc>
              <a:spcBef>
                <a:spcPts val="0"/>
              </a:spcBef>
              <a:spcAft>
                <a:spcPts val="0"/>
              </a:spcAft>
              <a:buNone/>
            </a:pPr>
            <a:r>
              <a:rPr b="1" lang="en-US" sz="1200">
                <a:solidFill>
                  <a:srgbClr val="464646"/>
                </a:solidFill>
                <a:latin typeface="Arial"/>
                <a:ea typeface="Arial"/>
                <a:cs typeface="Arial"/>
                <a:sym typeface="Arial"/>
              </a:rPr>
              <a:t>AZ</a:t>
            </a:r>
            <a:endParaRPr sz="1200">
              <a:solidFill>
                <a:schemeClr val="dk1"/>
              </a:solidFill>
              <a:latin typeface="Arial"/>
              <a:ea typeface="Arial"/>
              <a:cs typeface="Arial"/>
              <a:sym typeface="Arial"/>
            </a:endParaRPr>
          </a:p>
        </p:txBody>
      </p:sp>
      <p:grpSp>
        <p:nvGrpSpPr>
          <p:cNvPr id="1032" name="Google Shape;1032;p31"/>
          <p:cNvGrpSpPr/>
          <p:nvPr/>
        </p:nvGrpSpPr>
        <p:grpSpPr>
          <a:xfrm>
            <a:off x="2901695" y="731519"/>
            <a:ext cx="4535424" cy="2659507"/>
            <a:chOff x="2901695" y="731519"/>
            <a:chExt cx="4535424" cy="2659507"/>
          </a:xfrm>
        </p:grpSpPr>
        <p:sp>
          <p:nvSpPr>
            <p:cNvPr id="1033" name="Google Shape;1033;p31"/>
            <p:cNvSpPr/>
            <p:nvPr/>
          </p:nvSpPr>
          <p:spPr>
            <a:xfrm>
              <a:off x="3909059" y="995171"/>
              <a:ext cx="3528060" cy="2395855"/>
            </a:xfrm>
            <a:custGeom>
              <a:rect b="b" l="l" r="r" t="t"/>
              <a:pathLst>
                <a:path extrusionOk="0" h="2395854" w="3528059">
                  <a:moveTo>
                    <a:pt x="0" y="235203"/>
                  </a:moveTo>
                  <a:lnTo>
                    <a:pt x="4777" y="187796"/>
                  </a:lnTo>
                  <a:lnTo>
                    <a:pt x="18480" y="143642"/>
                  </a:lnTo>
                  <a:lnTo>
                    <a:pt x="40163" y="103689"/>
                  </a:lnTo>
                  <a:lnTo>
                    <a:pt x="68881" y="68881"/>
                  </a:lnTo>
                  <a:lnTo>
                    <a:pt x="103689" y="40163"/>
                  </a:lnTo>
                  <a:lnTo>
                    <a:pt x="143642" y="18480"/>
                  </a:lnTo>
                  <a:lnTo>
                    <a:pt x="187796" y="4777"/>
                  </a:lnTo>
                  <a:lnTo>
                    <a:pt x="235203" y="0"/>
                  </a:lnTo>
                  <a:lnTo>
                    <a:pt x="3292856" y="0"/>
                  </a:lnTo>
                  <a:lnTo>
                    <a:pt x="3340263" y="4777"/>
                  </a:lnTo>
                  <a:lnTo>
                    <a:pt x="3384417" y="18480"/>
                  </a:lnTo>
                  <a:lnTo>
                    <a:pt x="3424370" y="40163"/>
                  </a:lnTo>
                  <a:lnTo>
                    <a:pt x="3459178" y="68881"/>
                  </a:lnTo>
                  <a:lnTo>
                    <a:pt x="3487896" y="103689"/>
                  </a:lnTo>
                  <a:lnTo>
                    <a:pt x="3509579" y="143642"/>
                  </a:lnTo>
                  <a:lnTo>
                    <a:pt x="3523282" y="187796"/>
                  </a:lnTo>
                  <a:lnTo>
                    <a:pt x="3528060" y="235203"/>
                  </a:lnTo>
                  <a:lnTo>
                    <a:pt x="3528060" y="2160523"/>
                  </a:lnTo>
                  <a:lnTo>
                    <a:pt x="3523282" y="2207931"/>
                  </a:lnTo>
                  <a:lnTo>
                    <a:pt x="3509579" y="2252085"/>
                  </a:lnTo>
                  <a:lnTo>
                    <a:pt x="3487896" y="2292038"/>
                  </a:lnTo>
                  <a:lnTo>
                    <a:pt x="3459178" y="2326846"/>
                  </a:lnTo>
                  <a:lnTo>
                    <a:pt x="3424370" y="2355564"/>
                  </a:lnTo>
                  <a:lnTo>
                    <a:pt x="3384417" y="2377247"/>
                  </a:lnTo>
                  <a:lnTo>
                    <a:pt x="3340263" y="2390950"/>
                  </a:lnTo>
                  <a:lnTo>
                    <a:pt x="3292856" y="2395728"/>
                  </a:lnTo>
                  <a:lnTo>
                    <a:pt x="235203" y="2395728"/>
                  </a:lnTo>
                  <a:lnTo>
                    <a:pt x="187796" y="2390950"/>
                  </a:lnTo>
                  <a:lnTo>
                    <a:pt x="143642" y="2377247"/>
                  </a:lnTo>
                  <a:lnTo>
                    <a:pt x="103689" y="2355564"/>
                  </a:lnTo>
                  <a:lnTo>
                    <a:pt x="68881" y="2326846"/>
                  </a:lnTo>
                  <a:lnTo>
                    <a:pt x="40163" y="2292038"/>
                  </a:lnTo>
                  <a:lnTo>
                    <a:pt x="18480" y="2252085"/>
                  </a:lnTo>
                  <a:lnTo>
                    <a:pt x="4777" y="2207931"/>
                  </a:lnTo>
                  <a:lnTo>
                    <a:pt x="0" y="2160523"/>
                  </a:lnTo>
                  <a:lnTo>
                    <a:pt x="0" y="235203"/>
                  </a:lnTo>
                  <a:close/>
                </a:path>
              </a:pathLst>
            </a:custGeom>
            <a:noFill/>
            <a:ln cap="flat" cmpd="sng" w="9525">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4" name="Google Shape;1034;p31"/>
            <p:cNvSpPr/>
            <p:nvPr/>
          </p:nvSpPr>
          <p:spPr>
            <a:xfrm>
              <a:off x="4021835" y="731519"/>
              <a:ext cx="598932" cy="391667"/>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5" name="Google Shape;1035;p31"/>
            <p:cNvSpPr/>
            <p:nvPr/>
          </p:nvSpPr>
          <p:spPr>
            <a:xfrm>
              <a:off x="2901695" y="1511807"/>
              <a:ext cx="914400" cy="486409"/>
            </a:xfrm>
            <a:custGeom>
              <a:rect b="b" l="l" r="r" t="t"/>
              <a:pathLst>
                <a:path extrusionOk="0" h="486410" w="914400">
                  <a:moveTo>
                    <a:pt x="671321" y="0"/>
                  </a:moveTo>
                  <a:lnTo>
                    <a:pt x="671321" y="121538"/>
                  </a:lnTo>
                  <a:lnTo>
                    <a:pt x="0" y="121538"/>
                  </a:lnTo>
                  <a:lnTo>
                    <a:pt x="0" y="364616"/>
                  </a:lnTo>
                  <a:lnTo>
                    <a:pt x="671321" y="364616"/>
                  </a:lnTo>
                  <a:lnTo>
                    <a:pt x="671321" y="486155"/>
                  </a:lnTo>
                  <a:lnTo>
                    <a:pt x="914400" y="243077"/>
                  </a:lnTo>
                  <a:lnTo>
                    <a:pt x="671321" y="0"/>
                  </a:lnTo>
                  <a:close/>
                </a:path>
              </a:pathLst>
            </a:custGeom>
            <a:solidFill>
              <a:srgbClr val="4140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6" name="Google Shape;1036;p31"/>
            <p:cNvSpPr/>
            <p:nvPr/>
          </p:nvSpPr>
          <p:spPr>
            <a:xfrm>
              <a:off x="4489703" y="1435607"/>
              <a:ext cx="545591" cy="574547"/>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7" name="Google Shape;1037;p31"/>
            <p:cNvSpPr/>
            <p:nvPr/>
          </p:nvSpPr>
          <p:spPr>
            <a:xfrm>
              <a:off x="6307836" y="1435607"/>
              <a:ext cx="545591" cy="574547"/>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38" name="Google Shape;1038;p31"/>
          <p:cNvSpPr txBox="1"/>
          <p:nvPr/>
        </p:nvSpPr>
        <p:spPr>
          <a:xfrm>
            <a:off x="4406010" y="2032254"/>
            <a:ext cx="68072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464646"/>
                </a:solidFill>
                <a:latin typeface="Arial"/>
                <a:ea typeface="Arial"/>
                <a:cs typeface="Arial"/>
                <a:sym typeface="Arial"/>
              </a:rPr>
              <a:t>Instances</a:t>
            </a:r>
            <a:endParaRPr sz="1200">
              <a:solidFill>
                <a:schemeClr val="dk1"/>
              </a:solidFill>
              <a:latin typeface="Arial"/>
              <a:ea typeface="Arial"/>
              <a:cs typeface="Arial"/>
              <a:sym typeface="Arial"/>
            </a:endParaRPr>
          </a:p>
        </p:txBody>
      </p:sp>
      <p:sp>
        <p:nvSpPr>
          <p:cNvPr id="1039" name="Google Shape;1039;p31"/>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040" name="Google Shape;1040;p31"/>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1041" name="Google Shape;1041;p31"/>
          <p:cNvSpPr txBox="1"/>
          <p:nvPr/>
        </p:nvSpPr>
        <p:spPr>
          <a:xfrm>
            <a:off x="6240526" y="2032254"/>
            <a:ext cx="68072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464646"/>
                </a:solidFill>
                <a:latin typeface="Arial"/>
                <a:ea typeface="Arial"/>
                <a:cs typeface="Arial"/>
                <a:sym typeface="Arial"/>
              </a:rPr>
              <a:t>Instances</a:t>
            </a:r>
            <a:endParaRPr sz="1200">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32"/>
          <p:cNvSpPr txBox="1"/>
          <p:nvPr>
            <p:ph type="title"/>
          </p:nvPr>
        </p:nvSpPr>
        <p:spPr>
          <a:xfrm>
            <a:off x="415544" y="139065"/>
            <a:ext cx="30873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Instance Lifecycle</a:t>
            </a:r>
            <a:endParaRPr/>
          </a:p>
        </p:txBody>
      </p:sp>
      <p:sp>
        <p:nvSpPr>
          <p:cNvPr id="1047" name="Google Shape;1047;p32"/>
          <p:cNvSpPr txBox="1"/>
          <p:nvPr/>
        </p:nvSpPr>
        <p:spPr>
          <a:xfrm>
            <a:off x="693216" y="1532636"/>
            <a:ext cx="209550" cy="14795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US" sz="800">
                <a:solidFill>
                  <a:srgbClr val="464646"/>
                </a:solidFill>
                <a:latin typeface="Arial"/>
                <a:ea typeface="Arial"/>
                <a:cs typeface="Arial"/>
                <a:sym typeface="Arial"/>
              </a:rPr>
              <a:t>AMI</a:t>
            </a:r>
            <a:endParaRPr sz="800">
              <a:solidFill>
                <a:schemeClr val="dk1"/>
              </a:solidFill>
              <a:latin typeface="Arial"/>
              <a:ea typeface="Arial"/>
              <a:cs typeface="Arial"/>
              <a:sym typeface="Arial"/>
            </a:endParaRPr>
          </a:p>
        </p:txBody>
      </p:sp>
      <p:grpSp>
        <p:nvGrpSpPr>
          <p:cNvPr id="1048" name="Google Shape;1048;p32"/>
          <p:cNvGrpSpPr/>
          <p:nvPr/>
        </p:nvGrpSpPr>
        <p:grpSpPr>
          <a:xfrm>
            <a:off x="525780" y="897636"/>
            <a:ext cx="3035808" cy="585215"/>
            <a:chOff x="525780" y="897636"/>
            <a:chExt cx="3035808" cy="585215"/>
          </a:xfrm>
        </p:grpSpPr>
        <p:sp>
          <p:nvSpPr>
            <p:cNvPr id="1049" name="Google Shape;1049;p32"/>
            <p:cNvSpPr/>
            <p:nvPr/>
          </p:nvSpPr>
          <p:spPr>
            <a:xfrm>
              <a:off x="525780" y="897636"/>
              <a:ext cx="545592" cy="58521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0" name="Google Shape;1050;p32"/>
            <p:cNvSpPr/>
            <p:nvPr/>
          </p:nvSpPr>
          <p:spPr>
            <a:xfrm>
              <a:off x="1028700" y="1089660"/>
              <a:ext cx="1427988" cy="24231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1" name="Google Shape;1051;p32"/>
            <p:cNvSpPr/>
            <p:nvPr/>
          </p:nvSpPr>
          <p:spPr>
            <a:xfrm>
              <a:off x="1072134" y="1152144"/>
              <a:ext cx="1263650" cy="78105"/>
            </a:xfrm>
            <a:custGeom>
              <a:rect b="b" l="l" r="r" t="t"/>
              <a:pathLst>
                <a:path extrusionOk="0" h="78105" w="1263650">
                  <a:moveTo>
                    <a:pt x="1185545" y="0"/>
                  </a:moveTo>
                  <a:lnTo>
                    <a:pt x="1185545" y="77723"/>
                  </a:lnTo>
                  <a:lnTo>
                    <a:pt x="1237360" y="51815"/>
                  </a:lnTo>
                  <a:lnTo>
                    <a:pt x="1198498" y="51815"/>
                  </a:lnTo>
                  <a:lnTo>
                    <a:pt x="1198498" y="25907"/>
                  </a:lnTo>
                  <a:lnTo>
                    <a:pt x="1237361" y="25907"/>
                  </a:lnTo>
                  <a:lnTo>
                    <a:pt x="1185545" y="0"/>
                  </a:lnTo>
                  <a:close/>
                </a:path>
                <a:path extrusionOk="0" h="78105" w="1263650">
                  <a:moveTo>
                    <a:pt x="1185545" y="25907"/>
                  </a:moveTo>
                  <a:lnTo>
                    <a:pt x="0" y="25907"/>
                  </a:lnTo>
                  <a:lnTo>
                    <a:pt x="0" y="51815"/>
                  </a:lnTo>
                  <a:lnTo>
                    <a:pt x="1185545" y="51815"/>
                  </a:lnTo>
                  <a:lnTo>
                    <a:pt x="1185545" y="25907"/>
                  </a:lnTo>
                  <a:close/>
                </a:path>
                <a:path extrusionOk="0" h="78105" w="1263650">
                  <a:moveTo>
                    <a:pt x="1237361" y="25907"/>
                  </a:moveTo>
                  <a:lnTo>
                    <a:pt x="1198498" y="25907"/>
                  </a:lnTo>
                  <a:lnTo>
                    <a:pt x="1198498" y="51815"/>
                  </a:lnTo>
                  <a:lnTo>
                    <a:pt x="1237360" y="51815"/>
                  </a:lnTo>
                  <a:lnTo>
                    <a:pt x="1263268" y="38861"/>
                  </a:lnTo>
                  <a:lnTo>
                    <a:pt x="1237361" y="25907"/>
                  </a:lnTo>
                  <a:close/>
                </a:path>
              </a:pathLst>
            </a:custGeom>
            <a:solidFill>
              <a:srgbClr val="7B7B7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2" name="Google Shape;1052;p32"/>
            <p:cNvSpPr/>
            <p:nvPr/>
          </p:nvSpPr>
          <p:spPr>
            <a:xfrm>
              <a:off x="2287524" y="944880"/>
              <a:ext cx="1274064" cy="53644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3" name="Google Shape;1053;p32"/>
            <p:cNvSpPr/>
            <p:nvPr/>
          </p:nvSpPr>
          <p:spPr>
            <a:xfrm>
              <a:off x="2525268" y="1042415"/>
              <a:ext cx="797052" cy="37947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4" name="Google Shape;1054;p32"/>
            <p:cNvSpPr/>
            <p:nvPr/>
          </p:nvSpPr>
          <p:spPr>
            <a:xfrm>
              <a:off x="2334768" y="969264"/>
              <a:ext cx="1179830" cy="441959"/>
            </a:xfrm>
            <a:custGeom>
              <a:rect b="b" l="l" r="r" t="t"/>
              <a:pathLst>
                <a:path extrusionOk="0" h="441959" w="1179829">
                  <a:moveTo>
                    <a:pt x="1105916" y="0"/>
                  </a:moveTo>
                  <a:lnTo>
                    <a:pt x="73659" y="0"/>
                  </a:lnTo>
                  <a:lnTo>
                    <a:pt x="45005" y="5794"/>
                  </a:lnTo>
                  <a:lnTo>
                    <a:pt x="21590" y="21589"/>
                  </a:lnTo>
                  <a:lnTo>
                    <a:pt x="5794" y="45005"/>
                  </a:lnTo>
                  <a:lnTo>
                    <a:pt x="0" y="73660"/>
                  </a:lnTo>
                  <a:lnTo>
                    <a:pt x="0" y="368300"/>
                  </a:lnTo>
                  <a:lnTo>
                    <a:pt x="5794" y="396954"/>
                  </a:lnTo>
                  <a:lnTo>
                    <a:pt x="21589" y="420369"/>
                  </a:lnTo>
                  <a:lnTo>
                    <a:pt x="45005" y="436165"/>
                  </a:lnTo>
                  <a:lnTo>
                    <a:pt x="73659" y="441960"/>
                  </a:lnTo>
                  <a:lnTo>
                    <a:pt x="1105916" y="441960"/>
                  </a:lnTo>
                  <a:lnTo>
                    <a:pt x="1134570" y="436165"/>
                  </a:lnTo>
                  <a:lnTo>
                    <a:pt x="1157985" y="420370"/>
                  </a:lnTo>
                  <a:lnTo>
                    <a:pt x="1173781" y="396954"/>
                  </a:lnTo>
                  <a:lnTo>
                    <a:pt x="1179576" y="368300"/>
                  </a:lnTo>
                  <a:lnTo>
                    <a:pt x="1179576" y="73660"/>
                  </a:lnTo>
                  <a:lnTo>
                    <a:pt x="1173781" y="45005"/>
                  </a:lnTo>
                  <a:lnTo>
                    <a:pt x="1157986" y="21590"/>
                  </a:lnTo>
                  <a:lnTo>
                    <a:pt x="1134570" y="5794"/>
                  </a:lnTo>
                  <a:lnTo>
                    <a:pt x="1105916" y="0"/>
                  </a:lnTo>
                  <a:close/>
                </a:path>
              </a:pathLst>
            </a:custGeom>
            <a:solidFill>
              <a:srgbClr val="FBEB1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5" name="Google Shape;1055;p32"/>
            <p:cNvSpPr/>
            <p:nvPr/>
          </p:nvSpPr>
          <p:spPr>
            <a:xfrm>
              <a:off x="2334768" y="969264"/>
              <a:ext cx="1179830" cy="441959"/>
            </a:xfrm>
            <a:custGeom>
              <a:rect b="b" l="l" r="r" t="t"/>
              <a:pathLst>
                <a:path extrusionOk="0" h="441959" w="1179829">
                  <a:moveTo>
                    <a:pt x="0" y="73660"/>
                  </a:moveTo>
                  <a:lnTo>
                    <a:pt x="5794" y="45005"/>
                  </a:lnTo>
                  <a:lnTo>
                    <a:pt x="21590" y="21589"/>
                  </a:lnTo>
                  <a:lnTo>
                    <a:pt x="45005" y="5794"/>
                  </a:lnTo>
                  <a:lnTo>
                    <a:pt x="73659" y="0"/>
                  </a:lnTo>
                  <a:lnTo>
                    <a:pt x="1105916" y="0"/>
                  </a:lnTo>
                  <a:lnTo>
                    <a:pt x="1134570" y="5794"/>
                  </a:lnTo>
                  <a:lnTo>
                    <a:pt x="1157986" y="21590"/>
                  </a:lnTo>
                  <a:lnTo>
                    <a:pt x="1173781" y="45005"/>
                  </a:lnTo>
                  <a:lnTo>
                    <a:pt x="1179576" y="73660"/>
                  </a:lnTo>
                  <a:lnTo>
                    <a:pt x="1179576" y="368300"/>
                  </a:lnTo>
                  <a:lnTo>
                    <a:pt x="1173781" y="396954"/>
                  </a:lnTo>
                  <a:lnTo>
                    <a:pt x="1157985" y="420370"/>
                  </a:lnTo>
                  <a:lnTo>
                    <a:pt x="1134570" y="436165"/>
                  </a:lnTo>
                  <a:lnTo>
                    <a:pt x="1105916" y="441960"/>
                  </a:lnTo>
                  <a:lnTo>
                    <a:pt x="73659" y="441960"/>
                  </a:lnTo>
                  <a:lnTo>
                    <a:pt x="45005" y="436165"/>
                  </a:lnTo>
                  <a:lnTo>
                    <a:pt x="21589" y="420369"/>
                  </a:lnTo>
                  <a:lnTo>
                    <a:pt x="5794" y="396954"/>
                  </a:lnTo>
                  <a:lnTo>
                    <a:pt x="0" y="368300"/>
                  </a:lnTo>
                  <a:lnTo>
                    <a:pt x="0" y="73660"/>
                  </a:lnTo>
                  <a:close/>
                </a:path>
              </a:pathLst>
            </a:custGeom>
            <a:noFill/>
            <a:ln cap="flat" cmpd="sng" w="9525">
              <a:solidFill>
                <a:srgbClr val="22222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56" name="Google Shape;1056;p32"/>
          <p:cNvSpPr txBox="1"/>
          <p:nvPr/>
        </p:nvSpPr>
        <p:spPr>
          <a:xfrm>
            <a:off x="2639948" y="1089151"/>
            <a:ext cx="570230" cy="19367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US" sz="1100">
                <a:solidFill>
                  <a:srgbClr val="222222"/>
                </a:solidFill>
                <a:latin typeface="Arial"/>
                <a:ea typeface="Arial"/>
                <a:cs typeface="Arial"/>
                <a:sym typeface="Arial"/>
              </a:rPr>
              <a:t>pending</a:t>
            </a:r>
            <a:endParaRPr sz="1100">
              <a:solidFill>
                <a:schemeClr val="dk1"/>
              </a:solidFill>
              <a:latin typeface="Arial"/>
              <a:ea typeface="Arial"/>
              <a:cs typeface="Arial"/>
              <a:sym typeface="Arial"/>
            </a:endParaRPr>
          </a:p>
        </p:txBody>
      </p:sp>
      <p:sp>
        <p:nvSpPr>
          <p:cNvPr id="1057" name="Google Shape;1057;p32"/>
          <p:cNvSpPr txBox="1"/>
          <p:nvPr/>
        </p:nvSpPr>
        <p:spPr>
          <a:xfrm>
            <a:off x="1552447" y="1018794"/>
            <a:ext cx="387985" cy="14795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US" sz="800">
                <a:solidFill>
                  <a:srgbClr val="464646"/>
                </a:solidFill>
                <a:latin typeface="Arial"/>
                <a:ea typeface="Arial"/>
                <a:cs typeface="Arial"/>
                <a:sym typeface="Arial"/>
              </a:rPr>
              <a:t>Launch</a:t>
            </a:r>
            <a:endParaRPr sz="800">
              <a:solidFill>
                <a:schemeClr val="dk1"/>
              </a:solidFill>
              <a:latin typeface="Arial"/>
              <a:ea typeface="Arial"/>
              <a:cs typeface="Arial"/>
              <a:sym typeface="Arial"/>
            </a:endParaRPr>
          </a:p>
        </p:txBody>
      </p:sp>
      <p:grpSp>
        <p:nvGrpSpPr>
          <p:cNvPr id="1058" name="Google Shape;1058;p32"/>
          <p:cNvGrpSpPr/>
          <p:nvPr/>
        </p:nvGrpSpPr>
        <p:grpSpPr>
          <a:xfrm>
            <a:off x="2234194" y="1906498"/>
            <a:ext cx="1318239" cy="519735"/>
            <a:chOff x="2234194" y="1906498"/>
            <a:chExt cx="1318239" cy="519735"/>
          </a:xfrm>
        </p:grpSpPr>
        <p:sp>
          <p:nvSpPr>
            <p:cNvPr id="1059" name="Google Shape;1059;p32"/>
            <p:cNvSpPr/>
            <p:nvPr/>
          </p:nvSpPr>
          <p:spPr>
            <a:xfrm>
              <a:off x="2234194" y="1906498"/>
              <a:ext cx="1318239" cy="51973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0" name="Google Shape;1060;p32"/>
            <p:cNvSpPr/>
            <p:nvPr/>
          </p:nvSpPr>
          <p:spPr>
            <a:xfrm>
              <a:off x="2506979" y="1996439"/>
              <a:ext cx="774192" cy="379475"/>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1" name="Google Shape;1061;p32"/>
            <p:cNvSpPr/>
            <p:nvPr/>
          </p:nvSpPr>
          <p:spPr>
            <a:xfrm>
              <a:off x="2272284" y="1921763"/>
              <a:ext cx="1242060" cy="443865"/>
            </a:xfrm>
            <a:custGeom>
              <a:rect b="b" l="l" r="r" t="t"/>
              <a:pathLst>
                <a:path extrusionOk="0" h="443864" w="1242060">
                  <a:moveTo>
                    <a:pt x="1168145" y="0"/>
                  </a:moveTo>
                  <a:lnTo>
                    <a:pt x="73914" y="0"/>
                  </a:lnTo>
                  <a:lnTo>
                    <a:pt x="45166" y="5816"/>
                  </a:lnTo>
                  <a:lnTo>
                    <a:pt x="21669" y="21669"/>
                  </a:lnTo>
                  <a:lnTo>
                    <a:pt x="5816" y="45166"/>
                  </a:lnTo>
                  <a:lnTo>
                    <a:pt x="0" y="73913"/>
                  </a:lnTo>
                  <a:lnTo>
                    <a:pt x="0" y="369569"/>
                  </a:lnTo>
                  <a:lnTo>
                    <a:pt x="5816" y="398317"/>
                  </a:lnTo>
                  <a:lnTo>
                    <a:pt x="21669" y="421814"/>
                  </a:lnTo>
                  <a:lnTo>
                    <a:pt x="45166" y="437667"/>
                  </a:lnTo>
                  <a:lnTo>
                    <a:pt x="73914" y="443484"/>
                  </a:lnTo>
                  <a:lnTo>
                    <a:pt x="1168145" y="443484"/>
                  </a:lnTo>
                  <a:lnTo>
                    <a:pt x="1196893" y="437667"/>
                  </a:lnTo>
                  <a:lnTo>
                    <a:pt x="1220390" y="421814"/>
                  </a:lnTo>
                  <a:lnTo>
                    <a:pt x="1236243" y="398317"/>
                  </a:lnTo>
                  <a:lnTo>
                    <a:pt x="1242060" y="369569"/>
                  </a:lnTo>
                  <a:lnTo>
                    <a:pt x="1242060" y="73913"/>
                  </a:lnTo>
                  <a:lnTo>
                    <a:pt x="1236243" y="45166"/>
                  </a:lnTo>
                  <a:lnTo>
                    <a:pt x="1220390" y="21669"/>
                  </a:lnTo>
                  <a:lnTo>
                    <a:pt x="1196893" y="5816"/>
                  </a:lnTo>
                  <a:lnTo>
                    <a:pt x="1168145" y="0"/>
                  </a:lnTo>
                  <a:close/>
                </a:path>
              </a:pathLst>
            </a:custGeom>
            <a:solidFill>
              <a:srgbClr val="92D05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2" name="Google Shape;1062;p32"/>
            <p:cNvSpPr/>
            <p:nvPr/>
          </p:nvSpPr>
          <p:spPr>
            <a:xfrm>
              <a:off x="2272284" y="1921763"/>
              <a:ext cx="1242060" cy="443865"/>
            </a:xfrm>
            <a:custGeom>
              <a:rect b="b" l="l" r="r" t="t"/>
              <a:pathLst>
                <a:path extrusionOk="0" h="443864" w="1242060">
                  <a:moveTo>
                    <a:pt x="0" y="73913"/>
                  </a:moveTo>
                  <a:lnTo>
                    <a:pt x="5816" y="45166"/>
                  </a:lnTo>
                  <a:lnTo>
                    <a:pt x="21669" y="21669"/>
                  </a:lnTo>
                  <a:lnTo>
                    <a:pt x="45166" y="5816"/>
                  </a:lnTo>
                  <a:lnTo>
                    <a:pt x="73914" y="0"/>
                  </a:lnTo>
                  <a:lnTo>
                    <a:pt x="1168145" y="0"/>
                  </a:lnTo>
                  <a:lnTo>
                    <a:pt x="1196893" y="5816"/>
                  </a:lnTo>
                  <a:lnTo>
                    <a:pt x="1220390" y="21669"/>
                  </a:lnTo>
                  <a:lnTo>
                    <a:pt x="1236243" y="45166"/>
                  </a:lnTo>
                  <a:lnTo>
                    <a:pt x="1242060" y="73913"/>
                  </a:lnTo>
                  <a:lnTo>
                    <a:pt x="1242060" y="369569"/>
                  </a:lnTo>
                  <a:lnTo>
                    <a:pt x="1236243" y="398317"/>
                  </a:lnTo>
                  <a:lnTo>
                    <a:pt x="1220390" y="421814"/>
                  </a:lnTo>
                  <a:lnTo>
                    <a:pt x="1196893" y="437667"/>
                  </a:lnTo>
                  <a:lnTo>
                    <a:pt x="1168145" y="443484"/>
                  </a:lnTo>
                  <a:lnTo>
                    <a:pt x="73914" y="443484"/>
                  </a:lnTo>
                  <a:lnTo>
                    <a:pt x="45166" y="437667"/>
                  </a:lnTo>
                  <a:lnTo>
                    <a:pt x="21669" y="421814"/>
                  </a:lnTo>
                  <a:lnTo>
                    <a:pt x="5816" y="398317"/>
                  </a:lnTo>
                  <a:lnTo>
                    <a:pt x="0" y="369569"/>
                  </a:lnTo>
                  <a:lnTo>
                    <a:pt x="0" y="73913"/>
                  </a:lnTo>
                  <a:close/>
                </a:path>
              </a:pathLst>
            </a:custGeom>
            <a:noFill/>
            <a:ln cap="flat" cmpd="sng" w="9525">
              <a:solidFill>
                <a:srgbClr val="22222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63" name="Google Shape;1063;p32"/>
          <p:cNvSpPr txBox="1"/>
          <p:nvPr/>
        </p:nvSpPr>
        <p:spPr>
          <a:xfrm>
            <a:off x="2621026" y="2042922"/>
            <a:ext cx="547370" cy="193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100">
                <a:solidFill>
                  <a:srgbClr val="222222"/>
                </a:solidFill>
                <a:latin typeface="Arial"/>
                <a:ea typeface="Arial"/>
                <a:cs typeface="Arial"/>
                <a:sym typeface="Arial"/>
              </a:rPr>
              <a:t>running</a:t>
            </a:r>
            <a:endParaRPr sz="1100">
              <a:solidFill>
                <a:schemeClr val="dk1"/>
              </a:solidFill>
              <a:latin typeface="Arial"/>
              <a:ea typeface="Arial"/>
              <a:cs typeface="Arial"/>
              <a:sym typeface="Arial"/>
            </a:endParaRPr>
          </a:p>
        </p:txBody>
      </p:sp>
      <p:grpSp>
        <p:nvGrpSpPr>
          <p:cNvPr id="1064" name="Google Shape;1064;p32"/>
          <p:cNvGrpSpPr/>
          <p:nvPr/>
        </p:nvGrpSpPr>
        <p:grpSpPr>
          <a:xfrm>
            <a:off x="147828" y="1389888"/>
            <a:ext cx="2857498" cy="1068324"/>
            <a:chOff x="147828" y="1389888"/>
            <a:chExt cx="2857498" cy="1068324"/>
          </a:xfrm>
        </p:grpSpPr>
        <p:sp>
          <p:nvSpPr>
            <p:cNvPr id="1065" name="Google Shape;1065;p32"/>
            <p:cNvSpPr/>
            <p:nvPr/>
          </p:nvSpPr>
          <p:spPr>
            <a:xfrm>
              <a:off x="2763011" y="1389888"/>
              <a:ext cx="242315" cy="673607"/>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6" name="Google Shape;1066;p32"/>
            <p:cNvSpPr/>
            <p:nvPr/>
          </p:nvSpPr>
          <p:spPr>
            <a:xfrm>
              <a:off x="2845307" y="1411986"/>
              <a:ext cx="78105" cy="511809"/>
            </a:xfrm>
            <a:custGeom>
              <a:rect b="b" l="l" r="r" t="t"/>
              <a:pathLst>
                <a:path extrusionOk="0" h="511810" w="78105">
                  <a:moveTo>
                    <a:pt x="25908" y="433577"/>
                  </a:moveTo>
                  <a:lnTo>
                    <a:pt x="0" y="433577"/>
                  </a:lnTo>
                  <a:lnTo>
                    <a:pt x="38862" y="511301"/>
                  </a:lnTo>
                  <a:lnTo>
                    <a:pt x="71247" y="446531"/>
                  </a:lnTo>
                  <a:lnTo>
                    <a:pt x="25908" y="446531"/>
                  </a:lnTo>
                  <a:lnTo>
                    <a:pt x="25908" y="433577"/>
                  </a:lnTo>
                  <a:close/>
                </a:path>
                <a:path extrusionOk="0" h="511810" w="78105">
                  <a:moveTo>
                    <a:pt x="51816" y="0"/>
                  </a:moveTo>
                  <a:lnTo>
                    <a:pt x="25908" y="0"/>
                  </a:lnTo>
                  <a:lnTo>
                    <a:pt x="25908" y="446531"/>
                  </a:lnTo>
                  <a:lnTo>
                    <a:pt x="51816" y="446531"/>
                  </a:lnTo>
                  <a:lnTo>
                    <a:pt x="51816" y="0"/>
                  </a:lnTo>
                  <a:close/>
                </a:path>
                <a:path extrusionOk="0" h="511810" w="78105">
                  <a:moveTo>
                    <a:pt x="77724" y="433577"/>
                  </a:moveTo>
                  <a:lnTo>
                    <a:pt x="51816" y="433577"/>
                  </a:lnTo>
                  <a:lnTo>
                    <a:pt x="51816" y="446531"/>
                  </a:lnTo>
                  <a:lnTo>
                    <a:pt x="71247" y="446531"/>
                  </a:lnTo>
                  <a:lnTo>
                    <a:pt x="77724" y="433577"/>
                  </a:lnTo>
                  <a:close/>
                </a:path>
              </a:pathLst>
            </a:custGeom>
            <a:solidFill>
              <a:srgbClr val="7575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7" name="Google Shape;1067;p32"/>
            <p:cNvSpPr/>
            <p:nvPr/>
          </p:nvSpPr>
          <p:spPr>
            <a:xfrm>
              <a:off x="1409700" y="2109216"/>
              <a:ext cx="986027" cy="242316"/>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8" name="Google Shape;1068;p32"/>
            <p:cNvSpPr/>
            <p:nvPr/>
          </p:nvSpPr>
          <p:spPr>
            <a:xfrm>
              <a:off x="1453133" y="2171700"/>
              <a:ext cx="821055" cy="78105"/>
            </a:xfrm>
            <a:custGeom>
              <a:rect b="b" l="l" r="r" t="t"/>
              <a:pathLst>
                <a:path extrusionOk="0" h="78105" w="821055">
                  <a:moveTo>
                    <a:pt x="743330" y="0"/>
                  </a:moveTo>
                  <a:lnTo>
                    <a:pt x="743330" y="77724"/>
                  </a:lnTo>
                  <a:lnTo>
                    <a:pt x="795146" y="51816"/>
                  </a:lnTo>
                  <a:lnTo>
                    <a:pt x="756285" y="51816"/>
                  </a:lnTo>
                  <a:lnTo>
                    <a:pt x="756285" y="25907"/>
                  </a:lnTo>
                  <a:lnTo>
                    <a:pt x="795146" y="25907"/>
                  </a:lnTo>
                  <a:lnTo>
                    <a:pt x="743330" y="0"/>
                  </a:lnTo>
                  <a:close/>
                </a:path>
                <a:path extrusionOk="0" h="78105" w="821055">
                  <a:moveTo>
                    <a:pt x="743330" y="25907"/>
                  </a:moveTo>
                  <a:lnTo>
                    <a:pt x="0" y="25907"/>
                  </a:lnTo>
                  <a:lnTo>
                    <a:pt x="0" y="51816"/>
                  </a:lnTo>
                  <a:lnTo>
                    <a:pt x="743330" y="51816"/>
                  </a:lnTo>
                  <a:lnTo>
                    <a:pt x="743330" y="25907"/>
                  </a:lnTo>
                  <a:close/>
                </a:path>
                <a:path extrusionOk="0" h="78105" w="821055">
                  <a:moveTo>
                    <a:pt x="795146" y="25907"/>
                  </a:moveTo>
                  <a:lnTo>
                    <a:pt x="756285" y="25907"/>
                  </a:lnTo>
                  <a:lnTo>
                    <a:pt x="756285" y="51816"/>
                  </a:lnTo>
                  <a:lnTo>
                    <a:pt x="795146" y="51816"/>
                  </a:lnTo>
                  <a:lnTo>
                    <a:pt x="821054" y="38862"/>
                  </a:lnTo>
                  <a:lnTo>
                    <a:pt x="795146" y="25907"/>
                  </a:lnTo>
                  <a:close/>
                </a:path>
              </a:pathLst>
            </a:custGeom>
            <a:solidFill>
              <a:srgbClr val="7B7B7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9" name="Google Shape;1069;p32"/>
            <p:cNvSpPr/>
            <p:nvPr/>
          </p:nvSpPr>
          <p:spPr>
            <a:xfrm>
              <a:off x="147828" y="1921764"/>
              <a:ext cx="1336548" cy="536448"/>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0" name="Google Shape;1070;p32"/>
            <p:cNvSpPr/>
            <p:nvPr/>
          </p:nvSpPr>
          <p:spPr>
            <a:xfrm>
              <a:off x="367284" y="2019300"/>
              <a:ext cx="899160" cy="379475"/>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1" name="Google Shape;1071;p32"/>
            <p:cNvSpPr/>
            <p:nvPr/>
          </p:nvSpPr>
          <p:spPr>
            <a:xfrm>
              <a:off x="195072" y="1946148"/>
              <a:ext cx="1242060" cy="441959"/>
            </a:xfrm>
            <a:custGeom>
              <a:rect b="b" l="l" r="r" t="t"/>
              <a:pathLst>
                <a:path extrusionOk="0" h="441960" w="1242060">
                  <a:moveTo>
                    <a:pt x="1168400" y="0"/>
                  </a:moveTo>
                  <a:lnTo>
                    <a:pt x="73660" y="0"/>
                  </a:lnTo>
                  <a:lnTo>
                    <a:pt x="44989" y="5794"/>
                  </a:lnTo>
                  <a:lnTo>
                    <a:pt x="21575" y="21589"/>
                  </a:lnTo>
                  <a:lnTo>
                    <a:pt x="5789" y="45005"/>
                  </a:lnTo>
                  <a:lnTo>
                    <a:pt x="0" y="73659"/>
                  </a:lnTo>
                  <a:lnTo>
                    <a:pt x="0" y="368300"/>
                  </a:lnTo>
                  <a:lnTo>
                    <a:pt x="5789" y="396954"/>
                  </a:lnTo>
                  <a:lnTo>
                    <a:pt x="21575" y="420369"/>
                  </a:lnTo>
                  <a:lnTo>
                    <a:pt x="44989" y="436165"/>
                  </a:lnTo>
                  <a:lnTo>
                    <a:pt x="73660" y="441959"/>
                  </a:lnTo>
                  <a:lnTo>
                    <a:pt x="1168400" y="441959"/>
                  </a:lnTo>
                  <a:lnTo>
                    <a:pt x="1197054" y="436165"/>
                  </a:lnTo>
                  <a:lnTo>
                    <a:pt x="1220470" y="420369"/>
                  </a:lnTo>
                  <a:lnTo>
                    <a:pt x="1236265" y="396954"/>
                  </a:lnTo>
                  <a:lnTo>
                    <a:pt x="1242060" y="368300"/>
                  </a:lnTo>
                  <a:lnTo>
                    <a:pt x="1242060" y="73659"/>
                  </a:lnTo>
                  <a:lnTo>
                    <a:pt x="1236265" y="45005"/>
                  </a:lnTo>
                  <a:lnTo>
                    <a:pt x="1220470" y="21590"/>
                  </a:lnTo>
                  <a:lnTo>
                    <a:pt x="1197054" y="5794"/>
                  </a:lnTo>
                  <a:lnTo>
                    <a:pt x="1168400" y="0"/>
                  </a:lnTo>
                  <a:close/>
                </a:path>
              </a:pathLst>
            </a:custGeom>
            <a:solidFill>
              <a:srgbClr val="F9C57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2" name="Google Shape;1072;p32"/>
            <p:cNvSpPr/>
            <p:nvPr/>
          </p:nvSpPr>
          <p:spPr>
            <a:xfrm>
              <a:off x="195072" y="1946148"/>
              <a:ext cx="1242060" cy="441959"/>
            </a:xfrm>
            <a:custGeom>
              <a:rect b="b" l="l" r="r" t="t"/>
              <a:pathLst>
                <a:path extrusionOk="0" h="441960" w="1242060">
                  <a:moveTo>
                    <a:pt x="0" y="73659"/>
                  </a:moveTo>
                  <a:lnTo>
                    <a:pt x="5789" y="45005"/>
                  </a:lnTo>
                  <a:lnTo>
                    <a:pt x="21575" y="21589"/>
                  </a:lnTo>
                  <a:lnTo>
                    <a:pt x="44989" y="5794"/>
                  </a:lnTo>
                  <a:lnTo>
                    <a:pt x="73660" y="0"/>
                  </a:lnTo>
                  <a:lnTo>
                    <a:pt x="1168400" y="0"/>
                  </a:lnTo>
                  <a:lnTo>
                    <a:pt x="1197054" y="5794"/>
                  </a:lnTo>
                  <a:lnTo>
                    <a:pt x="1220470" y="21590"/>
                  </a:lnTo>
                  <a:lnTo>
                    <a:pt x="1236265" y="45005"/>
                  </a:lnTo>
                  <a:lnTo>
                    <a:pt x="1242060" y="73659"/>
                  </a:lnTo>
                  <a:lnTo>
                    <a:pt x="1242060" y="368300"/>
                  </a:lnTo>
                  <a:lnTo>
                    <a:pt x="1236265" y="396954"/>
                  </a:lnTo>
                  <a:lnTo>
                    <a:pt x="1220470" y="420369"/>
                  </a:lnTo>
                  <a:lnTo>
                    <a:pt x="1197054" y="436165"/>
                  </a:lnTo>
                  <a:lnTo>
                    <a:pt x="1168400" y="441959"/>
                  </a:lnTo>
                  <a:lnTo>
                    <a:pt x="73660" y="441959"/>
                  </a:lnTo>
                  <a:lnTo>
                    <a:pt x="44989" y="436165"/>
                  </a:lnTo>
                  <a:lnTo>
                    <a:pt x="21575" y="420369"/>
                  </a:lnTo>
                  <a:lnTo>
                    <a:pt x="5789" y="396954"/>
                  </a:lnTo>
                  <a:lnTo>
                    <a:pt x="0" y="368300"/>
                  </a:lnTo>
                  <a:lnTo>
                    <a:pt x="0" y="73659"/>
                  </a:lnTo>
                  <a:close/>
                </a:path>
              </a:pathLst>
            </a:custGeom>
            <a:noFill/>
            <a:ln cap="flat" cmpd="sng" w="9525">
              <a:solidFill>
                <a:srgbClr val="22222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73" name="Google Shape;1073;p32"/>
          <p:cNvSpPr txBox="1"/>
          <p:nvPr/>
        </p:nvSpPr>
        <p:spPr>
          <a:xfrm>
            <a:off x="480466" y="2066290"/>
            <a:ext cx="672465" cy="193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100">
                <a:solidFill>
                  <a:srgbClr val="222222"/>
                </a:solidFill>
                <a:latin typeface="Arial"/>
                <a:ea typeface="Arial"/>
                <a:cs typeface="Arial"/>
                <a:sym typeface="Arial"/>
              </a:rPr>
              <a:t>rebooting</a:t>
            </a:r>
            <a:endParaRPr sz="1100">
              <a:solidFill>
                <a:schemeClr val="dk1"/>
              </a:solidFill>
              <a:latin typeface="Arial"/>
              <a:ea typeface="Arial"/>
              <a:cs typeface="Arial"/>
              <a:sym typeface="Arial"/>
            </a:endParaRPr>
          </a:p>
        </p:txBody>
      </p:sp>
      <p:sp>
        <p:nvSpPr>
          <p:cNvPr id="1074" name="Google Shape;1074;p32"/>
          <p:cNvSpPr txBox="1"/>
          <p:nvPr/>
        </p:nvSpPr>
        <p:spPr>
          <a:xfrm>
            <a:off x="1665858" y="1892046"/>
            <a:ext cx="37655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800">
                <a:solidFill>
                  <a:srgbClr val="464646"/>
                </a:solidFill>
                <a:latin typeface="Arial"/>
                <a:ea typeface="Arial"/>
                <a:cs typeface="Arial"/>
                <a:sym typeface="Arial"/>
              </a:rPr>
              <a:t>Reboot</a:t>
            </a:r>
            <a:endParaRPr sz="800">
              <a:solidFill>
                <a:schemeClr val="dk1"/>
              </a:solidFill>
              <a:latin typeface="Arial"/>
              <a:ea typeface="Arial"/>
              <a:cs typeface="Arial"/>
              <a:sym typeface="Arial"/>
            </a:endParaRPr>
          </a:p>
        </p:txBody>
      </p:sp>
      <p:grpSp>
        <p:nvGrpSpPr>
          <p:cNvPr id="1075" name="Google Shape;1075;p32"/>
          <p:cNvGrpSpPr/>
          <p:nvPr/>
        </p:nvGrpSpPr>
        <p:grpSpPr>
          <a:xfrm>
            <a:off x="1331975" y="1089660"/>
            <a:ext cx="5750051" cy="1098803"/>
            <a:chOff x="1331975" y="1089660"/>
            <a:chExt cx="5750051" cy="1098803"/>
          </a:xfrm>
        </p:grpSpPr>
        <p:sp>
          <p:nvSpPr>
            <p:cNvPr id="1076" name="Google Shape;1076;p32"/>
            <p:cNvSpPr/>
            <p:nvPr/>
          </p:nvSpPr>
          <p:spPr>
            <a:xfrm>
              <a:off x="1331975" y="1946148"/>
              <a:ext cx="944880" cy="242315"/>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7" name="Google Shape;1077;p32"/>
            <p:cNvSpPr/>
            <p:nvPr/>
          </p:nvSpPr>
          <p:spPr>
            <a:xfrm>
              <a:off x="1453133" y="2009267"/>
              <a:ext cx="781050" cy="78105"/>
            </a:xfrm>
            <a:custGeom>
              <a:rect b="b" l="l" r="r" t="t"/>
              <a:pathLst>
                <a:path extrusionOk="0" h="78105" w="781050">
                  <a:moveTo>
                    <a:pt x="77978" y="0"/>
                  </a:moveTo>
                  <a:lnTo>
                    <a:pt x="0" y="38226"/>
                  </a:lnTo>
                  <a:lnTo>
                    <a:pt x="77469" y="77724"/>
                  </a:lnTo>
                  <a:lnTo>
                    <a:pt x="77639" y="51785"/>
                  </a:lnTo>
                  <a:lnTo>
                    <a:pt x="64643" y="51688"/>
                  </a:lnTo>
                  <a:lnTo>
                    <a:pt x="64896" y="25781"/>
                  </a:lnTo>
                  <a:lnTo>
                    <a:pt x="77809" y="25781"/>
                  </a:lnTo>
                  <a:lnTo>
                    <a:pt x="77978" y="0"/>
                  </a:lnTo>
                  <a:close/>
                </a:path>
                <a:path extrusionOk="0" h="78105" w="781050">
                  <a:moveTo>
                    <a:pt x="77808" y="25877"/>
                  </a:moveTo>
                  <a:lnTo>
                    <a:pt x="77639" y="51785"/>
                  </a:lnTo>
                  <a:lnTo>
                    <a:pt x="780288" y="57022"/>
                  </a:lnTo>
                  <a:lnTo>
                    <a:pt x="780541" y="31114"/>
                  </a:lnTo>
                  <a:lnTo>
                    <a:pt x="77808" y="25877"/>
                  </a:lnTo>
                  <a:close/>
                </a:path>
                <a:path extrusionOk="0" h="78105" w="781050">
                  <a:moveTo>
                    <a:pt x="64896" y="25781"/>
                  </a:moveTo>
                  <a:lnTo>
                    <a:pt x="64643" y="51688"/>
                  </a:lnTo>
                  <a:lnTo>
                    <a:pt x="77639" y="51785"/>
                  </a:lnTo>
                  <a:lnTo>
                    <a:pt x="77808" y="25877"/>
                  </a:lnTo>
                  <a:lnTo>
                    <a:pt x="64896" y="25781"/>
                  </a:lnTo>
                  <a:close/>
                </a:path>
                <a:path extrusionOk="0" h="78105" w="781050">
                  <a:moveTo>
                    <a:pt x="77809" y="25781"/>
                  </a:moveTo>
                  <a:lnTo>
                    <a:pt x="64896" y="25781"/>
                  </a:lnTo>
                  <a:lnTo>
                    <a:pt x="77808" y="25877"/>
                  </a:lnTo>
                  <a:close/>
                </a:path>
              </a:pathLst>
            </a:custGeom>
            <a:solidFill>
              <a:srgbClr val="7B7B7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8" name="Google Shape;1078;p32"/>
            <p:cNvSpPr/>
            <p:nvPr/>
          </p:nvSpPr>
          <p:spPr>
            <a:xfrm>
              <a:off x="3393947" y="1089660"/>
              <a:ext cx="3688079" cy="902207"/>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9" name="Google Shape;1079;p32"/>
            <p:cNvSpPr/>
            <p:nvPr/>
          </p:nvSpPr>
          <p:spPr>
            <a:xfrm>
              <a:off x="3515105" y="1152144"/>
              <a:ext cx="3524885" cy="777240"/>
            </a:xfrm>
            <a:custGeom>
              <a:rect b="b" l="l" r="r" t="t"/>
              <a:pathLst>
                <a:path extrusionOk="0" h="777239" w="3524884">
                  <a:moveTo>
                    <a:pt x="3498469" y="38861"/>
                  </a:moveTo>
                  <a:lnTo>
                    <a:pt x="3498469" y="776858"/>
                  </a:lnTo>
                  <a:lnTo>
                    <a:pt x="3524377" y="776858"/>
                  </a:lnTo>
                  <a:lnTo>
                    <a:pt x="3524377" y="51815"/>
                  </a:lnTo>
                  <a:lnTo>
                    <a:pt x="3511423" y="51815"/>
                  </a:lnTo>
                  <a:lnTo>
                    <a:pt x="3498469" y="38861"/>
                  </a:lnTo>
                  <a:close/>
                </a:path>
                <a:path extrusionOk="0" h="777239" w="3524884">
                  <a:moveTo>
                    <a:pt x="77724" y="0"/>
                  </a:moveTo>
                  <a:lnTo>
                    <a:pt x="0" y="38861"/>
                  </a:lnTo>
                  <a:lnTo>
                    <a:pt x="77724" y="77723"/>
                  </a:lnTo>
                  <a:lnTo>
                    <a:pt x="77724" y="51815"/>
                  </a:lnTo>
                  <a:lnTo>
                    <a:pt x="64770" y="51815"/>
                  </a:lnTo>
                  <a:lnTo>
                    <a:pt x="64770" y="25907"/>
                  </a:lnTo>
                  <a:lnTo>
                    <a:pt x="77724" y="25907"/>
                  </a:lnTo>
                  <a:lnTo>
                    <a:pt x="77724" y="0"/>
                  </a:lnTo>
                  <a:close/>
                </a:path>
                <a:path extrusionOk="0" h="777239" w="3524884">
                  <a:moveTo>
                    <a:pt x="77724" y="25907"/>
                  </a:moveTo>
                  <a:lnTo>
                    <a:pt x="64770" y="25907"/>
                  </a:lnTo>
                  <a:lnTo>
                    <a:pt x="64770" y="51815"/>
                  </a:lnTo>
                  <a:lnTo>
                    <a:pt x="77724" y="51815"/>
                  </a:lnTo>
                  <a:lnTo>
                    <a:pt x="77724" y="25907"/>
                  </a:lnTo>
                  <a:close/>
                </a:path>
                <a:path extrusionOk="0" h="777239" w="3524884">
                  <a:moveTo>
                    <a:pt x="3518535" y="25907"/>
                  </a:moveTo>
                  <a:lnTo>
                    <a:pt x="77724" y="25907"/>
                  </a:lnTo>
                  <a:lnTo>
                    <a:pt x="77724" y="51815"/>
                  </a:lnTo>
                  <a:lnTo>
                    <a:pt x="3498469" y="51815"/>
                  </a:lnTo>
                  <a:lnTo>
                    <a:pt x="3498469" y="38861"/>
                  </a:lnTo>
                  <a:lnTo>
                    <a:pt x="3524377" y="38861"/>
                  </a:lnTo>
                  <a:lnTo>
                    <a:pt x="3524377" y="31750"/>
                  </a:lnTo>
                  <a:lnTo>
                    <a:pt x="3518535" y="25907"/>
                  </a:lnTo>
                  <a:close/>
                </a:path>
                <a:path extrusionOk="0" h="777239" w="3524884">
                  <a:moveTo>
                    <a:pt x="3524377" y="38861"/>
                  </a:moveTo>
                  <a:lnTo>
                    <a:pt x="3498469" y="38861"/>
                  </a:lnTo>
                  <a:lnTo>
                    <a:pt x="3511423" y="51815"/>
                  </a:lnTo>
                  <a:lnTo>
                    <a:pt x="3524377" y="51815"/>
                  </a:lnTo>
                  <a:lnTo>
                    <a:pt x="3524377" y="38861"/>
                  </a:lnTo>
                  <a:close/>
                </a:path>
              </a:pathLst>
            </a:custGeom>
            <a:solidFill>
              <a:srgbClr val="7575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80" name="Google Shape;1080;p32"/>
          <p:cNvSpPr txBox="1"/>
          <p:nvPr/>
        </p:nvSpPr>
        <p:spPr>
          <a:xfrm>
            <a:off x="5076825" y="1030986"/>
            <a:ext cx="257810" cy="14795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US" sz="800">
                <a:solidFill>
                  <a:srgbClr val="464646"/>
                </a:solidFill>
                <a:latin typeface="Arial"/>
                <a:ea typeface="Arial"/>
                <a:cs typeface="Arial"/>
                <a:sym typeface="Arial"/>
              </a:rPr>
              <a:t>Start</a:t>
            </a:r>
            <a:endParaRPr sz="800">
              <a:solidFill>
                <a:schemeClr val="dk1"/>
              </a:solidFill>
              <a:latin typeface="Arial"/>
              <a:ea typeface="Arial"/>
              <a:cs typeface="Arial"/>
              <a:sym typeface="Arial"/>
            </a:endParaRPr>
          </a:p>
        </p:txBody>
      </p:sp>
      <p:grpSp>
        <p:nvGrpSpPr>
          <p:cNvPr id="1081" name="Google Shape;1081;p32"/>
          <p:cNvGrpSpPr/>
          <p:nvPr/>
        </p:nvGrpSpPr>
        <p:grpSpPr>
          <a:xfrm>
            <a:off x="2220447" y="3814520"/>
            <a:ext cx="1332017" cy="518263"/>
            <a:chOff x="2220447" y="3814520"/>
            <a:chExt cx="1332017" cy="518263"/>
          </a:xfrm>
        </p:grpSpPr>
        <p:sp>
          <p:nvSpPr>
            <p:cNvPr id="1082" name="Google Shape;1082;p32"/>
            <p:cNvSpPr/>
            <p:nvPr/>
          </p:nvSpPr>
          <p:spPr>
            <a:xfrm>
              <a:off x="2220447" y="3814520"/>
              <a:ext cx="1332017" cy="518263"/>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3" name="Google Shape;1083;p32"/>
            <p:cNvSpPr/>
            <p:nvPr/>
          </p:nvSpPr>
          <p:spPr>
            <a:xfrm>
              <a:off x="2400300" y="3904487"/>
              <a:ext cx="969263" cy="377952"/>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4" name="Google Shape;1084;p32"/>
            <p:cNvSpPr/>
            <p:nvPr/>
          </p:nvSpPr>
          <p:spPr>
            <a:xfrm>
              <a:off x="2258568" y="3829811"/>
              <a:ext cx="1256030" cy="441959"/>
            </a:xfrm>
            <a:custGeom>
              <a:rect b="b" l="l" r="r" t="t"/>
              <a:pathLst>
                <a:path extrusionOk="0" h="441960" w="1256029">
                  <a:moveTo>
                    <a:pt x="1182116" y="0"/>
                  </a:moveTo>
                  <a:lnTo>
                    <a:pt x="73659" y="0"/>
                  </a:lnTo>
                  <a:lnTo>
                    <a:pt x="45005" y="5794"/>
                  </a:lnTo>
                  <a:lnTo>
                    <a:pt x="21590" y="21590"/>
                  </a:lnTo>
                  <a:lnTo>
                    <a:pt x="5794" y="45005"/>
                  </a:lnTo>
                  <a:lnTo>
                    <a:pt x="0" y="73659"/>
                  </a:lnTo>
                  <a:lnTo>
                    <a:pt x="0" y="368300"/>
                  </a:lnTo>
                  <a:lnTo>
                    <a:pt x="5794" y="396970"/>
                  </a:lnTo>
                  <a:lnTo>
                    <a:pt x="21589" y="420384"/>
                  </a:lnTo>
                  <a:lnTo>
                    <a:pt x="45005" y="436170"/>
                  </a:lnTo>
                  <a:lnTo>
                    <a:pt x="73659" y="441959"/>
                  </a:lnTo>
                  <a:lnTo>
                    <a:pt x="1182116" y="441959"/>
                  </a:lnTo>
                  <a:lnTo>
                    <a:pt x="1210770" y="436170"/>
                  </a:lnTo>
                  <a:lnTo>
                    <a:pt x="1234185" y="420384"/>
                  </a:lnTo>
                  <a:lnTo>
                    <a:pt x="1249981" y="396970"/>
                  </a:lnTo>
                  <a:lnTo>
                    <a:pt x="1255776" y="368300"/>
                  </a:lnTo>
                  <a:lnTo>
                    <a:pt x="1255776" y="73659"/>
                  </a:lnTo>
                  <a:lnTo>
                    <a:pt x="1249981" y="45005"/>
                  </a:lnTo>
                  <a:lnTo>
                    <a:pt x="1234186" y="21589"/>
                  </a:lnTo>
                  <a:lnTo>
                    <a:pt x="1210770" y="5794"/>
                  </a:lnTo>
                  <a:lnTo>
                    <a:pt x="1182116"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5" name="Google Shape;1085;p32"/>
            <p:cNvSpPr/>
            <p:nvPr/>
          </p:nvSpPr>
          <p:spPr>
            <a:xfrm>
              <a:off x="2258568" y="3829811"/>
              <a:ext cx="1256030" cy="441959"/>
            </a:xfrm>
            <a:custGeom>
              <a:rect b="b" l="l" r="r" t="t"/>
              <a:pathLst>
                <a:path extrusionOk="0" h="441960" w="1256029">
                  <a:moveTo>
                    <a:pt x="0" y="73659"/>
                  </a:moveTo>
                  <a:lnTo>
                    <a:pt x="5794" y="45005"/>
                  </a:lnTo>
                  <a:lnTo>
                    <a:pt x="21590" y="21590"/>
                  </a:lnTo>
                  <a:lnTo>
                    <a:pt x="45005" y="5794"/>
                  </a:lnTo>
                  <a:lnTo>
                    <a:pt x="73659" y="0"/>
                  </a:lnTo>
                  <a:lnTo>
                    <a:pt x="1182116" y="0"/>
                  </a:lnTo>
                  <a:lnTo>
                    <a:pt x="1210770" y="5794"/>
                  </a:lnTo>
                  <a:lnTo>
                    <a:pt x="1234186" y="21589"/>
                  </a:lnTo>
                  <a:lnTo>
                    <a:pt x="1249981" y="45005"/>
                  </a:lnTo>
                  <a:lnTo>
                    <a:pt x="1255776" y="73659"/>
                  </a:lnTo>
                  <a:lnTo>
                    <a:pt x="1255776" y="368300"/>
                  </a:lnTo>
                  <a:lnTo>
                    <a:pt x="1249981" y="396970"/>
                  </a:lnTo>
                  <a:lnTo>
                    <a:pt x="1234185" y="420384"/>
                  </a:lnTo>
                  <a:lnTo>
                    <a:pt x="1210770" y="436170"/>
                  </a:lnTo>
                  <a:lnTo>
                    <a:pt x="1182116" y="441959"/>
                  </a:lnTo>
                  <a:lnTo>
                    <a:pt x="73659" y="441959"/>
                  </a:lnTo>
                  <a:lnTo>
                    <a:pt x="45005" y="436170"/>
                  </a:lnTo>
                  <a:lnTo>
                    <a:pt x="21589" y="420384"/>
                  </a:lnTo>
                  <a:lnTo>
                    <a:pt x="5794" y="396970"/>
                  </a:lnTo>
                  <a:lnTo>
                    <a:pt x="0" y="368300"/>
                  </a:lnTo>
                  <a:lnTo>
                    <a:pt x="0" y="73659"/>
                  </a:lnTo>
                  <a:close/>
                </a:path>
              </a:pathLst>
            </a:custGeom>
            <a:noFill/>
            <a:ln cap="flat" cmpd="sng" w="9525">
              <a:solidFill>
                <a:srgbClr val="22222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86" name="Google Shape;1086;p32"/>
          <p:cNvSpPr txBox="1"/>
          <p:nvPr/>
        </p:nvSpPr>
        <p:spPr>
          <a:xfrm>
            <a:off x="2514980" y="3950614"/>
            <a:ext cx="742315" cy="193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100">
                <a:solidFill>
                  <a:srgbClr val="222222"/>
                </a:solidFill>
                <a:latin typeface="Arial"/>
                <a:ea typeface="Arial"/>
                <a:cs typeface="Arial"/>
                <a:sym typeface="Arial"/>
              </a:rPr>
              <a:t>terminated</a:t>
            </a:r>
            <a:endParaRPr sz="1100">
              <a:solidFill>
                <a:schemeClr val="dk1"/>
              </a:solidFill>
              <a:latin typeface="Arial"/>
              <a:ea typeface="Arial"/>
              <a:cs typeface="Arial"/>
              <a:sym typeface="Arial"/>
            </a:endParaRPr>
          </a:p>
        </p:txBody>
      </p:sp>
      <p:grpSp>
        <p:nvGrpSpPr>
          <p:cNvPr id="1087" name="Google Shape;1087;p32"/>
          <p:cNvGrpSpPr/>
          <p:nvPr/>
        </p:nvGrpSpPr>
        <p:grpSpPr>
          <a:xfrm>
            <a:off x="2225039" y="2851404"/>
            <a:ext cx="1336548" cy="1118615"/>
            <a:chOff x="2225039" y="2851404"/>
            <a:chExt cx="1336548" cy="1118615"/>
          </a:xfrm>
        </p:grpSpPr>
        <p:sp>
          <p:nvSpPr>
            <p:cNvPr id="1088" name="Google Shape;1088;p32"/>
            <p:cNvSpPr/>
            <p:nvPr/>
          </p:nvSpPr>
          <p:spPr>
            <a:xfrm>
              <a:off x="2769107" y="3296412"/>
              <a:ext cx="242316" cy="673607"/>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9" name="Google Shape;1089;p32"/>
            <p:cNvSpPr/>
            <p:nvPr/>
          </p:nvSpPr>
          <p:spPr>
            <a:xfrm>
              <a:off x="2851403" y="3318510"/>
              <a:ext cx="78105" cy="511809"/>
            </a:xfrm>
            <a:custGeom>
              <a:rect b="b" l="l" r="r" t="t"/>
              <a:pathLst>
                <a:path extrusionOk="0" h="511810" w="78105">
                  <a:moveTo>
                    <a:pt x="25907" y="433577"/>
                  </a:moveTo>
                  <a:lnTo>
                    <a:pt x="0" y="433577"/>
                  </a:lnTo>
                  <a:lnTo>
                    <a:pt x="38862" y="511301"/>
                  </a:lnTo>
                  <a:lnTo>
                    <a:pt x="71246" y="446531"/>
                  </a:lnTo>
                  <a:lnTo>
                    <a:pt x="25907" y="446531"/>
                  </a:lnTo>
                  <a:lnTo>
                    <a:pt x="25907" y="433577"/>
                  </a:lnTo>
                  <a:close/>
                </a:path>
                <a:path extrusionOk="0" h="511810" w="78105">
                  <a:moveTo>
                    <a:pt x="51815" y="0"/>
                  </a:moveTo>
                  <a:lnTo>
                    <a:pt x="25907" y="0"/>
                  </a:lnTo>
                  <a:lnTo>
                    <a:pt x="25907" y="446531"/>
                  </a:lnTo>
                  <a:lnTo>
                    <a:pt x="51815" y="446531"/>
                  </a:lnTo>
                  <a:lnTo>
                    <a:pt x="51815" y="0"/>
                  </a:lnTo>
                  <a:close/>
                </a:path>
                <a:path extrusionOk="0" h="511810" w="78105">
                  <a:moveTo>
                    <a:pt x="77723" y="433577"/>
                  </a:moveTo>
                  <a:lnTo>
                    <a:pt x="51815" y="433577"/>
                  </a:lnTo>
                  <a:lnTo>
                    <a:pt x="51815" y="446531"/>
                  </a:lnTo>
                  <a:lnTo>
                    <a:pt x="71246" y="446531"/>
                  </a:lnTo>
                  <a:lnTo>
                    <a:pt x="77723" y="433577"/>
                  </a:lnTo>
                  <a:close/>
                </a:path>
              </a:pathLst>
            </a:custGeom>
            <a:solidFill>
              <a:srgbClr val="7575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0" name="Google Shape;1090;p32"/>
            <p:cNvSpPr/>
            <p:nvPr/>
          </p:nvSpPr>
          <p:spPr>
            <a:xfrm>
              <a:off x="2225039" y="2851404"/>
              <a:ext cx="1336548" cy="536448"/>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1" name="Google Shape;1091;p32"/>
            <p:cNvSpPr/>
            <p:nvPr/>
          </p:nvSpPr>
          <p:spPr>
            <a:xfrm>
              <a:off x="2284475" y="2950464"/>
              <a:ext cx="1219200" cy="377951"/>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2" name="Google Shape;1092;p32"/>
            <p:cNvSpPr/>
            <p:nvPr/>
          </p:nvSpPr>
          <p:spPr>
            <a:xfrm>
              <a:off x="2272283" y="2875788"/>
              <a:ext cx="1242060" cy="441959"/>
            </a:xfrm>
            <a:custGeom>
              <a:rect b="b" l="l" r="r" t="t"/>
              <a:pathLst>
                <a:path extrusionOk="0" h="441960" w="1242060">
                  <a:moveTo>
                    <a:pt x="1168400" y="0"/>
                  </a:moveTo>
                  <a:lnTo>
                    <a:pt x="73660" y="0"/>
                  </a:lnTo>
                  <a:lnTo>
                    <a:pt x="45005" y="5794"/>
                  </a:lnTo>
                  <a:lnTo>
                    <a:pt x="21590" y="21589"/>
                  </a:lnTo>
                  <a:lnTo>
                    <a:pt x="5794" y="45005"/>
                  </a:lnTo>
                  <a:lnTo>
                    <a:pt x="0" y="73660"/>
                  </a:lnTo>
                  <a:lnTo>
                    <a:pt x="0" y="368300"/>
                  </a:lnTo>
                  <a:lnTo>
                    <a:pt x="5794" y="396954"/>
                  </a:lnTo>
                  <a:lnTo>
                    <a:pt x="21590" y="420369"/>
                  </a:lnTo>
                  <a:lnTo>
                    <a:pt x="45005" y="436165"/>
                  </a:lnTo>
                  <a:lnTo>
                    <a:pt x="73660" y="441960"/>
                  </a:lnTo>
                  <a:lnTo>
                    <a:pt x="1168400" y="441960"/>
                  </a:lnTo>
                  <a:lnTo>
                    <a:pt x="1197054" y="436165"/>
                  </a:lnTo>
                  <a:lnTo>
                    <a:pt x="1220470" y="420369"/>
                  </a:lnTo>
                  <a:lnTo>
                    <a:pt x="1236265" y="396954"/>
                  </a:lnTo>
                  <a:lnTo>
                    <a:pt x="1242060" y="368300"/>
                  </a:lnTo>
                  <a:lnTo>
                    <a:pt x="1242060" y="73660"/>
                  </a:lnTo>
                  <a:lnTo>
                    <a:pt x="1236265" y="45005"/>
                  </a:lnTo>
                  <a:lnTo>
                    <a:pt x="1220470" y="21590"/>
                  </a:lnTo>
                  <a:lnTo>
                    <a:pt x="1197054" y="5794"/>
                  </a:lnTo>
                  <a:lnTo>
                    <a:pt x="1168400" y="0"/>
                  </a:lnTo>
                  <a:close/>
                </a:path>
              </a:pathLst>
            </a:custGeom>
            <a:solidFill>
              <a:srgbClr val="FBEB1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3" name="Google Shape;1093;p32"/>
            <p:cNvSpPr/>
            <p:nvPr/>
          </p:nvSpPr>
          <p:spPr>
            <a:xfrm>
              <a:off x="2272283" y="2875788"/>
              <a:ext cx="1242060" cy="441959"/>
            </a:xfrm>
            <a:custGeom>
              <a:rect b="b" l="l" r="r" t="t"/>
              <a:pathLst>
                <a:path extrusionOk="0" h="441960" w="1242060">
                  <a:moveTo>
                    <a:pt x="0" y="73660"/>
                  </a:moveTo>
                  <a:lnTo>
                    <a:pt x="5794" y="45005"/>
                  </a:lnTo>
                  <a:lnTo>
                    <a:pt x="21590" y="21589"/>
                  </a:lnTo>
                  <a:lnTo>
                    <a:pt x="45005" y="5794"/>
                  </a:lnTo>
                  <a:lnTo>
                    <a:pt x="73660" y="0"/>
                  </a:lnTo>
                  <a:lnTo>
                    <a:pt x="1168400" y="0"/>
                  </a:lnTo>
                  <a:lnTo>
                    <a:pt x="1197054" y="5794"/>
                  </a:lnTo>
                  <a:lnTo>
                    <a:pt x="1220470" y="21590"/>
                  </a:lnTo>
                  <a:lnTo>
                    <a:pt x="1236265" y="45005"/>
                  </a:lnTo>
                  <a:lnTo>
                    <a:pt x="1242060" y="73660"/>
                  </a:lnTo>
                  <a:lnTo>
                    <a:pt x="1242060" y="368300"/>
                  </a:lnTo>
                  <a:lnTo>
                    <a:pt x="1236265" y="396954"/>
                  </a:lnTo>
                  <a:lnTo>
                    <a:pt x="1220470" y="420369"/>
                  </a:lnTo>
                  <a:lnTo>
                    <a:pt x="1197054" y="436165"/>
                  </a:lnTo>
                  <a:lnTo>
                    <a:pt x="1168400" y="441960"/>
                  </a:lnTo>
                  <a:lnTo>
                    <a:pt x="73660" y="441960"/>
                  </a:lnTo>
                  <a:lnTo>
                    <a:pt x="45005" y="436165"/>
                  </a:lnTo>
                  <a:lnTo>
                    <a:pt x="21590" y="420369"/>
                  </a:lnTo>
                  <a:lnTo>
                    <a:pt x="5794" y="396954"/>
                  </a:lnTo>
                  <a:lnTo>
                    <a:pt x="0" y="368300"/>
                  </a:lnTo>
                  <a:lnTo>
                    <a:pt x="0" y="73660"/>
                  </a:lnTo>
                  <a:close/>
                </a:path>
              </a:pathLst>
            </a:custGeom>
            <a:noFill/>
            <a:ln cap="flat" cmpd="sng" w="9525">
              <a:solidFill>
                <a:srgbClr val="22222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94" name="Google Shape;1094;p32"/>
          <p:cNvSpPr txBox="1"/>
          <p:nvPr/>
        </p:nvSpPr>
        <p:spPr>
          <a:xfrm>
            <a:off x="2398522" y="2996946"/>
            <a:ext cx="991869" cy="193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100">
                <a:solidFill>
                  <a:srgbClr val="222222"/>
                </a:solidFill>
                <a:latin typeface="Arial"/>
                <a:ea typeface="Arial"/>
                <a:cs typeface="Arial"/>
                <a:sym typeface="Arial"/>
              </a:rPr>
              <a:t>shutting-down</a:t>
            </a:r>
            <a:endParaRPr sz="1100">
              <a:solidFill>
                <a:schemeClr val="dk1"/>
              </a:solidFill>
              <a:latin typeface="Arial"/>
              <a:ea typeface="Arial"/>
              <a:cs typeface="Arial"/>
              <a:sym typeface="Arial"/>
            </a:endParaRPr>
          </a:p>
        </p:txBody>
      </p:sp>
      <p:grpSp>
        <p:nvGrpSpPr>
          <p:cNvPr id="1095" name="Google Shape;1095;p32"/>
          <p:cNvGrpSpPr/>
          <p:nvPr/>
        </p:nvGrpSpPr>
        <p:grpSpPr>
          <a:xfrm>
            <a:off x="2555748" y="2343911"/>
            <a:ext cx="645160" cy="673607"/>
            <a:chOff x="2555748" y="2343911"/>
            <a:chExt cx="645160" cy="673607"/>
          </a:xfrm>
        </p:grpSpPr>
        <p:sp>
          <p:nvSpPr>
            <p:cNvPr id="1096" name="Google Shape;1096;p32"/>
            <p:cNvSpPr/>
            <p:nvPr/>
          </p:nvSpPr>
          <p:spPr>
            <a:xfrm>
              <a:off x="2758440" y="2343911"/>
              <a:ext cx="242315" cy="673607"/>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7" name="Google Shape;1097;p32"/>
            <p:cNvSpPr/>
            <p:nvPr/>
          </p:nvSpPr>
          <p:spPr>
            <a:xfrm>
              <a:off x="2840736" y="2366009"/>
              <a:ext cx="78105" cy="511809"/>
            </a:xfrm>
            <a:custGeom>
              <a:rect b="b" l="l" r="r" t="t"/>
              <a:pathLst>
                <a:path extrusionOk="0" h="511810" w="78105">
                  <a:moveTo>
                    <a:pt x="25907" y="433577"/>
                  </a:moveTo>
                  <a:lnTo>
                    <a:pt x="0" y="433577"/>
                  </a:lnTo>
                  <a:lnTo>
                    <a:pt x="38862" y="511301"/>
                  </a:lnTo>
                  <a:lnTo>
                    <a:pt x="71247" y="446531"/>
                  </a:lnTo>
                  <a:lnTo>
                    <a:pt x="25907" y="446531"/>
                  </a:lnTo>
                  <a:lnTo>
                    <a:pt x="25907" y="433577"/>
                  </a:lnTo>
                  <a:close/>
                </a:path>
                <a:path extrusionOk="0" h="511810" w="78105">
                  <a:moveTo>
                    <a:pt x="51815" y="0"/>
                  </a:moveTo>
                  <a:lnTo>
                    <a:pt x="25907" y="0"/>
                  </a:lnTo>
                  <a:lnTo>
                    <a:pt x="25907" y="446531"/>
                  </a:lnTo>
                  <a:lnTo>
                    <a:pt x="51815" y="446531"/>
                  </a:lnTo>
                  <a:lnTo>
                    <a:pt x="51815" y="0"/>
                  </a:lnTo>
                  <a:close/>
                </a:path>
                <a:path extrusionOk="0" h="511810" w="78105">
                  <a:moveTo>
                    <a:pt x="77724" y="433577"/>
                  </a:moveTo>
                  <a:lnTo>
                    <a:pt x="51815" y="433577"/>
                  </a:lnTo>
                  <a:lnTo>
                    <a:pt x="51815" y="446531"/>
                  </a:lnTo>
                  <a:lnTo>
                    <a:pt x="71247" y="446531"/>
                  </a:lnTo>
                  <a:lnTo>
                    <a:pt x="77724" y="433577"/>
                  </a:lnTo>
                  <a:close/>
                </a:path>
              </a:pathLst>
            </a:custGeom>
            <a:solidFill>
              <a:srgbClr val="7575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8" name="Google Shape;1098;p32"/>
            <p:cNvSpPr/>
            <p:nvPr/>
          </p:nvSpPr>
          <p:spPr>
            <a:xfrm>
              <a:off x="2555748" y="2542031"/>
              <a:ext cx="645160" cy="155575"/>
            </a:xfrm>
            <a:custGeom>
              <a:rect b="b" l="l" r="r" t="t"/>
              <a:pathLst>
                <a:path extrusionOk="0" h="155575" w="645160">
                  <a:moveTo>
                    <a:pt x="644651" y="0"/>
                  </a:moveTo>
                  <a:lnTo>
                    <a:pt x="0" y="0"/>
                  </a:lnTo>
                  <a:lnTo>
                    <a:pt x="0" y="155448"/>
                  </a:lnTo>
                  <a:lnTo>
                    <a:pt x="644651" y="155448"/>
                  </a:lnTo>
                  <a:lnTo>
                    <a:pt x="64465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99" name="Google Shape;1099;p32"/>
          <p:cNvSpPr txBox="1"/>
          <p:nvPr/>
        </p:nvSpPr>
        <p:spPr>
          <a:xfrm>
            <a:off x="2622042" y="2527554"/>
            <a:ext cx="51244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800">
                <a:solidFill>
                  <a:srgbClr val="464646"/>
                </a:solidFill>
                <a:latin typeface="Arial"/>
                <a:ea typeface="Arial"/>
                <a:cs typeface="Arial"/>
                <a:sym typeface="Arial"/>
              </a:rPr>
              <a:t>Terminate</a:t>
            </a:r>
            <a:endParaRPr sz="800">
              <a:solidFill>
                <a:schemeClr val="dk1"/>
              </a:solidFill>
              <a:latin typeface="Arial"/>
              <a:ea typeface="Arial"/>
              <a:cs typeface="Arial"/>
              <a:sym typeface="Arial"/>
            </a:endParaRPr>
          </a:p>
        </p:txBody>
      </p:sp>
      <p:grpSp>
        <p:nvGrpSpPr>
          <p:cNvPr id="1100" name="Google Shape;1100;p32"/>
          <p:cNvGrpSpPr/>
          <p:nvPr/>
        </p:nvGrpSpPr>
        <p:grpSpPr>
          <a:xfrm>
            <a:off x="3393947" y="2348483"/>
            <a:ext cx="3688079" cy="1844039"/>
            <a:chOff x="3393947" y="2348483"/>
            <a:chExt cx="3688079" cy="1844039"/>
          </a:xfrm>
        </p:grpSpPr>
        <p:sp>
          <p:nvSpPr>
            <p:cNvPr id="1101" name="Google Shape;1101;p32"/>
            <p:cNvSpPr/>
            <p:nvPr/>
          </p:nvSpPr>
          <p:spPr>
            <a:xfrm>
              <a:off x="3393947" y="2348483"/>
              <a:ext cx="3688079" cy="1844039"/>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2" name="Google Shape;1102;p32"/>
            <p:cNvSpPr/>
            <p:nvPr/>
          </p:nvSpPr>
          <p:spPr>
            <a:xfrm>
              <a:off x="3515105" y="2370581"/>
              <a:ext cx="3524885" cy="1719580"/>
            </a:xfrm>
            <a:custGeom>
              <a:rect b="b" l="l" r="r" t="t"/>
              <a:pathLst>
                <a:path extrusionOk="0" h="1719579" w="3524884">
                  <a:moveTo>
                    <a:pt x="77724" y="1641703"/>
                  </a:moveTo>
                  <a:lnTo>
                    <a:pt x="0" y="1680565"/>
                  </a:lnTo>
                  <a:lnTo>
                    <a:pt x="77724" y="1719427"/>
                  </a:lnTo>
                  <a:lnTo>
                    <a:pt x="77724" y="1693519"/>
                  </a:lnTo>
                  <a:lnTo>
                    <a:pt x="64770" y="1693519"/>
                  </a:lnTo>
                  <a:lnTo>
                    <a:pt x="64770" y="1667611"/>
                  </a:lnTo>
                  <a:lnTo>
                    <a:pt x="77724" y="1667611"/>
                  </a:lnTo>
                  <a:lnTo>
                    <a:pt x="77724" y="1641703"/>
                  </a:lnTo>
                  <a:close/>
                </a:path>
                <a:path extrusionOk="0" h="1719579" w="3524884">
                  <a:moveTo>
                    <a:pt x="77724" y="1667611"/>
                  </a:moveTo>
                  <a:lnTo>
                    <a:pt x="64770" y="1667611"/>
                  </a:lnTo>
                  <a:lnTo>
                    <a:pt x="64770" y="1693519"/>
                  </a:lnTo>
                  <a:lnTo>
                    <a:pt x="77724" y="1693519"/>
                  </a:lnTo>
                  <a:lnTo>
                    <a:pt x="77724" y="1667611"/>
                  </a:lnTo>
                  <a:close/>
                </a:path>
                <a:path extrusionOk="0" h="1719579" w="3524884">
                  <a:moveTo>
                    <a:pt x="3498469" y="1667611"/>
                  </a:moveTo>
                  <a:lnTo>
                    <a:pt x="77724" y="1667611"/>
                  </a:lnTo>
                  <a:lnTo>
                    <a:pt x="77724" y="1693519"/>
                  </a:lnTo>
                  <a:lnTo>
                    <a:pt x="3518535" y="1693519"/>
                  </a:lnTo>
                  <a:lnTo>
                    <a:pt x="3524377" y="1687715"/>
                  </a:lnTo>
                  <a:lnTo>
                    <a:pt x="3524377" y="1680565"/>
                  </a:lnTo>
                  <a:lnTo>
                    <a:pt x="3498469" y="1680565"/>
                  </a:lnTo>
                  <a:lnTo>
                    <a:pt x="3498469" y="1667611"/>
                  </a:lnTo>
                  <a:close/>
                </a:path>
                <a:path extrusionOk="0" h="1719579" w="3524884">
                  <a:moveTo>
                    <a:pt x="3524377" y="0"/>
                  </a:moveTo>
                  <a:lnTo>
                    <a:pt x="3498469" y="0"/>
                  </a:lnTo>
                  <a:lnTo>
                    <a:pt x="3498469" y="1680565"/>
                  </a:lnTo>
                  <a:lnTo>
                    <a:pt x="3511423" y="1667611"/>
                  </a:lnTo>
                  <a:lnTo>
                    <a:pt x="3524377" y="1667611"/>
                  </a:lnTo>
                  <a:lnTo>
                    <a:pt x="3524377" y="0"/>
                  </a:lnTo>
                  <a:close/>
                </a:path>
                <a:path extrusionOk="0" h="1719579" w="3524884">
                  <a:moveTo>
                    <a:pt x="3524377" y="1667611"/>
                  </a:moveTo>
                  <a:lnTo>
                    <a:pt x="3511423" y="1667611"/>
                  </a:lnTo>
                  <a:lnTo>
                    <a:pt x="3498469" y="1680565"/>
                  </a:lnTo>
                  <a:lnTo>
                    <a:pt x="3524377" y="1680565"/>
                  </a:lnTo>
                  <a:lnTo>
                    <a:pt x="3524377" y="1667611"/>
                  </a:lnTo>
                  <a:close/>
                </a:path>
              </a:pathLst>
            </a:custGeom>
            <a:solidFill>
              <a:srgbClr val="7575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03" name="Google Shape;1103;p32"/>
          <p:cNvSpPr txBox="1"/>
          <p:nvPr/>
        </p:nvSpPr>
        <p:spPr>
          <a:xfrm>
            <a:off x="4948809" y="3874109"/>
            <a:ext cx="51244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800">
                <a:solidFill>
                  <a:srgbClr val="464646"/>
                </a:solidFill>
                <a:latin typeface="Arial"/>
                <a:ea typeface="Arial"/>
                <a:cs typeface="Arial"/>
                <a:sym typeface="Arial"/>
              </a:rPr>
              <a:t>Terminate</a:t>
            </a:r>
            <a:endParaRPr sz="800">
              <a:solidFill>
                <a:schemeClr val="dk1"/>
              </a:solidFill>
              <a:latin typeface="Arial"/>
              <a:ea typeface="Arial"/>
              <a:cs typeface="Arial"/>
              <a:sym typeface="Arial"/>
            </a:endParaRPr>
          </a:p>
        </p:txBody>
      </p:sp>
      <p:grpSp>
        <p:nvGrpSpPr>
          <p:cNvPr id="1104" name="Google Shape;1104;p32"/>
          <p:cNvGrpSpPr/>
          <p:nvPr/>
        </p:nvGrpSpPr>
        <p:grpSpPr>
          <a:xfrm>
            <a:off x="3546347" y="125730"/>
            <a:ext cx="5479796" cy="4226814"/>
            <a:chOff x="3546347" y="125730"/>
            <a:chExt cx="5479796" cy="4226814"/>
          </a:xfrm>
        </p:grpSpPr>
        <p:sp>
          <p:nvSpPr>
            <p:cNvPr id="1105" name="Google Shape;1105;p32"/>
            <p:cNvSpPr/>
            <p:nvPr/>
          </p:nvSpPr>
          <p:spPr>
            <a:xfrm>
              <a:off x="7930133" y="125730"/>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6" name="Google Shape;1106;p32"/>
            <p:cNvSpPr/>
            <p:nvPr/>
          </p:nvSpPr>
          <p:spPr>
            <a:xfrm>
              <a:off x="8169491" y="219481"/>
              <a:ext cx="638175" cy="797560"/>
            </a:xfrm>
            <a:custGeom>
              <a:rect b="b" l="l" r="r" t="t"/>
              <a:pathLst>
                <a:path extrusionOk="0" h="797560" w="638175">
                  <a:moveTo>
                    <a:pt x="637692" y="160794"/>
                  </a:moveTo>
                  <a:lnTo>
                    <a:pt x="309575" y="0"/>
                  </a:lnTo>
                  <a:lnTo>
                    <a:pt x="303136" y="0"/>
                  </a:lnTo>
                  <a:lnTo>
                    <a:pt x="303136" y="103111"/>
                  </a:lnTo>
                  <a:lnTo>
                    <a:pt x="176999" y="57861"/>
                  </a:lnTo>
                  <a:lnTo>
                    <a:pt x="176999" y="133616"/>
                  </a:lnTo>
                  <a:lnTo>
                    <a:pt x="79489" y="106260"/>
                  </a:lnTo>
                  <a:lnTo>
                    <a:pt x="79489" y="162013"/>
                  </a:lnTo>
                  <a:lnTo>
                    <a:pt x="0" y="145199"/>
                  </a:lnTo>
                  <a:lnTo>
                    <a:pt x="0" y="647026"/>
                  </a:lnTo>
                  <a:lnTo>
                    <a:pt x="79489" y="629158"/>
                  </a:lnTo>
                  <a:lnTo>
                    <a:pt x="79489" y="687019"/>
                  </a:lnTo>
                  <a:lnTo>
                    <a:pt x="176999" y="658609"/>
                  </a:lnTo>
                  <a:lnTo>
                    <a:pt x="176999" y="735406"/>
                  </a:lnTo>
                  <a:lnTo>
                    <a:pt x="303136" y="689114"/>
                  </a:lnTo>
                  <a:lnTo>
                    <a:pt x="303136" y="797026"/>
                  </a:lnTo>
                  <a:lnTo>
                    <a:pt x="304050" y="797026"/>
                  </a:lnTo>
                  <a:lnTo>
                    <a:pt x="637692" y="632485"/>
                  </a:lnTo>
                  <a:lnTo>
                    <a:pt x="637692" y="160794"/>
                  </a:lnTo>
                  <a:close/>
                </a:path>
              </a:pathLst>
            </a:custGeom>
            <a:solidFill>
              <a:srgbClr val="F474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7" name="Google Shape;1107;p32"/>
            <p:cNvSpPr/>
            <p:nvPr/>
          </p:nvSpPr>
          <p:spPr>
            <a:xfrm>
              <a:off x="8136636" y="219481"/>
              <a:ext cx="336550" cy="797560"/>
            </a:xfrm>
            <a:custGeom>
              <a:rect b="b" l="l" r="r" t="t"/>
              <a:pathLst>
                <a:path extrusionOk="0" h="797560" w="336550">
                  <a:moveTo>
                    <a:pt x="32854" y="145199"/>
                  </a:moveTo>
                  <a:lnTo>
                    <a:pt x="0" y="160972"/>
                  </a:lnTo>
                  <a:lnTo>
                    <a:pt x="0" y="631253"/>
                  </a:lnTo>
                  <a:lnTo>
                    <a:pt x="32854" y="648081"/>
                  </a:lnTo>
                  <a:lnTo>
                    <a:pt x="32854" y="145199"/>
                  </a:lnTo>
                  <a:close/>
                </a:path>
                <a:path extrusionOk="0" h="797560" w="336550">
                  <a:moveTo>
                    <a:pt x="112344" y="106260"/>
                  </a:moveTo>
                  <a:lnTo>
                    <a:pt x="71005" y="126250"/>
                  </a:lnTo>
                  <a:lnTo>
                    <a:pt x="71005" y="665975"/>
                  </a:lnTo>
                  <a:lnTo>
                    <a:pt x="112344" y="685965"/>
                  </a:lnTo>
                  <a:lnTo>
                    <a:pt x="112344" y="106260"/>
                  </a:lnTo>
                  <a:close/>
                </a:path>
                <a:path extrusionOk="0" h="797560" w="336550">
                  <a:moveTo>
                    <a:pt x="209854" y="57861"/>
                  </a:moveTo>
                  <a:lnTo>
                    <a:pt x="157924" y="83108"/>
                  </a:lnTo>
                  <a:lnTo>
                    <a:pt x="157924" y="709104"/>
                  </a:lnTo>
                  <a:lnTo>
                    <a:pt x="209854" y="734352"/>
                  </a:lnTo>
                  <a:lnTo>
                    <a:pt x="209854" y="57861"/>
                  </a:lnTo>
                  <a:close/>
                </a:path>
                <a:path extrusionOk="0" h="797560" w="336550">
                  <a:moveTo>
                    <a:pt x="335991" y="0"/>
                  </a:moveTo>
                  <a:lnTo>
                    <a:pt x="329323" y="0"/>
                  </a:lnTo>
                  <a:lnTo>
                    <a:pt x="269214" y="28409"/>
                  </a:lnTo>
                  <a:lnTo>
                    <a:pt x="269214" y="763816"/>
                  </a:lnTo>
                  <a:lnTo>
                    <a:pt x="335102" y="797026"/>
                  </a:lnTo>
                  <a:lnTo>
                    <a:pt x="335991" y="797026"/>
                  </a:lnTo>
                  <a:lnTo>
                    <a:pt x="335991" y="0"/>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8" name="Google Shape;1108;p32"/>
            <p:cNvSpPr/>
            <p:nvPr/>
          </p:nvSpPr>
          <p:spPr>
            <a:xfrm>
              <a:off x="3546347" y="758952"/>
              <a:ext cx="4418076" cy="3593592"/>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9" name="Google Shape;1109;p32"/>
            <p:cNvSpPr/>
            <p:nvPr/>
          </p:nvSpPr>
          <p:spPr>
            <a:xfrm>
              <a:off x="3603497" y="793242"/>
              <a:ext cx="4304030" cy="3479800"/>
            </a:xfrm>
            <a:custGeom>
              <a:rect b="b" l="l" r="r" t="t"/>
              <a:pathLst>
                <a:path extrusionOk="0" h="3479800" w="4304030">
                  <a:moveTo>
                    <a:pt x="0" y="579882"/>
                  </a:moveTo>
                  <a:lnTo>
                    <a:pt x="1922" y="532318"/>
                  </a:lnTo>
                  <a:lnTo>
                    <a:pt x="7588" y="485813"/>
                  </a:lnTo>
                  <a:lnTo>
                    <a:pt x="16850" y="440518"/>
                  </a:lnTo>
                  <a:lnTo>
                    <a:pt x="29559" y="396581"/>
                  </a:lnTo>
                  <a:lnTo>
                    <a:pt x="45565" y="354151"/>
                  </a:lnTo>
                  <a:lnTo>
                    <a:pt x="64718" y="313377"/>
                  </a:lnTo>
                  <a:lnTo>
                    <a:pt x="86871" y="274409"/>
                  </a:lnTo>
                  <a:lnTo>
                    <a:pt x="111873" y="237396"/>
                  </a:lnTo>
                  <a:lnTo>
                    <a:pt x="139576" y="202487"/>
                  </a:lnTo>
                  <a:lnTo>
                    <a:pt x="169830" y="169830"/>
                  </a:lnTo>
                  <a:lnTo>
                    <a:pt x="202487" y="139576"/>
                  </a:lnTo>
                  <a:lnTo>
                    <a:pt x="237396" y="111873"/>
                  </a:lnTo>
                  <a:lnTo>
                    <a:pt x="274409" y="86871"/>
                  </a:lnTo>
                  <a:lnTo>
                    <a:pt x="313377" y="64718"/>
                  </a:lnTo>
                  <a:lnTo>
                    <a:pt x="354151" y="45565"/>
                  </a:lnTo>
                  <a:lnTo>
                    <a:pt x="396581" y="29559"/>
                  </a:lnTo>
                  <a:lnTo>
                    <a:pt x="440518" y="16850"/>
                  </a:lnTo>
                  <a:lnTo>
                    <a:pt x="485813" y="7588"/>
                  </a:lnTo>
                  <a:lnTo>
                    <a:pt x="532318" y="1922"/>
                  </a:lnTo>
                  <a:lnTo>
                    <a:pt x="579881" y="0"/>
                  </a:lnTo>
                  <a:lnTo>
                    <a:pt x="3723894" y="0"/>
                  </a:lnTo>
                  <a:lnTo>
                    <a:pt x="3771457" y="1922"/>
                  </a:lnTo>
                  <a:lnTo>
                    <a:pt x="3817962" y="7588"/>
                  </a:lnTo>
                  <a:lnTo>
                    <a:pt x="3863257" y="16850"/>
                  </a:lnTo>
                  <a:lnTo>
                    <a:pt x="3907194" y="29559"/>
                  </a:lnTo>
                  <a:lnTo>
                    <a:pt x="3949624" y="45565"/>
                  </a:lnTo>
                  <a:lnTo>
                    <a:pt x="3990398" y="64718"/>
                  </a:lnTo>
                  <a:lnTo>
                    <a:pt x="4029366" y="86871"/>
                  </a:lnTo>
                  <a:lnTo>
                    <a:pt x="4066379" y="111873"/>
                  </a:lnTo>
                  <a:lnTo>
                    <a:pt x="4101288" y="139576"/>
                  </a:lnTo>
                  <a:lnTo>
                    <a:pt x="4133945" y="169830"/>
                  </a:lnTo>
                  <a:lnTo>
                    <a:pt x="4164199" y="202487"/>
                  </a:lnTo>
                  <a:lnTo>
                    <a:pt x="4191902" y="237396"/>
                  </a:lnTo>
                  <a:lnTo>
                    <a:pt x="4216904" y="274409"/>
                  </a:lnTo>
                  <a:lnTo>
                    <a:pt x="4239057" y="313377"/>
                  </a:lnTo>
                  <a:lnTo>
                    <a:pt x="4258210" y="354151"/>
                  </a:lnTo>
                  <a:lnTo>
                    <a:pt x="4274216" y="396581"/>
                  </a:lnTo>
                  <a:lnTo>
                    <a:pt x="4286925" y="440518"/>
                  </a:lnTo>
                  <a:lnTo>
                    <a:pt x="4296187" y="485813"/>
                  </a:lnTo>
                  <a:lnTo>
                    <a:pt x="4301853" y="532318"/>
                  </a:lnTo>
                  <a:lnTo>
                    <a:pt x="4303776" y="579882"/>
                  </a:lnTo>
                  <a:lnTo>
                    <a:pt x="4303776" y="2899410"/>
                  </a:lnTo>
                  <a:lnTo>
                    <a:pt x="4301853" y="2946968"/>
                  </a:lnTo>
                  <a:lnTo>
                    <a:pt x="4296187" y="2993468"/>
                  </a:lnTo>
                  <a:lnTo>
                    <a:pt x="4286925" y="3038761"/>
                  </a:lnTo>
                  <a:lnTo>
                    <a:pt x="4274216" y="3082695"/>
                  </a:lnTo>
                  <a:lnTo>
                    <a:pt x="4258210" y="3125124"/>
                  </a:lnTo>
                  <a:lnTo>
                    <a:pt x="4239057" y="3165897"/>
                  </a:lnTo>
                  <a:lnTo>
                    <a:pt x="4216904" y="3204865"/>
                  </a:lnTo>
                  <a:lnTo>
                    <a:pt x="4191902" y="3241879"/>
                  </a:lnTo>
                  <a:lnTo>
                    <a:pt x="4164199" y="3276789"/>
                  </a:lnTo>
                  <a:lnTo>
                    <a:pt x="4133945" y="3309446"/>
                  </a:lnTo>
                  <a:lnTo>
                    <a:pt x="4101288" y="3339702"/>
                  </a:lnTo>
                  <a:lnTo>
                    <a:pt x="4066379" y="3367407"/>
                  </a:lnTo>
                  <a:lnTo>
                    <a:pt x="4029366" y="3392411"/>
                  </a:lnTo>
                  <a:lnTo>
                    <a:pt x="3990398" y="3414565"/>
                  </a:lnTo>
                  <a:lnTo>
                    <a:pt x="3949624" y="3433721"/>
                  </a:lnTo>
                  <a:lnTo>
                    <a:pt x="3907194" y="3449728"/>
                  </a:lnTo>
                  <a:lnTo>
                    <a:pt x="3863257" y="3462438"/>
                  </a:lnTo>
                  <a:lnTo>
                    <a:pt x="3817962" y="3471702"/>
                  </a:lnTo>
                  <a:lnTo>
                    <a:pt x="3771457" y="3477369"/>
                  </a:lnTo>
                  <a:lnTo>
                    <a:pt x="3723894" y="3479292"/>
                  </a:lnTo>
                  <a:lnTo>
                    <a:pt x="579881" y="3479292"/>
                  </a:lnTo>
                  <a:lnTo>
                    <a:pt x="532318" y="3477369"/>
                  </a:lnTo>
                  <a:lnTo>
                    <a:pt x="485813" y="3471702"/>
                  </a:lnTo>
                  <a:lnTo>
                    <a:pt x="440518" y="3462438"/>
                  </a:lnTo>
                  <a:lnTo>
                    <a:pt x="396581" y="3449728"/>
                  </a:lnTo>
                  <a:lnTo>
                    <a:pt x="354151" y="3433721"/>
                  </a:lnTo>
                  <a:lnTo>
                    <a:pt x="313377" y="3414565"/>
                  </a:lnTo>
                  <a:lnTo>
                    <a:pt x="274409" y="3392411"/>
                  </a:lnTo>
                  <a:lnTo>
                    <a:pt x="237396" y="3367407"/>
                  </a:lnTo>
                  <a:lnTo>
                    <a:pt x="202487" y="3339702"/>
                  </a:lnTo>
                  <a:lnTo>
                    <a:pt x="169830" y="3309446"/>
                  </a:lnTo>
                  <a:lnTo>
                    <a:pt x="139576" y="3276789"/>
                  </a:lnTo>
                  <a:lnTo>
                    <a:pt x="111873" y="3241879"/>
                  </a:lnTo>
                  <a:lnTo>
                    <a:pt x="86871" y="3204865"/>
                  </a:lnTo>
                  <a:lnTo>
                    <a:pt x="64718" y="3165897"/>
                  </a:lnTo>
                  <a:lnTo>
                    <a:pt x="45565" y="3125124"/>
                  </a:lnTo>
                  <a:lnTo>
                    <a:pt x="29559" y="3082695"/>
                  </a:lnTo>
                  <a:lnTo>
                    <a:pt x="16850" y="3038761"/>
                  </a:lnTo>
                  <a:lnTo>
                    <a:pt x="7588" y="2993468"/>
                  </a:lnTo>
                  <a:lnTo>
                    <a:pt x="1922" y="2946968"/>
                  </a:lnTo>
                  <a:lnTo>
                    <a:pt x="0" y="2899410"/>
                  </a:lnTo>
                  <a:lnTo>
                    <a:pt x="0" y="579882"/>
                  </a:lnTo>
                  <a:close/>
                </a:path>
              </a:pathLst>
            </a:custGeom>
            <a:noFill/>
            <a:ln cap="flat" cmpd="sng" w="28950">
              <a:solidFill>
                <a:srgbClr val="00AFEF"/>
              </a:solidFill>
              <a:prstDash val="lgDashDot"/>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10" name="Google Shape;1110;p32"/>
          <p:cNvSpPr txBox="1"/>
          <p:nvPr/>
        </p:nvSpPr>
        <p:spPr>
          <a:xfrm>
            <a:off x="5273421" y="584962"/>
            <a:ext cx="1358900" cy="14795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US" sz="800">
                <a:solidFill>
                  <a:srgbClr val="464646"/>
                </a:solidFill>
                <a:latin typeface="Arial"/>
                <a:ea typeface="Arial"/>
                <a:cs typeface="Arial"/>
                <a:sym typeface="Arial"/>
              </a:rPr>
              <a:t>EBS-backed instances only</a:t>
            </a:r>
            <a:endParaRPr sz="800">
              <a:solidFill>
                <a:schemeClr val="dk1"/>
              </a:solidFill>
              <a:latin typeface="Arial"/>
              <a:ea typeface="Arial"/>
              <a:cs typeface="Arial"/>
              <a:sym typeface="Arial"/>
            </a:endParaRPr>
          </a:p>
        </p:txBody>
      </p:sp>
      <p:grpSp>
        <p:nvGrpSpPr>
          <p:cNvPr id="1111" name="Google Shape;1111;p32"/>
          <p:cNvGrpSpPr/>
          <p:nvPr/>
        </p:nvGrpSpPr>
        <p:grpSpPr>
          <a:xfrm>
            <a:off x="3471671" y="225552"/>
            <a:ext cx="1790700" cy="2058922"/>
            <a:chOff x="3471671" y="225552"/>
            <a:chExt cx="1790700" cy="2058922"/>
          </a:xfrm>
        </p:grpSpPr>
        <p:sp>
          <p:nvSpPr>
            <p:cNvPr id="1112" name="Google Shape;1112;p32"/>
            <p:cNvSpPr/>
            <p:nvPr/>
          </p:nvSpPr>
          <p:spPr>
            <a:xfrm>
              <a:off x="4893563" y="225552"/>
              <a:ext cx="368808" cy="521208"/>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3" name="Google Shape;1113;p32"/>
            <p:cNvSpPr/>
            <p:nvPr/>
          </p:nvSpPr>
          <p:spPr>
            <a:xfrm>
              <a:off x="3471671" y="2042159"/>
              <a:ext cx="986027" cy="242315"/>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4" name="Google Shape;1114;p32"/>
            <p:cNvSpPr/>
            <p:nvPr/>
          </p:nvSpPr>
          <p:spPr>
            <a:xfrm>
              <a:off x="3515105" y="2104644"/>
              <a:ext cx="821055" cy="78105"/>
            </a:xfrm>
            <a:custGeom>
              <a:rect b="b" l="l" r="r" t="t"/>
              <a:pathLst>
                <a:path extrusionOk="0" h="78105" w="821054">
                  <a:moveTo>
                    <a:pt x="743331" y="0"/>
                  </a:moveTo>
                  <a:lnTo>
                    <a:pt x="743331" y="77724"/>
                  </a:lnTo>
                  <a:lnTo>
                    <a:pt x="795147" y="51816"/>
                  </a:lnTo>
                  <a:lnTo>
                    <a:pt x="756285" y="51816"/>
                  </a:lnTo>
                  <a:lnTo>
                    <a:pt x="756285" y="25907"/>
                  </a:lnTo>
                  <a:lnTo>
                    <a:pt x="795147" y="25907"/>
                  </a:lnTo>
                  <a:lnTo>
                    <a:pt x="743331" y="0"/>
                  </a:lnTo>
                  <a:close/>
                </a:path>
                <a:path extrusionOk="0" h="78105" w="821054">
                  <a:moveTo>
                    <a:pt x="743331" y="25907"/>
                  </a:moveTo>
                  <a:lnTo>
                    <a:pt x="0" y="25907"/>
                  </a:lnTo>
                  <a:lnTo>
                    <a:pt x="0" y="51816"/>
                  </a:lnTo>
                  <a:lnTo>
                    <a:pt x="743331" y="51816"/>
                  </a:lnTo>
                  <a:lnTo>
                    <a:pt x="743331" y="25907"/>
                  </a:lnTo>
                  <a:close/>
                </a:path>
                <a:path extrusionOk="0" h="78105" w="821054">
                  <a:moveTo>
                    <a:pt x="795147" y="25907"/>
                  </a:moveTo>
                  <a:lnTo>
                    <a:pt x="756285" y="25907"/>
                  </a:lnTo>
                  <a:lnTo>
                    <a:pt x="756285" y="51816"/>
                  </a:lnTo>
                  <a:lnTo>
                    <a:pt x="795147" y="51816"/>
                  </a:lnTo>
                  <a:lnTo>
                    <a:pt x="821055" y="38862"/>
                  </a:lnTo>
                  <a:lnTo>
                    <a:pt x="795147" y="25907"/>
                  </a:lnTo>
                  <a:close/>
                </a:path>
              </a:pathLst>
            </a:custGeom>
            <a:solidFill>
              <a:srgbClr val="7B7B7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15" name="Google Shape;1115;p32"/>
          <p:cNvSpPr txBox="1"/>
          <p:nvPr/>
        </p:nvSpPr>
        <p:spPr>
          <a:xfrm>
            <a:off x="3798570" y="1977593"/>
            <a:ext cx="252729" cy="1485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US" sz="800">
                <a:solidFill>
                  <a:srgbClr val="464646"/>
                </a:solidFill>
                <a:latin typeface="Arial"/>
                <a:ea typeface="Arial"/>
                <a:cs typeface="Arial"/>
                <a:sym typeface="Arial"/>
              </a:rPr>
              <a:t>Stop</a:t>
            </a:r>
            <a:endParaRPr sz="800">
              <a:solidFill>
                <a:schemeClr val="dk1"/>
              </a:solidFill>
              <a:latin typeface="Arial"/>
              <a:ea typeface="Arial"/>
              <a:cs typeface="Arial"/>
              <a:sym typeface="Arial"/>
            </a:endParaRPr>
          </a:p>
        </p:txBody>
      </p:sp>
      <p:grpSp>
        <p:nvGrpSpPr>
          <p:cNvPr id="1116" name="Google Shape;1116;p32"/>
          <p:cNvGrpSpPr/>
          <p:nvPr/>
        </p:nvGrpSpPr>
        <p:grpSpPr>
          <a:xfrm>
            <a:off x="4288535" y="1897379"/>
            <a:ext cx="1335024" cy="537972"/>
            <a:chOff x="4288535" y="1897379"/>
            <a:chExt cx="1335024" cy="537972"/>
          </a:xfrm>
        </p:grpSpPr>
        <p:sp>
          <p:nvSpPr>
            <p:cNvPr id="1117" name="Google Shape;1117;p32"/>
            <p:cNvSpPr/>
            <p:nvPr/>
          </p:nvSpPr>
          <p:spPr>
            <a:xfrm>
              <a:off x="4288535" y="1897379"/>
              <a:ext cx="1335024" cy="537972"/>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8" name="Google Shape;1118;p32"/>
            <p:cNvSpPr/>
            <p:nvPr/>
          </p:nvSpPr>
          <p:spPr>
            <a:xfrm>
              <a:off x="4533899" y="1996439"/>
              <a:ext cx="844296" cy="379475"/>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9" name="Google Shape;1119;p32"/>
            <p:cNvSpPr/>
            <p:nvPr/>
          </p:nvSpPr>
          <p:spPr>
            <a:xfrm>
              <a:off x="4335779" y="1921763"/>
              <a:ext cx="1240790" cy="443865"/>
            </a:xfrm>
            <a:custGeom>
              <a:rect b="b" l="l" r="r" t="t"/>
              <a:pathLst>
                <a:path extrusionOk="0" h="443864" w="1240789">
                  <a:moveTo>
                    <a:pt x="1166622" y="0"/>
                  </a:moveTo>
                  <a:lnTo>
                    <a:pt x="73914" y="0"/>
                  </a:lnTo>
                  <a:lnTo>
                    <a:pt x="45166" y="5816"/>
                  </a:lnTo>
                  <a:lnTo>
                    <a:pt x="21669" y="21669"/>
                  </a:lnTo>
                  <a:lnTo>
                    <a:pt x="5816" y="45166"/>
                  </a:lnTo>
                  <a:lnTo>
                    <a:pt x="0" y="73913"/>
                  </a:lnTo>
                  <a:lnTo>
                    <a:pt x="0" y="369569"/>
                  </a:lnTo>
                  <a:lnTo>
                    <a:pt x="5816" y="398317"/>
                  </a:lnTo>
                  <a:lnTo>
                    <a:pt x="21669" y="421814"/>
                  </a:lnTo>
                  <a:lnTo>
                    <a:pt x="45166" y="437667"/>
                  </a:lnTo>
                  <a:lnTo>
                    <a:pt x="73914" y="443484"/>
                  </a:lnTo>
                  <a:lnTo>
                    <a:pt x="1166622" y="443484"/>
                  </a:lnTo>
                  <a:lnTo>
                    <a:pt x="1195369" y="437667"/>
                  </a:lnTo>
                  <a:lnTo>
                    <a:pt x="1218866" y="421814"/>
                  </a:lnTo>
                  <a:lnTo>
                    <a:pt x="1234719" y="398317"/>
                  </a:lnTo>
                  <a:lnTo>
                    <a:pt x="1240536" y="369569"/>
                  </a:lnTo>
                  <a:lnTo>
                    <a:pt x="1240536" y="73913"/>
                  </a:lnTo>
                  <a:lnTo>
                    <a:pt x="1234719" y="45166"/>
                  </a:lnTo>
                  <a:lnTo>
                    <a:pt x="1218866" y="21669"/>
                  </a:lnTo>
                  <a:lnTo>
                    <a:pt x="1195369" y="5816"/>
                  </a:lnTo>
                  <a:lnTo>
                    <a:pt x="1166622" y="0"/>
                  </a:lnTo>
                  <a:close/>
                </a:path>
              </a:pathLst>
            </a:custGeom>
            <a:solidFill>
              <a:srgbClr val="FBEB1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0" name="Google Shape;1120;p32"/>
            <p:cNvSpPr/>
            <p:nvPr/>
          </p:nvSpPr>
          <p:spPr>
            <a:xfrm>
              <a:off x="4335779" y="1921763"/>
              <a:ext cx="1240790" cy="443865"/>
            </a:xfrm>
            <a:custGeom>
              <a:rect b="b" l="l" r="r" t="t"/>
              <a:pathLst>
                <a:path extrusionOk="0" h="443864" w="1240789">
                  <a:moveTo>
                    <a:pt x="0" y="73913"/>
                  </a:moveTo>
                  <a:lnTo>
                    <a:pt x="5816" y="45166"/>
                  </a:lnTo>
                  <a:lnTo>
                    <a:pt x="21669" y="21669"/>
                  </a:lnTo>
                  <a:lnTo>
                    <a:pt x="45166" y="5816"/>
                  </a:lnTo>
                  <a:lnTo>
                    <a:pt x="73914" y="0"/>
                  </a:lnTo>
                  <a:lnTo>
                    <a:pt x="1166622" y="0"/>
                  </a:lnTo>
                  <a:lnTo>
                    <a:pt x="1195369" y="5816"/>
                  </a:lnTo>
                  <a:lnTo>
                    <a:pt x="1218866" y="21669"/>
                  </a:lnTo>
                  <a:lnTo>
                    <a:pt x="1234719" y="45166"/>
                  </a:lnTo>
                  <a:lnTo>
                    <a:pt x="1240536" y="73913"/>
                  </a:lnTo>
                  <a:lnTo>
                    <a:pt x="1240536" y="369569"/>
                  </a:lnTo>
                  <a:lnTo>
                    <a:pt x="1234719" y="398317"/>
                  </a:lnTo>
                  <a:lnTo>
                    <a:pt x="1218866" y="421814"/>
                  </a:lnTo>
                  <a:lnTo>
                    <a:pt x="1195369" y="437667"/>
                  </a:lnTo>
                  <a:lnTo>
                    <a:pt x="1166622" y="443484"/>
                  </a:lnTo>
                  <a:lnTo>
                    <a:pt x="73914" y="443484"/>
                  </a:lnTo>
                  <a:lnTo>
                    <a:pt x="45166" y="437667"/>
                  </a:lnTo>
                  <a:lnTo>
                    <a:pt x="21669" y="421814"/>
                  </a:lnTo>
                  <a:lnTo>
                    <a:pt x="5816" y="398317"/>
                  </a:lnTo>
                  <a:lnTo>
                    <a:pt x="0" y="369569"/>
                  </a:lnTo>
                  <a:lnTo>
                    <a:pt x="0" y="73913"/>
                  </a:lnTo>
                  <a:close/>
                </a:path>
              </a:pathLst>
            </a:custGeom>
            <a:noFill/>
            <a:ln cap="flat" cmpd="sng" w="9525">
              <a:solidFill>
                <a:srgbClr val="22222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21" name="Google Shape;1121;p32"/>
          <p:cNvSpPr txBox="1"/>
          <p:nvPr/>
        </p:nvSpPr>
        <p:spPr>
          <a:xfrm>
            <a:off x="4648580" y="2042922"/>
            <a:ext cx="617220" cy="193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100">
                <a:solidFill>
                  <a:srgbClr val="222222"/>
                </a:solidFill>
                <a:latin typeface="Arial"/>
                <a:ea typeface="Arial"/>
                <a:cs typeface="Arial"/>
                <a:sym typeface="Arial"/>
              </a:rPr>
              <a:t>stopping</a:t>
            </a:r>
            <a:endParaRPr sz="1100">
              <a:solidFill>
                <a:schemeClr val="dk1"/>
              </a:solidFill>
              <a:latin typeface="Arial"/>
              <a:ea typeface="Arial"/>
              <a:cs typeface="Arial"/>
              <a:sym typeface="Arial"/>
            </a:endParaRPr>
          </a:p>
        </p:txBody>
      </p:sp>
      <p:grpSp>
        <p:nvGrpSpPr>
          <p:cNvPr id="1122" name="Google Shape;1122;p32"/>
          <p:cNvGrpSpPr/>
          <p:nvPr/>
        </p:nvGrpSpPr>
        <p:grpSpPr>
          <a:xfrm>
            <a:off x="6350508" y="1903476"/>
            <a:ext cx="1350264" cy="536448"/>
            <a:chOff x="6350508" y="1903476"/>
            <a:chExt cx="1350264" cy="536448"/>
          </a:xfrm>
        </p:grpSpPr>
        <p:sp>
          <p:nvSpPr>
            <p:cNvPr id="1123" name="Google Shape;1123;p32"/>
            <p:cNvSpPr/>
            <p:nvPr/>
          </p:nvSpPr>
          <p:spPr>
            <a:xfrm>
              <a:off x="6350508" y="1903476"/>
              <a:ext cx="1350264" cy="536448"/>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4" name="Google Shape;1124;p32"/>
            <p:cNvSpPr/>
            <p:nvPr/>
          </p:nvSpPr>
          <p:spPr>
            <a:xfrm>
              <a:off x="6627876" y="2002536"/>
              <a:ext cx="797051" cy="377951"/>
            </a:xfrm>
            <a:prstGeom prst="rect">
              <a:avLst/>
            </a:prstGeom>
            <a:blipFill rotWithShape="1">
              <a:blip r:embed="rId2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5" name="Google Shape;1125;p32"/>
            <p:cNvSpPr/>
            <p:nvPr/>
          </p:nvSpPr>
          <p:spPr>
            <a:xfrm>
              <a:off x="6397752" y="1927860"/>
              <a:ext cx="1256030" cy="441959"/>
            </a:xfrm>
            <a:custGeom>
              <a:rect b="b" l="l" r="r" t="t"/>
              <a:pathLst>
                <a:path extrusionOk="0" h="441960" w="1256029">
                  <a:moveTo>
                    <a:pt x="1182116" y="0"/>
                  </a:moveTo>
                  <a:lnTo>
                    <a:pt x="73660" y="0"/>
                  </a:lnTo>
                  <a:lnTo>
                    <a:pt x="45005" y="5794"/>
                  </a:lnTo>
                  <a:lnTo>
                    <a:pt x="21590" y="21589"/>
                  </a:lnTo>
                  <a:lnTo>
                    <a:pt x="5794" y="45005"/>
                  </a:lnTo>
                  <a:lnTo>
                    <a:pt x="0" y="73659"/>
                  </a:lnTo>
                  <a:lnTo>
                    <a:pt x="0" y="368300"/>
                  </a:lnTo>
                  <a:lnTo>
                    <a:pt x="5794" y="396954"/>
                  </a:lnTo>
                  <a:lnTo>
                    <a:pt x="21589" y="420369"/>
                  </a:lnTo>
                  <a:lnTo>
                    <a:pt x="45005" y="436165"/>
                  </a:lnTo>
                  <a:lnTo>
                    <a:pt x="73660" y="441959"/>
                  </a:lnTo>
                  <a:lnTo>
                    <a:pt x="1182116" y="441959"/>
                  </a:lnTo>
                  <a:lnTo>
                    <a:pt x="1210770" y="436165"/>
                  </a:lnTo>
                  <a:lnTo>
                    <a:pt x="1234186" y="420369"/>
                  </a:lnTo>
                  <a:lnTo>
                    <a:pt x="1249981" y="396954"/>
                  </a:lnTo>
                  <a:lnTo>
                    <a:pt x="1255776" y="368300"/>
                  </a:lnTo>
                  <a:lnTo>
                    <a:pt x="1255776" y="73659"/>
                  </a:lnTo>
                  <a:lnTo>
                    <a:pt x="1249981" y="45005"/>
                  </a:lnTo>
                  <a:lnTo>
                    <a:pt x="1234185" y="21590"/>
                  </a:lnTo>
                  <a:lnTo>
                    <a:pt x="1210770" y="5794"/>
                  </a:lnTo>
                  <a:lnTo>
                    <a:pt x="1182116"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6" name="Google Shape;1126;p32"/>
            <p:cNvSpPr/>
            <p:nvPr/>
          </p:nvSpPr>
          <p:spPr>
            <a:xfrm>
              <a:off x="6397752" y="1927860"/>
              <a:ext cx="1256030" cy="441959"/>
            </a:xfrm>
            <a:custGeom>
              <a:rect b="b" l="l" r="r" t="t"/>
              <a:pathLst>
                <a:path extrusionOk="0" h="441960" w="1256029">
                  <a:moveTo>
                    <a:pt x="0" y="73659"/>
                  </a:moveTo>
                  <a:lnTo>
                    <a:pt x="5794" y="45005"/>
                  </a:lnTo>
                  <a:lnTo>
                    <a:pt x="21590" y="21589"/>
                  </a:lnTo>
                  <a:lnTo>
                    <a:pt x="45005" y="5794"/>
                  </a:lnTo>
                  <a:lnTo>
                    <a:pt x="73660" y="0"/>
                  </a:lnTo>
                  <a:lnTo>
                    <a:pt x="1182116" y="0"/>
                  </a:lnTo>
                  <a:lnTo>
                    <a:pt x="1210770" y="5794"/>
                  </a:lnTo>
                  <a:lnTo>
                    <a:pt x="1234185" y="21590"/>
                  </a:lnTo>
                  <a:lnTo>
                    <a:pt x="1249981" y="45005"/>
                  </a:lnTo>
                  <a:lnTo>
                    <a:pt x="1255776" y="73659"/>
                  </a:lnTo>
                  <a:lnTo>
                    <a:pt x="1255776" y="368300"/>
                  </a:lnTo>
                  <a:lnTo>
                    <a:pt x="1249981" y="396954"/>
                  </a:lnTo>
                  <a:lnTo>
                    <a:pt x="1234186" y="420369"/>
                  </a:lnTo>
                  <a:lnTo>
                    <a:pt x="1210770" y="436165"/>
                  </a:lnTo>
                  <a:lnTo>
                    <a:pt x="1182116" y="441959"/>
                  </a:lnTo>
                  <a:lnTo>
                    <a:pt x="73660" y="441959"/>
                  </a:lnTo>
                  <a:lnTo>
                    <a:pt x="45005" y="436165"/>
                  </a:lnTo>
                  <a:lnTo>
                    <a:pt x="21589" y="420369"/>
                  </a:lnTo>
                  <a:lnTo>
                    <a:pt x="5794" y="396954"/>
                  </a:lnTo>
                  <a:lnTo>
                    <a:pt x="0" y="368300"/>
                  </a:lnTo>
                  <a:lnTo>
                    <a:pt x="0" y="73659"/>
                  </a:lnTo>
                  <a:close/>
                </a:path>
              </a:pathLst>
            </a:custGeom>
            <a:noFill/>
            <a:ln cap="flat" cmpd="sng" w="9525">
              <a:solidFill>
                <a:srgbClr val="22222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27" name="Google Shape;1127;p32"/>
          <p:cNvSpPr txBox="1"/>
          <p:nvPr/>
        </p:nvSpPr>
        <p:spPr>
          <a:xfrm>
            <a:off x="6741921" y="2048383"/>
            <a:ext cx="570230" cy="193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100">
                <a:solidFill>
                  <a:srgbClr val="222222"/>
                </a:solidFill>
                <a:latin typeface="Arial"/>
                <a:ea typeface="Arial"/>
                <a:cs typeface="Arial"/>
                <a:sym typeface="Arial"/>
              </a:rPr>
              <a:t>stopped</a:t>
            </a:r>
            <a:endParaRPr sz="1100">
              <a:solidFill>
                <a:schemeClr val="dk1"/>
              </a:solidFill>
              <a:latin typeface="Arial"/>
              <a:ea typeface="Arial"/>
              <a:cs typeface="Arial"/>
              <a:sym typeface="Arial"/>
            </a:endParaRPr>
          </a:p>
        </p:txBody>
      </p:sp>
      <p:grpSp>
        <p:nvGrpSpPr>
          <p:cNvPr id="1128" name="Google Shape;1128;p32"/>
          <p:cNvGrpSpPr/>
          <p:nvPr/>
        </p:nvGrpSpPr>
        <p:grpSpPr>
          <a:xfrm>
            <a:off x="5533644" y="2037588"/>
            <a:ext cx="986027" cy="242316"/>
            <a:chOff x="5533644" y="2037588"/>
            <a:chExt cx="986027" cy="242316"/>
          </a:xfrm>
        </p:grpSpPr>
        <p:sp>
          <p:nvSpPr>
            <p:cNvPr id="1129" name="Google Shape;1129;p32"/>
            <p:cNvSpPr/>
            <p:nvPr/>
          </p:nvSpPr>
          <p:spPr>
            <a:xfrm>
              <a:off x="5533644" y="2037588"/>
              <a:ext cx="986027" cy="242316"/>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0" name="Google Shape;1130;p32"/>
            <p:cNvSpPr/>
            <p:nvPr/>
          </p:nvSpPr>
          <p:spPr>
            <a:xfrm>
              <a:off x="5577078" y="2100072"/>
              <a:ext cx="821055" cy="78105"/>
            </a:xfrm>
            <a:custGeom>
              <a:rect b="b" l="l" r="r" t="t"/>
              <a:pathLst>
                <a:path extrusionOk="0" h="78105" w="821054">
                  <a:moveTo>
                    <a:pt x="743331" y="0"/>
                  </a:moveTo>
                  <a:lnTo>
                    <a:pt x="743331" y="77723"/>
                  </a:lnTo>
                  <a:lnTo>
                    <a:pt x="795147" y="51815"/>
                  </a:lnTo>
                  <a:lnTo>
                    <a:pt x="756285" y="51815"/>
                  </a:lnTo>
                  <a:lnTo>
                    <a:pt x="756285" y="25907"/>
                  </a:lnTo>
                  <a:lnTo>
                    <a:pt x="795147" y="25907"/>
                  </a:lnTo>
                  <a:lnTo>
                    <a:pt x="743331" y="0"/>
                  </a:lnTo>
                  <a:close/>
                </a:path>
                <a:path extrusionOk="0" h="78105" w="821054">
                  <a:moveTo>
                    <a:pt x="743331" y="25907"/>
                  </a:moveTo>
                  <a:lnTo>
                    <a:pt x="0" y="25907"/>
                  </a:lnTo>
                  <a:lnTo>
                    <a:pt x="0" y="51815"/>
                  </a:lnTo>
                  <a:lnTo>
                    <a:pt x="743331" y="51815"/>
                  </a:lnTo>
                  <a:lnTo>
                    <a:pt x="743331" y="25907"/>
                  </a:lnTo>
                  <a:close/>
                </a:path>
                <a:path extrusionOk="0" h="78105" w="821054">
                  <a:moveTo>
                    <a:pt x="795147" y="25907"/>
                  </a:moveTo>
                  <a:lnTo>
                    <a:pt x="756285" y="25907"/>
                  </a:lnTo>
                  <a:lnTo>
                    <a:pt x="756285" y="51815"/>
                  </a:lnTo>
                  <a:lnTo>
                    <a:pt x="795147" y="51815"/>
                  </a:lnTo>
                  <a:lnTo>
                    <a:pt x="821055" y="38861"/>
                  </a:lnTo>
                  <a:lnTo>
                    <a:pt x="795147" y="25907"/>
                  </a:lnTo>
                  <a:close/>
                </a:path>
              </a:pathLst>
            </a:custGeom>
            <a:solidFill>
              <a:srgbClr val="7B7B7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31" name="Google Shape;1131;p32"/>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132" name="Google Shape;1132;p32"/>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33"/>
          <p:cNvSpPr txBox="1"/>
          <p:nvPr/>
        </p:nvSpPr>
        <p:spPr>
          <a:xfrm>
            <a:off x="8774683" y="4803444"/>
            <a:ext cx="138430"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464646"/>
                </a:solidFill>
                <a:latin typeface="Arial"/>
                <a:ea typeface="Arial"/>
                <a:cs typeface="Arial"/>
                <a:sym typeface="Arial"/>
              </a:rPr>
              <a:t>33</a:t>
            </a:r>
            <a:endParaRPr sz="800">
              <a:solidFill>
                <a:schemeClr val="dk1"/>
              </a:solidFill>
              <a:latin typeface="Arial"/>
              <a:ea typeface="Arial"/>
              <a:cs typeface="Arial"/>
              <a:sym typeface="Arial"/>
            </a:endParaRPr>
          </a:p>
        </p:txBody>
      </p:sp>
      <p:sp>
        <p:nvSpPr>
          <p:cNvPr id="1138" name="Google Shape;1138;p33"/>
          <p:cNvSpPr txBox="1"/>
          <p:nvPr>
            <p:ph type="title"/>
          </p:nvPr>
        </p:nvSpPr>
        <p:spPr>
          <a:xfrm>
            <a:off x="415544" y="140588"/>
            <a:ext cx="7440300" cy="7818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sz="2500">
                <a:solidFill>
                  <a:srgbClr val="404040"/>
                </a:solidFill>
              </a:rPr>
              <a:t>AWS Marketplace – IT Software Optimized for the  Cloud</a:t>
            </a:r>
            <a:endParaRPr sz="2500"/>
          </a:p>
        </p:txBody>
      </p:sp>
      <p:sp>
        <p:nvSpPr>
          <p:cNvPr id="1139" name="Google Shape;1139;p33"/>
          <p:cNvSpPr txBox="1"/>
          <p:nvPr/>
        </p:nvSpPr>
        <p:spPr>
          <a:xfrm>
            <a:off x="419506" y="984884"/>
            <a:ext cx="4231640" cy="3403600"/>
          </a:xfrm>
          <a:prstGeom prst="rect">
            <a:avLst/>
          </a:prstGeom>
          <a:noFill/>
          <a:ln>
            <a:noFill/>
          </a:ln>
        </p:spPr>
        <p:txBody>
          <a:bodyPr anchorCtr="0" anchor="t" bIns="0" lIns="0" spcFirstLastPara="1" rIns="0" wrap="square" tIns="63500">
            <a:spAutoFit/>
          </a:bodyPr>
          <a:lstStyle/>
          <a:p>
            <a:pPr indent="-342900" lvl="0" marL="355600" marR="113664" rtl="0" algn="l">
              <a:lnSpc>
                <a:spcPct val="95882"/>
              </a:lnSpc>
              <a:spcBef>
                <a:spcPts val="0"/>
              </a:spcBef>
              <a:spcAft>
                <a:spcPts val="0"/>
              </a:spcAft>
              <a:buClr>
                <a:srgbClr val="4D4D4B"/>
              </a:buClr>
              <a:buSzPts val="1700"/>
              <a:buFont typeface="Arial"/>
              <a:buChar char="•"/>
            </a:pPr>
            <a:r>
              <a:rPr lang="en-US" sz="1700">
                <a:solidFill>
                  <a:srgbClr val="4D4D4B"/>
                </a:solidFill>
                <a:latin typeface="Arial"/>
                <a:ea typeface="Arial"/>
                <a:cs typeface="Arial"/>
                <a:sym typeface="Arial"/>
              </a:rPr>
              <a:t>Online store to discover, purchase, and  deploy IT software on top of the AWS  infrastructure.</a:t>
            </a:r>
            <a:endParaRPr sz="1700">
              <a:solidFill>
                <a:schemeClr val="dk1"/>
              </a:solidFill>
              <a:latin typeface="Arial"/>
              <a:ea typeface="Arial"/>
              <a:cs typeface="Arial"/>
              <a:sym typeface="Arial"/>
            </a:endParaRPr>
          </a:p>
          <a:p>
            <a:pPr indent="-342900" lvl="0" marL="355600" marR="170815" rtl="0" algn="l">
              <a:lnSpc>
                <a:spcPct val="80000"/>
              </a:lnSpc>
              <a:spcBef>
                <a:spcPts val="425"/>
              </a:spcBef>
              <a:spcAft>
                <a:spcPts val="0"/>
              </a:spcAft>
              <a:buClr>
                <a:srgbClr val="4D4D4B"/>
              </a:buClr>
              <a:buSzPts val="1700"/>
              <a:buFont typeface="Arial"/>
              <a:buChar char="•"/>
            </a:pPr>
            <a:r>
              <a:rPr lang="en-US" sz="1700">
                <a:solidFill>
                  <a:srgbClr val="4D4D4B"/>
                </a:solidFill>
                <a:latin typeface="Arial"/>
                <a:ea typeface="Arial"/>
                <a:cs typeface="Arial"/>
                <a:sym typeface="Arial"/>
              </a:rPr>
              <a:t>Catalog of </a:t>
            </a:r>
            <a:r>
              <a:rPr b="1" lang="en-US" sz="1700">
                <a:solidFill>
                  <a:srgbClr val="4D4D4B"/>
                </a:solidFill>
                <a:latin typeface="Arial"/>
                <a:ea typeface="Arial"/>
                <a:cs typeface="Arial"/>
                <a:sym typeface="Arial"/>
              </a:rPr>
              <a:t>2700+ </a:t>
            </a:r>
            <a:r>
              <a:rPr lang="en-US" sz="1700">
                <a:solidFill>
                  <a:srgbClr val="4D4D4B"/>
                </a:solidFill>
                <a:latin typeface="Arial"/>
                <a:ea typeface="Arial"/>
                <a:cs typeface="Arial"/>
                <a:sym typeface="Arial"/>
              </a:rPr>
              <a:t>IT software solutions  including Paid, BYOL, Open Source,  SaaS, and free-to-try options.</a:t>
            </a:r>
            <a:endParaRPr sz="1700">
              <a:solidFill>
                <a:schemeClr val="dk1"/>
              </a:solidFill>
              <a:latin typeface="Arial"/>
              <a:ea typeface="Arial"/>
              <a:cs typeface="Arial"/>
              <a:sym typeface="Arial"/>
            </a:endParaRPr>
          </a:p>
          <a:p>
            <a:pPr indent="-342900" lvl="0" marL="355600" marR="0" rtl="0" algn="l">
              <a:lnSpc>
                <a:spcPct val="120000"/>
              </a:lnSpc>
              <a:spcBef>
                <a:spcPts val="0"/>
              </a:spcBef>
              <a:spcAft>
                <a:spcPts val="0"/>
              </a:spcAft>
              <a:buClr>
                <a:srgbClr val="4D4D4B"/>
              </a:buClr>
              <a:buSzPts val="1800"/>
              <a:buFont typeface="Arial"/>
              <a:buChar char="•"/>
            </a:pPr>
            <a:r>
              <a:rPr lang="en-US" sz="1800">
                <a:solidFill>
                  <a:srgbClr val="4D4D4B"/>
                </a:solidFill>
                <a:latin typeface="Arial"/>
                <a:ea typeface="Arial"/>
                <a:cs typeface="Arial"/>
                <a:sym typeface="Arial"/>
              </a:rPr>
              <a:t>Pre-configured to operate on AWS.</a:t>
            </a:r>
            <a:endParaRPr sz="1800">
              <a:solidFill>
                <a:schemeClr val="dk1"/>
              </a:solidFill>
              <a:latin typeface="Arial"/>
              <a:ea typeface="Arial"/>
              <a:cs typeface="Arial"/>
              <a:sym typeface="Arial"/>
            </a:endParaRPr>
          </a:p>
          <a:p>
            <a:pPr indent="-342900" lvl="0" marL="355600" marR="5080" rtl="0" algn="l">
              <a:lnSpc>
                <a:spcPct val="80000"/>
              </a:lnSpc>
              <a:spcBef>
                <a:spcPts val="430"/>
              </a:spcBef>
              <a:spcAft>
                <a:spcPts val="0"/>
              </a:spcAft>
              <a:buClr>
                <a:srgbClr val="4D4D4B"/>
              </a:buClr>
              <a:buSzPts val="1800"/>
              <a:buFont typeface="Arial"/>
              <a:buChar char="•"/>
            </a:pPr>
            <a:r>
              <a:rPr lang="en-US" sz="1800">
                <a:solidFill>
                  <a:srgbClr val="4D4D4B"/>
                </a:solidFill>
                <a:latin typeface="Arial"/>
                <a:ea typeface="Arial"/>
                <a:cs typeface="Arial"/>
                <a:sym typeface="Arial"/>
              </a:rPr>
              <a:t>Software checked by AWS for security  and operability.</a:t>
            </a:r>
            <a:endParaRPr sz="1800">
              <a:solidFill>
                <a:schemeClr val="dk1"/>
              </a:solidFill>
              <a:latin typeface="Arial"/>
              <a:ea typeface="Arial"/>
              <a:cs typeface="Arial"/>
              <a:sym typeface="Arial"/>
            </a:endParaRPr>
          </a:p>
          <a:p>
            <a:pPr indent="-342900" lvl="0" marL="355600" marR="0" rtl="0" algn="l">
              <a:lnSpc>
                <a:spcPct val="108055"/>
              </a:lnSpc>
              <a:spcBef>
                <a:spcPts val="0"/>
              </a:spcBef>
              <a:spcAft>
                <a:spcPts val="0"/>
              </a:spcAft>
              <a:buClr>
                <a:srgbClr val="4D4D4B"/>
              </a:buClr>
              <a:buSzPts val="1800"/>
              <a:buFont typeface="Arial"/>
              <a:buChar char="•"/>
            </a:pPr>
            <a:r>
              <a:rPr lang="en-US" sz="1800">
                <a:solidFill>
                  <a:srgbClr val="4D4D4B"/>
                </a:solidFill>
                <a:latin typeface="Arial"/>
                <a:ea typeface="Arial"/>
                <a:cs typeface="Arial"/>
                <a:sym typeface="Arial"/>
              </a:rPr>
              <a:t>Deploys to AWS environment in</a:t>
            </a:r>
            <a:endParaRPr sz="1800">
              <a:solidFill>
                <a:schemeClr val="dk1"/>
              </a:solidFill>
              <a:latin typeface="Arial"/>
              <a:ea typeface="Arial"/>
              <a:cs typeface="Arial"/>
              <a:sym typeface="Arial"/>
            </a:endParaRPr>
          </a:p>
          <a:p>
            <a:pPr indent="0" lvl="0" marL="355600" marR="0" rtl="0" algn="l">
              <a:lnSpc>
                <a:spcPct val="108055"/>
              </a:lnSpc>
              <a:spcBef>
                <a:spcPts val="0"/>
              </a:spcBef>
              <a:spcAft>
                <a:spcPts val="0"/>
              </a:spcAft>
              <a:buNone/>
            </a:pPr>
            <a:r>
              <a:rPr lang="en-US" sz="1800">
                <a:solidFill>
                  <a:srgbClr val="4D4D4B"/>
                </a:solidFill>
                <a:latin typeface="Arial"/>
                <a:ea typeface="Arial"/>
                <a:cs typeface="Arial"/>
                <a:sym typeface="Arial"/>
              </a:rPr>
              <a:t>minutes.</a:t>
            </a:r>
            <a:endParaRPr sz="1800">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rgbClr val="4D4D4B"/>
              </a:buClr>
              <a:buSzPts val="1800"/>
              <a:buFont typeface="Arial"/>
              <a:buChar char="•"/>
            </a:pPr>
            <a:r>
              <a:rPr lang="en-US" sz="1800">
                <a:solidFill>
                  <a:srgbClr val="4D4D4B"/>
                </a:solidFill>
                <a:latin typeface="Arial"/>
                <a:ea typeface="Arial"/>
                <a:cs typeface="Arial"/>
                <a:sym typeface="Arial"/>
              </a:rPr>
              <a:t>Flexible, usage-based billing models.</a:t>
            </a:r>
            <a:endParaRPr sz="1800">
              <a:solidFill>
                <a:schemeClr val="dk1"/>
              </a:solidFill>
              <a:latin typeface="Arial"/>
              <a:ea typeface="Arial"/>
              <a:cs typeface="Arial"/>
              <a:sym typeface="Arial"/>
            </a:endParaRPr>
          </a:p>
          <a:p>
            <a:pPr indent="-342900" lvl="0" marL="355600" marR="677545" rtl="0" algn="l">
              <a:lnSpc>
                <a:spcPct val="80000"/>
              </a:lnSpc>
              <a:spcBef>
                <a:spcPts val="434"/>
              </a:spcBef>
              <a:spcAft>
                <a:spcPts val="0"/>
              </a:spcAft>
              <a:buClr>
                <a:srgbClr val="4D4D4B"/>
              </a:buClr>
              <a:buSzPts val="1800"/>
              <a:buFont typeface="Arial"/>
              <a:buChar char="•"/>
            </a:pPr>
            <a:r>
              <a:rPr lang="en-US" sz="1800">
                <a:solidFill>
                  <a:srgbClr val="4D4D4B"/>
                </a:solidFill>
                <a:latin typeface="Arial"/>
                <a:ea typeface="Arial"/>
                <a:cs typeface="Arial"/>
                <a:sym typeface="Arial"/>
              </a:rPr>
              <a:t>Software charges billed to AWS  account.</a:t>
            </a:r>
            <a:endParaRPr sz="1800">
              <a:solidFill>
                <a:schemeClr val="dk1"/>
              </a:solidFill>
              <a:latin typeface="Arial"/>
              <a:ea typeface="Arial"/>
              <a:cs typeface="Arial"/>
              <a:sym typeface="Arial"/>
            </a:endParaRPr>
          </a:p>
        </p:txBody>
      </p:sp>
      <p:sp>
        <p:nvSpPr>
          <p:cNvPr id="1140" name="Google Shape;1140;p33"/>
          <p:cNvSpPr txBox="1"/>
          <p:nvPr/>
        </p:nvSpPr>
        <p:spPr>
          <a:xfrm>
            <a:off x="419506" y="4386783"/>
            <a:ext cx="3589654" cy="566420"/>
          </a:xfrm>
          <a:prstGeom prst="rect">
            <a:avLst/>
          </a:prstGeom>
          <a:noFill/>
          <a:ln>
            <a:noFill/>
          </a:ln>
        </p:spPr>
        <p:txBody>
          <a:bodyPr anchorCtr="0" anchor="t" bIns="0" lIns="0" spcFirstLastPara="1" rIns="0" wrap="square" tIns="12700">
            <a:spAutoFit/>
          </a:bodyPr>
          <a:lstStyle/>
          <a:p>
            <a:pPr indent="0" lvl="0" marL="82550" marR="0" rtl="0" algn="l">
              <a:lnSpc>
                <a:spcPct val="100000"/>
              </a:lnSpc>
              <a:spcBef>
                <a:spcPts val="0"/>
              </a:spcBef>
              <a:spcAft>
                <a:spcPts val="0"/>
              </a:spcAft>
              <a:buNone/>
            </a:pPr>
            <a:r>
              <a:rPr lang="en-US" sz="1800">
                <a:solidFill>
                  <a:srgbClr val="4D4D4B"/>
                </a:solidFill>
                <a:latin typeface="Arial"/>
                <a:ea typeface="Arial"/>
                <a:cs typeface="Arial"/>
                <a:sym typeface="Arial"/>
              </a:rPr>
              <a:t>Includes </a:t>
            </a:r>
            <a:r>
              <a:rPr lang="en-US" sz="1800" u="sng">
                <a:solidFill>
                  <a:srgbClr val="686CEA"/>
                </a:solidFill>
                <a:latin typeface="Arial"/>
                <a:ea typeface="Arial"/>
                <a:cs typeface="Arial"/>
                <a:sym typeface="Arial"/>
                <a:hlinkClick r:id="rId3">
                  <a:extLst>
                    <a:ext uri="{A12FA001-AC4F-418D-AE19-62706E023703}">
                      <ahyp:hlinkClr val="tx"/>
                    </a:ext>
                  </a:extLst>
                </a:hlinkClick>
              </a:rPr>
              <a:t>AWS Test Drive</a:t>
            </a:r>
            <a:r>
              <a:rPr lang="en-US" sz="1800">
                <a:solidFill>
                  <a:srgbClr val="4D4D4B"/>
                </a:solidFill>
                <a:latin typeface="Arial"/>
                <a:ea typeface="Arial"/>
                <a:cs typeface="Arial"/>
                <a:sym typeface="Arial"/>
              </a:rPr>
              <a:t>.</a:t>
            </a:r>
            <a:endParaRPr sz="1800">
              <a:solidFill>
                <a:schemeClr val="dk1"/>
              </a:solidFill>
              <a:latin typeface="Arial"/>
              <a:ea typeface="Arial"/>
              <a:cs typeface="Arial"/>
              <a:sym typeface="Arial"/>
            </a:endParaRPr>
          </a:p>
          <a:p>
            <a:pPr indent="0" lvl="0" marL="12700" marR="0" rtl="0" algn="l">
              <a:lnSpc>
                <a:spcPct val="100000"/>
              </a:lnSpc>
              <a:spcBef>
                <a:spcPts val="55"/>
              </a:spcBef>
              <a:spcAft>
                <a:spcPts val="0"/>
              </a:spcAft>
              <a:buNone/>
            </a:pPr>
            <a:r>
              <a:rPr lang="en-US" sz="1700" u="sng">
                <a:solidFill>
                  <a:srgbClr val="686CEA"/>
                </a:solidFill>
                <a:latin typeface="Arial"/>
                <a:ea typeface="Arial"/>
                <a:cs typeface="Arial"/>
                <a:sym typeface="Arial"/>
              </a:rPr>
              <a:t>https://</a:t>
            </a:r>
            <a:r>
              <a:rPr lang="en-US" sz="1700" u="sng">
                <a:solidFill>
                  <a:srgbClr val="686CEA"/>
                </a:solidFill>
                <a:latin typeface="Arial"/>
                <a:ea typeface="Arial"/>
                <a:cs typeface="Arial"/>
                <a:sym typeface="Arial"/>
                <a:hlinkClick r:id="rId4">
                  <a:extLst>
                    <a:ext uri="{A12FA001-AC4F-418D-AE19-62706E023703}">
                      <ahyp:hlinkClr val="tx"/>
                    </a:ext>
                  </a:extLst>
                </a:hlinkClick>
              </a:rPr>
              <a:t>aws.amazon.com/marketplace</a:t>
            </a:r>
            <a:endParaRPr sz="1700">
              <a:solidFill>
                <a:schemeClr val="dk1"/>
              </a:solidFill>
              <a:latin typeface="Arial"/>
              <a:ea typeface="Arial"/>
              <a:cs typeface="Arial"/>
              <a:sym typeface="Arial"/>
            </a:endParaRPr>
          </a:p>
        </p:txBody>
      </p:sp>
      <p:grpSp>
        <p:nvGrpSpPr>
          <p:cNvPr id="1141" name="Google Shape;1141;p33"/>
          <p:cNvGrpSpPr/>
          <p:nvPr/>
        </p:nvGrpSpPr>
        <p:grpSpPr>
          <a:xfrm>
            <a:off x="7930134" y="125729"/>
            <a:ext cx="1096010" cy="1000125"/>
            <a:chOff x="7930134" y="125729"/>
            <a:chExt cx="1096010" cy="1000125"/>
          </a:xfrm>
        </p:grpSpPr>
        <p:sp>
          <p:nvSpPr>
            <p:cNvPr id="1142" name="Google Shape;1142;p33"/>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3" name="Google Shape;1143;p33"/>
            <p:cNvSpPr/>
            <p:nvPr/>
          </p:nvSpPr>
          <p:spPr>
            <a:xfrm>
              <a:off x="8169491" y="219481"/>
              <a:ext cx="638175" cy="797560"/>
            </a:xfrm>
            <a:custGeom>
              <a:rect b="b" l="l" r="r" t="t"/>
              <a:pathLst>
                <a:path extrusionOk="0" h="797560" w="638175">
                  <a:moveTo>
                    <a:pt x="637692" y="160794"/>
                  </a:moveTo>
                  <a:lnTo>
                    <a:pt x="309575" y="0"/>
                  </a:lnTo>
                  <a:lnTo>
                    <a:pt x="303136" y="0"/>
                  </a:lnTo>
                  <a:lnTo>
                    <a:pt x="303136" y="103111"/>
                  </a:lnTo>
                  <a:lnTo>
                    <a:pt x="176999" y="57861"/>
                  </a:lnTo>
                  <a:lnTo>
                    <a:pt x="176999" y="133616"/>
                  </a:lnTo>
                  <a:lnTo>
                    <a:pt x="79489" y="106260"/>
                  </a:lnTo>
                  <a:lnTo>
                    <a:pt x="79489" y="162013"/>
                  </a:lnTo>
                  <a:lnTo>
                    <a:pt x="0" y="145199"/>
                  </a:lnTo>
                  <a:lnTo>
                    <a:pt x="0" y="647026"/>
                  </a:lnTo>
                  <a:lnTo>
                    <a:pt x="79489" y="629158"/>
                  </a:lnTo>
                  <a:lnTo>
                    <a:pt x="79489" y="687019"/>
                  </a:lnTo>
                  <a:lnTo>
                    <a:pt x="176999" y="658609"/>
                  </a:lnTo>
                  <a:lnTo>
                    <a:pt x="176999" y="735406"/>
                  </a:lnTo>
                  <a:lnTo>
                    <a:pt x="303136" y="689114"/>
                  </a:lnTo>
                  <a:lnTo>
                    <a:pt x="303136" y="797026"/>
                  </a:lnTo>
                  <a:lnTo>
                    <a:pt x="304050" y="797026"/>
                  </a:lnTo>
                  <a:lnTo>
                    <a:pt x="637692" y="632485"/>
                  </a:lnTo>
                  <a:lnTo>
                    <a:pt x="637692" y="160794"/>
                  </a:lnTo>
                  <a:close/>
                </a:path>
              </a:pathLst>
            </a:custGeom>
            <a:solidFill>
              <a:srgbClr val="F474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4" name="Google Shape;1144;p33"/>
            <p:cNvSpPr/>
            <p:nvPr/>
          </p:nvSpPr>
          <p:spPr>
            <a:xfrm>
              <a:off x="8136636" y="219481"/>
              <a:ext cx="336550" cy="797560"/>
            </a:xfrm>
            <a:custGeom>
              <a:rect b="b" l="l" r="r" t="t"/>
              <a:pathLst>
                <a:path extrusionOk="0" h="797560" w="336550">
                  <a:moveTo>
                    <a:pt x="32854" y="145199"/>
                  </a:moveTo>
                  <a:lnTo>
                    <a:pt x="0" y="160972"/>
                  </a:lnTo>
                  <a:lnTo>
                    <a:pt x="0" y="631253"/>
                  </a:lnTo>
                  <a:lnTo>
                    <a:pt x="32854" y="648081"/>
                  </a:lnTo>
                  <a:lnTo>
                    <a:pt x="32854" y="145199"/>
                  </a:lnTo>
                  <a:close/>
                </a:path>
                <a:path extrusionOk="0" h="797560" w="336550">
                  <a:moveTo>
                    <a:pt x="112344" y="106260"/>
                  </a:moveTo>
                  <a:lnTo>
                    <a:pt x="71005" y="126250"/>
                  </a:lnTo>
                  <a:lnTo>
                    <a:pt x="71005" y="665975"/>
                  </a:lnTo>
                  <a:lnTo>
                    <a:pt x="112344" y="685965"/>
                  </a:lnTo>
                  <a:lnTo>
                    <a:pt x="112344" y="106260"/>
                  </a:lnTo>
                  <a:close/>
                </a:path>
                <a:path extrusionOk="0" h="797560" w="336550">
                  <a:moveTo>
                    <a:pt x="209854" y="57861"/>
                  </a:moveTo>
                  <a:lnTo>
                    <a:pt x="157924" y="83108"/>
                  </a:lnTo>
                  <a:lnTo>
                    <a:pt x="157924" y="709104"/>
                  </a:lnTo>
                  <a:lnTo>
                    <a:pt x="209854" y="734352"/>
                  </a:lnTo>
                  <a:lnTo>
                    <a:pt x="209854" y="57861"/>
                  </a:lnTo>
                  <a:close/>
                </a:path>
                <a:path extrusionOk="0" h="797560" w="336550">
                  <a:moveTo>
                    <a:pt x="335991" y="0"/>
                  </a:moveTo>
                  <a:lnTo>
                    <a:pt x="329323" y="0"/>
                  </a:lnTo>
                  <a:lnTo>
                    <a:pt x="269214" y="28409"/>
                  </a:lnTo>
                  <a:lnTo>
                    <a:pt x="269214" y="763816"/>
                  </a:lnTo>
                  <a:lnTo>
                    <a:pt x="335102" y="797026"/>
                  </a:lnTo>
                  <a:lnTo>
                    <a:pt x="335991" y="797026"/>
                  </a:lnTo>
                  <a:lnTo>
                    <a:pt x="335991" y="0"/>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45" name="Google Shape;1145;p33"/>
          <p:cNvGrpSpPr/>
          <p:nvPr/>
        </p:nvGrpSpPr>
        <p:grpSpPr>
          <a:xfrm>
            <a:off x="4975860" y="1202435"/>
            <a:ext cx="4053840" cy="3386454"/>
            <a:chOff x="4975860" y="1202435"/>
            <a:chExt cx="4053840" cy="3386454"/>
          </a:xfrm>
        </p:grpSpPr>
        <p:sp>
          <p:nvSpPr>
            <p:cNvPr id="1146" name="Google Shape;1146;p33"/>
            <p:cNvSpPr/>
            <p:nvPr/>
          </p:nvSpPr>
          <p:spPr>
            <a:xfrm>
              <a:off x="4980432" y="1207007"/>
              <a:ext cx="4044696" cy="337718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7" name="Google Shape;1147;p33"/>
            <p:cNvSpPr/>
            <p:nvPr/>
          </p:nvSpPr>
          <p:spPr>
            <a:xfrm>
              <a:off x="4975860" y="1202435"/>
              <a:ext cx="4053840" cy="3386454"/>
            </a:xfrm>
            <a:custGeom>
              <a:rect b="b" l="l" r="r" t="t"/>
              <a:pathLst>
                <a:path extrusionOk="0" h="3386454" w="4053840">
                  <a:moveTo>
                    <a:pt x="0" y="3386328"/>
                  </a:moveTo>
                  <a:lnTo>
                    <a:pt x="4053840" y="3386328"/>
                  </a:lnTo>
                  <a:lnTo>
                    <a:pt x="4053840" y="0"/>
                  </a:lnTo>
                  <a:lnTo>
                    <a:pt x="0" y="0"/>
                  </a:lnTo>
                  <a:lnTo>
                    <a:pt x="0" y="3386328"/>
                  </a:lnTo>
                  <a:close/>
                </a:path>
              </a:pathLst>
            </a:custGeom>
            <a:noFill/>
            <a:ln cap="flat" cmpd="sng" w="9525">
              <a:solidFill>
                <a:srgbClr val="F79F2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34"/>
          <p:cNvSpPr txBox="1"/>
          <p:nvPr>
            <p:ph type="title"/>
          </p:nvPr>
        </p:nvSpPr>
        <p:spPr>
          <a:xfrm>
            <a:off x="415544" y="139065"/>
            <a:ext cx="71070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Choosing the Right Amazon EC2 Instance</a:t>
            </a:r>
            <a:endParaRPr/>
          </a:p>
        </p:txBody>
      </p:sp>
      <p:sp>
        <p:nvSpPr>
          <p:cNvPr id="1153" name="Google Shape;1153;p34"/>
          <p:cNvSpPr txBox="1"/>
          <p:nvPr/>
        </p:nvSpPr>
        <p:spPr>
          <a:xfrm>
            <a:off x="419506" y="1035176"/>
            <a:ext cx="7896225" cy="3684904"/>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None/>
            </a:pPr>
            <a:r>
              <a:rPr lang="en-US" sz="2000">
                <a:solidFill>
                  <a:srgbClr val="4D4D4B"/>
                </a:solidFill>
                <a:latin typeface="Arial"/>
                <a:ea typeface="Arial"/>
                <a:cs typeface="Arial"/>
                <a:sym typeface="Arial"/>
              </a:rPr>
              <a:t>AWS </a:t>
            </a:r>
            <a:r>
              <a:rPr lang="en-US" sz="2000">
                <a:solidFill>
                  <a:srgbClr val="FBB64B"/>
                </a:solidFill>
                <a:latin typeface="Arial"/>
                <a:ea typeface="Arial"/>
                <a:cs typeface="Arial"/>
                <a:sym typeface="Arial"/>
              </a:rPr>
              <a:t>uses Intel® Xeon® processors </a:t>
            </a:r>
            <a:r>
              <a:rPr lang="en-US" sz="2000">
                <a:solidFill>
                  <a:srgbClr val="4D4D4B"/>
                </a:solidFill>
                <a:latin typeface="Arial"/>
                <a:ea typeface="Arial"/>
                <a:cs typeface="Arial"/>
                <a:sym typeface="Arial"/>
              </a:rPr>
              <a:t>to provide customers with high  performance and value. EC2 instance types are optimized for different  use cases, workload requirements and come in multiple sizes.</a:t>
            </a:r>
            <a:endParaRPr sz="2000">
              <a:solidFill>
                <a:schemeClr val="dk1"/>
              </a:solidFill>
              <a:latin typeface="Arial"/>
              <a:ea typeface="Arial"/>
              <a:cs typeface="Arial"/>
              <a:sym typeface="Arial"/>
            </a:endParaRPr>
          </a:p>
          <a:p>
            <a:pPr indent="0" lvl="0" marL="12700" marR="0" rtl="0" algn="l">
              <a:lnSpc>
                <a:spcPct val="100000"/>
              </a:lnSpc>
              <a:spcBef>
                <a:spcPts val="1200"/>
              </a:spcBef>
              <a:spcAft>
                <a:spcPts val="0"/>
              </a:spcAft>
              <a:buNone/>
            </a:pPr>
            <a:r>
              <a:rPr lang="en-US" sz="2000">
                <a:solidFill>
                  <a:srgbClr val="4D4D4B"/>
                </a:solidFill>
                <a:latin typeface="Arial"/>
                <a:ea typeface="Arial"/>
                <a:cs typeface="Arial"/>
                <a:sym typeface="Arial"/>
              </a:rPr>
              <a:t>Consider the following when choosing your instances:</a:t>
            </a:r>
            <a:endParaRPr sz="2000">
              <a:solidFill>
                <a:schemeClr val="dk1"/>
              </a:solidFill>
              <a:latin typeface="Arial"/>
              <a:ea typeface="Arial"/>
              <a:cs typeface="Arial"/>
              <a:sym typeface="Arial"/>
            </a:endParaRPr>
          </a:p>
          <a:p>
            <a:pPr indent="-342900" lvl="0" marL="355600" marR="0" rtl="0" algn="l">
              <a:lnSpc>
                <a:spcPct val="100000"/>
              </a:lnSpc>
              <a:spcBef>
                <a:spcPts val="1200"/>
              </a:spcBef>
              <a:spcAft>
                <a:spcPts val="0"/>
              </a:spcAft>
              <a:buClr>
                <a:srgbClr val="FBB64B"/>
              </a:buClr>
              <a:buSzPts val="2000"/>
              <a:buFont typeface="Arial"/>
              <a:buChar char="•"/>
            </a:pPr>
            <a:r>
              <a:rPr lang="en-US" sz="2000">
                <a:solidFill>
                  <a:srgbClr val="FBB64B"/>
                </a:solidFill>
                <a:latin typeface="Arial"/>
                <a:ea typeface="Arial"/>
                <a:cs typeface="Arial"/>
                <a:sym typeface="Arial"/>
              </a:rPr>
              <a:t>Core count</a:t>
            </a:r>
            <a:endParaRPr sz="2000">
              <a:solidFill>
                <a:schemeClr val="dk1"/>
              </a:solidFill>
              <a:latin typeface="Arial"/>
              <a:ea typeface="Arial"/>
              <a:cs typeface="Arial"/>
              <a:sym typeface="Arial"/>
            </a:endParaRPr>
          </a:p>
          <a:p>
            <a:pPr indent="-342900" lvl="0" marL="355600" marR="0" rtl="0" algn="l">
              <a:lnSpc>
                <a:spcPct val="100000"/>
              </a:lnSpc>
              <a:spcBef>
                <a:spcPts val="1200"/>
              </a:spcBef>
              <a:spcAft>
                <a:spcPts val="0"/>
              </a:spcAft>
              <a:buClr>
                <a:srgbClr val="FBB64B"/>
              </a:buClr>
              <a:buSzPts val="2000"/>
              <a:buFont typeface="Arial"/>
              <a:buChar char="•"/>
            </a:pPr>
            <a:r>
              <a:rPr lang="en-US" sz="2000">
                <a:solidFill>
                  <a:srgbClr val="FBB64B"/>
                </a:solidFill>
                <a:latin typeface="Arial"/>
                <a:ea typeface="Arial"/>
                <a:cs typeface="Arial"/>
                <a:sym typeface="Arial"/>
              </a:rPr>
              <a:t>Memory size</a:t>
            </a:r>
            <a:endParaRPr sz="2000">
              <a:solidFill>
                <a:schemeClr val="dk1"/>
              </a:solidFill>
              <a:latin typeface="Arial"/>
              <a:ea typeface="Arial"/>
              <a:cs typeface="Arial"/>
              <a:sym typeface="Arial"/>
            </a:endParaRPr>
          </a:p>
          <a:p>
            <a:pPr indent="-342900" lvl="0" marL="355600" marR="0" rtl="0" algn="l">
              <a:lnSpc>
                <a:spcPct val="100000"/>
              </a:lnSpc>
              <a:spcBef>
                <a:spcPts val="1205"/>
              </a:spcBef>
              <a:spcAft>
                <a:spcPts val="0"/>
              </a:spcAft>
              <a:buClr>
                <a:srgbClr val="FBB64B"/>
              </a:buClr>
              <a:buSzPts val="2000"/>
              <a:buFont typeface="Arial"/>
              <a:buChar char="•"/>
            </a:pPr>
            <a:r>
              <a:rPr lang="en-US" sz="2000">
                <a:solidFill>
                  <a:srgbClr val="FBB64B"/>
                </a:solidFill>
                <a:latin typeface="Arial"/>
                <a:ea typeface="Arial"/>
                <a:cs typeface="Arial"/>
                <a:sym typeface="Arial"/>
              </a:rPr>
              <a:t>Storage size and type</a:t>
            </a:r>
            <a:endParaRPr sz="2000">
              <a:solidFill>
                <a:schemeClr val="dk1"/>
              </a:solidFill>
              <a:latin typeface="Arial"/>
              <a:ea typeface="Arial"/>
              <a:cs typeface="Arial"/>
              <a:sym typeface="Arial"/>
            </a:endParaRPr>
          </a:p>
          <a:p>
            <a:pPr indent="-342900" lvl="0" marL="355600" marR="0" rtl="0" algn="l">
              <a:lnSpc>
                <a:spcPct val="100000"/>
              </a:lnSpc>
              <a:spcBef>
                <a:spcPts val="1200"/>
              </a:spcBef>
              <a:spcAft>
                <a:spcPts val="0"/>
              </a:spcAft>
              <a:buClr>
                <a:srgbClr val="FBB64B"/>
              </a:buClr>
              <a:buSzPts val="2000"/>
              <a:buFont typeface="Arial"/>
              <a:buChar char="•"/>
            </a:pPr>
            <a:r>
              <a:rPr lang="en-US" sz="2000">
                <a:solidFill>
                  <a:srgbClr val="FBB64B"/>
                </a:solidFill>
                <a:latin typeface="Arial"/>
                <a:ea typeface="Arial"/>
                <a:cs typeface="Arial"/>
                <a:sym typeface="Arial"/>
              </a:rPr>
              <a:t>Network performance</a:t>
            </a:r>
            <a:endParaRPr sz="2000">
              <a:solidFill>
                <a:schemeClr val="dk1"/>
              </a:solidFill>
              <a:latin typeface="Arial"/>
              <a:ea typeface="Arial"/>
              <a:cs typeface="Arial"/>
              <a:sym typeface="Arial"/>
            </a:endParaRPr>
          </a:p>
          <a:p>
            <a:pPr indent="-342900" lvl="0" marL="355600" marR="0" rtl="0" algn="l">
              <a:lnSpc>
                <a:spcPct val="100000"/>
              </a:lnSpc>
              <a:spcBef>
                <a:spcPts val="1200"/>
              </a:spcBef>
              <a:spcAft>
                <a:spcPts val="0"/>
              </a:spcAft>
              <a:buClr>
                <a:srgbClr val="FBB64B"/>
              </a:buClr>
              <a:buSzPts val="2000"/>
              <a:buFont typeface="Arial"/>
              <a:buChar char="•"/>
            </a:pPr>
            <a:r>
              <a:rPr lang="en-US" sz="2000">
                <a:solidFill>
                  <a:srgbClr val="FBB64B"/>
                </a:solidFill>
                <a:latin typeface="Arial"/>
                <a:ea typeface="Arial"/>
                <a:cs typeface="Arial"/>
                <a:sym typeface="Arial"/>
              </a:rPr>
              <a:t>CPU technologies</a:t>
            </a:r>
            <a:endParaRPr sz="2000">
              <a:solidFill>
                <a:schemeClr val="dk1"/>
              </a:solidFill>
              <a:latin typeface="Arial"/>
              <a:ea typeface="Arial"/>
              <a:cs typeface="Arial"/>
              <a:sym typeface="Arial"/>
            </a:endParaRPr>
          </a:p>
        </p:txBody>
      </p:sp>
      <p:sp>
        <p:nvSpPr>
          <p:cNvPr id="1154" name="Google Shape;1154;p34"/>
          <p:cNvSpPr/>
          <p:nvPr/>
        </p:nvSpPr>
        <p:spPr>
          <a:xfrm>
            <a:off x="8317992" y="134112"/>
            <a:ext cx="641603" cy="85648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5" name="Google Shape;1155;p34"/>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156" name="Google Shape;1156;p34"/>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35"/>
          <p:cNvSpPr txBox="1"/>
          <p:nvPr>
            <p:ph type="title"/>
          </p:nvPr>
        </p:nvSpPr>
        <p:spPr>
          <a:xfrm>
            <a:off x="415544" y="139065"/>
            <a:ext cx="76302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AWS EC2 Instances with Intel® Technologies</a:t>
            </a:r>
            <a:endParaRPr/>
          </a:p>
        </p:txBody>
      </p:sp>
      <p:sp>
        <p:nvSpPr>
          <p:cNvPr id="1162" name="Google Shape;1162;p35"/>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163" name="Google Shape;1163;p35"/>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graphicFrame>
        <p:nvGraphicFramePr>
          <p:cNvPr id="1164" name="Google Shape;1164;p35"/>
          <p:cNvGraphicFramePr/>
          <p:nvPr/>
        </p:nvGraphicFramePr>
        <p:xfrm>
          <a:off x="243522" y="917194"/>
          <a:ext cx="3000000" cy="3000000"/>
        </p:xfrm>
        <a:graphic>
          <a:graphicData uri="http://schemas.openxmlformats.org/drawingml/2006/table">
            <a:tbl>
              <a:tblPr bandRow="1" firstRow="1">
                <a:noFill/>
                <a:tableStyleId>{C154F79E-6D79-4C7C-A1F2-0E12EC4E2F2D}</a:tableStyleId>
              </a:tblPr>
              <a:tblGrid>
                <a:gridCol w="960125"/>
                <a:gridCol w="960125"/>
                <a:gridCol w="960125"/>
                <a:gridCol w="960125"/>
                <a:gridCol w="960125"/>
                <a:gridCol w="960125"/>
                <a:gridCol w="960125"/>
                <a:gridCol w="960125"/>
                <a:gridCol w="1038850"/>
              </a:tblGrid>
              <a:tr h="571500">
                <a:tc>
                  <a:txBody>
                    <a:bodyPr/>
                    <a:lstStyle/>
                    <a:p>
                      <a:pPr indent="0" lvl="0" marL="0" marR="0" rtl="0" algn="ctr">
                        <a:lnSpc>
                          <a:spcPct val="100000"/>
                        </a:lnSpc>
                        <a:spcBef>
                          <a:spcPts val="0"/>
                        </a:spcBef>
                        <a:spcAft>
                          <a:spcPts val="0"/>
                        </a:spcAft>
                        <a:buNone/>
                      </a:pPr>
                      <a:r>
                        <a:rPr b="1" lang="en-US" sz="1100" u="none" cap="none" strike="noStrike">
                          <a:solidFill>
                            <a:srgbClr val="FFFFFF"/>
                          </a:solidFill>
                          <a:latin typeface="Arial"/>
                          <a:ea typeface="Arial"/>
                          <a:cs typeface="Arial"/>
                          <a:sym typeface="Arial"/>
                        </a:rPr>
                        <a:t>AWS</a:t>
                      </a:r>
                      <a:endParaRPr sz="1100" u="none" cap="none" strike="noStrike">
                        <a:latin typeface="Arial"/>
                        <a:ea typeface="Arial"/>
                        <a:cs typeface="Arial"/>
                        <a:sym typeface="Arial"/>
                      </a:endParaRPr>
                    </a:p>
                    <a:p>
                      <a:pPr indent="0" lvl="0" marL="194945" marR="187960" rtl="0" algn="ctr">
                        <a:lnSpc>
                          <a:spcPct val="100000"/>
                        </a:lnSpc>
                        <a:spcBef>
                          <a:spcPts val="5"/>
                        </a:spcBef>
                        <a:spcAft>
                          <a:spcPts val="0"/>
                        </a:spcAft>
                        <a:buNone/>
                      </a:pPr>
                      <a:r>
                        <a:rPr b="1" lang="en-US" sz="1100" u="none" cap="none" strike="noStrike">
                          <a:solidFill>
                            <a:srgbClr val="FFFFFF"/>
                          </a:solidFill>
                          <a:latin typeface="Arial"/>
                          <a:ea typeface="Arial"/>
                          <a:cs typeface="Arial"/>
                          <a:sym typeface="Arial"/>
                        </a:rPr>
                        <a:t>Instance  Type</a:t>
                      </a:r>
                      <a:endParaRPr sz="1100" u="none" cap="none" strike="noStrike">
                        <a:latin typeface="Arial"/>
                        <a:ea typeface="Arial"/>
                        <a:cs typeface="Arial"/>
                        <a:sym typeface="Arial"/>
                      </a:endParaRPr>
                    </a:p>
                  </a:txBody>
                  <a:tcPr marT="29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a:txBody>
                    <a:bodyPr/>
                    <a:lstStyle/>
                    <a:p>
                      <a:pPr indent="-1270" lvl="0" marL="212090" marR="201930" rtl="0" algn="ctr">
                        <a:lnSpc>
                          <a:spcPct val="100000"/>
                        </a:lnSpc>
                        <a:spcBef>
                          <a:spcPts val="0"/>
                        </a:spcBef>
                        <a:spcAft>
                          <a:spcPts val="0"/>
                        </a:spcAft>
                        <a:buNone/>
                      </a:pPr>
                      <a:r>
                        <a:rPr b="1" lang="en-US" sz="1100" u="none" cap="none" strike="noStrike">
                          <a:solidFill>
                            <a:srgbClr val="FFFFFF"/>
                          </a:solidFill>
                          <a:latin typeface="Arial"/>
                          <a:ea typeface="Arial"/>
                          <a:cs typeface="Arial"/>
                          <a:sym typeface="Arial"/>
                        </a:rPr>
                        <a:t>High  Memory  X1</a:t>
                      </a:r>
                      <a:endParaRPr sz="1100" u="none" cap="none" strike="noStrike">
                        <a:latin typeface="Arial"/>
                        <a:ea typeface="Arial"/>
                        <a:cs typeface="Arial"/>
                        <a:sym typeface="Arial"/>
                      </a:endParaRPr>
                    </a:p>
                  </a:txBody>
                  <a:tcPr marT="29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a:txBody>
                    <a:bodyPr/>
                    <a:lstStyle/>
                    <a:p>
                      <a:pPr indent="-2539" lvl="0" marL="142240" marR="132715" rtl="0" algn="ctr">
                        <a:lnSpc>
                          <a:spcPct val="100000"/>
                        </a:lnSpc>
                        <a:spcBef>
                          <a:spcPts val="0"/>
                        </a:spcBef>
                        <a:spcAft>
                          <a:spcPts val="0"/>
                        </a:spcAft>
                        <a:buNone/>
                      </a:pPr>
                      <a:r>
                        <a:rPr b="1" lang="en-US" sz="1100" u="none" cap="none" strike="noStrike">
                          <a:solidFill>
                            <a:srgbClr val="FFFFFF"/>
                          </a:solidFill>
                          <a:latin typeface="Arial"/>
                          <a:ea typeface="Arial"/>
                          <a:cs typeface="Arial"/>
                          <a:sym typeface="Arial"/>
                        </a:rPr>
                        <a:t>Compute-  Optimized  C4</a:t>
                      </a:r>
                      <a:endParaRPr sz="1100" u="none" cap="none" strike="noStrike">
                        <a:latin typeface="Arial"/>
                        <a:ea typeface="Arial"/>
                        <a:cs typeface="Arial"/>
                        <a:sym typeface="Arial"/>
                      </a:endParaRPr>
                    </a:p>
                  </a:txBody>
                  <a:tcPr marT="29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a:txBody>
                    <a:bodyPr/>
                    <a:lstStyle/>
                    <a:p>
                      <a:pPr indent="-2539" lvl="0" marL="142240" marR="132715" rtl="0" algn="ctr">
                        <a:lnSpc>
                          <a:spcPct val="100000"/>
                        </a:lnSpc>
                        <a:spcBef>
                          <a:spcPts val="0"/>
                        </a:spcBef>
                        <a:spcAft>
                          <a:spcPts val="0"/>
                        </a:spcAft>
                        <a:buNone/>
                      </a:pPr>
                      <a:r>
                        <a:rPr b="1" lang="en-US" sz="1100" u="none" cap="none" strike="noStrike">
                          <a:solidFill>
                            <a:srgbClr val="FFFFFF"/>
                          </a:solidFill>
                          <a:latin typeface="Arial"/>
                          <a:ea typeface="Arial"/>
                          <a:cs typeface="Arial"/>
                          <a:sym typeface="Arial"/>
                        </a:rPr>
                        <a:t>Storage-  Optimized  D2</a:t>
                      </a:r>
                      <a:endParaRPr sz="1100" u="none" cap="none" strike="noStrike">
                        <a:latin typeface="Arial"/>
                        <a:ea typeface="Arial"/>
                        <a:cs typeface="Arial"/>
                        <a:sym typeface="Arial"/>
                      </a:endParaRPr>
                    </a:p>
                  </a:txBody>
                  <a:tcPr marT="29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a:txBody>
                    <a:bodyPr/>
                    <a:lstStyle/>
                    <a:p>
                      <a:pPr indent="-1270" lvl="0" marL="200025" marR="191770" rtl="0" algn="ctr">
                        <a:lnSpc>
                          <a:spcPct val="100000"/>
                        </a:lnSpc>
                        <a:spcBef>
                          <a:spcPts val="0"/>
                        </a:spcBef>
                        <a:spcAft>
                          <a:spcPts val="0"/>
                        </a:spcAft>
                        <a:buNone/>
                      </a:pPr>
                      <a:r>
                        <a:rPr b="1" lang="en-US" sz="1100" u="none" cap="none" strike="noStrike">
                          <a:solidFill>
                            <a:srgbClr val="FFFFFF"/>
                          </a:solidFill>
                          <a:latin typeface="Arial"/>
                          <a:ea typeface="Arial"/>
                          <a:cs typeface="Arial"/>
                          <a:sym typeface="Arial"/>
                        </a:rPr>
                        <a:t>General  Purpose  M4</a:t>
                      </a:r>
                      <a:endParaRPr sz="1100" u="none" cap="none" strike="noStrike">
                        <a:latin typeface="Arial"/>
                        <a:ea typeface="Arial"/>
                        <a:cs typeface="Arial"/>
                        <a:sym typeface="Arial"/>
                      </a:endParaRPr>
                    </a:p>
                  </a:txBody>
                  <a:tcPr marT="29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a:txBody>
                    <a:bodyPr/>
                    <a:lstStyle/>
                    <a:p>
                      <a:pPr indent="-1270" lvl="0" marL="142875" marR="132080" rtl="0" algn="ctr">
                        <a:lnSpc>
                          <a:spcPct val="100000"/>
                        </a:lnSpc>
                        <a:spcBef>
                          <a:spcPts val="0"/>
                        </a:spcBef>
                        <a:spcAft>
                          <a:spcPts val="0"/>
                        </a:spcAft>
                        <a:buNone/>
                      </a:pPr>
                      <a:r>
                        <a:rPr b="1" lang="en-US" sz="1100" u="none" cap="none" strike="noStrike">
                          <a:solidFill>
                            <a:srgbClr val="FFFFFF"/>
                          </a:solidFill>
                          <a:latin typeface="Arial"/>
                          <a:ea typeface="Arial"/>
                          <a:cs typeface="Arial"/>
                          <a:sym typeface="Arial"/>
                        </a:rPr>
                        <a:t>Memory-  Optimized  R3</a:t>
                      </a:r>
                      <a:endParaRPr sz="1100" u="none" cap="none" strike="noStrike">
                        <a:latin typeface="Arial"/>
                        <a:ea typeface="Arial"/>
                        <a:cs typeface="Arial"/>
                        <a:sym typeface="Arial"/>
                      </a:endParaRPr>
                    </a:p>
                  </a:txBody>
                  <a:tcPr marT="29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a:txBody>
                    <a:bodyPr/>
                    <a:lstStyle/>
                    <a:p>
                      <a:pPr indent="0" lvl="0" marL="0" marR="0" rtl="0" algn="ctr">
                        <a:lnSpc>
                          <a:spcPct val="100000"/>
                        </a:lnSpc>
                        <a:spcBef>
                          <a:spcPts val="0"/>
                        </a:spcBef>
                        <a:spcAft>
                          <a:spcPts val="0"/>
                        </a:spcAft>
                        <a:buNone/>
                      </a:pPr>
                      <a:r>
                        <a:rPr b="1" lang="en-US" sz="1100" u="none" cap="none" strike="noStrike">
                          <a:solidFill>
                            <a:srgbClr val="FFFFFF"/>
                          </a:solidFill>
                          <a:latin typeface="Arial"/>
                          <a:ea typeface="Arial"/>
                          <a:cs typeface="Arial"/>
                          <a:sym typeface="Arial"/>
                        </a:rPr>
                        <a:t>IO-</a:t>
                      </a:r>
                      <a:endParaRPr sz="1100" u="none" cap="none" strike="noStrike">
                        <a:latin typeface="Arial"/>
                        <a:ea typeface="Arial"/>
                        <a:cs typeface="Arial"/>
                        <a:sym typeface="Arial"/>
                      </a:endParaRPr>
                    </a:p>
                    <a:p>
                      <a:pPr indent="0" lvl="0" marL="142875" marR="132080" rtl="0" algn="ctr">
                        <a:lnSpc>
                          <a:spcPct val="100000"/>
                        </a:lnSpc>
                        <a:spcBef>
                          <a:spcPts val="5"/>
                        </a:spcBef>
                        <a:spcAft>
                          <a:spcPts val="0"/>
                        </a:spcAft>
                        <a:buNone/>
                      </a:pPr>
                      <a:r>
                        <a:rPr b="1" lang="en-US" sz="1100" u="none" cap="none" strike="noStrike">
                          <a:solidFill>
                            <a:srgbClr val="FFFFFF"/>
                          </a:solidFill>
                          <a:latin typeface="Arial"/>
                          <a:ea typeface="Arial"/>
                          <a:cs typeface="Arial"/>
                          <a:sym typeface="Arial"/>
                        </a:rPr>
                        <a:t>Optimized  I2</a:t>
                      </a:r>
                      <a:endParaRPr sz="1100" u="none" cap="none" strike="noStrike">
                        <a:latin typeface="Arial"/>
                        <a:ea typeface="Arial"/>
                        <a:cs typeface="Arial"/>
                        <a:sym typeface="Arial"/>
                      </a:endParaRPr>
                    </a:p>
                  </a:txBody>
                  <a:tcPr marT="29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a:txBody>
                    <a:bodyPr/>
                    <a:lstStyle/>
                    <a:p>
                      <a:pPr indent="-1270" lvl="0" marL="142875" marR="132080" rtl="0" algn="ctr">
                        <a:lnSpc>
                          <a:spcPct val="100000"/>
                        </a:lnSpc>
                        <a:spcBef>
                          <a:spcPts val="0"/>
                        </a:spcBef>
                        <a:spcAft>
                          <a:spcPts val="0"/>
                        </a:spcAft>
                        <a:buNone/>
                      </a:pPr>
                      <a:r>
                        <a:rPr b="1" lang="en-US" sz="1100" u="none" cap="none" strike="noStrike">
                          <a:solidFill>
                            <a:srgbClr val="FFFFFF"/>
                          </a:solidFill>
                          <a:latin typeface="Arial"/>
                          <a:ea typeface="Arial"/>
                          <a:cs typeface="Arial"/>
                          <a:sym typeface="Arial"/>
                        </a:rPr>
                        <a:t>Graphics-  Optimized  G2</a:t>
                      </a:r>
                      <a:endParaRPr sz="1100" u="none" cap="none" strike="noStrike">
                        <a:latin typeface="Arial"/>
                        <a:ea typeface="Arial"/>
                        <a:cs typeface="Arial"/>
                        <a:sym typeface="Arial"/>
                      </a:endParaRPr>
                    </a:p>
                  </a:txBody>
                  <a:tcPr marT="29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a:txBody>
                    <a:bodyPr/>
                    <a:lstStyle/>
                    <a:p>
                      <a:pPr indent="-634" lvl="0" marL="91440" marR="81915" rtl="0" algn="ctr">
                        <a:lnSpc>
                          <a:spcPct val="100000"/>
                        </a:lnSpc>
                        <a:spcBef>
                          <a:spcPts val="0"/>
                        </a:spcBef>
                        <a:spcAft>
                          <a:spcPts val="0"/>
                        </a:spcAft>
                        <a:buNone/>
                      </a:pPr>
                      <a:r>
                        <a:rPr b="1" lang="en-US" sz="1100" u="none" cap="none" strike="noStrike">
                          <a:solidFill>
                            <a:srgbClr val="FFFFFF"/>
                          </a:solidFill>
                          <a:latin typeface="Arial"/>
                          <a:ea typeface="Arial"/>
                          <a:cs typeface="Arial"/>
                          <a:sym typeface="Arial"/>
                        </a:rPr>
                        <a:t>Burstable  Performance  T2</a:t>
                      </a:r>
                      <a:endParaRPr sz="1100" u="none" cap="none" strike="noStrike">
                        <a:latin typeface="Arial"/>
                        <a:ea typeface="Arial"/>
                        <a:cs typeface="Arial"/>
                        <a:sym typeface="Arial"/>
                      </a:endParaRPr>
                    </a:p>
                  </a:txBody>
                  <a:tcPr marT="29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r>
              <a:tr h="571500">
                <a:tc>
                  <a:txBody>
                    <a:bodyPr/>
                    <a:lstStyle/>
                    <a:p>
                      <a:pPr indent="198120" lvl="0" marL="137160" marR="130175" rtl="0" algn="l">
                        <a:lnSpc>
                          <a:spcPct val="100000"/>
                        </a:lnSpc>
                        <a:spcBef>
                          <a:spcPts val="0"/>
                        </a:spcBef>
                        <a:spcAft>
                          <a:spcPts val="0"/>
                        </a:spcAft>
                        <a:buNone/>
                      </a:pPr>
                      <a:r>
                        <a:rPr b="1" lang="en-US" sz="1100" u="none" cap="none" strike="noStrike">
                          <a:solidFill>
                            <a:srgbClr val="FFFFFF"/>
                          </a:solidFill>
                          <a:latin typeface="Arial"/>
                          <a:ea typeface="Arial"/>
                          <a:cs typeface="Arial"/>
                          <a:sym typeface="Arial"/>
                        </a:rPr>
                        <a:t>Intel  Processor</a:t>
                      </a:r>
                      <a:endParaRPr sz="1100" u="none" cap="none" strike="noStrike">
                        <a:latin typeface="Arial"/>
                        <a:ea typeface="Arial"/>
                        <a:cs typeface="Arial"/>
                        <a:sym typeface="Arial"/>
                      </a:endParaRPr>
                    </a:p>
                  </a:txBody>
                  <a:tcPr marT="11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40639" lvl="0" marL="123825" marR="116204" rtl="0" algn="l">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Intel Xeon  E7-8880 v3</a:t>
                      </a:r>
                      <a:endParaRPr sz="1100" u="none" cap="none" strike="noStrike">
                        <a:latin typeface="Arial"/>
                        <a:ea typeface="Arial"/>
                        <a:cs typeface="Arial"/>
                        <a:sym typeface="Arial"/>
                      </a:endParaRPr>
                    </a:p>
                  </a:txBody>
                  <a:tcPr marT="11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86995" marR="79375"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Custom Intel  Xeon E5-  2666 v3</a:t>
                      </a:r>
                      <a:endParaRPr sz="1100" u="none" cap="none" strike="noStrike">
                        <a:latin typeface="Arial"/>
                        <a:ea typeface="Arial"/>
                        <a:cs typeface="Arial"/>
                        <a:sym typeface="Arial"/>
                      </a:endParaRPr>
                    </a:p>
                  </a:txBody>
                  <a:tcPr marT="30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87630" marR="79375"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Custom Intel  Xeon E5-  2676 v3</a:t>
                      </a:r>
                      <a:endParaRPr sz="1100" u="none" cap="none" strike="noStrike">
                        <a:latin typeface="Arial"/>
                        <a:ea typeface="Arial"/>
                        <a:cs typeface="Arial"/>
                        <a:sym typeface="Arial"/>
                      </a:endParaRPr>
                    </a:p>
                  </a:txBody>
                  <a:tcPr marT="30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87630" marR="79375"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Custom Intel  Xeon E5-  2676 v3</a:t>
                      </a:r>
                      <a:endParaRPr sz="1100" u="none" cap="none" strike="noStrike">
                        <a:latin typeface="Arial"/>
                        <a:ea typeface="Arial"/>
                        <a:cs typeface="Arial"/>
                        <a:sym typeface="Arial"/>
                      </a:endParaRPr>
                    </a:p>
                  </a:txBody>
                  <a:tcPr marT="30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40639" lvl="0" marL="124460" marR="113664" rtl="0" algn="l">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Intel Xeon  E5-2670 v2</a:t>
                      </a:r>
                      <a:endParaRPr sz="1100" u="none" cap="none" strike="noStrike">
                        <a:latin typeface="Arial"/>
                        <a:ea typeface="Arial"/>
                        <a:cs typeface="Arial"/>
                        <a:sym typeface="Arial"/>
                      </a:endParaRPr>
                    </a:p>
                  </a:txBody>
                  <a:tcPr marT="11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40639" lvl="0" marL="124460" marR="113664" rtl="0" algn="l">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Intel Xeon  E5-2670 v2</a:t>
                      </a:r>
                      <a:endParaRPr sz="1100" u="none" cap="none" strike="noStrike">
                        <a:latin typeface="Arial"/>
                        <a:ea typeface="Arial"/>
                        <a:cs typeface="Arial"/>
                        <a:sym typeface="Arial"/>
                      </a:endParaRPr>
                    </a:p>
                  </a:txBody>
                  <a:tcPr marT="11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50800" lvl="0" marL="215900" marR="156210" rtl="0" algn="l">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Intel Xeon  E5-2670</a:t>
                      </a:r>
                      <a:endParaRPr sz="1100" u="none" cap="none" strike="noStrike">
                        <a:latin typeface="Arial"/>
                        <a:ea typeface="Arial"/>
                        <a:cs typeface="Arial"/>
                        <a:sym typeface="Arial"/>
                      </a:endParaRPr>
                    </a:p>
                  </a:txBody>
                  <a:tcPr marT="11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110489" lvl="0" marL="315595" marR="194945" rtl="0" algn="l">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Intel Xeon  Family</a:t>
                      </a:r>
                      <a:endParaRPr sz="1100" u="none" cap="none" strike="noStrike">
                        <a:latin typeface="Arial"/>
                        <a:ea typeface="Arial"/>
                        <a:cs typeface="Arial"/>
                        <a:sym typeface="Arial"/>
                      </a:endParaRPr>
                    </a:p>
                  </a:txBody>
                  <a:tcPr marT="11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r>
              <a:tr h="278125">
                <a:tc>
                  <a:txBody>
                    <a:bodyPr/>
                    <a:lstStyle/>
                    <a:p>
                      <a:pPr indent="0" lvl="0" marL="0" marR="0" rtl="0" algn="ctr">
                        <a:lnSpc>
                          <a:spcPct val="100000"/>
                        </a:lnSpc>
                        <a:spcBef>
                          <a:spcPts val="0"/>
                        </a:spcBef>
                        <a:spcAft>
                          <a:spcPts val="0"/>
                        </a:spcAft>
                        <a:buNone/>
                      </a:pPr>
                      <a:r>
                        <a:rPr b="1" lang="en-US" sz="1100" u="none" cap="none" strike="noStrike">
                          <a:solidFill>
                            <a:srgbClr val="FFFFFF"/>
                          </a:solidFill>
                          <a:latin typeface="Arial"/>
                          <a:ea typeface="Arial"/>
                          <a:cs typeface="Arial"/>
                          <a:sym typeface="Arial"/>
                        </a:rPr>
                        <a:t>Intel AVX</a:t>
                      </a:r>
                      <a:endParaRPr sz="1100" u="none" cap="none" strike="noStrike">
                        <a:latin typeface="Arial"/>
                        <a:ea typeface="Arial"/>
                        <a:cs typeface="Arial"/>
                        <a:sym typeface="Arial"/>
                      </a:endParaRPr>
                    </a:p>
                  </a:txBody>
                  <a:tcPr marT="51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0" lvl="0" marL="0"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AVX 2.0</a:t>
                      </a:r>
                      <a:endParaRPr sz="1100" u="none" cap="none" strike="noStrike">
                        <a:latin typeface="Arial"/>
                        <a:ea typeface="Arial"/>
                        <a:cs typeface="Arial"/>
                        <a:sym typeface="Arial"/>
                      </a:endParaRPr>
                    </a:p>
                  </a:txBody>
                  <a:tcPr marT="51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0"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AVX 2.0</a:t>
                      </a:r>
                      <a:endParaRPr sz="1100" u="none" cap="none" strike="noStrike">
                        <a:latin typeface="Arial"/>
                        <a:ea typeface="Arial"/>
                        <a:cs typeface="Arial"/>
                        <a:sym typeface="Arial"/>
                      </a:endParaRPr>
                    </a:p>
                  </a:txBody>
                  <a:tcPr marT="51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0"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AVX 2.0</a:t>
                      </a:r>
                      <a:endParaRPr sz="1100" u="none" cap="none" strike="noStrike">
                        <a:latin typeface="Arial"/>
                        <a:ea typeface="Arial"/>
                        <a:cs typeface="Arial"/>
                        <a:sym typeface="Arial"/>
                      </a:endParaRPr>
                    </a:p>
                  </a:txBody>
                  <a:tcPr marT="51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0"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AVX 2.0</a:t>
                      </a:r>
                      <a:endParaRPr sz="1100" u="none" cap="none" strike="noStrike">
                        <a:latin typeface="Arial"/>
                        <a:ea typeface="Arial"/>
                        <a:cs typeface="Arial"/>
                        <a:sym typeface="Arial"/>
                      </a:endParaRPr>
                    </a:p>
                  </a:txBody>
                  <a:tcPr marT="51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0" marR="349885" rtl="0" algn="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Yes</a:t>
                      </a:r>
                      <a:endParaRPr sz="1100" u="none" cap="none" strike="noStrike">
                        <a:latin typeface="Arial"/>
                        <a:ea typeface="Arial"/>
                        <a:cs typeface="Arial"/>
                        <a:sym typeface="Arial"/>
                      </a:endParaRPr>
                    </a:p>
                  </a:txBody>
                  <a:tcPr marT="51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2540"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Yes</a:t>
                      </a:r>
                      <a:endParaRPr sz="1100" u="none" cap="none" strike="noStrike">
                        <a:latin typeface="Arial"/>
                        <a:ea typeface="Arial"/>
                        <a:cs typeface="Arial"/>
                        <a:sym typeface="Arial"/>
                      </a:endParaRPr>
                    </a:p>
                  </a:txBody>
                  <a:tcPr marT="51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3175"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Yes</a:t>
                      </a:r>
                      <a:endParaRPr sz="1100" u="none" cap="none" strike="noStrike">
                        <a:latin typeface="Arial"/>
                        <a:ea typeface="Arial"/>
                        <a:cs typeface="Arial"/>
                        <a:sym typeface="Arial"/>
                      </a:endParaRPr>
                    </a:p>
                  </a:txBody>
                  <a:tcPr marT="51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1905"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Yes</a:t>
                      </a:r>
                      <a:endParaRPr sz="1100" u="none" cap="none" strike="noStrike">
                        <a:latin typeface="Arial"/>
                        <a:ea typeface="Arial"/>
                        <a:cs typeface="Arial"/>
                        <a:sym typeface="Arial"/>
                      </a:endParaRPr>
                    </a:p>
                  </a:txBody>
                  <a:tcPr marT="51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r>
              <a:tr h="278125">
                <a:tc>
                  <a:txBody>
                    <a:bodyPr/>
                    <a:lstStyle/>
                    <a:p>
                      <a:pPr indent="0" lvl="0" marL="0" marR="0" rtl="0" algn="ctr">
                        <a:lnSpc>
                          <a:spcPct val="100000"/>
                        </a:lnSpc>
                        <a:spcBef>
                          <a:spcPts val="0"/>
                        </a:spcBef>
                        <a:spcAft>
                          <a:spcPts val="0"/>
                        </a:spcAft>
                        <a:buNone/>
                      </a:pPr>
                      <a:r>
                        <a:rPr b="1" lang="en-US" sz="1100" u="none" cap="none" strike="noStrike">
                          <a:solidFill>
                            <a:srgbClr val="FFFFFF"/>
                          </a:solidFill>
                          <a:latin typeface="Arial"/>
                          <a:ea typeface="Arial"/>
                          <a:cs typeface="Arial"/>
                          <a:sym typeface="Arial"/>
                        </a:rPr>
                        <a:t>Intel AES-NI</a:t>
                      </a:r>
                      <a:endParaRPr sz="1100" u="none" cap="none" strike="noStrike">
                        <a:latin typeface="Arial"/>
                        <a:ea typeface="Arial"/>
                        <a:cs typeface="Arial"/>
                        <a:sym typeface="Arial"/>
                      </a:endParaRPr>
                    </a:p>
                  </a:txBody>
                  <a:tcPr marT="51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0" lvl="0" marL="1270"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Yes</a:t>
                      </a:r>
                      <a:endParaRPr sz="1100" u="none" cap="none" strike="noStrike">
                        <a:latin typeface="Arial"/>
                        <a:ea typeface="Arial"/>
                        <a:cs typeface="Arial"/>
                        <a:sym typeface="Arial"/>
                      </a:endParaRPr>
                    </a:p>
                  </a:txBody>
                  <a:tcPr marT="51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1270"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Yes</a:t>
                      </a:r>
                      <a:endParaRPr sz="1100" u="none" cap="none" strike="noStrike">
                        <a:latin typeface="Arial"/>
                        <a:ea typeface="Arial"/>
                        <a:cs typeface="Arial"/>
                        <a:sym typeface="Arial"/>
                      </a:endParaRPr>
                    </a:p>
                  </a:txBody>
                  <a:tcPr marT="51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1905"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Yes</a:t>
                      </a:r>
                      <a:endParaRPr sz="1100" u="none" cap="none" strike="noStrike">
                        <a:latin typeface="Arial"/>
                        <a:ea typeface="Arial"/>
                        <a:cs typeface="Arial"/>
                        <a:sym typeface="Arial"/>
                      </a:endParaRPr>
                    </a:p>
                  </a:txBody>
                  <a:tcPr marT="51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1905"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Yes</a:t>
                      </a:r>
                      <a:endParaRPr sz="1100" u="none" cap="none" strike="noStrike">
                        <a:latin typeface="Arial"/>
                        <a:ea typeface="Arial"/>
                        <a:cs typeface="Arial"/>
                        <a:sym typeface="Arial"/>
                      </a:endParaRPr>
                    </a:p>
                  </a:txBody>
                  <a:tcPr marT="51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0" marR="349885" rtl="0" algn="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Yes</a:t>
                      </a:r>
                      <a:endParaRPr sz="1100" u="none" cap="none" strike="noStrike">
                        <a:latin typeface="Arial"/>
                        <a:ea typeface="Arial"/>
                        <a:cs typeface="Arial"/>
                        <a:sym typeface="Arial"/>
                      </a:endParaRPr>
                    </a:p>
                  </a:txBody>
                  <a:tcPr marT="51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2540"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Yes</a:t>
                      </a:r>
                      <a:endParaRPr sz="1100" u="none" cap="none" strike="noStrike">
                        <a:latin typeface="Arial"/>
                        <a:ea typeface="Arial"/>
                        <a:cs typeface="Arial"/>
                        <a:sym typeface="Arial"/>
                      </a:endParaRPr>
                    </a:p>
                  </a:txBody>
                  <a:tcPr marT="51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635"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No</a:t>
                      </a:r>
                      <a:endParaRPr sz="1100" u="none" cap="none" strike="noStrike">
                        <a:latin typeface="Arial"/>
                        <a:ea typeface="Arial"/>
                        <a:cs typeface="Arial"/>
                        <a:sym typeface="Arial"/>
                      </a:endParaRPr>
                    </a:p>
                  </a:txBody>
                  <a:tcPr marT="51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2540"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No</a:t>
                      </a:r>
                      <a:endParaRPr sz="1100" u="none" cap="none" strike="noStrike">
                        <a:latin typeface="Arial"/>
                        <a:ea typeface="Arial"/>
                        <a:cs typeface="Arial"/>
                        <a:sym typeface="Arial"/>
                      </a:endParaRPr>
                    </a:p>
                  </a:txBody>
                  <a:tcPr marT="51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r>
              <a:tr h="403850">
                <a:tc>
                  <a:txBody>
                    <a:bodyPr/>
                    <a:lstStyle/>
                    <a:p>
                      <a:pPr indent="-161925" lvl="0" marL="281940" marR="113029" rtl="0" algn="l">
                        <a:lnSpc>
                          <a:spcPct val="100000"/>
                        </a:lnSpc>
                        <a:spcBef>
                          <a:spcPts val="0"/>
                        </a:spcBef>
                        <a:spcAft>
                          <a:spcPts val="0"/>
                        </a:spcAft>
                        <a:buNone/>
                      </a:pPr>
                      <a:r>
                        <a:rPr b="1" lang="en-US" sz="1100" u="none" cap="none" strike="noStrike">
                          <a:solidFill>
                            <a:srgbClr val="FFFFFF"/>
                          </a:solidFill>
                          <a:latin typeface="Arial"/>
                          <a:ea typeface="Arial"/>
                          <a:cs typeface="Arial"/>
                          <a:sym typeface="Arial"/>
                        </a:rPr>
                        <a:t>Intel Turbo  Boost</a:t>
                      </a:r>
                      <a:endParaRPr sz="1100" u="none" cap="none" strike="noStrike">
                        <a:latin typeface="Arial"/>
                        <a:ea typeface="Arial"/>
                        <a:cs typeface="Arial"/>
                        <a:sym typeface="Arial"/>
                      </a:endParaRPr>
                    </a:p>
                  </a:txBody>
                  <a:tcPr marT="311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0" lvl="0" marL="1270"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Yes</a:t>
                      </a:r>
                      <a:endParaRPr sz="1100" u="none" cap="none" strike="noStrike">
                        <a:latin typeface="Arial"/>
                        <a:ea typeface="Arial"/>
                        <a:cs typeface="Arial"/>
                        <a:sym typeface="Arial"/>
                      </a:endParaRPr>
                    </a:p>
                  </a:txBody>
                  <a:tcPr marT="11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1270"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Yes</a:t>
                      </a:r>
                      <a:endParaRPr sz="1100" u="none" cap="none" strike="noStrike">
                        <a:latin typeface="Arial"/>
                        <a:ea typeface="Arial"/>
                        <a:cs typeface="Arial"/>
                        <a:sym typeface="Arial"/>
                      </a:endParaRPr>
                    </a:p>
                  </a:txBody>
                  <a:tcPr marT="11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1905"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Yes</a:t>
                      </a:r>
                      <a:endParaRPr sz="1100" u="none" cap="none" strike="noStrike">
                        <a:latin typeface="Arial"/>
                        <a:ea typeface="Arial"/>
                        <a:cs typeface="Arial"/>
                        <a:sym typeface="Arial"/>
                      </a:endParaRPr>
                    </a:p>
                  </a:txBody>
                  <a:tcPr marT="11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1905"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Yes</a:t>
                      </a:r>
                      <a:endParaRPr sz="1100" u="none" cap="none" strike="noStrike">
                        <a:latin typeface="Arial"/>
                        <a:ea typeface="Arial"/>
                        <a:cs typeface="Arial"/>
                        <a:sym typeface="Arial"/>
                      </a:endParaRPr>
                    </a:p>
                  </a:txBody>
                  <a:tcPr marT="11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0" marR="349885" rtl="0" algn="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Yes</a:t>
                      </a:r>
                      <a:endParaRPr sz="1100" u="none" cap="none" strike="noStrike">
                        <a:latin typeface="Arial"/>
                        <a:ea typeface="Arial"/>
                        <a:cs typeface="Arial"/>
                        <a:sym typeface="Arial"/>
                      </a:endParaRPr>
                    </a:p>
                  </a:txBody>
                  <a:tcPr marT="11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2540"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Yes</a:t>
                      </a:r>
                      <a:endParaRPr sz="1100" u="none" cap="none" strike="noStrike">
                        <a:latin typeface="Arial"/>
                        <a:ea typeface="Arial"/>
                        <a:cs typeface="Arial"/>
                        <a:sym typeface="Arial"/>
                      </a:endParaRPr>
                    </a:p>
                  </a:txBody>
                  <a:tcPr marT="11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3175"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Yes</a:t>
                      </a:r>
                      <a:endParaRPr sz="1100" u="none" cap="none" strike="noStrike">
                        <a:latin typeface="Arial"/>
                        <a:ea typeface="Arial"/>
                        <a:cs typeface="Arial"/>
                        <a:sym typeface="Arial"/>
                      </a:endParaRPr>
                    </a:p>
                  </a:txBody>
                  <a:tcPr marT="11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1905"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Yes</a:t>
                      </a:r>
                      <a:endParaRPr sz="1100" u="none" cap="none" strike="noStrike">
                        <a:latin typeface="Arial"/>
                        <a:ea typeface="Arial"/>
                        <a:cs typeface="Arial"/>
                        <a:sym typeface="Arial"/>
                      </a:endParaRPr>
                    </a:p>
                  </a:txBody>
                  <a:tcPr marT="11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r>
              <a:tr h="278125">
                <a:tc>
                  <a:txBody>
                    <a:bodyPr/>
                    <a:lstStyle/>
                    <a:p>
                      <a:pPr indent="0" lvl="0" marL="0" marR="0" rtl="0" algn="ctr">
                        <a:lnSpc>
                          <a:spcPct val="100000"/>
                        </a:lnSpc>
                        <a:spcBef>
                          <a:spcPts val="0"/>
                        </a:spcBef>
                        <a:spcAft>
                          <a:spcPts val="0"/>
                        </a:spcAft>
                        <a:buNone/>
                      </a:pPr>
                      <a:r>
                        <a:rPr b="1" lang="en-US" sz="1100" u="none" cap="none" strike="noStrike">
                          <a:solidFill>
                            <a:srgbClr val="FFFFFF"/>
                          </a:solidFill>
                          <a:latin typeface="Arial"/>
                          <a:ea typeface="Arial"/>
                          <a:cs typeface="Arial"/>
                          <a:sym typeface="Arial"/>
                        </a:rPr>
                        <a:t>Intel TSX</a:t>
                      </a:r>
                      <a:endParaRPr sz="1100" u="none" cap="none" strike="noStrike">
                        <a:latin typeface="Arial"/>
                        <a:ea typeface="Arial"/>
                        <a:cs typeface="Arial"/>
                        <a:sym typeface="Arial"/>
                      </a:endParaRPr>
                    </a:p>
                  </a:txBody>
                  <a:tcPr marT="520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0" lvl="0" marL="1270"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Yes</a:t>
                      </a:r>
                      <a:endParaRPr sz="1100" u="none" cap="none" strike="noStrike">
                        <a:latin typeface="Arial"/>
                        <a:ea typeface="Arial"/>
                        <a:cs typeface="Arial"/>
                        <a:sym typeface="Arial"/>
                      </a:endParaRPr>
                    </a:p>
                  </a:txBody>
                  <a:tcPr marT="520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0"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No</a:t>
                      </a:r>
                      <a:endParaRPr sz="1100" u="none" cap="none" strike="noStrike">
                        <a:latin typeface="Arial"/>
                        <a:ea typeface="Arial"/>
                        <a:cs typeface="Arial"/>
                        <a:sym typeface="Arial"/>
                      </a:endParaRPr>
                    </a:p>
                  </a:txBody>
                  <a:tcPr marT="520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0"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No</a:t>
                      </a:r>
                      <a:endParaRPr sz="1100" u="none" cap="none" strike="noStrike">
                        <a:latin typeface="Arial"/>
                        <a:ea typeface="Arial"/>
                        <a:cs typeface="Arial"/>
                        <a:sym typeface="Arial"/>
                      </a:endParaRPr>
                    </a:p>
                  </a:txBody>
                  <a:tcPr marT="520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0"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No</a:t>
                      </a:r>
                      <a:endParaRPr sz="1100" u="none" cap="none" strike="noStrike">
                        <a:latin typeface="Arial"/>
                        <a:ea typeface="Arial"/>
                        <a:cs typeface="Arial"/>
                        <a:sym typeface="Arial"/>
                      </a:endParaRPr>
                    </a:p>
                  </a:txBody>
                  <a:tcPr marT="520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0" marR="382905" rtl="0" algn="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No</a:t>
                      </a:r>
                      <a:endParaRPr sz="1100" u="none" cap="none" strike="noStrike">
                        <a:latin typeface="Arial"/>
                        <a:ea typeface="Arial"/>
                        <a:cs typeface="Arial"/>
                        <a:sym typeface="Arial"/>
                      </a:endParaRPr>
                    </a:p>
                  </a:txBody>
                  <a:tcPr marT="520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635"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No</a:t>
                      </a:r>
                      <a:endParaRPr sz="1100" u="none" cap="none" strike="noStrike">
                        <a:latin typeface="Arial"/>
                        <a:ea typeface="Arial"/>
                        <a:cs typeface="Arial"/>
                        <a:sym typeface="Arial"/>
                      </a:endParaRPr>
                    </a:p>
                  </a:txBody>
                  <a:tcPr marT="520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635"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No</a:t>
                      </a:r>
                      <a:endParaRPr sz="1100" u="none" cap="none" strike="noStrike">
                        <a:latin typeface="Arial"/>
                        <a:ea typeface="Arial"/>
                        <a:cs typeface="Arial"/>
                        <a:sym typeface="Arial"/>
                      </a:endParaRPr>
                    </a:p>
                  </a:txBody>
                  <a:tcPr marT="520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2540"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No</a:t>
                      </a:r>
                      <a:endParaRPr sz="1100" u="none" cap="none" strike="noStrike">
                        <a:latin typeface="Arial"/>
                        <a:ea typeface="Arial"/>
                        <a:cs typeface="Arial"/>
                        <a:sym typeface="Arial"/>
                      </a:endParaRPr>
                    </a:p>
                  </a:txBody>
                  <a:tcPr marT="520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r>
              <a:tr h="571475">
                <a:tc>
                  <a:txBody>
                    <a:bodyPr/>
                    <a:lstStyle/>
                    <a:p>
                      <a:pPr indent="635" lvl="0" marL="97790" marR="90805" rtl="0" algn="ctr">
                        <a:lnSpc>
                          <a:spcPct val="100000"/>
                        </a:lnSpc>
                        <a:spcBef>
                          <a:spcPts val="0"/>
                        </a:spcBef>
                        <a:spcAft>
                          <a:spcPts val="0"/>
                        </a:spcAft>
                        <a:buNone/>
                      </a:pPr>
                      <a:r>
                        <a:rPr b="1" lang="en-US" sz="1100" u="none" cap="none" strike="noStrike">
                          <a:solidFill>
                            <a:srgbClr val="FFFFFF"/>
                          </a:solidFill>
                          <a:latin typeface="Arial"/>
                          <a:ea typeface="Arial"/>
                          <a:cs typeface="Arial"/>
                          <a:sym typeface="Arial"/>
                        </a:rPr>
                        <a:t>Per core P-  and C-state  control</a:t>
                      </a:r>
                      <a:endParaRPr sz="1100" u="none" cap="none" strike="noStrike">
                        <a:latin typeface="Arial"/>
                        <a:ea typeface="Arial"/>
                        <a:cs typeface="Arial"/>
                        <a:sym typeface="Arial"/>
                      </a:endParaRPr>
                    </a:p>
                  </a:txBody>
                  <a:tcPr marT="311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0" lvl="0" marL="0" marR="0" rtl="0" algn="l">
                        <a:lnSpc>
                          <a:spcPct val="100000"/>
                        </a:lnSpc>
                        <a:spcBef>
                          <a:spcPts val="0"/>
                        </a:spcBef>
                        <a:spcAft>
                          <a:spcPts val="0"/>
                        </a:spcAft>
                        <a:buNone/>
                      </a:pPr>
                      <a:r>
                        <a:t/>
                      </a:r>
                      <a:endParaRPr sz="13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No</a:t>
                      </a:r>
                      <a:endParaRPr sz="1100" u="none" cap="none" strike="noStrike">
                        <a:latin typeface="Arial"/>
                        <a:ea typeface="Arial"/>
                        <a:cs typeface="Arial"/>
                        <a:sym typeface="Arial"/>
                      </a:endParaRPr>
                    </a:p>
                  </a:txBody>
                  <a:tcPr marT="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227329" marR="21844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Yes  (8xlarge  only)</a:t>
                      </a:r>
                      <a:endParaRPr sz="1100" u="none" cap="none" strike="noStrike">
                        <a:latin typeface="Arial"/>
                        <a:ea typeface="Arial"/>
                        <a:cs typeface="Arial"/>
                        <a:sym typeface="Arial"/>
                      </a:endParaRPr>
                    </a:p>
                  </a:txBody>
                  <a:tcPr marT="311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0" marR="0" rtl="0" algn="l">
                        <a:lnSpc>
                          <a:spcPct val="100000"/>
                        </a:lnSpc>
                        <a:spcBef>
                          <a:spcPts val="0"/>
                        </a:spcBef>
                        <a:spcAft>
                          <a:spcPts val="0"/>
                        </a:spcAft>
                        <a:buNone/>
                      </a:pPr>
                      <a:r>
                        <a:t/>
                      </a:r>
                      <a:endParaRPr sz="13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No</a:t>
                      </a:r>
                      <a:endParaRPr sz="1100" u="none" cap="none" strike="noStrike">
                        <a:latin typeface="Arial"/>
                        <a:ea typeface="Arial"/>
                        <a:cs typeface="Arial"/>
                        <a:sym typeface="Arial"/>
                      </a:endParaRPr>
                    </a:p>
                  </a:txBody>
                  <a:tcPr marT="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0" marR="0" rtl="0" algn="l">
                        <a:lnSpc>
                          <a:spcPct val="100000"/>
                        </a:lnSpc>
                        <a:spcBef>
                          <a:spcPts val="0"/>
                        </a:spcBef>
                        <a:spcAft>
                          <a:spcPts val="0"/>
                        </a:spcAft>
                        <a:buNone/>
                      </a:pPr>
                      <a:r>
                        <a:t/>
                      </a:r>
                      <a:endParaRPr sz="13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No</a:t>
                      </a:r>
                      <a:endParaRPr sz="1100" u="none" cap="none" strike="noStrike">
                        <a:latin typeface="Arial"/>
                        <a:ea typeface="Arial"/>
                        <a:cs typeface="Arial"/>
                        <a:sym typeface="Arial"/>
                      </a:endParaRPr>
                    </a:p>
                  </a:txBody>
                  <a:tcPr marT="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0" marR="0" rtl="0" algn="l">
                        <a:lnSpc>
                          <a:spcPct val="100000"/>
                        </a:lnSpc>
                        <a:spcBef>
                          <a:spcPts val="0"/>
                        </a:spcBef>
                        <a:spcAft>
                          <a:spcPts val="0"/>
                        </a:spcAft>
                        <a:buNone/>
                      </a:pPr>
                      <a:r>
                        <a:t/>
                      </a:r>
                      <a:endParaRPr sz="1350" u="none" cap="none" strike="noStrike">
                        <a:latin typeface="Times New Roman"/>
                        <a:ea typeface="Times New Roman"/>
                        <a:cs typeface="Times New Roman"/>
                        <a:sym typeface="Times New Roman"/>
                      </a:endParaRPr>
                    </a:p>
                    <a:p>
                      <a:pPr indent="0" lvl="0" marL="0" marR="382905" rtl="0" algn="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No</a:t>
                      </a:r>
                      <a:endParaRPr sz="1100" u="none" cap="none" strike="noStrike">
                        <a:latin typeface="Arial"/>
                        <a:ea typeface="Arial"/>
                        <a:cs typeface="Arial"/>
                        <a:sym typeface="Arial"/>
                      </a:endParaRPr>
                    </a:p>
                  </a:txBody>
                  <a:tcPr marT="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0" marR="0" rtl="0" algn="l">
                        <a:lnSpc>
                          <a:spcPct val="100000"/>
                        </a:lnSpc>
                        <a:spcBef>
                          <a:spcPts val="0"/>
                        </a:spcBef>
                        <a:spcAft>
                          <a:spcPts val="0"/>
                        </a:spcAft>
                        <a:buNone/>
                      </a:pPr>
                      <a:r>
                        <a:t/>
                      </a:r>
                      <a:endParaRPr sz="1350" u="none" cap="none" strike="noStrike">
                        <a:latin typeface="Times New Roman"/>
                        <a:ea typeface="Times New Roman"/>
                        <a:cs typeface="Times New Roman"/>
                        <a:sym typeface="Times New Roman"/>
                      </a:endParaRPr>
                    </a:p>
                    <a:p>
                      <a:pPr indent="0" lvl="0" marL="635"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No</a:t>
                      </a:r>
                      <a:endParaRPr sz="1100" u="none" cap="none" strike="noStrike">
                        <a:latin typeface="Arial"/>
                        <a:ea typeface="Arial"/>
                        <a:cs typeface="Arial"/>
                        <a:sym typeface="Arial"/>
                      </a:endParaRPr>
                    </a:p>
                  </a:txBody>
                  <a:tcPr marT="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0" marR="0" rtl="0" algn="l">
                        <a:lnSpc>
                          <a:spcPct val="100000"/>
                        </a:lnSpc>
                        <a:spcBef>
                          <a:spcPts val="0"/>
                        </a:spcBef>
                        <a:spcAft>
                          <a:spcPts val="0"/>
                        </a:spcAft>
                        <a:buNone/>
                      </a:pPr>
                      <a:r>
                        <a:t/>
                      </a:r>
                      <a:endParaRPr sz="1350" u="none" cap="none" strike="noStrike">
                        <a:latin typeface="Times New Roman"/>
                        <a:ea typeface="Times New Roman"/>
                        <a:cs typeface="Times New Roman"/>
                        <a:sym typeface="Times New Roman"/>
                      </a:endParaRPr>
                    </a:p>
                    <a:p>
                      <a:pPr indent="0" lvl="0" marL="635"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No</a:t>
                      </a:r>
                      <a:endParaRPr sz="1100" u="none" cap="none" strike="noStrike">
                        <a:latin typeface="Arial"/>
                        <a:ea typeface="Arial"/>
                        <a:cs typeface="Arial"/>
                        <a:sym typeface="Arial"/>
                      </a:endParaRPr>
                    </a:p>
                  </a:txBody>
                  <a:tcPr marT="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0" marR="0" rtl="0" algn="l">
                        <a:lnSpc>
                          <a:spcPct val="100000"/>
                        </a:lnSpc>
                        <a:spcBef>
                          <a:spcPts val="0"/>
                        </a:spcBef>
                        <a:spcAft>
                          <a:spcPts val="0"/>
                        </a:spcAft>
                        <a:buNone/>
                      </a:pPr>
                      <a:r>
                        <a:t/>
                      </a:r>
                      <a:endParaRPr sz="1350" u="none" cap="none" strike="noStrike">
                        <a:latin typeface="Times New Roman"/>
                        <a:ea typeface="Times New Roman"/>
                        <a:cs typeface="Times New Roman"/>
                        <a:sym typeface="Times New Roman"/>
                      </a:endParaRPr>
                    </a:p>
                    <a:p>
                      <a:pPr indent="0" lvl="0" marL="2540"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No</a:t>
                      </a:r>
                      <a:endParaRPr sz="1100" u="none" cap="none" strike="noStrike">
                        <a:latin typeface="Arial"/>
                        <a:ea typeface="Arial"/>
                        <a:cs typeface="Arial"/>
                        <a:sym typeface="Arial"/>
                      </a:endParaRPr>
                    </a:p>
                  </a:txBody>
                  <a:tcPr marT="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r>
              <a:tr h="571500">
                <a:tc>
                  <a:txBody>
                    <a:bodyPr/>
                    <a:lstStyle/>
                    <a:p>
                      <a:pPr indent="0" lvl="0" marL="635" marR="0" rtl="0" algn="ctr">
                        <a:lnSpc>
                          <a:spcPct val="100000"/>
                        </a:lnSpc>
                        <a:spcBef>
                          <a:spcPts val="0"/>
                        </a:spcBef>
                        <a:spcAft>
                          <a:spcPts val="0"/>
                        </a:spcAft>
                        <a:buNone/>
                      </a:pPr>
                      <a:r>
                        <a:rPr b="1" lang="en-US" sz="1100" u="none" cap="none" strike="noStrike">
                          <a:solidFill>
                            <a:srgbClr val="FFFFFF"/>
                          </a:solidFill>
                          <a:latin typeface="Arial"/>
                          <a:ea typeface="Arial"/>
                          <a:cs typeface="Arial"/>
                          <a:sym typeface="Arial"/>
                        </a:rPr>
                        <a:t>SSD</a:t>
                      </a:r>
                      <a:endParaRPr sz="1100" u="none" cap="none" strike="noStrike">
                        <a:latin typeface="Arial"/>
                        <a:ea typeface="Arial"/>
                        <a:cs typeface="Arial"/>
                        <a:sym typeface="Arial"/>
                      </a:endParaRPr>
                    </a:p>
                    <a:p>
                      <a:pPr indent="0" lvl="0" marL="635" marR="0" rtl="0" algn="ctr">
                        <a:lnSpc>
                          <a:spcPct val="100000"/>
                        </a:lnSpc>
                        <a:spcBef>
                          <a:spcPts val="0"/>
                        </a:spcBef>
                        <a:spcAft>
                          <a:spcPts val="0"/>
                        </a:spcAft>
                        <a:buNone/>
                      </a:pPr>
                      <a:r>
                        <a:rPr b="1" lang="en-US" sz="1100" u="none" cap="none" strike="noStrike">
                          <a:solidFill>
                            <a:srgbClr val="FFFFFF"/>
                          </a:solidFill>
                          <a:latin typeface="Arial"/>
                          <a:ea typeface="Arial"/>
                          <a:cs typeface="Arial"/>
                          <a:sym typeface="Arial"/>
                        </a:rPr>
                        <a:t>Storage</a:t>
                      </a:r>
                      <a:endParaRPr sz="1100" u="none" cap="none" strike="noStrike">
                        <a:latin typeface="Arial"/>
                        <a:ea typeface="Arial"/>
                        <a:cs typeface="Arial"/>
                        <a:sym typeface="Arial"/>
                      </a:endParaRPr>
                    </a:p>
                  </a:txBody>
                  <a:tcPr marT="11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0" lvl="0" marL="0"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EBS</a:t>
                      </a:r>
                      <a:endParaRPr sz="1100" u="none" cap="none" strike="noStrike">
                        <a:latin typeface="Arial"/>
                        <a:ea typeface="Arial"/>
                        <a:cs typeface="Arial"/>
                        <a:sym typeface="Arial"/>
                      </a:endParaRPr>
                    </a:p>
                    <a:p>
                      <a:pPr indent="0" lvl="0" marL="73660" marR="64135"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Optimized by  default</a:t>
                      </a:r>
                      <a:endParaRPr sz="1100" u="none" cap="none" strike="noStrike">
                        <a:latin typeface="Arial"/>
                        <a:ea typeface="Arial"/>
                        <a:cs typeface="Arial"/>
                        <a:sym typeface="Arial"/>
                      </a:endParaRPr>
                    </a:p>
                  </a:txBody>
                  <a:tcPr marT="311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0"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EBS</a:t>
                      </a:r>
                      <a:endParaRPr sz="1100" u="none" cap="none" strike="noStrike">
                        <a:latin typeface="Arial"/>
                        <a:ea typeface="Arial"/>
                        <a:cs typeface="Arial"/>
                        <a:sym typeface="Arial"/>
                      </a:endParaRPr>
                    </a:p>
                    <a:p>
                      <a:pPr indent="0" lvl="0" marL="73660" marR="64135"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Optimized by  default</a:t>
                      </a:r>
                      <a:endParaRPr sz="1100" u="none" cap="none" strike="noStrike">
                        <a:latin typeface="Arial"/>
                        <a:ea typeface="Arial"/>
                        <a:cs typeface="Arial"/>
                        <a:sym typeface="Arial"/>
                      </a:endParaRPr>
                    </a:p>
                  </a:txBody>
                  <a:tcPr marT="311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0" marR="0" rtl="0" algn="l">
                        <a:lnSpc>
                          <a:spcPct val="100000"/>
                        </a:lnSpc>
                        <a:spcBef>
                          <a:spcPts val="0"/>
                        </a:spcBef>
                        <a:spcAft>
                          <a:spcPts val="0"/>
                        </a:spcAft>
                        <a:buNone/>
                      </a:pPr>
                      <a:r>
                        <a:t/>
                      </a:r>
                      <a:endParaRPr sz="13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No</a:t>
                      </a:r>
                      <a:endParaRPr sz="1100" u="none" cap="none" strike="noStrike">
                        <a:latin typeface="Arial"/>
                        <a:ea typeface="Arial"/>
                        <a:cs typeface="Arial"/>
                        <a:sym typeface="Arial"/>
                      </a:endParaRPr>
                    </a:p>
                  </a:txBody>
                  <a:tcPr marT="1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0"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EBS</a:t>
                      </a:r>
                      <a:endParaRPr sz="1100" u="none" cap="none" strike="noStrike">
                        <a:latin typeface="Arial"/>
                        <a:ea typeface="Arial"/>
                        <a:cs typeface="Arial"/>
                        <a:sym typeface="Arial"/>
                      </a:endParaRPr>
                    </a:p>
                    <a:p>
                      <a:pPr indent="0" lvl="0" marL="73660" marR="64135"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Optimized by  default</a:t>
                      </a:r>
                      <a:endParaRPr sz="1100" u="none" cap="none" strike="noStrike">
                        <a:latin typeface="Arial"/>
                        <a:ea typeface="Arial"/>
                        <a:cs typeface="Arial"/>
                        <a:sym typeface="Arial"/>
                      </a:endParaRPr>
                    </a:p>
                  </a:txBody>
                  <a:tcPr marT="311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0" marR="0" rtl="0" algn="l">
                        <a:lnSpc>
                          <a:spcPct val="100000"/>
                        </a:lnSpc>
                        <a:spcBef>
                          <a:spcPts val="0"/>
                        </a:spcBef>
                        <a:spcAft>
                          <a:spcPts val="0"/>
                        </a:spcAft>
                        <a:buNone/>
                      </a:pPr>
                      <a:r>
                        <a:t/>
                      </a:r>
                      <a:endParaRPr sz="1350" u="none" cap="none" strike="noStrike">
                        <a:latin typeface="Times New Roman"/>
                        <a:ea typeface="Times New Roman"/>
                        <a:cs typeface="Times New Roman"/>
                        <a:sym typeface="Times New Roman"/>
                      </a:endParaRPr>
                    </a:p>
                    <a:p>
                      <a:pPr indent="0" lvl="0" marL="0" marR="349885" rtl="0" algn="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Yes</a:t>
                      </a:r>
                      <a:endParaRPr sz="1100" u="none" cap="none" strike="noStrike">
                        <a:latin typeface="Arial"/>
                        <a:ea typeface="Arial"/>
                        <a:cs typeface="Arial"/>
                        <a:sym typeface="Arial"/>
                      </a:endParaRPr>
                    </a:p>
                  </a:txBody>
                  <a:tcPr marT="1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0" marR="0" rtl="0" algn="l">
                        <a:lnSpc>
                          <a:spcPct val="100000"/>
                        </a:lnSpc>
                        <a:spcBef>
                          <a:spcPts val="0"/>
                        </a:spcBef>
                        <a:spcAft>
                          <a:spcPts val="0"/>
                        </a:spcAft>
                        <a:buNone/>
                      </a:pPr>
                      <a:r>
                        <a:t/>
                      </a:r>
                      <a:endParaRPr sz="1350" u="none" cap="none" strike="noStrike">
                        <a:latin typeface="Times New Roman"/>
                        <a:ea typeface="Times New Roman"/>
                        <a:cs typeface="Times New Roman"/>
                        <a:sym typeface="Times New Roman"/>
                      </a:endParaRPr>
                    </a:p>
                    <a:p>
                      <a:pPr indent="0" lvl="0" marL="2540"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Yes</a:t>
                      </a:r>
                      <a:endParaRPr sz="1100" u="none" cap="none" strike="noStrike">
                        <a:latin typeface="Arial"/>
                        <a:ea typeface="Arial"/>
                        <a:cs typeface="Arial"/>
                        <a:sym typeface="Arial"/>
                      </a:endParaRPr>
                    </a:p>
                  </a:txBody>
                  <a:tcPr marT="1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0" marR="0" rtl="0" algn="l">
                        <a:lnSpc>
                          <a:spcPct val="100000"/>
                        </a:lnSpc>
                        <a:spcBef>
                          <a:spcPts val="0"/>
                        </a:spcBef>
                        <a:spcAft>
                          <a:spcPts val="0"/>
                        </a:spcAft>
                        <a:buNone/>
                      </a:pPr>
                      <a:r>
                        <a:t/>
                      </a:r>
                      <a:endParaRPr sz="1350" u="none" cap="none" strike="noStrike">
                        <a:latin typeface="Times New Roman"/>
                        <a:ea typeface="Times New Roman"/>
                        <a:cs typeface="Times New Roman"/>
                        <a:sym typeface="Times New Roman"/>
                      </a:endParaRPr>
                    </a:p>
                    <a:p>
                      <a:pPr indent="0" lvl="0" marL="3175"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Yes</a:t>
                      </a:r>
                      <a:endParaRPr sz="1100" u="none" cap="none" strike="noStrike">
                        <a:latin typeface="Arial"/>
                        <a:ea typeface="Arial"/>
                        <a:cs typeface="Arial"/>
                        <a:sym typeface="Arial"/>
                      </a:endParaRPr>
                    </a:p>
                  </a:txBody>
                  <a:tcPr marT="1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0" marR="0" rtl="0" algn="l">
                        <a:lnSpc>
                          <a:spcPct val="100000"/>
                        </a:lnSpc>
                        <a:spcBef>
                          <a:spcPts val="0"/>
                        </a:spcBef>
                        <a:spcAft>
                          <a:spcPts val="0"/>
                        </a:spcAft>
                        <a:buNone/>
                      </a:pPr>
                      <a:r>
                        <a:t/>
                      </a:r>
                      <a:endParaRPr sz="1350" u="none" cap="none" strike="noStrike">
                        <a:latin typeface="Times New Roman"/>
                        <a:ea typeface="Times New Roman"/>
                        <a:cs typeface="Times New Roman"/>
                        <a:sym typeface="Times New Roman"/>
                      </a:endParaRPr>
                    </a:p>
                    <a:p>
                      <a:pPr indent="0" lvl="0" marL="2540" marR="0" rtl="0" algn="ctr">
                        <a:lnSpc>
                          <a:spcPct val="100000"/>
                        </a:lnSpc>
                        <a:spcBef>
                          <a:spcPts val="0"/>
                        </a:spcBef>
                        <a:spcAft>
                          <a:spcPts val="0"/>
                        </a:spcAft>
                        <a:buNone/>
                      </a:pPr>
                      <a:r>
                        <a:rPr lang="en-US" sz="1100" u="none" cap="none" strike="noStrike">
                          <a:solidFill>
                            <a:srgbClr val="464646"/>
                          </a:solidFill>
                          <a:latin typeface="Arial"/>
                          <a:ea typeface="Arial"/>
                          <a:cs typeface="Arial"/>
                          <a:sym typeface="Arial"/>
                        </a:rPr>
                        <a:t>EBS only</a:t>
                      </a:r>
                      <a:endParaRPr sz="1100" u="none" cap="none" strike="noStrike">
                        <a:latin typeface="Arial"/>
                        <a:ea typeface="Arial"/>
                        <a:cs typeface="Arial"/>
                        <a:sym typeface="Arial"/>
                      </a:endParaRPr>
                    </a:p>
                  </a:txBody>
                  <a:tcPr marT="1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36"/>
          <p:cNvSpPr txBox="1"/>
          <p:nvPr>
            <p:ph type="title"/>
          </p:nvPr>
        </p:nvSpPr>
        <p:spPr>
          <a:xfrm>
            <a:off x="415544" y="139065"/>
            <a:ext cx="50259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Current Generation Instances</a:t>
            </a:r>
            <a:endParaRPr/>
          </a:p>
        </p:txBody>
      </p:sp>
      <p:graphicFrame>
        <p:nvGraphicFramePr>
          <p:cNvPr id="1170" name="Google Shape;1170;p36"/>
          <p:cNvGraphicFramePr/>
          <p:nvPr/>
        </p:nvGraphicFramePr>
        <p:xfrm>
          <a:off x="334962" y="1003300"/>
          <a:ext cx="3000000" cy="3000000"/>
        </p:xfrm>
        <a:graphic>
          <a:graphicData uri="http://schemas.openxmlformats.org/drawingml/2006/table">
            <a:tbl>
              <a:tblPr bandRow="1" firstRow="1">
                <a:noFill/>
                <a:tableStyleId>{C154F79E-6D79-4C7C-A1F2-0E12EC4E2F2D}</a:tableStyleId>
              </a:tblPr>
              <a:tblGrid>
                <a:gridCol w="3516000"/>
                <a:gridCol w="4688850"/>
              </a:tblGrid>
              <a:tr h="370850">
                <a:tc>
                  <a:txBody>
                    <a:bodyPr/>
                    <a:lstStyle/>
                    <a:p>
                      <a:pPr indent="0" lvl="0" marL="87630" marR="0" rtl="0" algn="l">
                        <a:lnSpc>
                          <a:spcPct val="100000"/>
                        </a:lnSpc>
                        <a:spcBef>
                          <a:spcPts val="0"/>
                        </a:spcBef>
                        <a:spcAft>
                          <a:spcPts val="0"/>
                        </a:spcAft>
                        <a:buNone/>
                      </a:pPr>
                      <a:r>
                        <a:rPr b="1" lang="en-US" sz="1600" u="none" cap="none" strike="noStrike">
                          <a:solidFill>
                            <a:srgbClr val="FFFFFF"/>
                          </a:solidFill>
                          <a:latin typeface="Arial"/>
                          <a:ea typeface="Arial"/>
                          <a:cs typeface="Arial"/>
                          <a:sym typeface="Arial"/>
                        </a:rPr>
                        <a:t>Instance Family</a:t>
                      </a:r>
                      <a:endParaRPr sz="1600" u="none" cap="none" strike="noStrike">
                        <a:latin typeface="Arial"/>
                        <a:ea typeface="Arial"/>
                        <a:cs typeface="Arial"/>
                        <a:sym typeface="Arial"/>
                      </a:endParaRPr>
                    </a:p>
                  </a:txBody>
                  <a:tcPr marT="40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a:txBody>
                    <a:bodyPr/>
                    <a:lstStyle/>
                    <a:p>
                      <a:pPr indent="0" lvl="0" marL="88265" marR="0" rtl="0" algn="l">
                        <a:lnSpc>
                          <a:spcPct val="100000"/>
                        </a:lnSpc>
                        <a:spcBef>
                          <a:spcPts val="0"/>
                        </a:spcBef>
                        <a:spcAft>
                          <a:spcPts val="0"/>
                        </a:spcAft>
                        <a:buNone/>
                      </a:pPr>
                      <a:r>
                        <a:rPr b="1" lang="en-US" sz="1600" u="none" cap="none" strike="noStrike">
                          <a:solidFill>
                            <a:srgbClr val="FFFFFF"/>
                          </a:solidFill>
                          <a:latin typeface="Arial"/>
                          <a:ea typeface="Arial"/>
                          <a:cs typeface="Arial"/>
                          <a:sym typeface="Arial"/>
                        </a:rPr>
                        <a:t>Some Use Cases</a:t>
                      </a:r>
                      <a:endParaRPr sz="1600" u="none" cap="none" strike="noStrike">
                        <a:latin typeface="Arial"/>
                        <a:ea typeface="Arial"/>
                        <a:cs typeface="Arial"/>
                        <a:sym typeface="Arial"/>
                      </a:endParaRPr>
                    </a:p>
                  </a:txBody>
                  <a:tcPr marT="40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r>
              <a:tr h="579125">
                <a:tc>
                  <a:txBody>
                    <a:bodyPr/>
                    <a:lstStyle/>
                    <a:p>
                      <a:pPr indent="0" lvl="0" marL="87630" marR="0" rtl="0" algn="l">
                        <a:lnSpc>
                          <a:spcPct val="100000"/>
                        </a:lnSpc>
                        <a:spcBef>
                          <a:spcPts val="0"/>
                        </a:spcBef>
                        <a:spcAft>
                          <a:spcPts val="0"/>
                        </a:spcAft>
                        <a:buNone/>
                      </a:pPr>
                      <a:r>
                        <a:rPr b="1" lang="en-US" sz="1600" u="none" cap="none" strike="noStrike">
                          <a:solidFill>
                            <a:srgbClr val="FFFFFF"/>
                          </a:solidFill>
                          <a:latin typeface="Arial"/>
                          <a:ea typeface="Arial"/>
                          <a:cs typeface="Arial"/>
                          <a:sym typeface="Arial"/>
                        </a:rPr>
                        <a:t>General purpose (t2, m4, m3)</a:t>
                      </a:r>
                      <a:endParaRPr sz="16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287655" lvl="0" marL="375285" marR="0" rtl="0" algn="l">
                        <a:lnSpc>
                          <a:spcPct val="100000"/>
                        </a:lnSpc>
                        <a:spcBef>
                          <a:spcPts val="0"/>
                        </a:spcBef>
                        <a:spcAft>
                          <a:spcPts val="0"/>
                        </a:spcAft>
                        <a:buClr>
                          <a:srgbClr val="464646"/>
                        </a:buClr>
                        <a:buSzPts val="1600"/>
                        <a:buFont typeface="Arial"/>
                        <a:buChar char="•"/>
                      </a:pPr>
                      <a:r>
                        <a:rPr lang="en-US" sz="1600" u="none" cap="none" strike="noStrike">
                          <a:solidFill>
                            <a:srgbClr val="464646"/>
                          </a:solidFill>
                          <a:latin typeface="Arial"/>
                          <a:ea typeface="Arial"/>
                          <a:cs typeface="Arial"/>
                          <a:sym typeface="Arial"/>
                        </a:rPr>
                        <a:t>Low-traffic websites and web applications</a:t>
                      </a:r>
                      <a:endParaRPr sz="1600" u="none" cap="none" strike="noStrike">
                        <a:latin typeface="Arial"/>
                        <a:ea typeface="Arial"/>
                        <a:cs typeface="Arial"/>
                        <a:sym typeface="Arial"/>
                      </a:endParaRPr>
                    </a:p>
                    <a:p>
                      <a:pPr indent="-287655" lvl="0" marL="375285" marR="0" rtl="0" algn="l">
                        <a:lnSpc>
                          <a:spcPct val="100000"/>
                        </a:lnSpc>
                        <a:spcBef>
                          <a:spcPts val="0"/>
                        </a:spcBef>
                        <a:spcAft>
                          <a:spcPts val="0"/>
                        </a:spcAft>
                        <a:buClr>
                          <a:srgbClr val="464646"/>
                        </a:buClr>
                        <a:buSzPts val="1600"/>
                        <a:buFont typeface="Arial"/>
                        <a:buChar char="•"/>
                      </a:pPr>
                      <a:r>
                        <a:rPr lang="en-US" sz="1600" u="none" cap="none" strike="noStrike">
                          <a:solidFill>
                            <a:srgbClr val="464646"/>
                          </a:solidFill>
                          <a:latin typeface="Arial"/>
                          <a:ea typeface="Arial"/>
                          <a:cs typeface="Arial"/>
                          <a:sym typeface="Arial"/>
                        </a:rPr>
                        <a:t>Small databases and mid-size databases</a:t>
                      </a:r>
                      <a:endParaRPr sz="16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r>
              <a:tr h="579125">
                <a:tc>
                  <a:txBody>
                    <a:bodyPr/>
                    <a:lstStyle/>
                    <a:p>
                      <a:pPr indent="0" lvl="0" marL="87630" marR="0" rtl="0" algn="l">
                        <a:lnSpc>
                          <a:spcPct val="100000"/>
                        </a:lnSpc>
                        <a:spcBef>
                          <a:spcPts val="0"/>
                        </a:spcBef>
                        <a:spcAft>
                          <a:spcPts val="0"/>
                        </a:spcAft>
                        <a:buNone/>
                      </a:pPr>
                      <a:r>
                        <a:rPr b="1" lang="en-US" sz="1600" u="none" cap="none" strike="noStrike">
                          <a:solidFill>
                            <a:srgbClr val="FFFFFF"/>
                          </a:solidFill>
                          <a:latin typeface="Arial"/>
                          <a:ea typeface="Arial"/>
                          <a:cs typeface="Arial"/>
                          <a:sym typeface="Arial"/>
                        </a:rPr>
                        <a:t>Compute-optimized (c4, c3)</a:t>
                      </a:r>
                      <a:endParaRPr sz="1600" u="none" cap="none" strike="noStrike">
                        <a:latin typeface="Arial"/>
                        <a:ea typeface="Arial"/>
                        <a:cs typeface="Arial"/>
                        <a:sym typeface="Arial"/>
                      </a:endParaRPr>
                    </a:p>
                  </a:txBody>
                  <a:tcPr marT="40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287655" lvl="0" marL="375285" marR="0" rtl="0" algn="l">
                        <a:lnSpc>
                          <a:spcPct val="100000"/>
                        </a:lnSpc>
                        <a:spcBef>
                          <a:spcPts val="0"/>
                        </a:spcBef>
                        <a:spcAft>
                          <a:spcPts val="0"/>
                        </a:spcAft>
                        <a:buClr>
                          <a:srgbClr val="464646"/>
                        </a:buClr>
                        <a:buSzPts val="1600"/>
                        <a:buFont typeface="Arial"/>
                        <a:buChar char="•"/>
                      </a:pPr>
                      <a:r>
                        <a:rPr lang="en-US" sz="1600" u="none" cap="none" strike="noStrike">
                          <a:solidFill>
                            <a:srgbClr val="464646"/>
                          </a:solidFill>
                          <a:latin typeface="Arial"/>
                          <a:ea typeface="Arial"/>
                          <a:cs typeface="Arial"/>
                          <a:sym typeface="Arial"/>
                        </a:rPr>
                        <a:t>High performance front-end fleets</a:t>
                      </a:r>
                      <a:endParaRPr sz="1600" u="none" cap="none" strike="noStrike">
                        <a:latin typeface="Arial"/>
                        <a:ea typeface="Arial"/>
                        <a:cs typeface="Arial"/>
                        <a:sym typeface="Arial"/>
                      </a:endParaRPr>
                    </a:p>
                    <a:p>
                      <a:pPr indent="-287655" lvl="0" marL="375285" marR="0" rtl="0" algn="l">
                        <a:lnSpc>
                          <a:spcPct val="100000"/>
                        </a:lnSpc>
                        <a:spcBef>
                          <a:spcPts val="5"/>
                        </a:spcBef>
                        <a:spcAft>
                          <a:spcPts val="0"/>
                        </a:spcAft>
                        <a:buClr>
                          <a:srgbClr val="464646"/>
                        </a:buClr>
                        <a:buSzPts val="1600"/>
                        <a:buFont typeface="Arial"/>
                        <a:buChar char="•"/>
                      </a:pPr>
                      <a:r>
                        <a:rPr lang="en-US" sz="1600" u="none" cap="none" strike="noStrike">
                          <a:solidFill>
                            <a:srgbClr val="464646"/>
                          </a:solidFill>
                          <a:latin typeface="Arial"/>
                          <a:ea typeface="Arial"/>
                          <a:cs typeface="Arial"/>
                          <a:sym typeface="Arial"/>
                        </a:rPr>
                        <a:t>Video-encoding</a:t>
                      </a:r>
                      <a:endParaRPr sz="1600" u="none" cap="none" strike="noStrike">
                        <a:latin typeface="Arial"/>
                        <a:ea typeface="Arial"/>
                        <a:cs typeface="Arial"/>
                        <a:sym typeface="Arial"/>
                      </a:endParaRPr>
                    </a:p>
                  </a:txBody>
                  <a:tcPr marT="40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r>
              <a:tr h="579125">
                <a:tc>
                  <a:txBody>
                    <a:bodyPr/>
                    <a:lstStyle/>
                    <a:p>
                      <a:pPr indent="0" lvl="0" marL="87630" marR="0" rtl="0" algn="l">
                        <a:lnSpc>
                          <a:spcPct val="100000"/>
                        </a:lnSpc>
                        <a:spcBef>
                          <a:spcPts val="0"/>
                        </a:spcBef>
                        <a:spcAft>
                          <a:spcPts val="0"/>
                        </a:spcAft>
                        <a:buNone/>
                      </a:pPr>
                      <a:r>
                        <a:rPr b="1" lang="en-US" sz="1600" u="none" cap="none" strike="noStrike">
                          <a:solidFill>
                            <a:srgbClr val="FFFFFF"/>
                          </a:solidFill>
                          <a:latin typeface="Arial"/>
                          <a:ea typeface="Arial"/>
                          <a:cs typeface="Arial"/>
                          <a:sym typeface="Arial"/>
                        </a:rPr>
                        <a:t>Memory-optimized (r3)</a:t>
                      </a:r>
                      <a:endParaRPr sz="16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287655" lvl="0" marL="375285" marR="0" rtl="0" algn="l">
                        <a:lnSpc>
                          <a:spcPct val="100000"/>
                        </a:lnSpc>
                        <a:spcBef>
                          <a:spcPts val="0"/>
                        </a:spcBef>
                        <a:spcAft>
                          <a:spcPts val="0"/>
                        </a:spcAft>
                        <a:buClr>
                          <a:srgbClr val="464646"/>
                        </a:buClr>
                        <a:buSzPts val="1600"/>
                        <a:buFont typeface="Arial"/>
                        <a:buChar char="•"/>
                      </a:pPr>
                      <a:r>
                        <a:rPr lang="en-US" sz="1600" u="none" cap="none" strike="noStrike">
                          <a:solidFill>
                            <a:srgbClr val="464646"/>
                          </a:solidFill>
                          <a:latin typeface="Arial"/>
                          <a:ea typeface="Arial"/>
                          <a:cs typeface="Arial"/>
                          <a:sym typeface="Arial"/>
                        </a:rPr>
                        <a:t>High performance databases</a:t>
                      </a:r>
                      <a:endParaRPr sz="1600" u="none" cap="none" strike="noStrike">
                        <a:latin typeface="Arial"/>
                        <a:ea typeface="Arial"/>
                        <a:cs typeface="Arial"/>
                        <a:sym typeface="Arial"/>
                      </a:endParaRPr>
                    </a:p>
                    <a:p>
                      <a:pPr indent="-287655" lvl="0" marL="375285" marR="0" rtl="0" algn="l">
                        <a:lnSpc>
                          <a:spcPct val="100000"/>
                        </a:lnSpc>
                        <a:spcBef>
                          <a:spcPts val="0"/>
                        </a:spcBef>
                        <a:spcAft>
                          <a:spcPts val="0"/>
                        </a:spcAft>
                        <a:buClr>
                          <a:srgbClr val="464646"/>
                        </a:buClr>
                        <a:buSzPts val="1600"/>
                        <a:buFont typeface="Arial"/>
                        <a:buChar char="•"/>
                      </a:pPr>
                      <a:r>
                        <a:rPr lang="en-US" sz="1600" u="none" cap="none" strike="noStrike">
                          <a:solidFill>
                            <a:srgbClr val="464646"/>
                          </a:solidFill>
                          <a:latin typeface="Arial"/>
                          <a:ea typeface="Arial"/>
                          <a:cs typeface="Arial"/>
                          <a:sym typeface="Arial"/>
                        </a:rPr>
                        <a:t>Distributed memory caches</a:t>
                      </a:r>
                      <a:endParaRPr sz="16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r>
              <a:tr h="579125">
                <a:tc>
                  <a:txBody>
                    <a:bodyPr/>
                    <a:lstStyle/>
                    <a:p>
                      <a:pPr indent="0" lvl="0" marL="87630" marR="0" rtl="0" algn="l">
                        <a:lnSpc>
                          <a:spcPct val="100000"/>
                        </a:lnSpc>
                        <a:spcBef>
                          <a:spcPts val="0"/>
                        </a:spcBef>
                        <a:spcAft>
                          <a:spcPts val="0"/>
                        </a:spcAft>
                        <a:buNone/>
                      </a:pPr>
                      <a:r>
                        <a:rPr b="1" lang="en-US" sz="1600" u="none" cap="none" strike="noStrike">
                          <a:solidFill>
                            <a:srgbClr val="FFFFFF"/>
                          </a:solidFill>
                          <a:latin typeface="Arial"/>
                          <a:ea typeface="Arial"/>
                          <a:cs typeface="Arial"/>
                          <a:sym typeface="Arial"/>
                        </a:rPr>
                        <a:t>Storage-optimized (i2, d2)</a:t>
                      </a:r>
                      <a:endParaRPr sz="16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287655" lvl="0" marL="375285" marR="0" rtl="0" algn="l">
                        <a:lnSpc>
                          <a:spcPct val="100000"/>
                        </a:lnSpc>
                        <a:spcBef>
                          <a:spcPts val="0"/>
                        </a:spcBef>
                        <a:spcAft>
                          <a:spcPts val="0"/>
                        </a:spcAft>
                        <a:buClr>
                          <a:srgbClr val="464646"/>
                        </a:buClr>
                        <a:buSzPts val="1600"/>
                        <a:buFont typeface="Arial"/>
                        <a:buChar char="•"/>
                      </a:pPr>
                      <a:r>
                        <a:rPr lang="en-US" sz="1600" u="none" cap="none" strike="noStrike">
                          <a:solidFill>
                            <a:srgbClr val="464646"/>
                          </a:solidFill>
                          <a:latin typeface="Arial"/>
                          <a:ea typeface="Arial"/>
                          <a:cs typeface="Arial"/>
                          <a:sym typeface="Arial"/>
                        </a:rPr>
                        <a:t>Data warehousing</a:t>
                      </a:r>
                      <a:endParaRPr sz="1600" u="none" cap="none" strike="noStrike">
                        <a:latin typeface="Arial"/>
                        <a:ea typeface="Arial"/>
                        <a:cs typeface="Arial"/>
                        <a:sym typeface="Arial"/>
                      </a:endParaRPr>
                    </a:p>
                    <a:p>
                      <a:pPr indent="-287655" lvl="0" marL="375285" marR="0" rtl="0" algn="l">
                        <a:lnSpc>
                          <a:spcPct val="100000"/>
                        </a:lnSpc>
                        <a:spcBef>
                          <a:spcPts val="0"/>
                        </a:spcBef>
                        <a:spcAft>
                          <a:spcPts val="0"/>
                        </a:spcAft>
                        <a:buClr>
                          <a:srgbClr val="464646"/>
                        </a:buClr>
                        <a:buSzPts val="1600"/>
                        <a:buFont typeface="Arial"/>
                        <a:buChar char="•"/>
                      </a:pPr>
                      <a:r>
                        <a:rPr lang="en-US" sz="1600" u="none" cap="none" strike="noStrike">
                          <a:solidFill>
                            <a:srgbClr val="464646"/>
                          </a:solidFill>
                          <a:latin typeface="Arial"/>
                          <a:ea typeface="Arial"/>
                          <a:cs typeface="Arial"/>
                          <a:sym typeface="Arial"/>
                        </a:rPr>
                        <a:t>Log or data-processing applications</a:t>
                      </a:r>
                      <a:endParaRPr sz="16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r>
              <a:tr h="579125">
                <a:tc>
                  <a:txBody>
                    <a:bodyPr/>
                    <a:lstStyle/>
                    <a:p>
                      <a:pPr indent="0" lvl="0" marL="87630" marR="0" rtl="0" algn="l">
                        <a:lnSpc>
                          <a:spcPct val="100000"/>
                        </a:lnSpc>
                        <a:spcBef>
                          <a:spcPts val="0"/>
                        </a:spcBef>
                        <a:spcAft>
                          <a:spcPts val="0"/>
                        </a:spcAft>
                        <a:buNone/>
                      </a:pPr>
                      <a:r>
                        <a:rPr b="1" lang="en-US" sz="1600" u="none" cap="none" strike="noStrike">
                          <a:solidFill>
                            <a:srgbClr val="FFFFFF"/>
                          </a:solidFill>
                          <a:latin typeface="Arial"/>
                          <a:ea typeface="Arial"/>
                          <a:cs typeface="Arial"/>
                          <a:sym typeface="Arial"/>
                        </a:rPr>
                        <a:t>GPU instances (g2)</a:t>
                      </a:r>
                      <a:endParaRPr sz="1600" u="none" cap="none" strike="noStrike">
                        <a:latin typeface="Arial"/>
                        <a:ea typeface="Arial"/>
                        <a:cs typeface="Arial"/>
                        <a:sym typeface="Arial"/>
                      </a:endParaRPr>
                    </a:p>
                  </a:txBody>
                  <a:tcPr marT="41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287655" lvl="0" marL="375285" marR="0" rtl="0" algn="l">
                        <a:lnSpc>
                          <a:spcPct val="100000"/>
                        </a:lnSpc>
                        <a:spcBef>
                          <a:spcPts val="0"/>
                        </a:spcBef>
                        <a:spcAft>
                          <a:spcPts val="0"/>
                        </a:spcAft>
                        <a:buClr>
                          <a:srgbClr val="464646"/>
                        </a:buClr>
                        <a:buSzPts val="1600"/>
                        <a:buFont typeface="Arial"/>
                        <a:buChar char="•"/>
                      </a:pPr>
                      <a:r>
                        <a:rPr lang="en-US" sz="1600" u="none" cap="none" strike="noStrike">
                          <a:solidFill>
                            <a:srgbClr val="464646"/>
                          </a:solidFill>
                          <a:latin typeface="Arial"/>
                          <a:ea typeface="Arial"/>
                          <a:cs typeface="Arial"/>
                          <a:sym typeface="Arial"/>
                        </a:rPr>
                        <a:t>3D application streaming</a:t>
                      </a:r>
                      <a:endParaRPr sz="1600" u="none" cap="none" strike="noStrike">
                        <a:latin typeface="Arial"/>
                        <a:ea typeface="Arial"/>
                        <a:cs typeface="Arial"/>
                        <a:sym typeface="Arial"/>
                      </a:endParaRPr>
                    </a:p>
                    <a:p>
                      <a:pPr indent="-287655" lvl="0" marL="375285" marR="0" rtl="0" algn="l">
                        <a:lnSpc>
                          <a:spcPct val="100000"/>
                        </a:lnSpc>
                        <a:spcBef>
                          <a:spcPts val="0"/>
                        </a:spcBef>
                        <a:spcAft>
                          <a:spcPts val="0"/>
                        </a:spcAft>
                        <a:buClr>
                          <a:srgbClr val="464646"/>
                        </a:buClr>
                        <a:buSzPts val="1600"/>
                        <a:buFont typeface="Arial"/>
                        <a:buChar char="•"/>
                      </a:pPr>
                      <a:r>
                        <a:rPr lang="en-US" sz="1600" u="none" cap="none" strike="noStrike">
                          <a:solidFill>
                            <a:srgbClr val="464646"/>
                          </a:solidFill>
                          <a:latin typeface="Arial"/>
                          <a:ea typeface="Arial"/>
                          <a:cs typeface="Arial"/>
                          <a:sym typeface="Arial"/>
                        </a:rPr>
                        <a:t>Machine learning</a:t>
                      </a:r>
                      <a:endParaRPr sz="1600" u="none" cap="none" strike="noStrike">
                        <a:latin typeface="Arial"/>
                        <a:ea typeface="Arial"/>
                        <a:cs typeface="Arial"/>
                        <a:sym typeface="Arial"/>
                      </a:endParaRPr>
                    </a:p>
                  </a:txBody>
                  <a:tcPr marT="41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r>
            </a:tbl>
          </a:graphicData>
        </a:graphic>
      </p:graphicFrame>
      <p:grpSp>
        <p:nvGrpSpPr>
          <p:cNvPr id="1171" name="Google Shape;1171;p36"/>
          <p:cNvGrpSpPr/>
          <p:nvPr/>
        </p:nvGrpSpPr>
        <p:grpSpPr>
          <a:xfrm>
            <a:off x="7930134" y="125729"/>
            <a:ext cx="1096010" cy="1000125"/>
            <a:chOff x="7930134" y="125729"/>
            <a:chExt cx="1096010" cy="1000125"/>
          </a:xfrm>
        </p:grpSpPr>
        <p:sp>
          <p:nvSpPr>
            <p:cNvPr id="1172" name="Google Shape;1172;p36"/>
            <p:cNvSpPr/>
            <p:nvPr/>
          </p:nvSpPr>
          <p:spPr>
            <a:xfrm>
              <a:off x="7930134" y="125729"/>
              <a:ext cx="1096010" cy="1000125"/>
            </a:xfrm>
            <a:custGeom>
              <a:rect b="b" l="l" r="r" t="t"/>
              <a:pathLst>
                <a:path extrusionOk="0" h="1000125" w="1096009">
                  <a:moveTo>
                    <a:pt x="997585" y="0"/>
                  </a:moveTo>
                  <a:lnTo>
                    <a:pt x="98171" y="0"/>
                  </a:lnTo>
                  <a:lnTo>
                    <a:pt x="59953" y="7713"/>
                  </a:lnTo>
                  <a:lnTo>
                    <a:pt x="28749" y="28749"/>
                  </a:lnTo>
                  <a:lnTo>
                    <a:pt x="7713" y="59953"/>
                  </a:lnTo>
                  <a:lnTo>
                    <a:pt x="0" y="98171"/>
                  </a:lnTo>
                  <a:lnTo>
                    <a:pt x="0" y="901573"/>
                  </a:lnTo>
                  <a:lnTo>
                    <a:pt x="7713" y="939790"/>
                  </a:lnTo>
                  <a:lnTo>
                    <a:pt x="28749" y="970994"/>
                  </a:lnTo>
                  <a:lnTo>
                    <a:pt x="59953" y="992030"/>
                  </a:lnTo>
                  <a:lnTo>
                    <a:pt x="98171" y="999744"/>
                  </a:lnTo>
                  <a:lnTo>
                    <a:pt x="997585"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3" name="Google Shape;1173;p36"/>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4" name="Google Shape;1174;p36"/>
            <p:cNvSpPr/>
            <p:nvPr/>
          </p:nvSpPr>
          <p:spPr>
            <a:xfrm>
              <a:off x="8169491" y="219481"/>
              <a:ext cx="638175" cy="797560"/>
            </a:xfrm>
            <a:custGeom>
              <a:rect b="b" l="l" r="r" t="t"/>
              <a:pathLst>
                <a:path extrusionOk="0" h="797560" w="638175">
                  <a:moveTo>
                    <a:pt x="637692" y="160794"/>
                  </a:moveTo>
                  <a:lnTo>
                    <a:pt x="309575" y="0"/>
                  </a:lnTo>
                  <a:lnTo>
                    <a:pt x="303136" y="0"/>
                  </a:lnTo>
                  <a:lnTo>
                    <a:pt x="303136" y="103111"/>
                  </a:lnTo>
                  <a:lnTo>
                    <a:pt x="176999" y="57861"/>
                  </a:lnTo>
                  <a:lnTo>
                    <a:pt x="176999" y="133616"/>
                  </a:lnTo>
                  <a:lnTo>
                    <a:pt x="79489" y="106260"/>
                  </a:lnTo>
                  <a:lnTo>
                    <a:pt x="79489" y="162013"/>
                  </a:lnTo>
                  <a:lnTo>
                    <a:pt x="0" y="145199"/>
                  </a:lnTo>
                  <a:lnTo>
                    <a:pt x="0" y="647026"/>
                  </a:lnTo>
                  <a:lnTo>
                    <a:pt x="79489" y="629158"/>
                  </a:lnTo>
                  <a:lnTo>
                    <a:pt x="79489" y="687019"/>
                  </a:lnTo>
                  <a:lnTo>
                    <a:pt x="176999" y="658609"/>
                  </a:lnTo>
                  <a:lnTo>
                    <a:pt x="176999" y="735406"/>
                  </a:lnTo>
                  <a:lnTo>
                    <a:pt x="303136" y="689114"/>
                  </a:lnTo>
                  <a:lnTo>
                    <a:pt x="303136" y="797026"/>
                  </a:lnTo>
                  <a:lnTo>
                    <a:pt x="304050" y="797026"/>
                  </a:lnTo>
                  <a:lnTo>
                    <a:pt x="637692" y="632485"/>
                  </a:lnTo>
                  <a:lnTo>
                    <a:pt x="637692" y="160794"/>
                  </a:lnTo>
                  <a:close/>
                </a:path>
              </a:pathLst>
            </a:custGeom>
            <a:solidFill>
              <a:srgbClr val="F474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5" name="Google Shape;1175;p36"/>
            <p:cNvSpPr/>
            <p:nvPr/>
          </p:nvSpPr>
          <p:spPr>
            <a:xfrm>
              <a:off x="8136636" y="219481"/>
              <a:ext cx="336550" cy="797560"/>
            </a:xfrm>
            <a:custGeom>
              <a:rect b="b" l="l" r="r" t="t"/>
              <a:pathLst>
                <a:path extrusionOk="0" h="797560" w="336550">
                  <a:moveTo>
                    <a:pt x="32854" y="145199"/>
                  </a:moveTo>
                  <a:lnTo>
                    <a:pt x="0" y="160972"/>
                  </a:lnTo>
                  <a:lnTo>
                    <a:pt x="0" y="631253"/>
                  </a:lnTo>
                  <a:lnTo>
                    <a:pt x="32854" y="648081"/>
                  </a:lnTo>
                  <a:lnTo>
                    <a:pt x="32854" y="145199"/>
                  </a:lnTo>
                  <a:close/>
                </a:path>
                <a:path extrusionOk="0" h="797560" w="336550">
                  <a:moveTo>
                    <a:pt x="112344" y="106260"/>
                  </a:moveTo>
                  <a:lnTo>
                    <a:pt x="71005" y="126250"/>
                  </a:lnTo>
                  <a:lnTo>
                    <a:pt x="71005" y="665975"/>
                  </a:lnTo>
                  <a:lnTo>
                    <a:pt x="112344" y="685965"/>
                  </a:lnTo>
                  <a:lnTo>
                    <a:pt x="112344" y="106260"/>
                  </a:lnTo>
                  <a:close/>
                </a:path>
                <a:path extrusionOk="0" h="797560" w="336550">
                  <a:moveTo>
                    <a:pt x="209854" y="57861"/>
                  </a:moveTo>
                  <a:lnTo>
                    <a:pt x="157924" y="83108"/>
                  </a:lnTo>
                  <a:lnTo>
                    <a:pt x="157924" y="709104"/>
                  </a:lnTo>
                  <a:lnTo>
                    <a:pt x="209854" y="734352"/>
                  </a:lnTo>
                  <a:lnTo>
                    <a:pt x="209854" y="57861"/>
                  </a:lnTo>
                  <a:close/>
                </a:path>
                <a:path extrusionOk="0" h="797560" w="336550">
                  <a:moveTo>
                    <a:pt x="335991" y="0"/>
                  </a:moveTo>
                  <a:lnTo>
                    <a:pt x="329323" y="0"/>
                  </a:lnTo>
                  <a:lnTo>
                    <a:pt x="269214" y="28409"/>
                  </a:lnTo>
                  <a:lnTo>
                    <a:pt x="269214" y="763816"/>
                  </a:lnTo>
                  <a:lnTo>
                    <a:pt x="335102" y="797026"/>
                  </a:lnTo>
                  <a:lnTo>
                    <a:pt x="335991" y="797026"/>
                  </a:lnTo>
                  <a:lnTo>
                    <a:pt x="335991" y="0"/>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76" name="Google Shape;1176;p36"/>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177" name="Google Shape;1177;p36"/>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37"/>
          <p:cNvSpPr txBox="1"/>
          <p:nvPr>
            <p:ph type="title"/>
          </p:nvPr>
        </p:nvSpPr>
        <p:spPr>
          <a:xfrm>
            <a:off x="415544" y="139065"/>
            <a:ext cx="31110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Instance Metadata</a:t>
            </a:r>
            <a:endParaRPr/>
          </a:p>
        </p:txBody>
      </p:sp>
      <p:sp>
        <p:nvSpPr>
          <p:cNvPr id="1183" name="Google Shape;1183;p37"/>
          <p:cNvSpPr txBox="1"/>
          <p:nvPr/>
        </p:nvSpPr>
        <p:spPr>
          <a:xfrm>
            <a:off x="419506" y="962025"/>
            <a:ext cx="6888480" cy="126936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Is </a:t>
            </a:r>
            <a:r>
              <a:rPr b="1" lang="en-US" sz="2400">
                <a:solidFill>
                  <a:srgbClr val="4D4D4B"/>
                </a:solidFill>
                <a:latin typeface="Arial"/>
                <a:ea typeface="Arial"/>
                <a:cs typeface="Arial"/>
                <a:sym typeface="Arial"/>
              </a:rPr>
              <a:t>data </a:t>
            </a:r>
            <a:r>
              <a:rPr lang="en-US" sz="2400">
                <a:solidFill>
                  <a:srgbClr val="4D4D4B"/>
                </a:solidFill>
                <a:latin typeface="Arial"/>
                <a:ea typeface="Arial"/>
                <a:cs typeface="Arial"/>
                <a:sym typeface="Arial"/>
              </a:rPr>
              <a:t>about your </a:t>
            </a:r>
            <a:r>
              <a:rPr b="1" lang="en-US" sz="2400">
                <a:solidFill>
                  <a:srgbClr val="4D4D4B"/>
                </a:solidFill>
                <a:latin typeface="Arial"/>
                <a:ea typeface="Arial"/>
                <a:cs typeface="Arial"/>
                <a:sym typeface="Arial"/>
              </a:rPr>
              <a:t>instance</a:t>
            </a:r>
            <a:r>
              <a:rPr lang="en-US" sz="2400">
                <a:solidFill>
                  <a:srgbClr val="4D4D4B"/>
                </a:solidFill>
                <a:latin typeface="Arial"/>
                <a:ea typeface="Arial"/>
                <a:cs typeface="Arial"/>
                <a:sym typeface="Arial"/>
              </a:rPr>
              <a:t>.</a:t>
            </a:r>
            <a:endParaRPr sz="2400">
              <a:solidFill>
                <a:schemeClr val="dk1"/>
              </a:solidFill>
              <a:latin typeface="Arial"/>
              <a:ea typeface="Arial"/>
              <a:cs typeface="Arial"/>
              <a:sym typeface="Arial"/>
            </a:endParaRPr>
          </a:p>
          <a:p>
            <a:pPr indent="-342900" lvl="0" marL="355600" marR="508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Can be used to </a:t>
            </a:r>
            <a:r>
              <a:rPr b="1" lang="en-US" sz="2400">
                <a:solidFill>
                  <a:srgbClr val="4D4D4B"/>
                </a:solidFill>
                <a:latin typeface="Arial"/>
                <a:ea typeface="Arial"/>
                <a:cs typeface="Arial"/>
                <a:sym typeface="Arial"/>
              </a:rPr>
              <a:t>configure or manage </a:t>
            </a:r>
            <a:r>
              <a:rPr lang="en-US" sz="2400">
                <a:solidFill>
                  <a:srgbClr val="4D4D4B"/>
                </a:solidFill>
                <a:latin typeface="Arial"/>
                <a:ea typeface="Arial"/>
                <a:cs typeface="Arial"/>
                <a:sym typeface="Arial"/>
              </a:rPr>
              <a:t>a running  instance.</a:t>
            </a:r>
            <a:endParaRPr sz="2400">
              <a:solidFill>
                <a:schemeClr val="dk1"/>
              </a:solidFill>
              <a:latin typeface="Arial"/>
              <a:ea typeface="Arial"/>
              <a:cs typeface="Arial"/>
              <a:sym typeface="Arial"/>
            </a:endParaRPr>
          </a:p>
        </p:txBody>
      </p:sp>
      <p:grpSp>
        <p:nvGrpSpPr>
          <p:cNvPr id="1184" name="Google Shape;1184;p37"/>
          <p:cNvGrpSpPr/>
          <p:nvPr/>
        </p:nvGrpSpPr>
        <p:grpSpPr>
          <a:xfrm>
            <a:off x="7930134" y="125729"/>
            <a:ext cx="1096010" cy="1000125"/>
            <a:chOff x="7930134" y="125729"/>
            <a:chExt cx="1096010" cy="1000125"/>
          </a:xfrm>
        </p:grpSpPr>
        <p:sp>
          <p:nvSpPr>
            <p:cNvPr id="1185" name="Google Shape;1185;p37"/>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6" name="Google Shape;1186;p37"/>
            <p:cNvSpPr/>
            <p:nvPr/>
          </p:nvSpPr>
          <p:spPr>
            <a:xfrm>
              <a:off x="8169491" y="219481"/>
              <a:ext cx="638175" cy="797560"/>
            </a:xfrm>
            <a:custGeom>
              <a:rect b="b" l="l" r="r" t="t"/>
              <a:pathLst>
                <a:path extrusionOk="0" h="797560" w="638175">
                  <a:moveTo>
                    <a:pt x="637692" y="160794"/>
                  </a:moveTo>
                  <a:lnTo>
                    <a:pt x="309575" y="0"/>
                  </a:lnTo>
                  <a:lnTo>
                    <a:pt x="303136" y="0"/>
                  </a:lnTo>
                  <a:lnTo>
                    <a:pt x="303136" y="103111"/>
                  </a:lnTo>
                  <a:lnTo>
                    <a:pt x="176999" y="57861"/>
                  </a:lnTo>
                  <a:lnTo>
                    <a:pt x="176999" y="133616"/>
                  </a:lnTo>
                  <a:lnTo>
                    <a:pt x="79489" y="106260"/>
                  </a:lnTo>
                  <a:lnTo>
                    <a:pt x="79489" y="162013"/>
                  </a:lnTo>
                  <a:lnTo>
                    <a:pt x="0" y="145199"/>
                  </a:lnTo>
                  <a:lnTo>
                    <a:pt x="0" y="647026"/>
                  </a:lnTo>
                  <a:lnTo>
                    <a:pt x="79489" y="629158"/>
                  </a:lnTo>
                  <a:lnTo>
                    <a:pt x="79489" y="687019"/>
                  </a:lnTo>
                  <a:lnTo>
                    <a:pt x="176999" y="658609"/>
                  </a:lnTo>
                  <a:lnTo>
                    <a:pt x="176999" y="735406"/>
                  </a:lnTo>
                  <a:lnTo>
                    <a:pt x="303136" y="689114"/>
                  </a:lnTo>
                  <a:lnTo>
                    <a:pt x="303136" y="797026"/>
                  </a:lnTo>
                  <a:lnTo>
                    <a:pt x="304050" y="797026"/>
                  </a:lnTo>
                  <a:lnTo>
                    <a:pt x="637692" y="632485"/>
                  </a:lnTo>
                  <a:lnTo>
                    <a:pt x="637692" y="160794"/>
                  </a:lnTo>
                  <a:close/>
                </a:path>
              </a:pathLst>
            </a:custGeom>
            <a:solidFill>
              <a:srgbClr val="F474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7" name="Google Shape;1187;p37"/>
            <p:cNvSpPr/>
            <p:nvPr/>
          </p:nvSpPr>
          <p:spPr>
            <a:xfrm>
              <a:off x="8136636" y="219481"/>
              <a:ext cx="336550" cy="797560"/>
            </a:xfrm>
            <a:custGeom>
              <a:rect b="b" l="l" r="r" t="t"/>
              <a:pathLst>
                <a:path extrusionOk="0" h="797560" w="336550">
                  <a:moveTo>
                    <a:pt x="32854" y="145199"/>
                  </a:moveTo>
                  <a:lnTo>
                    <a:pt x="0" y="160972"/>
                  </a:lnTo>
                  <a:lnTo>
                    <a:pt x="0" y="631253"/>
                  </a:lnTo>
                  <a:lnTo>
                    <a:pt x="32854" y="648081"/>
                  </a:lnTo>
                  <a:lnTo>
                    <a:pt x="32854" y="145199"/>
                  </a:lnTo>
                  <a:close/>
                </a:path>
                <a:path extrusionOk="0" h="797560" w="336550">
                  <a:moveTo>
                    <a:pt x="112344" y="106260"/>
                  </a:moveTo>
                  <a:lnTo>
                    <a:pt x="71005" y="126250"/>
                  </a:lnTo>
                  <a:lnTo>
                    <a:pt x="71005" y="665975"/>
                  </a:lnTo>
                  <a:lnTo>
                    <a:pt x="112344" y="685965"/>
                  </a:lnTo>
                  <a:lnTo>
                    <a:pt x="112344" y="106260"/>
                  </a:lnTo>
                  <a:close/>
                </a:path>
                <a:path extrusionOk="0" h="797560" w="336550">
                  <a:moveTo>
                    <a:pt x="209854" y="57861"/>
                  </a:moveTo>
                  <a:lnTo>
                    <a:pt x="157924" y="83108"/>
                  </a:lnTo>
                  <a:lnTo>
                    <a:pt x="157924" y="709104"/>
                  </a:lnTo>
                  <a:lnTo>
                    <a:pt x="209854" y="734352"/>
                  </a:lnTo>
                  <a:lnTo>
                    <a:pt x="209854" y="57861"/>
                  </a:lnTo>
                  <a:close/>
                </a:path>
                <a:path extrusionOk="0" h="797560" w="336550">
                  <a:moveTo>
                    <a:pt x="335991" y="0"/>
                  </a:moveTo>
                  <a:lnTo>
                    <a:pt x="329323" y="0"/>
                  </a:lnTo>
                  <a:lnTo>
                    <a:pt x="269214" y="28409"/>
                  </a:lnTo>
                  <a:lnTo>
                    <a:pt x="269214" y="763816"/>
                  </a:lnTo>
                  <a:lnTo>
                    <a:pt x="335102" y="797026"/>
                  </a:lnTo>
                  <a:lnTo>
                    <a:pt x="335991" y="797026"/>
                  </a:lnTo>
                  <a:lnTo>
                    <a:pt x="335991" y="0"/>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88" name="Google Shape;1188;p37"/>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189" name="Google Shape;1189;p37"/>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38"/>
          <p:cNvSpPr txBox="1"/>
          <p:nvPr>
            <p:ph type="title"/>
          </p:nvPr>
        </p:nvSpPr>
        <p:spPr>
          <a:xfrm>
            <a:off x="415544" y="139065"/>
            <a:ext cx="30093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Adding User Data</a:t>
            </a:r>
            <a:endParaRPr/>
          </a:p>
        </p:txBody>
      </p:sp>
      <p:sp>
        <p:nvSpPr>
          <p:cNvPr id="1195" name="Google Shape;1195;p38"/>
          <p:cNvSpPr txBox="1"/>
          <p:nvPr/>
        </p:nvSpPr>
        <p:spPr>
          <a:xfrm>
            <a:off x="419506" y="962025"/>
            <a:ext cx="7969884" cy="237934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You can specify user data when launching an instance.</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User data can be:</a:t>
            </a:r>
            <a:endParaRPr sz="2400">
              <a:solidFill>
                <a:schemeClr val="dk1"/>
              </a:solidFill>
              <a:latin typeface="Arial"/>
              <a:ea typeface="Arial"/>
              <a:cs typeface="Arial"/>
              <a:sym typeface="Arial"/>
            </a:endParaRPr>
          </a:p>
          <a:p>
            <a:pPr indent="-287019" lvl="1" marL="756285" marR="0" rtl="0" algn="l">
              <a:lnSpc>
                <a:spcPct val="100000"/>
              </a:lnSpc>
              <a:spcBef>
                <a:spcPts val="484"/>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Linux script – executed by </a:t>
            </a:r>
            <a:r>
              <a:rPr b="1" i="0" lang="en-US" sz="2000" u="none" cap="none" strike="noStrike">
                <a:solidFill>
                  <a:srgbClr val="4D4D4B"/>
                </a:solidFill>
                <a:latin typeface="Arial"/>
                <a:ea typeface="Arial"/>
                <a:cs typeface="Arial"/>
                <a:sym typeface="Arial"/>
              </a:rPr>
              <a:t>cloud-init</a:t>
            </a:r>
            <a:endParaRPr b="0" i="0" sz="2000" u="none" cap="none" strike="noStrike">
              <a:solidFill>
                <a:schemeClr val="dk1"/>
              </a:solidFill>
              <a:latin typeface="Arial"/>
              <a:ea typeface="Arial"/>
              <a:cs typeface="Arial"/>
              <a:sym typeface="Arial"/>
            </a:endParaRPr>
          </a:p>
          <a:p>
            <a:pPr indent="-287019" lvl="1" marL="756285" marR="0" rtl="0" algn="l">
              <a:lnSpc>
                <a:spcPct val="100000"/>
              </a:lnSpc>
              <a:spcBef>
                <a:spcPts val="480"/>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Windows batch or PowerShell scripts – executed by </a:t>
            </a:r>
            <a:r>
              <a:rPr b="1" i="0" lang="en-US" sz="2000" u="none" cap="none" strike="noStrike">
                <a:solidFill>
                  <a:srgbClr val="4D4D4B"/>
                </a:solidFill>
                <a:latin typeface="Arial"/>
                <a:ea typeface="Arial"/>
                <a:cs typeface="Arial"/>
                <a:sym typeface="Arial"/>
              </a:rPr>
              <a:t>EC2Config</a:t>
            </a:r>
            <a:endParaRPr b="0" i="0" sz="2000" u="none" cap="none" strike="noStrike">
              <a:solidFill>
                <a:schemeClr val="dk1"/>
              </a:solidFill>
              <a:latin typeface="Arial"/>
              <a:ea typeface="Arial"/>
              <a:cs typeface="Arial"/>
              <a:sym typeface="Arial"/>
            </a:endParaRPr>
          </a:p>
          <a:p>
            <a:pPr indent="0" lvl="0" marL="756285" marR="0" rtl="0" algn="l">
              <a:lnSpc>
                <a:spcPct val="100000"/>
              </a:lnSpc>
              <a:spcBef>
                <a:spcPts val="0"/>
              </a:spcBef>
              <a:spcAft>
                <a:spcPts val="0"/>
              </a:spcAft>
              <a:buNone/>
            </a:pPr>
            <a:r>
              <a:rPr lang="en-US" sz="2000">
                <a:solidFill>
                  <a:srgbClr val="4D4D4B"/>
                </a:solidFill>
                <a:latin typeface="Arial"/>
                <a:ea typeface="Arial"/>
                <a:cs typeface="Arial"/>
                <a:sym typeface="Arial"/>
              </a:rPr>
              <a:t>service</a:t>
            </a:r>
            <a:endParaRPr sz="20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User data scripts run once per instance ID by default.</a:t>
            </a:r>
            <a:endParaRPr sz="2400">
              <a:solidFill>
                <a:schemeClr val="dk1"/>
              </a:solidFill>
              <a:latin typeface="Arial"/>
              <a:ea typeface="Arial"/>
              <a:cs typeface="Arial"/>
              <a:sym typeface="Arial"/>
            </a:endParaRPr>
          </a:p>
        </p:txBody>
      </p:sp>
      <p:grpSp>
        <p:nvGrpSpPr>
          <p:cNvPr id="1196" name="Google Shape;1196;p38"/>
          <p:cNvGrpSpPr/>
          <p:nvPr/>
        </p:nvGrpSpPr>
        <p:grpSpPr>
          <a:xfrm>
            <a:off x="7930134" y="125729"/>
            <a:ext cx="1096010" cy="1000125"/>
            <a:chOff x="7930134" y="125729"/>
            <a:chExt cx="1096010" cy="1000125"/>
          </a:xfrm>
        </p:grpSpPr>
        <p:sp>
          <p:nvSpPr>
            <p:cNvPr id="1197" name="Google Shape;1197;p38"/>
            <p:cNvSpPr/>
            <p:nvPr/>
          </p:nvSpPr>
          <p:spPr>
            <a:xfrm>
              <a:off x="7930134" y="125729"/>
              <a:ext cx="1096010" cy="1000125"/>
            </a:xfrm>
            <a:custGeom>
              <a:rect b="b" l="l" r="r" t="t"/>
              <a:pathLst>
                <a:path extrusionOk="0" h="1000125" w="1096009">
                  <a:moveTo>
                    <a:pt x="997585" y="0"/>
                  </a:moveTo>
                  <a:lnTo>
                    <a:pt x="98171" y="0"/>
                  </a:lnTo>
                  <a:lnTo>
                    <a:pt x="59953" y="7713"/>
                  </a:lnTo>
                  <a:lnTo>
                    <a:pt x="28749" y="28749"/>
                  </a:lnTo>
                  <a:lnTo>
                    <a:pt x="7713" y="59953"/>
                  </a:lnTo>
                  <a:lnTo>
                    <a:pt x="0" y="98171"/>
                  </a:lnTo>
                  <a:lnTo>
                    <a:pt x="0" y="901573"/>
                  </a:lnTo>
                  <a:lnTo>
                    <a:pt x="7713" y="939790"/>
                  </a:lnTo>
                  <a:lnTo>
                    <a:pt x="28749" y="970994"/>
                  </a:lnTo>
                  <a:lnTo>
                    <a:pt x="59953" y="992030"/>
                  </a:lnTo>
                  <a:lnTo>
                    <a:pt x="98171" y="999744"/>
                  </a:lnTo>
                  <a:lnTo>
                    <a:pt x="997585"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8" name="Google Shape;1198;p38"/>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9" name="Google Shape;1199;p38"/>
            <p:cNvSpPr/>
            <p:nvPr/>
          </p:nvSpPr>
          <p:spPr>
            <a:xfrm>
              <a:off x="8169491" y="219481"/>
              <a:ext cx="638175" cy="797560"/>
            </a:xfrm>
            <a:custGeom>
              <a:rect b="b" l="l" r="r" t="t"/>
              <a:pathLst>
                <a:path extrusionOk="0" h="797560" w="638175">
                  <a:moveTo>
                    <a:pt x="637692" y="160794"/>
                  </a:moveTo>
                  <a:lnTo>
                    <a:pt x="309575" y="0"/>
                  </a:lnTo>
                  <a:lnTo>
                    <a:pt x="303136" y="0"/>
                  </a:lnTo>
                  <a:lnTo>
                    <a:pt x="303136" y="103111"/>
                  </a:lnTo>
                  <a:lnTo>
                    <a:pt x="176999" y="57861"/>
                  </a:lnTo>
                  <a:lnTo>
                    <a:pt x="176999" y="133616"/>
                  </a:lnTo>
                  <a:lnTo>
                    <a:pt x="79489" y="106260"/>
                  </a:lnTo>
                  <a:lnTo>
                    <a:pt x="79489" y="162013"/>
                  </a:lnTo>
                  <a:lnTo>
                    <a:pt x="0" y="145199"/>
                  </a:lnTo>
                  <a:lnTo>
                    <a:pt x="0" y="647026"/>
                  </a:lnTo>
                  <a:lnTo>
                    <a:pt x="79489" y="629158"/>
                  </a:lnTo>
                  <a:lnTo>
                    <a:pt x="79489" y="687019"/>
                  </a:lnTo>
                  <a:lnTo>
                    <a:pt x="176999" y="658609"/>
                  </a:lnTo>
                  <a:lnTo>
                    <a:pt x="176999" y="735406"/>
                  </a:lnTo>
                  <a:lnTo>
                    <a:pt x="303136" y="689114"/>
                  </a:lnTo>
                  <a:lnTo>
                    <a:pt x="303136" y="797026"/>
                  </a:lnTo>
                  <a:lnTo>
                    <a:pt x="304050" y="797026"/>
                  </a:lnTo>
                  <a:lnTo>
                    <a:pt x="637692" y="632485"/>
                  </a:lnTo>
                  <a:lnTo>
                    <a:pt x="637692" y="160794"/>
                  </a:lnTo>
                  <a:close/>
                </a:path>
              </a:pathLst>
            </a:custGeom>
            <a:solidFill>
              <a:srgbClr val="F474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0" name="Google Shape;1200;p38"/>
            <p:cNvSpPr/>
            <p:nvPr/>
          </p:nvSpPr>
          <p:spPr>
            <a:xfrm>
              <a:off x="8136636" y="219481"/>
              <a:ext cx="336550" cy="797560"/>
            </a:xfrm>
            <a:custGeom>
              <a:rect b="b" l="l" r="r" t="t"/>
              <a:pathLst>
                <a:path extrusionOk="0" h="797560" w="336550">
                  <a:moveTo>
                    <a:pt x="32854" y="145199"/>
                  </a:moveTo>
                  <a:lnTo>
                    <a:pt x="0" y="160972"/>
                  </a:lnTo>
                  <a:lnTo>
                    <a:pt x="0" y="631253"/>
                  </a:lnTo>
                  <a:lnTo>
                    <a:pt x="32854" y="648081"/>
                  </a:lnTo>
                  <a:lnTo>
                    <a:pt x="32854" y="145199"/>
                  </a:lnTo>
                  <a:close/>
                </a:path>
                <a:path extrusionOk="0" h="797560" w="336550">
                  <a:moveTo>
                    <a:pt x="112344" y="106260"/>
                  </a:moveTo>
                  <a:lnTo>
                    <a:pt x="71005" y="126250"/>
                  </a:lnTo>
                  <a:lnTo>
                    <a:pt x="71005" y="665975"/>
                  </a:lnTo>
                  <a:lnTo>
                    <a:pt x="112344" y="685965"/>
                  </a:lnTo>
                  <a:lnTo>
                    <a:pt x="112344" y="106260"/>
                  </a:lnTo>
                  <a:close/>
                </a:path>
                <a:path extrusionOk="0" h="797560" w="336550">
                  <a:moveTo>
                    <a:pt x="209854" y="57861"/>
                  </a:moveTo>
                  <a:lnTo>
                    <a:pt x="157924" y="83108"/>
                  </a:lnTo>
                  <a:lnTo>
                    <a:pt x="157924" y="709104"/>
                  </a:lnTo>
                  <a:lnTo>
                    <a:pt x="209854" y="734352"/>
                  </a:lnTo>
                  <a:lnTo>
                    <a:pt x="209854" y="57861"/>
                  </a:lnTo>
                  <a:close/>
                </a:path>
                <a:path extrusionOk="0" h="797560" w="336550">
                  <a:moveTo>
                    <a:pt x="335991" y="0"/>
                  </a:moveTo>
                  <a:lnTo>
                    <a:pt x="329323" y="0"/>
                  </a:lnTo>
                  <a:lnTo>
                    <a:pt x="269214" y="28409"/>
                  </a:lnTo>
                  <a:lnTo>
                    <a:pt x="269214" y="763816"/>
                  </a:lnTo>
                  <a:lnTo>
                    <a:pt x="335102" y="797026"/>
                  </a:lnTo>
                  <a:lnTo>
                    <a:pt x="335991" y="797026"/>
                  </a:lnTo>
                  <a:lnTo>
                    <a:pt x="335991" y="0"/>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01" name="Google Shape;1201;p38"/>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202" name="Google Shape;1202;p38"/>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39"/>
          <p:cNvSpPr txBox="1"/>
          <p:nvPr>
            <p:ph type="title"/>
          </p:nvPr>
        </p:nvSpPr>
        <p:spPr>
          <a:xfrm>
            <a:off x="415544" y="139065"/>
            <a:ext cx="56736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EC2 Purchasing Options</a:t>
            </a:r>
            <a:endParaRPr/>
          </a:p>
        </p:txBody>
      </p:sp>
      <p:grpSp>
        <p:nvGrpSpPr>
          <p:cNvPr id="1208" name="Google Shape;1208;p39"/>
          <p:cNvGrpSpPr/>
          <p:nvPr/>
        </p:nvGrpSpPr>
        <p:grpSpPr>
          <a:xfrm>
            <a:off x="7930134" y="125729"/>
            <a:ext cx="1096010" cy="1000125"/>
            <a:chOff x="7930134" y="125729"/>
            <a:chExt cx="1096010" cy="1000125"/>
          </a:xfrm>
        </p:grpSpPr>
        <p:sp>
          <p:nvSpPr>
            <p:cNvPr id="1209" name="Google Shape;1209;p39"/>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0" name="Google Shape;1210;p39"/>
            <p:cNvSpPr/>
            <p:nvPr/>
          </p:nvSpPr>
          <p:spPr>
            <a:xfrm>
              <a:off x="8169491" y="219481"/>
              <a:ext cx="638175" cy="797560"/>
            </a:xfrm>
            <a:custGeom>
              <a:rect b="b" l="l" r="r" t="t"/>
              <a:pathLst>
                <a:path extrusionOk="0" h="797560" w="638175">
                  <a:moveTo>
                    <a:pt x="637692" y="160794"/>
                  </a:moveTo>
                  <a:lnTo>
                    <a:pt x="309575" y="0"/>
                  </a:lnTo>
                  <a:lnTo>
                    <a:pt x="303136" y="0"/>
                  </a:lnTo>
                  <a:lnTo>
                    <a:pt x="303136" y="103111"/>
                  </a:lnTo>
                  <a:lnTo>
                    <a:pt x="176999" y="57861"/>
                  </a:lnTo>
                  <a:lnTo>
                    <a:pt x="176999" y="133616"/>
                  </a:lnTo>
                  <a:lnTo>
                    <a:pt x="79489" y="106260"/>
                  </a:lnTo>
                  <a:lnTo>
                    <a:pt x="79489" y="162013"/>
                  </a:lnTo>
                  <a:lnTo>
                    <a:pt x="0" y="145199"/>
                  </a:lnTo>
                  <a:lnTo>
                    <a:pt x="0" y="647026"/>
                  </a:lnTo>
                  <a:lnTo>
                    <a:pt x="79489" y="629158"/>
                  </a:lnTo>
                  <a:lnTo>
                    <a:pt x="79489" y="687019"/>
                  </a:lnTo>
                  <a:lnTo>
                    <a:pt x="176999" y="658609"/>
                  </a:lnTo>
                  <a:lnTo>
                    <a:pt x="176999" y="735406"/>
                  </a:lnTo>
                  <a:lnTo>
                    <a:pt x="303136" y="689114"/>
                  </a:lnTo>
                  <a:lnTo>
                    <a:pt x="303136" y="797026"/>
                  </a:lnTo>
                  <a:lnTo>
                    <a:pt x="304050" y="797026"/>
                  </a:lnTo>
                  <a:lnTo>
                    <a:pt x="637692" y="632485"/>
                  </a:lnTo>
                  <a:lnTo>
                    <a:pt x="637692" y="160794"/>
                  </a:lnTo>
                  <a:close/>
                </a:path>
              </a:pathLst>
            </a:custGeom>
            <a:solidFill>
              <a:srgbClr val="F474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1" name="Google Shape;1211;p39"/>
            <p:cNvSpPr/>
            <p:nvPr/>
          </p:nvSpPr>
          <p:spPr>
            <a:xfrm>
              <a:off x="8136636" y="219481"/>
              <a:ext cx="336550" cy="797560"/>
            </a:xfrm>
            <a:custGeom>
              <a:rect b="b" l="l" r="r" t="t"/>
              <a:pathLst>
                <a:path extrusionOk="0" h="797560" w="336550">
                  <a:moveTo>
                    <a:pt x="32854" y="145199"/>
                  </a:moveTo>
                  <a:lnTo>
                    <a:pt x="0" y="160972"/>
                  </a:lnTo>
                  <a:lnTo>
                    <a:pt x="0" y="631253"/>
                  </a:lnTo>
                  <a:lnTo>
                    <a:pt x="32854" y="648081"/>
                  </a:lnTo>
                  <a:lnTo>
                    <a:pt x="32854" y="145199"/>
                  </a:lnTo>
                  <a:close/>
                </a:path>
                <a:path extrusionOk="0" h="797560" w="336550">
                  <a:moveTo>
                    <a:pt x="112344" y="106260"/>
                  </a:moveTo>
                  <a:lnTo>
                    <a:pt x="71005" y="126250"/>
                  </a:lnTo>
                  <a:lnTo>
                    <a:pt x="71005" y="665975"/>
                  </a:lnTo>
                  <a:lnTo>
                    <a:pt x="112344" y="685965"/>
                  </a:lnTo>
                  <a:lnTo>
                    <a:pt x="112344" y="106260"/>
                  </a:lnTo>
                  <a:close/>
                </a:path>
                <a:path extrusionOk="0" h="797560" w="336550">
                  <a:moveTo>
                    <a:pt x="209854" y="57861"/>
                  </a:moveTo>
                  <a:lnTo>
                    <a:pt x="157924" y="83108"/>
                  </a:lnTo>
                  <a:lnTo>
                    <a:pt x="157924" y="709104"/>
                  </a:lnTo>
                  <a:lnTo>
                    <a:pt x="209854" y="734352"/>
                  </a:lnTo>
                  <a:lnTo>
                    <a:pt x="209854" y="57861"/>
                  </a:lnTo>
                  <a:close/>
                </a:path>
                <a:path extrusionOk="0" h="797560" w="336550">
                  <a:moveTo>
                    <a:pt x="335991" y="0"/>
                  </a:moveTo>
                  <a:lnTo>
                    <a:pt x="329323" y="0"/>
                  </a:lnTo>
                  <a:lnTo>
                    <a:pt x="269214" y="28409"/>
                  </a:lnTo>
                  <a:lnTo>
                    <a:pt x="269214" y="763816"/>
                  </a:lnTo>
                  <a:lnTo>
                    <a:pt x="335102" y="797026"/>
                  </a:lnTo>
                  <a:lnTo>
                    <a:pt x="335991" y="797026"/>
                  </a:lnTo>
                  <a:lnTo>
                    <a:pt x="335991" y="0"/>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12" name="Google Shape;1212;p39"/>
          <p:cNvSpPr/>
          <p:nvPr/>
        </p:nvSpPr>
        <p:spPr>
          <a:xfrm>
            <a:off x="316991" y="1219200"/>
            <a:ext cx="1313815" cy="3115310"/>
          </a:xfrm>
          <a:custGeom>
            <a:rect b="b" l="l" r="r" t="t"/>
            <a:pathLst>
              <a:path extrusionOk="0" h="3115310" w="1313814">
                <a:moveTo>
                  <a:pt x="1182370" y="0"/>
                </a:moveTo>
                <a:lnTo>
                  <a:pt x="131368" y="0"/>
                </a:lnTo>
                <a:lnTo>
                  <a:pt x="80233" y="10320"/>
                </a:lnTo>
                <a:lnTo>
                  <a:pt x="38476" y="38465"/>
                </a:lnTo>
                <a:lnTo>
                  <a:pt x="10323" y="80206"/>
                </a:lnTo>
                <a:lnTo>
                  <a:pt x="0" y="131317"/>
                </a:lnTo>
                <a:lnTo>
                  <a:pt x="0" y="2983712"/>
                </a:lnTo>
                <a:lnTo>
                  <a:pt x="10323" y="3034838"/>
                </a:lnTo>
                <a:lnTo>
                  <a:pt x="38476" y="3076587"/>
                </a:lnTo>
                <a:lnTo>
                  <a:pt x="80233" y="3104734"/>
                </a:lnTo>
                <a:lnTo>
                  <a:pt x="131368" y="3115056"/>
                </a:lnTo>
                <a:lnTo>
                  <a:pt x="1182370" y="3115056"/>
                </a:lnTo>
                <a:lnTo>
                  <a:pt x="1233481" y="3104734"/>
                </a:lnTo>
                <a:lnTo>
                  <a:pt x="1275222" y="3076587"/>
                </a:lnTo>
                <a:lnTo>
                  <a:pt x="1303367" y="3034838"/>
                </a:lnTo>
                <a:lnTo>
                  <a:pt x="1313688" y="2983712"/>
                </a:lnTo>
                <a:lnTo>
                  <a:pt x="1313688" y="131317"/>
                </a:lnTo>
                <a:lnTo>
                  <a:pt x="1303367" y="80206"/>
                </a:lnTo>
                <a:lnTo>
                  <a:pt x="1275222" y="38465"/>
                </a:lnTo>
                <a:lnTo>
                  <a:pt x="1233481" y="10320"/>
                </a:lnTo>
                <a:lnTo>
                  <a:pt x="1182370" y="0"/>
                </a:lnTo>
                <a:close/>
              </a:path>
            </a:pathLst>
          </a:custGeom>
          <a:solidFill>
            <a:srgbClr val="FDE4D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3" name="Google Shape;1213;p39"/>
          <p:cNvSpPr txBox="1"/>
          <p:nvPr/>
        </p:nvSpPr>
        <p:spPr>
          <a:xfrm>
            <a:off x="386892" y="1425651"/>
            <a:ext cx="1172210" cy="488950"/>
          </a:xfrm>
          <a:prstGeom prst="rect">
            <a:avLst/>
          </a:prstGeom>
          <a:noFill/>
          <a:ln>
            <a:noFill/>
          </a:ln>
        </p:spPr>
        <p:txBody>
          <a:bodyPr anchorCtr="0" anchor="t" bIns="0" lIns="0" spcFirstLastPara="1" rIns="0" wrap="square" tIns="12050">
            <a:spAutoFit/>
          </a:bodyPr>
          <a:lstStyle/>
          <a:p>
            <a:pPr indent="0" lvl="0" marL="12700" marR="0" rtl="0" algn="l">
              <a:lnSpc>
                <a:spcPct val="114062"/>
              </a:lnSpc>
              <a:spcBef>
                <a:spcPts val="0"/>
              </a:spcBef>
              <a:spcAft>
                <a:spcPts val="0"/>
              </a:spcAft>
              <a:buNone/>
            </a:pPr>
            <a:r>
              <a:rPr b="1" lang="en-US" sz="1600">
                <a:solidFill>
                  <a:srgbClr val="464646"/>
                </a:solidFill>
                <a:latin typeface="Arial"/>
                <a:ea typeface="Arial"/>
                <a:cs typeface="Arial"/>
                <a:sym typeface="Arial"/>
              </a:rPr>
              <a:t>On-Demand</a:t>
            </a:r>
            <a:endParaRPr sz="1600">
              <a:solidFill>
                <a:schemeClr val="dk1"/>
              </a:solidFill>
              <a:latin typeface="Arial"/>
              <a:ea typeface="Arial"/>
              <a:cs typeface="Arial"/>
              <a:sym typeface="Arial"/>
            </a:endParaRPr>
          </a:p>
          <a:p>
            <a:pPr indent="0" lvl="0" marL="118745" marR="0" rtl="0" algn="l">
              <a:lnSpc>
                <a:spcPct val="114062"/>
              </a:lnSpc>
              <a:spcBef>
                <a:spcPts val="0"/>
              </a:spcBef>
              <a:spcAft>
                <a:spcPts val="0"/>
              </a:spcAft>
              <a:buNone/>
            </a:pPr>
            <a:r>
              <a:rPr b="1" lang="en-US" sz="1600">
                <a:solidFill>
                  <a:srgbClr val="464646"/>
                </a:solidFill>
                <a:latin typeface="Arial"/>
                <a:ea typeface="Arial"/>
                <a:cs typeface="Arial"/>
                <a:sym typeface="Arial"/>
              </a:rPr>
              <a:t>Instances</a:t>
            </a:r>
            <a:endParaRPr sz="1600">
              <a:solidFill>
                <a:schemeClr val="dk1"/>
              </a:solidFill>
              <a:latin typeface="Arial"/>
              <a:ea typeface="Arial"/>
              <a:cs typeface="Arial"/>
              <a:sym typeface="Arial"/>
            </a:endParaRPr>
          </a:p>
        </p:txBody>
      </p:sp>
      <p:grpSp>
        <p:nvGrpSpPr>
          <p:cNvPr id="1214" name="Google Shape;1214;p39"/>
          <p:cNvGrpSpPr/>
          <p:nvPr/>
        </p:nvGrpSpPr>
        <p:grpSpPr>
          <a:xfrm>
            <a:off x="390143" y="2112264"/>
            <a:ext cx="1175004" cy="2148840"/>
            <a:chOff x="390143" y="2112264"/>
            <a:chExt cx="1175004" cy="2148840"/>
          </a:xfrm>
        </p:grpSpPr>
        <p:sp>
          <p:nvSpPr>
            <p:cNvPr id="1215" name="Google Shape;1215;p39"/>
            <p:cNvSpPr/>
            <p:nvPr/>
          </p:nvSpPr>
          <p:spPr>
            <a:xfrm>
              <a:off x="390143" y="2112264"/>
              <a:ext cx="1175004" cy="214884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6" name="Google Shape;1216;p39"/>
            <p:cNvSpPr/>
            <p:nvPr/>
          </p:nvSpPr>
          <p:spPr>
            <a:xfrm>
              <a:off x="451865" y="2154174"/>
              <a:ext cx="1051560" cy="2025650"/>
            </a:xfrm>
            <a:custGeom>
              <a:rect b="b" l="l" r="r" t="t"/>
              <a:pathLst>
                <a:path extrusionOk="0" h="2025650" w="1051560">
                  <a:moveTo>
                    <a:pt x="946404" y="0"/>
                  </a:moveTo>
                  <a:lnTo>
                    <a:pt x="105156" y="0"/>
                  </a:lnTo>
                  <a:lnTo>
                    <a:pt x="64224" y="8268"/>
                  </a:lnTo>
                  <a:lnTo>
                    <a:pt x="30799" y="30813"/>
                  </a:lnTo>
                  <a:lnTo>
                    <a:pt x="8263" y="64240"/>
                  </a:lnTo>
                  <a:lnTo>
                    <a:pt x="0" y="105156"/>
                  </a:lnTo>
                  <a:lnTo>
                    <a:pt x="0" y="1920290"/>
                  </a:lnTo>
                  <a:lnTo>
                    <a:pt x="8263" y="1961204"/>
                  </a:lnTo>
                  <a:lnTo>
                    <a:pt x="30799" y="1994612"/>
                  </a:lnTo>
                  <a:lnTo>
                    <a:pt x="64224" y="2017136"/>
                  </a:lnTo>
                  <a:lnTo>
                    <a:pt x="105156" y="2025395"/>
                  </a:lnTo>
                  <a:lnTo>
                    <a:pt x="946404" y="2025395"/>
                  </a:lnTo>
                  <a:lnTo>
                    <a:pt x="987319" y="2017136"/>
                  </a:lnTo>
                  <a:lnTo>
                    <a:pt x="1020746" y="1994612"/>
                  </a:lnTo>
                  <a:lnTo>
                    <a:pt x="1043291" y="1961204"/>
                  </a:lnTo>
                  <a:lnTo>
                    <a:pt x="1051560" y="1920290"/>
                  </a:lnTo>
                  <a:lnTo>
                    <a:pt x="1051560" y="105156"/>
                  </a:lnTo>
                  <a:lnTo>
                    <a:pt x="1043291" y="64240"/>
                  </a:lnTo>
                  <a:lnTo>
                    <a:pt x="1020746" y="30813"/>
                  </a:lnTo>
                  <a:lnTo>
                    <a:pt x="987319" y="8268"/>
                  </a:lnTo>
                  <a:lnTo>
                    <a:pt x="946404"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7" name="Google Shape;1217;p39"/>
            <p:cNvSpPr/>
            <p:nvPr/>
          </p:nvSpPr>
          <p:spPr>
            <a:xfrm>
              <a:off x="451865" y="2154174"/>
              <a:ext cx="1051560" cy="2025650"/>
            </a:xfrm>
            <a:custGeom>
              <a:rect b="b" l="l" r="r" t="t"/>
              <a:pathLst>
                <a:path extrusionOk="0" h="2025650" w="1051560">
                  <a:moveTo>
                    <a:pt x="0" y="105156"/>
                  </a:moveTo>
                  <a:lnTo>
                    <a:pt x="8263" y="64240"/>
                  </a:lnTo>
                  <a:lnTo>
                    <a:pt x="30799" y="30813"/>
                  </a:lnTo>
                  <a:lnTo>
                    <a:pt x="64224" y="8268"/>
                  </a:lnTo>
                  <a:lnTo>
                    <a:pt x="105156" y="0"/>
                  </a:lnTo>
                  <a:lnTo>
                    <a:pt x="946404" y="0"/>
                  </a:lnTo>
                  <a:lnTo>
                    <a:pt x="987319" y="8268"/>
                  </a:lnTo>
                  <a:lnTo>
                    <a:pt x="1020746" y="30813"/>
                  </a:lnTo>
                  <a:lnTo>
                    <a:pt x="1043291" y="64240"/>
                  </a:lnTo>
                  <a:lnTo>
                    <a:pt x="1051560" y="105156"/>
                  </a:lnTo>
                  <a:lnTo>
                    <a:pt x="1051560" y="1920290"/>
                  </a:lnTo>
                  <a:lnTo>
                    <a:pt x="1043291" y="1961204"/>
                  </a:lnTo>
                  <a:lnTo>
                    <a:pt x="1020746" y="1994612"/>
                  </a:lnTo>
                  <a:lnTo>
                    <a:pt x="987319" y="2017136"/>
                  </a:lnTo>
                  <a:lnTo>
                    <a:pt x="946404" y="2025395"/>
                  </a:lnTo>
                  <a:lnTo>
                    <a:pt x="105156" y="2025395"/>
                  </a:lnTo>
                  <a:lnTo>
                    <a:pt x="64224" y="2017136"/>
                  </a:lnTo>
                  <a:lnTo>
                    <a:pt x="30799" y="1994612"/>
                  </a:lnTo>
                  <a:lnTo>
                    <a:pt x="8263" y="1961204"/>
                  </a:lnTo>
                  <a:lnTo>
                    <a:pt x="0" y="1920290"/>
                  </a:lnTo>
                  <a:lnTo>
                    <a:pt x="0" y="105156"/>
                  </a:lnTo>
                  <a:close/>
                </a:path>
              </a:pathLst>
            </a:custGeom>
            <a:noFill/>
            <a:ln cap="flat" cmpd="sng" w="380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18" name="Google Shape;1218;p39"/>
          <p:cNvSpPr txBox="1"/>
          <p:nvPr/>
        </p:nvSpPr>
        <p:spPr>
          <a:xfrm>
            <a:off x="634695" y="2982595"/>
            <a:ext cx="685800" cy="344805"/>
          </a:xfrm>
          <a:prstGeom prst="rect">
            <a:avLst/>
          </a:prstGeom>
          <a:noFill/>
          <a:ln>
            <a:noFill/>
          </a:ln>
        </p:spPr>
        <p:txBody>
          <a:bodyPr anchorCtr="0" anchor="t" bIns="0" lIns="0" spcFirstLastPara="1" rIns="0" wrap="square" tIns="12700">
            <a:spAutoFit/>
          </a:bodyPr>
          <a:lstStyle/>
          <a:p>
            <a:pPr indent="0" lvl="0" marL="0" marR="0" rtl="0" algn="ctr">
              <a:lnSpc>
                <a:spcPct val="114090"/>
              </a:lnSpc>
              <a:spcBef>
                <a:spcPts val="0"/>
              </a:spcBef>
              <a:spcAft>
                <a:spcPts val="0"/>
              </a:spcAft>
              <a:buNone/>
            </a:pPr>
            <a:r>
              <a:rPr lang="en-US" sz="1100">
                <a:solidFill>
                  <a:srgbClr val="FFFFFF"/>
                </a:solidFill>
                <a:latin typeface="Arial"/>
                <a:ea typeface="Arial"/>
                <a:cs typeface="Arial"/>
                <a:sym typeface="Arial"/>
              </a:rPr>
              <a:t>Pay by the</a:t>
            </a:r>
            <a:endParaRPr sz="1100">
              <a:solidFill>
                <a:schemeClr val="dk1"/>
              </a:solidFill>
              <a:latin typeface="Arial"/>
              <a:ea typeface="Arial"/>
              <a:cs typeface="Arial"/>
              <a:sym typeface="Arial"/>
            </a:endParaRPr>
          </a:p>
          <a:p>
            <a:pPr indent="0" lvl="0" marL="0" marR="0" rtl="0" algn="ctr">
              <a:lnSpc>
                <a:spcPct val="114090"/>
              </a:lnSpc>
              <a:spcBef>
                <a:spcPts val="0"/>
              </a:spcBef>
              <a:spcAft>
                <a:spcPts val="0"/>
              </a:spcAft>
              <a:buNone/>
            </a:pPr>
            <a:r>
              <a:rPr b="1" lang="en-US" sz="1100" u="sng">
                <a:solidFill>
                  <a:srgbClr val="FFFFFF"/>
                </a:solidFill>
                <a:latin typeface="Arial"/>
                <a:ea typeface="Arial"/>
                <a:cs typeface="Arial"/>
                <a:sym typeface="Arial"/>
              </a:rPr>
              <a:t>hour</a:t>
            </a:r>
            <a:r>
              <a:rPr lang="en-US" sz="1100">
                <a:solidFill>
                  <a:srgbClr val="FFFFFF"/>
                </a:solidFill>
                <a:latin typeface="Arial"/>
                <a:ea typeface="Arial"/>
                <a:cs typeface="Arial"/>
                <a:sym typeface="Arial"/>
              </a:rPr>
              <a:t>.</a:t>
            </a:r>
            <a:endParaRPr sz="1100">
              <a:solidFill>
                <a:schemeClr val="dk1"/>
              </a:solidFill>
              <a:latin typeface="Arial"/>
              <a:ea typeface="Arial"/>
              <a:cs typeface="Arial"/>
              <a:sym typeface="Arial"/>
            </a:endParaRPr>
          </a:p>
        </p:txBody>
      </p:sp>
      <p:sp>
        <p:nvSpPr>
          <p:cNvPr id="1219" name="Google Shape;1219;p39"/>
          <p:cNvSpPr/>
          <p:nvPr/>
        </p:nvSpPr>
        <p:spPr>
          <a:xfrm>
            <a:off x="1787651" y="1219200"/>
            <a:ext cx="1313815" cy="3115310"/>
          </a:xfrm>
          <a:custGeom>
            <a:rect b="b" l="l" r="r" t="t"/>
            <a:pathLst>
              <a:path extrusionOk="0" h="3115310" w="1313814">
                <a:moveTo>
                  <a:pt x="1182370" y="0"/>
                </a:moveTo>
                <a:lnTo>
                  <a:pt x="131318" y="0"/>
                </a:lnTo>
                <a:lnTo>
                  <a:pt x="80206" y="10320"/>
                </a:lnTo>
                <a:lnTo>
                  <a:pt x="38465" y="38465"/>
                </a:lnTo>
                <a:lnTo>
                  <a:pt x="10320" y="80206"/>
                </a:lnTo>
                <a:lnTo>
                  <a:pt x="0" y="131317"/>
                </a:lnTo>
                <a:lnTo>
                  <a:pt x="0" y="2983712"/>
                </a:lnTo>
                <a:lnTo>
                  <a:pt x="10320" y="3034838"/>
                </a:lnTo>
                <a:lnTo>
                  <a:pt x="38465" y="3076587"/>
                </a:lnTo>
                <a:lnTo>
                  <a:pt x="80206" y="3104734"/>
                </a:lnTo>
                <a:lnTo>
                  <a:pt x="131318" y="3115056"/>
                </a:lnTo>
                <a:lnTo>
                  <a:pt x="1182370" y="3115056"/>
                </a:lnTo>
                <a:lnTo>
                  <a:pt x="1233481" y="3104734"/>
                </a:lnTo>
                <a:lnTo>
                  <a:pt x="1275222" y="3076587"/>
                </a:lnTo>
                <a:lnTo>
                  <a:pt x="1303367" y="3034838"/>
                </a:lnTo>
                <a:lnTo>
                  <a:pt x="1313688" y="2983712"/>
                </a:lnTo>
                <a:lnTo>
                  <a:pt x="1313688" y="131317"/>
                </a:lnTo>
                <a:lnTo>
                  <a:pt x="1303367" y="80206"/>
                </a:lnTo>
                <a:lnTo>
                  <a:pt x="1275222" y="38465"/>
                </a:lnTo>
                <a:lnTo>
                  <a:pt x="1233481" y="10320"/>
                </a:lnTo>
                <a:lnTo>
                  <a:pt x="1182370" y="0"/>
                </a:lnTo>
                <a:close/>
              </a:path>
            </a:pathLst>
          </a:custGeom>
          <a:solidFill>
            <a:srgbClr val="FDE4D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0" name="Google Shape;1220;p39"/>
          <p:cNvSpPr txBox="1"/>
          <p:nvPr/>
        </p:nvSpPr>
        <p:spPr>
          <a:xfrm>
            <a:off x="1964817" y="1425651"/>
            <a:ext cx="960119" cy="488950"/>
          </a:xfrm>
          <a:prstGeom prst="rect">
            <a:avLst/>
          </a:prstGeom>
          <a:noFill/>
          <a:ln>
            <a:noFill/>
          </a:ln>
        </p:spPr>
        <p:txBody>
          <a:bodyPr anchorCtr="0" anchor="t" bIns="0" lIns="0" spcFirstLastPara="1" rIns="0" wrap="square" tIns="12050">
            <a:spAutoFit/>
          </a:bodyPr>
          <a:lstStyle/>
          <a:p>
            <a:pPr indent="0" lvl="0" marL="24765" marR="0" rtl="0" algn="l">
              <a:lnSpc>
                <a:spcPct val="114062"/>
              </a:lnSpc>
              <a:spcBef>
                <a:spcPts val="0"/>
              </a:spcBef>
              <a:spcAft>
                <a:spcPts val="0"/>
              </a:spcAft>
              <a:buNone/>
            </a:pPr>
            <a:r>
              <a:rPr b="1" lang="en-US" sz="1600">
                <a:solidFill>
                  <a:srgbClr val="464646"/>
                </a:solidFill>
                <a:latin typeface="Arial"/>
                <a:ea typeface="Arial"/>
                <a:cs typeface="Arial"/>
                <a:sym typeface="Arial"/>
              </a:rPr>
              <a:t>Reserved</a:t>
            </a:r>
            <a:endParaRPr sz="1600">
              <a:solidFill>
                <a:schemeClr val="dk1"/>
              </a:solidFill>
              <a:latin typeface="Arial"/>
              <a:ea typeface="Arial"/>
              <a:cs typeface="Arial"/>
              <a:sym typeface="Arial"/>
            </a:endParaRPr>
          </a:p>
          <a:p>
            <a:pPr indent="0" lvl="0" marL="12700" marR="0" rtl="0" algn="l">
              <a:lnSpc>
                <a:spcPct val="114062"/>
              </a:lnSpc>
              <a:spcBef>
                <a:spcPts val="0"/>
              </a:spcBef>
              <a:spcAft>
                <a:spcPts val="0"/>
              </a:spcAft>
              <a:buNone/>
            </a:pPr>
            <a:r>
              <a:rPr b="1" lang="en-US" sz="1600">
                <a:solidFill>
                  <a:srgbClr val="464646"/>
                </a:solidFill>
                <a:latin typeface="Arial"/>
                <a:ea typeface="Arial"/>
                <a:cs typeface="Arial"/>
                <a:sym typeface="Arial"/>
              </a:rPr>
              <a:t>Instances</a:t>
            </a:r>
            <a:endParaRPr sz="1600">
              <a:solidFill>
                <a:schemeClr val="dk1"/>
              </a:solidFill>
              <a:latin typeface="Arial"/>
              <a:ea typeface="Arial"/>
              <a:cs typeface="Arial"/>
              <a:sym typeface="Arial"/>
            </a:endParaRPr>
          </a:p>
        </p:txBody>
      </p:sp>
      <p:grpSp>
        <p:nvGrpSpPr>
          <p:cNvPr id="1221" name="Google Shape;1221;p39"/>
          <p:cNvGrpSpPr/>
          <p:nvPr/>
        </p:nvGrpSpPr>
        <p:grpSpPr>
          <a:xfrm>
            <a:off x="1857755" y="2113788"/>
            <a:ext cx="1200912" cy="1281684"/>
            <a:chOff x="1857755" y="2113788"/>
            <a:chExt cx="1200912" cy="1281684"/>
          </a:xfrm>
        </p:grpSpPr>
        <p:sp>
          <p:nvSpPr>
            <p:cNvPr id="1222" name="Google Shape;1222;p39"/>
            <p:cNvSpPr/>
            <p:nvPr/>
          </p:nvSpPr>
          <p:spPr>
            <a:xfrm>
              <a:off x="1857755" y="2113788"/>
              <a:ext cx="1175004" cy="128168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3" name="Google Shape;1223;p39"/>
            <p:cNvSpPr/>
            <p:nvPr/>
          </p:nvSpPr>
          <p:spPr>
            <a:xfrm>
              <a:off x="1868423" y="2199132"/>
              <a:ext cx="1190244" cy="1132332"/>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4" name="Google Shape;1224;p39"/>
            <p:cNvSpPr/>
            <p:nvPr/>
          </p:nvSpPr>
          <p:spPr>
            <a:xfrm>
              <a:off x="1919477" y="2155698"/>
              <a:ext cx="1051560" cy="1158240"/>
            </a:xfrm>
            <a:custGeom>
              <a:rect b="b" l="l" r="r" t="t"/>
              <a:pathLst>
                <a:path extrusionOk="0" h="1158239" w="1051560">
                  <a:moveTo>
                    <a:pt x="957580" y="0"/>
                  </a:moveTo>
                  <a:lnTo>
                    <a:pt x="93980" y="0"/>
                  </a:lnTo>
                  <a:lnTo>
                    <a:pt x="57382" y="9096"/>
                  </a:lnTo>
                  <a:lnTo>
                    <a:pt x="27511" y="33908"/>
                  </a:lnTo>
                  <a:lnTo>
                    <a:pt x="7379" y="70723"/>
                  </a:lnTo>
                  <a:lnTo>
                    <a:pt x="0" y="115824"/>
                  </a:lnTo>
                  <a:lnTo>
                    <a:pt x="0" y="1042415"/>
                  </a:lnTo>
                  <a:lnTo>
                    <a:pt x="7379" y="1087516"/>
                  </a:lnTo>
                  <a:lnTo>
                    <a:pt x="27511" y="1124331"/>
                  </a:lnTo>
                  <a:lnTo>
                    <a:pt x="57382" y="1149143"/>
                  </a:lnTo>
                  <a:lnTo>
                    <a:pt x="93980" y="1158239"/>
                  </a:lnTo>
                  <a:lnTo>
                    <a:pt x="957580" y="1158239"/>
                  </a:lnTo>
                  <a:lnTo>
                    <a:pt x="994177" y="1149143"/>
                  </a:lnTo>
                  <a:lnTo>
                    <a:pt x="1024048" y="1124331"/>
                  </a:lnTo>
                  <a:lnTo>
                    <a:pt x="1044180" y="1087516"/>
                  </a:lnTo>
                  <a:lnTo>
                    <a:pt x="1051560" y="1042415"/>
                  </a:lnTo>
                  <a:lnTo>
                    <a:pt x="1051560" y="115824"/>
                  </a:lnTo>
                  <a:lnTo>
                    <a:pt x="1044180" y="70723"/>
                  </a:lnTo>
                  <a:lnTo>
                    <a:pt x="1024048" y="33908"/>
                  </a:lnTo>
                  <a:lnTo>
                    <a:pt x="994177" y="9096"/>
                  </a:lnTo>
                  <a:lnTo>
                    <a:pt x="957580"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5" name="Google Shape;1225;p39"/>
            <p:cNvSpPr/>
            <p:nvPr/>
          </p:nvSpPr>
          <p:spPr>
            <a:xfrm>
              <a:off x="1919477" y="2155698"/>
              <a:ext cx="1051560" cy="1158240"/>
            </a:xfrm>
            <a:custGeom>
              <a:rect b="b" l="l" r="r" t="t"/>
              <a:pathLst>
                <a:path extrusionOk="0" h="1158239" w="1051560">
                  <a:moveTo>
                    <a:pt x="0" y="115824"/>
                  </a:moveTo>
                  <a:lnTo>
                    <a:pt x="7379" y="70723"/>
                  </a:lnTo>
                  <a:lnTo>
                    <a:pt x="27511" y="33908"/>
                  </a:lnTo>
                  <a:lnTo>
                    <a:pt x="57382" y="9096"/>
                  </a:lnTo>
                  <a:lnTo>
                    <a:pt x="93980" y="0"/>
                  </a:lnTo>
                  <a:lnTo>
                    <a:pt x="957580" y="0"/>
                  </a:lnTo>
                  <a:lnTo>
                    <a:pt x="994177" y="9096"/>
                  </a:lnTo>
                  <a:lnTo>
                    <a:pt x="1024048" y="33908"/>
                  </a:lnTo>
                  <a:lnTo>
                    <a:pt x="1044180" y="70723"/>
                  </a:lnTo>
                  <a:lnTo>
                    <a:pt x="1051560" y="115824"/>
                  </a:lnTo>
                  <a:lnTo>
                    <a:pt x="1051560" y="1042415"/>
                  </a:lnTo>
                  <a:lnTo>
                    <a:pt x="1044180" y="1087516"/>
                  </a:lnTo>
                  <a:lnTo>
                    <a:pt x="1024048" y="1124331"/>
                  </a:lnTo>
                  <a:lnTo>
                    <a:pt x="994177" y="1149143"/>
                  </a:lnTo>
                  <a:lnTo>
                    <a:pt x="957580" y="1158239"/>
                  </a:lnTo>
                  <a:lnTo>
                    <a:pt x="93980" y="1158239"/>
                  </a:lnTo>
                  <a:lnTo>
                    <a:pt x="57382" y="1149143"/>
                  </a:lnTo>
                  <a:lnTo>
                    <a:pt x="27511" y="1124331"/>
                  </a:lnTo>
                  <a:lnTo>
                    <a:pt x="7379" y="1087516"/>
                  </a:lnTo>
                  <a:lnTo>
                    <a:pt x="0" y="1042415"/>
                  </a:lnTo>
                  <a:lnTo>
                    <a:pt x="0" y="115824"/>
                  </a:lnTo>
                  <a:close/>
                </a:path>
              </a:pathLst>
            </a:custGeom>
            <a:noFill/>
            <a:ln cap="flat" cmpd="sng" w="381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26" name="Google Shape;1226;p39"/>
          <p:cNvSpPr txBox="1"/>
          <p:nvPr/>
        </p:nvSpPr>
        <p:spPr>
          <a:xfrm>
            <a:off x="1982216" y="2248027"/>
            <a:ext cx="925194" cy="948690"/>
          </a:xfrm>
          <a:prstGeom prst="rect">
            <a:avLst/>
          </a:prstGeom>
          <a:noFill/>
          <a:ln>
            <a:noFill/>
          </a:ln>
        </p:spPr>
        <p:txBody>
          <a:bodyPr anchorCtr="0" anchor="t" bIns="0" lIns="0" spcFirstLastPara="1" rIns="0" wrap="square" tIns="29825">
            <a:spAutoFit/>
          </a:bodyPr>
          <a:lstStyle/>
          <a:p>
            <a:pPr indent="0" lvl="0" marL="12700" marR="5080" rtl="0" algn="ctr">
              <a:lnSpc>
                <a:spcPct val="90000"/>
              </a:lnSpc>
              <a:spcBef>
                <a:spcPts val="0"/>
              </a:spcBef>
              <a:spcAft>
                <a:spcPts val="0"/>
              </a:spcAft>
              <a:buNone/>
            </a:pPr>
            <a:r>
              <a:rPr lang="en-US" sz="1100">
                <a:solidFill>
                  <a:srgbClr val="FFFFFF"/>
                </a:solidFill>
                <a:latin typeface="Arial"/>
                <a:ea typeface="Arial"/>
                <a:cs typeface="Arial"/>
                <a:sym typeface="Arial"/>
              </a:rPr>
              <a:t>Purchase, at a  significant  </a:t>
            </a:r>
            <a:r>
              <a:rPr b="1" lang="en-US" sz="1100" u="sng">
                <a:solidFill>
                  <a:srgbClr val="FFFFFF"/>
                </a:solidFill>
                <a:latin typeface="Arial"/>
                <a:ea typeface="Arial"/>
                <a:cs typeface="Arial"/>
                <a:sym typeface="Arial"/>
              </a:rPr>
              <a:t>discount</a:t>
            </a:r>
            <a:r>
              <a:rPr lang="en-US" sz="1100">
                <a:solidFill>
                  <a:srgbClr val="FFFFFF"/>
                </a:solidFill>
                <a:latin typeface="Arial"/>
                <a:ea typeface="Arial"/>
                <a:cs typeface="Arial"/>
                <a:sym typeface="Arial"/>
              </a:rPr>
              <a:t>,  instances that  are </a:t>
            </a:r>
            <a:r>
              <a:rPr b="1" lang="en-US" sz="1100" u="sng">
                <a:solidFill>
                  <a:srgbClr val="FFFFFF"/>
                </a:solidFill>
                <a:latin typeface="Arial"/>
                <a:ea typeface="Arial"/>
                <a:cs typeface="Arial"/>
                <a:sym typeface="Arial"/>
              </a:rPr>
              <a:t>always </a:t>
            </a:r>
            <a:r>
              <a:rPr b="1" lang="en-US" sz="1100">
                <a:solidFill>
                  <a:srgbClr val="FFFFFF"/>
                </a:solidFill>
                <a:latin typeface="Arial"/>
                <a:ea typeface="Arial"/>
                <a:cs typeface="Arial"/>
                <a:sym typeface="Arial"/>
              </a:rPr>
              <a:t> </a:t>
            </a:r>
            <a:r>
              <a:rPr b="1" lang="en-US" sz="1100" u="sng">
                <a:solidFill>
                  <a:srgbClr val="FFFFFF"/>
                </a:solidFill>
                <a:latin typeface="Arial"/>
                <a:ea typeface="Arial"/>
                <a:cs typeface="Arial"/>
                <a:sym typeface="Arial"/>
              </a:rPr>
              <a:t>available</a:t>
            </a:r>
            <a:endParaRPr sz="1100">
              <a:solidFill>
                <a:schemeClr val="dk1"/>
              </a:solidFill>
              <a:latin typeface="Arial"/>
              <a:ea typeface="Arial"/>
              <a:cs typeface="Arial"/>
              <a:sym typeface="Arial"/>
            </a:endParaRPr>
          </a:p>
        </p:txBody>
      </p:sp>
      <p:grpSp>
        <p:nvGrpSpPr>
          <p:cNvPr id="1227" name="Google Shape;1227;p39"/>
          <p:cNvGrpSpPr/>
          <p:nvPr/>
        </p:nvGrpSpPr>
        <p:grpSpPr>
          <a:xfrm>
            <a:off x="1857755" y="3429000"/>
            <a:ext cx="1175004" cy="832104"/>
            <a:chOff x="1857755" y="3429000"/>
            <a:chExt cx="1175004" cy="832104"/>
          </a:xfrm>
        </p:grpSpPr>
        <p:sp>
          <p:nvSpPr>
            <p:cNvPr id="1228" name="Google Shape;1228;p39"/>
            <p:cNvSpPr/>
            <p:nvPr/>
          </p:nvSpPr>
          <p:spPr>
            <a:xfrm>
              <a:off x="1857755" y="3429000"/>
              <a:ext cx="1175004" cy="83210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9" name="Google Shape;1229;p39"/>
            <p:cNvSpPr/>
            <p:nvPr/>
          </p:nvSpPr>
          <p:spPr>
            <a:xfrm>
              <a:off x="1919477" y="3470909"/>
              <a:ext cx="1051560" cy="708660"/>
            </a:xfrm>
            <a:custGeom>
              <a:rect b="b" l="l" r="r" t="t"/>
              <a:pathLst>
                <a:path extrusionOk="0" h="708660" w="1051560">
                  <a:moveTo>
                    <a:pt x="957580" y="0"/>
                  </a:moveTo>
                  <a:lnTo>
                    <a:pt x="93980" y="0"/>
                  </a:lnTo>
                  <a:lnTo>
                    <a:pt x="57382" y="5572"/>
                  </a:lnTo>
                  <a:lnTo>
                    <a:pt x="27511" y="20764"/>
                  </a:lnTo>
                  <a:lnTo>
                    <a:pt x="7379" y="43291"/>
                  </a:lnTo>
                  <a:lnTo>
                    <a:pt x="0" y="70865"/>
                  </a:lnTo>
                  <a:lnTo>
                    <a:pt x="0" y="637793"/>
                  </a:lnTo>
                  <a:lnTo>
                    <a:pt x="7379" y="665379"/>
                  </a:lnTo>
                  <a:lnTo>
                    <a:pt x="27511" y="687905"/>
                  </a:lnTo>
                  <a:lnTo>
                    <a:pt x="57382" y="703091"/>
                  </a:lnTo>
                  <a:lnTo>
                    <a:pt x="93980" y="708659"/>
                  </a:lnTo>
                  <a:lnTo>
                    <a:pt x="957580" y="708659"/>
                  </a:lnTo>
                  <a:lnTo>
                    <a:pt x="994177" y="703091"/>
                  </a:lnTo>
                  <a:lnTo>
                    <a:pt x="1024048" y="687905"/>
                  </a:lnTo>
                  <a:lnTo>
                    <a:pt x="1044180" y="665379"/>
                  </a:lnTo>
                  <a:lnTo>
                    <a:pt x="1051560" y="637793"/>
                  </a:lnTo>
                  <a:lnTo>
                    <a:pt x="1051560" y="70865"/>
                  </a:lnTo>
                  <a:lnTo>
                    <a:pt x="1044180" y="43291"/>
                  </a:lnTo>
                  <a:lnTo>
                    <a:pt x="1024048" y="20764"/>
                  </a:lnTo>
                  <a:lnTo>
                    <a:pt x="994177" y="5572"/>
                  </a:lnTo>
                  <a:lnTo>
                    <a:pt x="957580"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0" name="Google Shape;1230;p39"/>
            <p:cNvSpPr/>
            <p:nvPr/>
          </p:nvSpPr>
          <p:spPr>
            <a:xfrm>
              <a:off x="1919477" y="3470909"/>
              <a:ext cx="1051560" cy="708660"/>
            </a:xfrm>
            <a:custGeom>
              <a:rect b="b" l="l" r="r" t="t"/>
              <a:pathLst>
                <a:path extrusionOk="0" h="708660" w="1051560">
                  <a:moveTo>
                    <a:pt x="0" y="70865"/>
                  </a:moveTo>
                  <a:lnTo>
                    <a:pt x="7379" y="43291"/>
                  </a:lnTo>
                  <a:lnTo>
                    <a:pt x="27511" y="20764"/>
                  </a:lnTo>
                  <a:lnTo>
                    <a:pt x="57382" y="5572"/>
                  </a:lnTo>
                  <a:lnTo>
                    <a:pt x="93980" y="0"/>
                  </a:lnTo>
                  <a:lnTo>
                    <a:pt x="957580" y="0"/>
                  </a:lnTo>
                  <a:lnTo>
                    <a:pt x="994177" y="5572"/>
                  </a:lnTo>
                  <a:lnTo>
                    <a:pt x="1024048" y="20764"/>
                  </a:lnTo>
                  <a:lnTo>
                    <a:pt x="1044180" y="43291"/>
                  </a:lnTo>
                  <a:lnTo>
                    <a:pt x="1051560" y="70865"/>
                  </a:lnTo>
                  <a:lnTo>
                    <a:pt x="1051560" y="637793"/>
                  </a:lnTo>
                  <a:lnTo>
                    <a:pt x="1044180" y="665379"/>
                  </a:lnTo>
                  <a:lnTo>
                    <a:pt x="1024048" y="687905"/>
                  </a:lnTo>
                  <a:lnTo>
                    <a:pt x="994177" y="703091"/>
                  </a:lnTo>
                  <a:lnTo>
                    <a:pt x="957580" y="708659"/>
                  </a:lnTo>
                  <a:lnTo>
                    <a:pt x="93980" y="708659"/>
                  </a:lnTo>
                  <a:lnTo>
                    <a:pt x="57382" y="703091"/>
                  </a:lnTo>
                  <a:lnTo>
                    <a:pt x="27511" y="687905"/>
                  </a:lnTo>
                  <a:lnTo>
                    <a:pt x="7379" y="665379"/>
                  </a:lnTo>
                  <a:lnTo>
                    <a:pt x="0" y="637793"/>
                  </a:lnTo>
                  <a:lnTo>
                    <a:pt x="0" y="70865"/>
                  </a:lnTo>
                  <a:close/>
                </a:path>
              </a:pathLst>
            </a:custGeom>
            <a:noFill/>
            <a:ln cap="flat" cmpd="sng" w="381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31" name="Google Shape;1231;p39"/>
          <p:cNvSpPr txBox="1"/>
          <p:nvPr/>
        </p:nvSpPr>
        <p:spPr>
          <a:xfrm>
            <a:off x="2076704" y="3640073"/>
            <a:ext cx="736600" cy="344805"/>
          </a:xfrm>
          <a:prstGeom prst="rect">
            <a:avLst/>
          </a:prstGeom>
          <a:noFill/>
          <a:ln>
            <a:noFill/>
          </a:ln>
        </p:spPr>
        <p:txBody>
          <a:bodyPr anchorCtr="0" anchor="t" bIns="0" lIns="0" spcFirstLastPara="1" rIns="0" wrap="square" tIns="31750">
            <a:spAutoFit/>
          </a:bodyPr>
          <a:lstStyle/>
          <a:p>
            <a:pPr indent="-6350" lvl="0" marL="18415" marR="5080" rtl="0" algn="l">
              <a:lnSpc>
                <a:spcPct val="108181"/>
              </a:lnSpc>
              <a:spcBef>
                <a:spcPts val="0"/>
              </a:spcBef>
              <a:spcAft>
                <a:spcPts val="0"/>
              </a:spcAft>
              <a:buNone/>
            </a:pPr>
            <a:r>
              <a:rPr lang="en-US" sz="1100">
                <a:solidFill>
                  <a:srgbClr val="FFFFFF"/>
                </a:solidFill>
                <a:latin typeface="Arial"/>
                <a:ea typeface="Arial"/>
                <a:cs typeface="Arial"/>
                <a:sym typeface="Arial"/>
              </a:rPr>
              <a:t>1-year to 3-  year terms.</a:t>
            </a:r>
            <a:endParaRPr sz="1100">
              <a:solidFill>
                <a:schemeClr val="dk1"/>
              </a:solidFill>
              <a:latin typeface="Arial"/>
              <a:ea typeface="Arial"/>
              <a:cs typeface="Arial"/>
              <a:sym typeface="Arial"/>
            </a:endParaRPr>
          </a:p>
        </p:txBody>
      </p:sp>
      <p:sp>
        <p:nvSpPr>
          <p:cNvPr id="1232" name="Google Shape;1232;p39"/>
          <p:cNvSpPr/>
          <p:nvPr/>
        </p:nvSpPr>
        <p:spPr>
          <a:xfrm>
            <a:off x="3259835" y="1219200"/>
            <a:ext cx="1312545" cy="3115310"/>
          </a:xfrm>
          <a:custGeom>
            <a:rect b="b" l="l" r="r" t="t"/>
            <a:pathLst>
              <a:path extrusionOk="0" h="3115310" w="1312545">
                <a:moveTo>
                  <a:pt x="1180973" y="0"/>
                </a:moveTo>
                <a:lnTo>
                  <a:pt x="131190" y="0"/>
                </a:lnTo>
                <a:lnTo>
                  <a:pt x="80152" y="10320"/>
                </a:lnTo>
                <a:lnTo>
                  <a:pt x="38449" y="38465"/>
                </a:lnTo>
                <a:lnTo>
                  <a:pt x="10318" y="80206"/>
                </a:lnTo>
                <a:lnTo>
                  <a:pt x="0" y="131317"/>
                </a:lnTo>
                <a:lnTo>
                  <a:pt x="0" y="2983712"/>
                </a:lnTo>
                <a:lnTo>
                  <a:pt x="10318" y="3034838"/>
                </a:lnTo>
                <a:lnTo>
                  <a:pt x="38449" y="3076587"/>
                </a:lnTo>
                <a:lnTo>
                  <a:pt x="80152" y="3104734"/>
                </a:lnTo>
                <a:lnTo>
                  <a:pt x="131190" y="3115056"/>
                </a:lnTo>
                <a:lnTo>
                  <a:pt x="1180973" y="3115056"/>
                </a:lnTo>
                <a:lnTo>
                  <a:pt x="1232011" y="3104734"/>
                </a:lnTo>
                <a:lnTo>
                  <a:pt x="1273714" y="3076587"/>
                </a:lnTo>
                <a:lnTo>
                  <a:pt x="1301845" y="3034838"/>
                </a:lnTo>
                <a:lnTo>
                  <a:pt x="1312164" y="2983712"/>
                </a:lnTo>
                <a:lnTo>
                  <a:pt x="1312164" y="131317"/>
                </a:lnTo>
                <a:lnTo>
                  <a:pt x="1301845" y="80206"/>
                </a:lnTo>
                <a:lnTo>
                  <a:pt x="1273714" y="38465"/>
                </a:lnTo>
                <a:lnTo>
                  <a:pt x="1232011" y="10320"/>
                </a:lnTo>
                <a:lnTo>
                  <a:pt x="1180973" y="0"/>
                </a:lnTo>
                <a:close/>
              </a:path>
            </a:pathLst>
          </a:custGeom>
          <a:solidFill>
            <a:srgbClr val="FDE4D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3" name="Google Shape;1233;p39"/>
          <p:cNvSpPr txBox="1"/>
          <p:nvPr/>
        </p:nvSpPr>
        <p:spPr>
          <a:xfrm>
            <a:off x="3390646" y="1425651"/>
            <a:ext cx="1050290" cy="488950"/>
          </a:xfrm>
          <a:prstGeom prst="rect">
            <a:avLst/>
          </a:prstGeom>
          <a:noFill/>
          <a:ln>
            <a:noFill/>
          </a:ln>
        </p:spPr>
        <p:txBody>
          <a:bodyPr anchorCtr="0" anchor="t" bIns="0" lIns="0" spcFirstLastPara="1" rIns="0" wrap="square" tIns="12050">
            <a:spAutoFit/>
          </a:bodyPr>
          <a:lstStyle/>
          <a:p>
            <a:pPr indent="0" lvl="0" marL="12700" marR="0" rtl="0" algn="l">
              <a:lnSpc>
                <a:spcPct val="114062"/>
              </a:lnSpc>
              <a:spcBef>
                <a:spcPts val="0"/>
              </a:spcBef>
              <a:spcAft>
                <a:spcPts val="0"/>
              </a:spcAft>
              <a:buNone/>
            </a:pPr>
            <a:r>
              <a:rPr b="1" lang="en-US" sz="1600">
                <a:solidFill>
                  <a:srgbClr val="464646"/>
                </a:solidFill>
                <a:latin typeface="Arial"/>
                <a:ea typeface="Arial"/>
                <a:cs typeface="Arial"/>
                <a:sym typeface="Arial"/>
              </a:rPr>
              <a:t>Scheduled</a:t>
            </a:r>
            <a:endParaRPr sz="1600">
              <a:solidFill>
                <a:schemeClr val="dk1"/>
              </a:solidFill>
              <a:latin typeface="Arial"/>
              <a:ea typeface="Arial"/>
              <a:cs typeface="Arial"/>
              <a:sym typeface="Arial"/>
            </a:endParaRPr>
          </a:p>
          <a:p>
            <a:pPr indent="0" lvl="0" marL="57785" marR="0" rtl="0" algn="l">
              <a:lnSpc>
                <a:spcPct val="114062"/>
              </a:lnSpc>
              <a:spcBef>
                <a:spcPts val="0"/>
              </a:spcBef>
              <a:spcAft>
                <a:spcPts val="0"/>
              </a:spcAft>
              <a:buNone/>
            </a:pPr>
            <a:r>
              <a:rPr b="1" lang="en-US" sz="1600">
                <a:solidFill>
                  <a:srgbClr val="464646"/>
                </a:solidFill>
                <a:latin typeface="Arial"/>
                <a:ea typeface="Arial"/>
                <a:cs typeface="Arial"/>
                <a:sym typeface="Arial"/>
              </a:rPr>
              <a:t>Instances</a:t>
            </a:r>
            <a:endParaRPr sz="1600">
              <a:solidFill>
                <a:schemeClr val="dk1"/>
              </a:solidFill>
              <a:latin typeface="Arial"/>
              <a:ea typeface="Arial"/>
              <a:cs typeface="Arial"/>
              <a:sym typeface="Arial"/>
            </a:endParaRPr>
          </a:p>
        </p:txBody>
      </p:sp>
      <p:grpSp>
        <p:nvGrpSpPr>
          <p:cNvPr id="1234" name="Google Shape;1234;p39"/>
          <p:cNvGrpSpPr/>
          <p:nvPr/>
        </p:nvGrpSpPr>
        <p:grpSpPr>
          <a:xfrm>
            <a:off x="3329940" y="2112264"/>
            <a:ext cx="1179576" cy="2148840"/>
            <a:chOff x="3329940" y="2112264"/>
            <a:chExt cx="1179576" cy="2148840"/>
          </a:xfrm>
        </p:grpSpPr>
        <p:sp>
          <p:nvSpPr>
            <p:cNvPr id="1235" name="Google Shape;1235;p39"/>
            <p:cNvSpPr/>
            <p:nvPr/>
          </p:nvSpPr>
          <p:spPr>
            <a:xfrm>
              <a:off x="3329940" y="2112264"/>
              <a:ext cx="1173480" cy="214884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6" name="Google Shape;1236;p39"/>
            <p:cNvSpPr/>
            <p:nvPr/>
          </p:nvSpPr>
          <p:spPr>
            <a:xfrm>
              <a:off x="3357372" y="2404872"/>
              <a:ext cx="1152144" cy="158495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7" name="Google Shape;1237;p39"/>
            <p:cNvSpPr/>
            <p:nvPr/>
          </p:nvSpPr>
          <p:spPr>
            <a:xfrm>
              <a:off x="3391662" y="2154174"/>
              <a:ext cx="1050290" cy="2025650"/>
            </a:xfrm>
            <a:custGeom>
              <a:rect b="b" l="l" r="r" t="t"/>
              <a:pathLst>
                <a:path extrusionOk="0" h="2025650" w="1050289">
                  <a:moveTo>
                    <a:pt x="945007" y="0"/>
                  </a:moveTo>
                  <a:lnTo>
                    <a:pt x="105028" y="0"/>
                  </a:lnTo>
                  <a:lnTo>
                    <a:pt x="64133" y="8268"/>
                  </a:lnTo>
                  <a:lnTo>
                    <a:pt x="30749" y="30813"/>
                  </a:lnTo>
                  <a:lnTo>
                    <a:pt x="8249" y="64240"/>
                  </a:lnTo>
                  <a:lnTo>
                    <a:pt x="0" y="105156"/>
                  </a:lnTo>
                  <a:lnTo>
                    <a:pt x="0" y="1920290"/>
                  </a:lnTo>
                  <a:lnTo>
                    <a:pt x="8249" y="1961204"/>
                  </a:lnTo>
                  <a:lnTo>
                    <a:pt x="30749" y="1994612"/>
                  </a:lnTo>
                  <a:lnTo>
                    <a:pt x="64133" y="2017136"/>
                  </a:lnTo>
                  <a:lnTo>
                    <a:pt x="105028" y="2025395"/>
                  </a:lnTo>
                  <a:lnTo>
                    <a:pt x="945007" y="2025395"/>
                  </a:lnTo>
                  <a:lnTo>
                    <a:pt x="985902" y="2017136"/>
                  </a:lnTo>
                  <a:lnTo>
                    <a:pt x="1019286" y="1994612"/>
                  </a:lnTo>
                  <a:lnTo>
                    <a:pt x="1041786" y="1961204"/>
                  </a:lnTo>
                  <a:lnTo>
                    <a:pt x="1050036" y="1920290"/>
                  </a:lnTo>
                  <a:lnTo>
                    <a:pt x="1050036" y="105156"/>
                  </a:lnTo>
                  <a:lnTo>
                    <a:pt x="1041786" y="64240"/>
                  </a:lnTo>
                  <a:lnTo>
                    <a:pt x="1019286" y="30813"/>
                  </a:lnTo>
                  <a:lnTo>
                    <a:pt x="985902" y="8268"/>
                  </a:lnTo>
                  <a:lnTo>
                    <a:pt x="945007"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8" name="Google Shape;1238;p39"/>
            <p:cNvSpPr/>
            <p:nvPr/>
          </p:nvSpPr>
          <p:spPr>
            <a:xfrm>
              <a:off x="3391662" y="2154174"/>
              <a:ext cx="1050290" cy="2025650"/>
            </a:xfrm>
            <a:custGeom>
              <a:rect b="b" l="l" r="r" t="t"/>
              <a:pathLst>
                <a:path extrusionOk="0" h="2025650" w="1050289">
                  <a:moveTo>
                    <a:pt x="0" y="105156"/>
                  </a:moveTo>
                  <a:lnTo>
                    <a:pt x="8249" y="64240"/>
                  </a:lnTo>
                  <a:lnTo>
                    <a:pt x="30749" y="30813"/>
                  </a:lnTo>
                  <a:lnTo>
                    <a:pt x="64133" y="8268"/>
                  </a:lnTo>
                  <a:lnTo>
                    <a:pt x="105028" y="0"/>
                  </a:lnTo>
                  <a:lnTo>
                    <a:pt x="945007" y="0"/>
                  </a:lnTo>
                  <a:lnTo>
                    <a:pt x="985902" y="8268"/>
                  </a:lnTo>
                  <a:lnTo>
                    <a:pt x="1019286" y="30813"/>
                  </a:lnTo>
                  <a:lnTo>
                    <a:pt x="1041786" y="64240"/>
                  </a:lnTo>
                  <a:lnTo>
                    <a:pt x="1050036" y="105156"/>
                  </a:lnTo>
                  <a:lnTo>
                    <a:pt x="1050036" y="1920290"/>
                  </a:lnTo>
                  <a:lnTo>
                    <a:pt x="1041786" y="1961204"/>
                  </a:lnTo>
                  <a:lnTo>
                    <a:pt x="1019286" y="1994612"/>
                  </a:lnTo>
                  <a:lnTo>
                    <a:pt x="985902" y="2017136"/>
                  </a:lnTo>
                  <a:lnTo>
                    <a:pt x="945007" y="2025395"/>
                  </a:lnTo>
                  <a:lnTo>
                    <a:pt x="105028" y="2025395"/>
                  </a:lnTo>
                  <a:lnTo>
                    <a:pt x="64133" y="2017136"/>
                  </a:lnTo>
                  <a:lnTo>
                    <a:pt x="30749" y="1994612"/>
                  </a:lnTo>
                  <a:lnTo>
                    <a:pt x="8249" y="1961204"/>
                  </a:lnTo>
                  <a:lnTo>
                    <a:pt x="0" y="1920290"/>
                  </a:lnTo>
                  <a:lnTo>
                    <a:pt x="0" y="105156"/>
                  </a:lnTo>
                  <a:close/>
                </a:path>
              </a:pathLst>
            </a:custGeom>
            <a:noFill/>
            <a:ln cap="flat" cmpd="sng" w="381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39" name="Google Shape;1239;p39"/>
          <p:cNvSpPr txBox="1"/>
          <p:nvPr/>
        </p:nvSpPr>
        <p:spPr>
          <a:xfrm>
            <a:off x="3472053" y="2454402"/>
            <a:ext cx="887730" cy="1401445"/>
          </a:xfrm>
          <a:prstGeom prst="rect">
            <a:avLst/>
          </a:prstGeom>
          <a:noFill/>
          <a:ln>
            <a:noFill/>
          </a:ln>
        </p:spPr>
        <p:txBody>
          <a:bodyPr anchorCtr="0" anchor="t" bIns="0" lIns="0" spcFirstLastPara="1" rIns="0" wrap="square" tIns="29825">
            <a:spAutoFit/>
          </a:bodyPr>
          <a:lstStyle/>
          <a:p>
            <a:pPr indent="634" lvl="0" marL="12700" marR="5080" rtl="0" algn="ctr">
              <a:lnSpc>
                <a:spcPct val="90000"/>
              </a:lnSpc>
              <a:spcBef>
                <a:spcPts val="0"/>
              </a:spcBef>
              <a:spcAft>
                <a:spcPts val="0"/>
              </a:spcAft>
              <a:buNone/>
            </a:pPr>
            <a:r>
              <a:rPr lang="en-US" sz="1100">
                <a:solidFill>
                  <a:srgbClr val="FFFFFF"/>
                </a:solidFill>
                <a:latin typeface="Arial"/>
                <a:ea typeface="Arial"/>
                <a:cs typeface="Arial"/>
                <a:sym typeface="Arial"/>
              </a:rPr>
              <a:t>Purchase  instances that  are </a:t>
            </a:r>
            <a:r>
              <a:rPr b="1" lang="en-US" sz="1100" u="sng">
                <a:solidFill>
                  <a:srgbClr val="FFFFFF"/>
                </a:solidFill>
                <a:latin typeface="Arial"/>
                <a:ea typeface="Arial"/>
                <a:cs typeface="Arial"/>
                <a:sym typeface="Arial"/>
              </a:rPr>
              <a:t>always </a:t>
            </a:r>
            <a:r>
              <a:rPr b="1" lang="en-US" sz="1100">
                <a:solidFill>
                  <a:srgbClr val="FFFFFF"/>
                </a:solidFill>
                <a:latin typeface="Arial"/>
                <a:ea typeface="Arial"/>
                <a:cs typeface="Arial"/>
                <a:sym typeface="Arial"/>
              </a:rPr>
              <a:t> </a:t>
            </a:r>
            <a:r>
              <a:rPr b="1" lang="en-US" sz="1100" u="sng">
                <a:solidFill>
                  <a:srgbClr val="FFFFFF"/>
                </a:solidFill>
                <a:latin typeface="Arial"/>
                <a:ea typeface="Arial"/>
                <a:cs typeface="Arial"/>
                <a:sym typeface="Arial"/>
              </a:rPr>
              <a:t>available</a:t>
            </a:r>
            <a:r>
              <a:rPr b="1" lang="en-US" sz="1100">
                <a:solidFill>
                  <a:srgbClr val="FFFFFF"/>
                </a:solidFill>
                <a:latin typeface="Arial"/>
                <a:ea typeface="Arial"/>
                <a:cs typeface="Arial"/>
                <a:sym typeface="Arial"/>
              </a:rPr>
              <a:t> </a:t>
            </a:r>
            <a:r>
              <a:rPr lang="en-US" sz="1100">
                <a:solidFill>
                  <a:srgbClr val="FFFFFF"/>
                </a:solidFill>
                <a:latin typeface="Arial"/>
                <a:ea typeface="Arial"/>
                <a:cs typeface="Arial"/>
                <a:sym typeface="Arial"/>
              </a:rPr>
              <a:t>on  the specified  </a:t>
            </a:r>
            <a:r>
              <a:rPr b="1" lang="en-US" sz="1100" u="sng">
                <a:solidFill>
                  <a:srgbClr val="FFFFFF"/>
                </a:solidFill>
                <a:latin typeface="Arial"/>
                <a:ea typeface="Arial"/>
                <a:cs typeface="Arial"/>
                <a:sym typeface="Arial"/>
              </a:rPr>
              <a:t>recurring </a:t>
            </a:r>
            <a:r>
              <a:rPr b="1" lang="en-US" sz="1100">
                <a:solidFill>
                  <a:srgbClr val="FFFFFF"/>
                </a:solidFill>
                <a:latin typeface="Arial"/>
                <a:ea typeface="Arial"/>
                <a:cs typeface="Arial"/>
                <a:sym typeface="Arial"/>
              </a:rPr>
              <a:t> </a:t>
            </a:r>
            <a:r>
              <a:rPr b="1" lang="en-US" sz="1100" u="sng">
                <a:solidFill>
                  <a:srgbClr val="FFFFFF"/>
                </a:solidFill>
                <a:latin typeface="Arial"/>
                <a:ea typeface="Arial"/>
                <a:cs typeface="Arial"/>
                <a:sym typeface="Arial"/>
              </a:rPr>
              <a:t>schedule</a:t>
            </a:r>
            <a:r>
              <a:rPr lang="en-US" sz="1100">
                <a:solidFill>
                  <a:srgbClr val="FFFFFF"/>
                </a:solidFill>
                <a:latin typeface="Arial"/>
                <a:ea typeface="Arial"/>
                <a:cs typeface="Arial"/>
                <a:sym typeface="Arial"/>
              </a:rPr>
              <a:t>, for  a one-year  term.</a:t>
            </a:r>
            <a:endParaRPr sz="1100">
              <a:solidFill>
                <a:schemeClr val="dk1"/>
              </a:solidFill>
              <a:latin typeface="Arial"/>
              <a:ea typeface="Arial"/>
              <a:cs typeface="Arial"/>
              <a:sym typeface="Arial"/>
            </a:endParaRPr>
          </a:p>
        </p:txBody>
      </p:sp>
      <p:sp>
        <p:nvSpPr>
          <p:cNvPr id="1240" name="Google Shape;1240;p39"/>
          <p:cNvSpPr/>
          <p:nvPr/>
        </p:nvSpPr>
        <p:spPr>
          <a:xfrm>
            <a:off x="4730496" y="1219200"/>
            <a:ext cx="1313815" cy="3115310"/>
          </a:xfrm>
          <a:custGeom>
            <a:rect b="b" l="l" r="r" t="t"/>
            <a:pathLst>
              <a:path extrusionOk="0" h="3115310" w="1313814">
                <a:moveTo>
                  <a:pt x="1182369" y="0"/>
                </a:moveTo>
                <a:lnTo>
                  <a:pt x="131317" y="0"/>
                </a:lnTo>
                <a:lnTo>
                  <a:pt x="80206" y="10320"/>
                </a:lnTo>
                <a:lnTo>
                  <a:pt x="38465" y="38465"/>
                </a:lnTo>
                <a:lnTo>
                  <a:pt x="10320" y="80206"/>
                </a:lnTo>
                <a:lnTo>
                  <a:pt x="0" y="131317"/>
                </a:lnTo>
                <a:lnTo>
                  <a:pt x="0" y="2983712"/>
                </a:lnTo>
                <a:lnTo>
                  <a:pt x="10320" y="3034838"/>
                </a:lnTo>
                <a:lnTo>
                  <a:pt x="38465" y="3076587"/>
                </a:lnTo>
                <a:lnTo>
                  <a:pt x="80206" y="3104734"/>
                </a:lnTo>
                <a:lnTo>
                  <a:pt x="131317" y="3115056"/>
                </a:lnTo>
                <a:lnTo>
                  <a:pt x="1182369" y="3115056"/>
                </a:lnTo>
                <a:lnTo>
                  <a:pt x="1233481" y="3104734"/>
                </a:lnTo>
                <a:lnTo>
                  <a:pt x="1275222" y="3076587"/>
                </a:lnTo>
                <a:lnTo>
                  <a:pt x="1303367" y="3034838"/>
                </a:lnTo>
                <a:lnTo>
                  <a:pt x="1313688" y="2983712"/>
                </a:lnTo>
                <a:lnTo>
                  <a:pt x="1313688" y="131317"/>
                </a:lnTo>
                <a:lnTo>
                  <a:pt x="1303367" y="80206"/>
                </a:lnTo>
                <a:lnTo>
                  <a:pt x="1275222" y="38465"/>
                </a:lnTo>
                <a:lnTo>
                  <a:pt x="1233481" y="10320"/>
                </a:lnTo>
                <a:lnTo>
                  <a:pt x="1182369" y="0"/>
                </a:lnTo>
                <a:close/>
              </a:path>
            </a:pathLst>
          </a:custGeom>
          <a:solidFill>
            <a:srgbClr val="FDE4D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1" name="Google Shape;1241;p39"/>
          <p:cNvSpPr txBox="1"/>
          <p:nvPr/>
        </p:nvSpPr>
        <p:spPr>
          <a:xfrm>
            <a:off x="4908041" y="1425651"/>
            <a:ext cx="960119" cy="488950"/>
          </a:xfrm>
          <a:prstGeom prst="rect">
            <a:avLst/>
          </a:prstGeom>
          <a:noFill/>
          <a:ln>
            <a:noFill/>
          </a:ln>
        </p:spPr>
        <p:txBody>
          <a:bodyPr anchorCtr="0" anchor="t" bIns="0" lIns="0" spcFirstLastPara="1" rIns="0" wrap="square" tIns="12050">
            <a:spAutoFit/>
          </a:bodyPr>
          <a:lstStyle/>
          <a:p>
            <a:pPr indent="0" lvl="0" marL="0" marR="0" rtl="0" algn="ctr">
              <a:lnSpc>
                <a:spcPct val="114062"/>
              </a:lnSpc>
              <a:spcBef>
                <a:spcPts val="0"/>
              </a:spcBef>
              <a:spcAft>
                <a:spcPts val="0"/>
              </a:spcAft>
              <a:buNone/>
            </a:pPr>
            <a:r>
              <a:rPr b="1" lang="en-US" sz="1600">
                <a:solidFill>
                  <a:srgbClr val="464646"/>
                </a:solidFill>
                <a:latin typeface="Arial"/>
                <a:ea typeface="Arial"/>
                <a:cs typeface="Arial"/>
                <a:sym typeface="Arial"/>
              </a:rPr>
              <a:t>Spot</a:t>
            </a:r>
            <a:endParaRPr sz="1600">
              <a:solidFill>
                <a:schemeClr val="dk1"/>
              </a:solidFill>
              <a:latin typeface="Arial"/>
              <a:ea typeface="Arial"/>
              <a:cs typeface="Arial"/>
              <a:sym typeface="Arial"/>
            </a:endParaRPr>
          </a:p>
          <a:p>
            <a:pPr indent="0" lvl="0" marL="0" marR="0" rtl="0" algn="ctr">
              <a:lnSpc>
                <a:spcPct val="114062"/>
              </a:lnSpc>
              <a:spcBef>
                <a:spcPts val="0"/>
              </a:spcBef>
              <a:spcAft>
                <a:spcPts val="0"/>
              </a:spcAft>
              <a:buNone/>
            </a:pPr>
            <a:r>
              <a:rPr b="1" lang="en-US" sz="1600">
                <a:solidFill>
                  <a:srgbClr val="464646"/>
                </a:solidFill>
                <a:latin typeface="Arial"/>
                <a:ea typeface="Arial"/>
                <a:cs typeface="Arial"/>
                <a:sym typeface="Arial"/>
              </a:rPr>
              <a:t>Instances</a:t>
            </a:r>
            <a:endParaRPr sz="1600">
              <a:solidFill>
                <a:schemeClr val="dk1"/>
              </a:solidFill>
              <a:latin typeface="Arial"/>
              <a:ea typeface="Arial"/>
              <a:cs typeface="Arial"/>
              <a:sym typeface="Arial"/>
            </a:endParaRPr>
          </a:p>
        </p:txBody>
      </p:sp>
      <p:grpSp>
        <p:nvGrpSpPr>
          <p:cNvPr id="1242" name="Google Shape;1242;p39"/>
          <p:cNvGrpSpPr/>
          <p:nvPr/>
        </p:nvGrpSpPr>
        <p:grpSpPr>
          <a:xfrm>
            <a:off x="4796028" y="2112264"/>
            <a:ext cx="1223772" cy="2148840"/>
            <a:chOff x="4796028" y="2112264"/>
            <a:chExt cx="1223772" cy="2148840"/>
          </a:xfrm>
        </p:grpSpPr>
        <p:sp>
          <p:nvSpPr>
            <p:cNvPr id="1243" name="Google Shape;1243;p39"/>
            <p:cNvSpPr/>
            <p:nvPr/>
          </p:nvSpPr>
          <p:spPr>
            <a:xfrm>
              <a:off x="4800600" y="2112264"/>
              <a:ext cx="1175003" cy="214884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4" name="Google Shape;1244;p39"/>
            <p:cNvSpPr/>
            <p:nvPr/>
          </p:nvSpPr>
          <p:spPr>
            <a:xfrm>
              <a:off x="4796028" y="2404872"/>
              <a:ext cx="1223772" cy="1584959"/>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5" name="Google Shape;1245;p39"/>
            <p:cNvSpPr/>
            <p:nvPr/>
          </p:nvSpPr>
          <p:spPr>
            <a:xfrm>
              <a:off x="4862322" y="2154174"/>
              <a:ext cx="1051560" cy="2025650"/>
            </a:xfrm>
            <a:custGeom>
              <a:rect b="b" l="l" r="r" t="t"/>
              <a:pathLst>
                <a:path extrusionOk="0" h="2025650" w="1051560">
                  <a:moveTo>
                    <a:pt x="946403" y="0"/>
                  </a:moveTo>
                  <a:lnTo>
                    <a:pt x="105155" y="0"/>
                  </a:lnTo>
                  <a:lnTo>
                    <a:pt x="64240" y="8268"/>
                  </a:lnTo>
                  <a:lnTo>
                    <a:pt x="30813" y="30813"/>
                  </a:lnTo>
                  <a:lnTo>
                    <a:pt x="8268" y="64240"/>
                  </a:lnTo>
                  <a:lnTo>
                    <a:pt x="0" y="105156"/>
                  </a:lnTo>
                  <a:lnTo>
                    <a:pt x="0" y="1920290"/>
                  </a:lnTo>
                  <a:lnTo>
                    <a:pt x="8268" y="1961204"/>
                  </a:lnTo>
                  <a:lnTo>
                    <a:pt x="30813" y="1994612"/>
                  </a:lnTo>
                  <a:lnTo>
                    <a:pt x="64240" y="2017136"/>
                  </a:lnTo>
                  <a:lnTo>
                    <a:pt x="105155" y="2025395"/>
                  </a:lnTo>
                  <a:lnTo>
                    <a:pt x="946403" y="2025395"/>
                  </a:lnTo>
                  <a:lnTo>
                    <a:pt x="987319" y="2017136"/>
                  </a:lnTo>
                  <a:lnTo>
                    <a:pt x="1020746" y="1994612"/>
                  </a:lnTo>
                  <a:lnTo>
                    <a:pt x="1043291" y="1961204"/>
                  </a:lnTo>
                  <a:lnTo>
                    <a:pt x="1051560" y="1920290"/>
                  </a:lnTo>
                  <a:lnTo>
                    <a:pt x="1051560" y="105156"/>
                  </a:lnTo>
                  <a:lnTo>
                    <a:pt x="1043291" y="64240"/>
                  </a:lnTo>
                  <a:lnTo>
                    <a:pt x="1020746" y="30813"/>
                  </a:lnTo>
                  <a:lnTo>
                    <a:pt x="987319" y="8268"/>
                  </a:lnTo>
                  <a:lnTo>
                    <a:pt x="946403"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6" name="Google Shape;1246;p39"/>
            <p:cNvSpPr/>
            <p:nvPr/>
          </p:nvSpPr>
          <p:spPr>
            <a:xfrm>
              <a:off x="4862322" y="2154174"/>
              <a:ext cx="1051560" cy="2025650"/>
            </a:xfrm>
            <a:custGeom>
              <a:rect b="b" l="l" r="r" t="t"/>
              <a:pathLst>
                <a:path extrusionOk="0" h="2025650" w="1051560">
                  <a:moveTo>
                    <a:pt x="0" y="105156"/>
                  </a:moveTo>
                  <a:lnTo>
                    <a:pt x="8268" y="64240"/>
                  </a:lnTo>
                  <a:lnTo>
                    <a:pt x="30813" y="30813"/>
                  </a:lnTo>
                  <a:lnTo>
                    <a:pt x="64240" y="8268"/>
                  </a:lnTo>
                  <a:lnTo>
                    <a:pt x="105155" y="0"/>
                  </a:lnTo>
                  <a:lnTo>
                    <a:pt x="946403" y="0"/>
                  </a:lnTo>
                  <a:lnTo>
                    <a:pt x="987319" y="8268"/>
                  </a:lnTo>
                  <a:lnTo>
                    <a:pt x="1020746" y="30813"/>
                  </a:lnTo>
                  <a:lnTo>
                    <a:pt x="1043291" y="64240"/>
                  </a:lnTo>
                  <a:lnTo>
                    <a:pt x="1051560" y="105156"/>
                  </a:lnTo>
                  <a:lnTo>
                    <a:pt x="1051560" y="1920290"/>
                  </a:lnTo>
                  <a:lnTo>
                    <a:pt x="1043291" y="1961204"/>
                  </a:lnTo>
                  <a:lnTo>
                    <a:pt x="1020746" y="1994612"/>
                  </a:lnTo>
                  <a:lnTo>
                    <a:pt x="987319" y="2017136"/>
                  </a:lnTo>
                  <a:lnTo>
                    <a:pt x="946403" y="2025395"/>
                  </a:lnTo>
                  <a:lnTo>
                    <a:pt x="105155" y="2025395"/>
                  </a:lnTo>
                  <a:lnTo>
                    <a:pt x="64240" y="2017136"/>
                  </a:lnTo>
                  <a:lnTo>
                    <a:pt x="30813" y="1994612"/>
                  </a:lnTo>
                  <a:lnTo>
                    <a:pt x="8268" y="1961204"/>
                  </a:lnTo>
                  <a:lnTo>
                    <a:pt x="0" y="1920290"/>
                  </a:lnTo>
                  <a:lnTo>
                    <a:pt x="0" y="105156"/>
                  </a:lnTo>
                  <a:close/>
                </a:path>
              </a:pathLst>
            </a:custGeom>
            <a:noFill/>
            <a:ln cap="flat" cmpd="sng" w="381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47" name="Google Shape;1247;p39"/>
          <p:cNvSpPr txBox="1"/>
          <p:nvPr/>
        </p:nvSpPr>
        <p:spPr>
          <a:xfrm>
            <a:off x="4910073" y="2454402"/>
            <a:ext cx="956944" cy="1401445"/>
          </a:xfrm>
          <a:prstGeom prst="rect">
            <a:avLst/>
          </a:prstGeom>
          <a:noFill/>
          <a:ln>
            <a:noFill/>
          </a:ln>
        </p:spPr>
        <p:txBody>
          <a:bodyPr anchorCtr="0" anchor="t" bIns="0" lIns="0" spcFirstLastPara="1" rIns="0" wrap="square" tIns="29825">
            <a:spAutoFit/>
          </a:bodyPr>
          <a:lstStyle/>
          <a:p>
            <a:pPr indent="0" lvl="0" marL="12700" marR="5080" rtl="0" algn="ctr">
              <a:lnSpc>
                <a:spcPct val="90000"/>
              </a:lnSpc>
              <a:spcBef>
                <a:spcPts val="0"/>
              </a:spcBef>
              <a:spcAft>
                <a:spcPts val="0"/>
              </a:spcAft>
              <a:buNone/>
            </a:pPr>
            <a:r>
              <a:rPr lang="en-US" sz="1100">
                <a:solidFill>
                  <a:srgbClr val="FFFFFF"/>
                </a:solidFill>
                <a:latin typeface="Arial"/>
                <a:ea typeface="Arial"/>
                <a:cs typeface="Arial"/>
                <a:sym typeface="Arial"/>
              </a:rPr>
              <a:t>Bid on </a:t>
            </a:r>
            <a:r>
              <a:rPr b="1" lang="en-US" sz="1100" u="sng">
                <a:solidFill>
                  <a:srgbClr val="FFFFFF"/>
                </a:solidFill>
                <a:latin typeface="Arial"/>
                <a:ea typeface="Arial"/>
                <a:cs typeface="Arial"/>
                <a:sym typeface="Arial"/>
              </a:rPr>
              <a:t>unused </a:t>
            </a:r>
            <a:r>
              <a:rPr b="1" lang="en-US" sz="1100">
                <a:solidFill>
                  <a:srgbClr val="FFFFFF"/>
                </a:solidFill>
                <a:latin typeface="Arial"/>
                <a:ea typeface="Arial"/>
                <a:cs typeface="Arial"/>
                <a:sym typeface="Arial"/>
              </a:rPr>
              <a:t> </a:t>
            </a:r>
            <a:r>
              <a:rPr b="1" lang="en-US" sz="1100" u="sng">
                <a:solidFill>
                  <a:srgbClr val="FFFFFF"/>
                </a:solidFill>
                <a:latin typeface="Arial"/>
                <a:ea typeface="Arial"/>
                <a:cs typeface="Arial"/>
                <a:sym typeface="Arial"/>
              </a:rPr>
              <a:t>instances</a:t>
            </a:r>
            <a:r>
              <a:rPr lang="en-US" sz="1100">
                <a:solidFill>
                  <a:srgbClr val="FFFFFF"/>
                </a:solidFill>
                <a:latin typeface="Arial"/>
                <a:ea typeface="Arial"/>
                <a:cs typeface="Arial"/>
                <a:sym typeface="Arial"/>
              </a:rPr>
              <a:t>,  which can run  as long as  they are  available and  your bid is  above the  Spot price.</a:t>
            </a:r>
            <a:endParaRPr sz="1100">
              <a:solidFill>
                <a:schemeClr val="dk1"/>
              </a:solidFill>
              <a:latin typeface="Arial"/>
              <a:ea typeface="Arial"/>
              <a:cs typeface="Arial"/>
              <a:sym typeface="Arial"/>
            </a:endParaRPr>
          </a:p>
        </p:txBody>
      </p:sp>
      <p:sp>
        <p:nvSpPr>
          <p:cNvPr id="1248" name="Google Shape;1248;p39"/>
          <p:cNvSpPr/>
          <p:nvPr/>
        </p:nvSpPr>
        <p:spPr>
          <a:xfrm>
            <a:off x="7673340" y="1219200"/>
            <a:ext cx="1313815" cy="3115310"/>
          </a:xfrm>
          <a:custGeom>
            <a:rect b="b" l="l" r="r" t="t"/>
            <a:pathLst>
              <a:path extrusionOk="0" h="3115310" w="1313815">
                <a:moveTo>
                  <a:pt x="1182369" y="0"/>
                </a:moveTo>
                <a:lnTo>
                  <a:pt x="131317" y="0"/>
                </a:lnTo>
                <a:lnTo>
                  <a:pt x="80206" y="10320"/>
                </a:lnTo>
                <a:lnTo>
                  <a:pt x="38465" y="38465"/>
                </a:lnTo>
                <a:lnTo>
                  <a:pt x="10320" y="80206"/>
                </a:lnTo>
                <a:lnTo>
                  <a:pt x="0" y="131317"/>
                </a:lnTo>
                <a:lnTo>
                  <a:pt x="0" y="2983712"/>
                </a:lnTo>
                <a:lnTo>
                  <a:pt x="10320" y="3034838"/>
                </a:lnTo>
                <a:lnTo>
                  <a:pt x="38465" y="3076587"/>
                </a:lnTo>
                <a:lnTo>
                  <a:pt x="80206" y="3104734"/>
                </a:lnTo>
                <a:lnTo>
                  <a:pt x="131317" y="3115056"/>
                </a:lnTo>
                <a:lnTo>
                  <a:pt x="1182369" y="3115056"/>
                </a:lnTo>
                <a:lnTo>
                  <a:pt x="1233481" y="3104734"/>
                </a:lnTo>
                <a:lnTo>
                  <a:pt x="1275222" y="3076587"/>
                </a:lnTo>
                <a:lnTo>
                  <a:pt x="1303367" y="3034838"/>
                </a:lnTo>
                <a:lnTo>
                  <a:pt x="1313687" y="2983712"/>
                </a:lnTo>
                <a:lnTo>
                  <a:pt x="1313687" y="131317"/>
                </a:lnTo>
                <a:lnTo>
                  <a:pt x="1303367" y="80206"/>
                </a:lnTo>
                <a:lnTo>
                  <a:pt x="1275222" y="38465"/>
                </a:lnTo>
                <a:lnTo>
                  <a:pt x="1233481" y="10320"/>
                </a:lnTo>
                <a:lnTo>
                  <a:pt x="1182369" y="0"/>
                </a:lnTo>
                <a:close/>
              </a:path>
            </a:pathLst>
          </a:custGeom>
          <a:solidFill>
            <a:srgbClr val="FDE4D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9" name="Google Shape;1249;p39"/>
          <p:cNvSpPr txBox="1"/>
          <p:nvPr/>
        </p:nvSpPr>
        <p:spPr>
          <a:xfrm>
            <a:off x="7834376" y="1425651"/>
            <a:ext cx="993775" cy="488950"/>
          </a:xfrm>
          <a:prstGeom prst="rect">
            <a:avLst/>
          </a:prstGeom>
          <a:noFill/>
          <a:ln>
            <a:noFill/>
          </a:ln>
        </p:spPr>
        <p:txBody>
          <a:bodyPr anchorCtr="0" anchor="t" bIns="0" lIns="0" spcFirstLastPara="1" rIns="0" wrap="square" tIns="12050">
            <a:spAutoFit/>
          </a:bodyPr>
          <a:lstStyle/>
          <a:p>
            <a:pPr indent="0" lvl="0" marL="0" marR="0" rtl="0" algn="ctr">
              <a:lnSpc>
                <a:spcPct val="114062"/>
              </a:lnSpc>
              <a:spcBef>
                <a:spcPts val="0"/>
              </a:spcBef>
              <a:spcAft>
                <a:spcPts val="0"/>
              </a:spcAft>
              <a:buNone/>
            </a:pPr>
            <a:r>
              <a:rPr b="1" lang="en-US" sz="1600">
                <a:solidFill>
                  <a:srgbClr val="464646"/>
                </a:solidFill>
                <a:latin typeface="Arial"/>
                <a:ea typeface="Arial"/>
                <a:cs typeface="Arial"/>
                <a:sym typeface="Arial"/>
              </a:rPr>
              <a:t>Dedicated</a:t>
            </a:r>
            <a:endParaRPr sz="1600">
              <a:solidFill>
                <a:schemeClr val="dk1"/>
              </a:solidFill>
              <a:latin typeface="Arial"/>
              <a:ea typeface="Arial"/>
              <a:cs typeface="Arial"/>
              <a:sym typeface="Arial"/>
            </a:endParaRPr>
          </a:p>
          <a:p>
            <a:pPr indent="0" lvl="0" marL="0" marR="0" rtl="0" algn="ctr">
              <a:lnSpc>
                <a:spcPct val="114062"/>
              </a:lnSpc>
              <a:spcBef>
                <a:spcPts val="0"/>
              </a:spcBef>
              <a:spcAft>
                <a:spcPts val="0"/>
              </a:spcAft>
              <a:buNone/>
            </a:pPr>
            <a:r>
              <a:rPr b="1" lang="en-US" sz="1600">
                <a:solidFill>
                  <a:srgbClr val="464646"/>
                </a:solidFill>
                <a:latin typeface="Arial"/>
                <a:ea typeface="Arial"/>
                <a:cs typeface="Arial"/>
                <a:sym typeface="Arial"/>
              </a:rPr>
              <a:t>Hosts</a:t>
            </a:r>
            <a:endParaRPr sz="1600">
              <a:solidFill>
                <a:schemeClr val="dk1"/>
              </a:solidFill>
              <a:latin typeface="Arial"/>
              <a:ea typeface="Arial"/>
              <a:cs typeface="Arial"/>
              <a:sym typeface="Arial"/>
            </a:endParaRPr>
          </a:p>
        </p:txBody>
      </p:sp>
      <p:grpSp>
        <p:nvGrpSpPr>
          <p:cNvPr id="1250" name="Google Shape;1250;p39"/>
          <p:cNvGrpSpPr/>
          <p:nvPr/>
        </p:nvGrpSpPr>
        <p:grpSpPr>
          <a:xfrm>
            <a:off x="7743443" y="2112264"/>
            <a:ext cx="1173479" cy="2148840"/>
            <a:chOff x="7743443" y="2112264"/>
            <a:chExt cx="1173479" cy="2148840"/>
          </a:xfrm>
        </p:grpSpPr>
        <p:sp>
          <p:nvSpPr>
            <p:cNvPr id="1251" name="Google Shape;1251;p39"/>
            <p:cNvSpPr/>
            <p:nvPr/>
          </p:nvSpPr>
          <p:spPr>
            <a:xfrm>
              <a:off x="7743443" y="2112264"/>
              <a:ext cx="1173479" cy="214884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2" name="Google Shape;1252;p39"/>
            <p:cNvSpPr/>
            <p:nvPr/>
          </p:nvSpPr>
          <p:spPr>
            <a:xfrm>
              <a:off x="7798307" y="2630424"/>
              <a:ext cx="1098803" cy="1133856"/>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3" name="Google Shape;1253;p39"/>
            <p:cNvSpPr/>
            <p:nvPr/>
          </p:nvSpPr>
          <p:spPr>
            <a:xfrm>
              <a:off x="7805165" y="2154174"/>
              <a:ext cx="1050290" cy="2025650"/>
            </a:xfrm>
            <a:custGeom>
              <a:rect b="b" l="l" r="r" t="t"/>
              <a:pathLst>
                <a:path extrusionOk="0" h="2025650" w="1050290">
                  <a:moveTo>
                    <a:pt x="945006" y="0"/>
                  </a:moveTo>
                  <a:lnTo>
                    <a:pt x="105028" y="0"/>
                  </a:lnTo>
                  <a:lnTo>
                    <a:pt x="64133" y="8268"/>
                  </a:lnTo>
                  <a:lnTo>
                    <a:pt x="30749" y="30813"/>
                  </a:lnTo>
                  <a:lnTo>
                    <a:pt x="8249" y="64240"/>
                  </a:lnTo>
                  <a:lnTo>
                    <a:pt x="0" y="105156"/>
                  </a:lnTo>
                  <a:lnTo>
                    <a:pt x="0" y="1920290"/>
                  </a:lnTo>
                  <a:lnTo>
                    <a:pt x="8249" y="1961204"/>
                  </a:lnTo>
                  <a:lnTo>
                    <a:pt x="30749" y="1994612"/>
                  </a:lnTo>
                  <a:lnTo>
                    <a:pt x="64133" y="2017136"/>
                  </a:lnTo>
                  <a:lnTo>
                    <a:pt x="105028" y="2025395"/>
                  </a:lnTo>
                  <a:lnTo>
                    <a:pt x="945006" y="2025395"/>
                  </a:lnTo>
                  <a:lnTo>
                    <a:pt x="985902" y="2017136"/>
                  </a:lnTo>
                  <a:lnTo>
                    <a:pt x="1019286" y="1994612"/>
                  </a:lnTo>
                  <a:lnTo>
                    <a:pt x="1041786" y="1961204"/>
                  </a:lnTo>
                  <a:lnTo>
                    <a:pt x="1050035" y="1920290"/>
                  </a:lnTo>
                  <a:lnTo>
                    <a:pt x="1050035" y="105156"/>
                  </a:lnTo>
                  <a:lnTo>
                    <a:pt x="1041786" y="64240"/>
                  </a:lnTo>
                  <a:lnTo>
                    <a:pt x="1019286" y="30813"/>
                  </a:lnTo>
                  <a:lnTo>
                    <a:pt x="985902" y="8268"/>
                  </a:lnTo>
                  <a:lnTo>
                    <a:pt x="945006"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4" name="Google Shape;1254;p39"/>
            <p:cNvSpPr/>
            <p:nvPr/>
          </p:nvSpPr>
          <p:spPr>
            <a:xfrm>
              <a:off x="7805165" y="2154174"/>
              <a:ext cx="1050290" cy="2025650"/>
            </a:xfrm>
            <a:custGeom>
              <a:rect b="b" l="l" r="r" t="t"/>
              <a:pathLst>
                <a:path extrusionOk="0" h="2025650" w="1050290">
                  <a:moveTo>
                    <a:pt x="0" y="105156"/>
                  </a:moveTo>
                  <a:lnTo>
                    <a:pt x="8249" y="64240"/>
                  </a:lnTo>
                  <a:lnTo>
                    <a:pt x="30749" y="30813"/>
                  </a:lnTo>
                  <a:lnTo>
                    <a:pt x="64133" y="8268"/>
                  </a:lnTo>
                  <a:lnTo>
                    <a:pt x="105028" y="0"/>
                  </a:lnTo>
                  <a:lnTo>
                    <a:pt x="945006" y="0"/>
                  </a:lnTo>
                  <a:lnTo>
                    <a:pt x="985902" y="8268"/>
                  </a:lnTo>
                  <a:lnTo>
                    <a:pt x="1019286" y="30813"/>
                  </a:lnTo>
                  <a:lnTo>
                    <a:pt x="1041786" y="64240"/>
                  </a:lnTo>
                  <a:lnTo>
                    <a:pt x="1050035" y="105156"/>
                  </a:lnTo>
                  <a:lnTo>
                    <a:pt x="1050035" y="1920290"/>
                  </a:lnTo>
                  <a:lnTo>
                    <a:pt x="1041786" y="1961204"/>
                  </a:lnTo>
                  <a:lnTo>
                    <a:pt x="1019286" y="1994612"/>
                  </a:lnTo>
                  <a:lnTo>
                    <a:pt x="985902" y="2017136"/>
                  </a:lnTo>
                  <a:lnTo>
                    <a:pt x="945006" y="2025395"/>
                  </a:lnTo>
                  <a:lnTo>
                    <a:pt x="105028" y="2025395"/>
                  </a:lnTo>
                  <a:lnTo>
                    <a:pt x="64133" y="2017136"/>
                  </a:lnTo>
                  <a:lnTo>
                    <a:pt x="30749" y="1994612"/>
                  </a:lnTo>
                  <a:lnTo>
                    <a:pt x="8249" y="1961204"/>
                  </a:lnTo>
                  <a:lnTo>
                    <a:pt x="0" y="1920290"/>
                  </a:lnTo>
                  <a:lnTo>
                    <a:pt x="0" y="105156"/>
                  </a:lnTo>
                  <a:close/>
                </a:path>
              </a:pathLst>
            </a:custGeom>
            <a:noFill/>
            <a:ln cap="flat" cmpd="sng" w="381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55" name="Google Shape;1255;p39"/>
          <p:cNvSpPr txBox="1"/>
          <p:nvPr/>
        </p:nvSpPr>
        <p:spPr>
          <a:xfrm>
            <a:off x="7914258" y="2680843"/>
            <a:ext cx="834390" cy="948055"/>
          </a:xfrm>
          <a:prstGeom prst="rect">
            <a:avLst/>
          </a:prstGeom>
          <a:noFill/>
          <a:ln>
            <a:noFill/>
          </a:ln>
        </p:spPr>
        <p:txBody>
          <a:bodyPr anchorCtr="0" anchor="t" bIns="0" lIns="0" spcFirstLastPara="1" rIns="0" wrap="square" tIns="31750">
            <a:spAutoFit/>
          </a:bodyPr>
          <a:lstStyle/>
          <a:p>
            <a:pPr indent="-1270" lvl="0" marL="12700" marR="5080" rtl="0" algn="ctr">
              <a:lnSpc>
                <a:spcPct val="108181"/>
              </a:lnSpc>
              <a:spcBef>
                <a:spcPts val="0"/>
              </a:spcBef>
              <a:spcAft>
                <a:spcPts val="0"/>
              </a:spcAft>
              <a:buNone/>
            </a:pPr>
            <a:r>
              <a:rPr lang="en-US" sz="1100">
                <a:solidFill>
                  <a:srgbClr val="FFFFFF"/>
                </a:solidFill>
                <a:latin typeface="Arial"/>
                <a:ea typeface="Arial"/>
                <a:cs typeface="Arial"/>
                <a:sym typeface="Arial"/>
              </a:rPr>
              <a:t>Pay for a  physical host  that is </a:t>
            </a:r>
            <a:r>
              <a:rPr b="1" lang="en-US" sz="1100" u="sng">
                <a:solidFill>
                  <a:srgbClr val="FFFFFF"/>
                </a:solidFill>
                <a:latin typeface="Arial"/>
                <a:ea typeface="Arial"/>
                <a:cs typeface="Arial"/>
                <a:sym typeface="Arial"/>
              </a:rPr>
              <a:t>fully </a:t>
            </a:r>
            <a:r>
              <a:rPr b="1" lang="en-US" sz="1100">
                <a:solidFill>
                  <a:srgbClr val="FFFFFF"/>
                </a:solidFill>
                <a:latin typeface="Arial"/>
                <a:ea typeface="Arial"/>
                <a:cs typeface="Arial"/>
                <a:sym typeface="Arial"/>
              </a:rPr>
              <a:t> </a:t>
            </a:r>
            <a:r>
              <a:rPr b="1" lang="en-US" sz="1100" u="sng">
                <a:solidFill>
                  <a:srgbClr val="FFFFFF"/>
                </a:solidFill>
                <a:latin typeface="Arial"/>
                <a:ea typeface="Arial"/>
                <a:cs typeface="Arial"/>
                <a:sym typeface="Arial"/>
              </a:rPr>
              <a:t>dedicated</a:t>
            </a:r>
            <a:r>
              <a:rPr b="1" lang="en-US" sz="1100">
                <a:solidFill>
                  <a:srgbClr val="FFFFFF"/>
                </a:solidFill>
                <a:latin typeface="Arial"/>
                <a:ea typeface="Arial"/>
                <a:cs typeface="Arial"/>
                <a:sym typeface="Arial"/>
              </a:rPr>
              <a:t> </a:t>
            </a:r>
            <a:r>
              <a:rPr lang="en-US" sz="1100">
                <a:solidFill>
                  <a:srgbClr val="FFFFFF"/>
                </a:solidFill>
                <a:latin typeface="Arial"/>
                <a:ea typeface="Arial"/>
                <a:cs typeface="Arial"/>
                <a:sym typeface="Arial"/>
              </a:rPr>
              <a:t>to  running your  instances.</a:t>
            </a:r>
            <a:endParaRPr sz="1100">
              <a:solidFill>
                <a:schemeClr val="dk1"/>
              </a:solidFill>
              <a:latin typeface="Arial"/>
              <a:ea typeface="Arial"/>
              <a:cs typeface="Arial"/>
              <a:sym typeface="Arial"/>
            </a:endParaRPr>
          </a:p>
        </p:txBody>
      </p:sp>
      <p:sp>
        <p:nvSpPr>
          <p:cNvPr id="1256" name="Google Shape;1256;p39"/>
          <p:cNvSpPr/>
          <p:nvPr/>
        </p:nvSpPr>
        <p:spPr>
          <a:xfrm>
            <a:off x="6201155" y="1219200"/>
            <a:ext cx="1313815" cy="3115310"/>
          </a:xfrm>
          <a:custGeom>
            <a:rect b="b" l="l" r="r" t="t"/>
            <a:pathLst>
              <a:path extrusionOk="0" h="3115310" w="1313815">
                <a:moveTo>
                  <a:pt x="1182370" y="0"/>
                </a:moveTo>
                <a:lnTo>
                  <a:pt x="131318" y="0"/>
                </a:lnTo>
                <a:lnTo>
                  <a:pt x="80206" y="10320"/>
                </a:lnTo>
                <a:lnTo>
                  <a:pt x="38465" y="38465"/>
                </a:lnTo>
                <a:lnTo>
                  <a:pt x="10320" y="80206"/>
                </a:lnTo>
                <a:lnTo>
                  <a:pt x="0" y="131317"/>
                </a:lnTo>
                <a:lnTo>
                  <a:pt x="0" y="2983712"/>
                </a:lnTo>
                <a:lnTo>
                  <a:pt x="10320" y="3034838"/>
                </a:lnTo>
                <a:lnTo>
                  <a:pt x="38465" y="3076587"/>
                </a:lnTo>
                <a:lnTo>
                  <a:pt x="80206" y="3104734"/>
                </a:lnTo>
                <a:lnTo>
                  <a:pt x="131318" y="3115056"/>
                </a:lnTo>
                <a:lnTo>
                  <a:pt x="1182370" y="3115056"/>
                </a:lnTo>
                <a:lnTo>
                  <a:pt x="1233481" y="3104734"/>
                </a:lnTo>
                <a:lnTo>
                  <a:pt x="1275222" y="3076587"/>
                </a:lnTo>
                <a:lnTo>
                  <a:pt x="1303367" y="3034838"/>
                </a:lnTo>
                <a:lnTo>
                  <a:pt x="1313688" y="2983712"/>
                </a:lnTo>
                <a:lnTo>
                  <a:pt x="1313688" y="131317"/>
                </a:lnTo>
                <a:lnTo>
                  <a:pt x="1303367" y="80206"/>
                </a:lnTo>
                <a:lnTo>
                  <a:pt x="1275222" y="38465"/>
                </a:lnTo>
                <a:lnTo>
                  <a:pt x="1233481" y="10320"/>
                </a:lnTo>
                <a:lnTo>
                  <a:pt x="1182370" y="0"/>
                </a:lnTo>
                <a:close/>
              </a:path>
            </a:pathLst>
          </a:custGeom>
          <a:solidFill>
            <a:srgbClr val="FDE4D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7" name="Google Shape;1257;p39"/>
          <p:cNvSpPr txBox="1"/>
          <p:nvPr/>
        </p:nvSpPr>
        <p:spPr>
          <a:xfrm>
            <a:off x="6362827" y="1425651"/>
            <a:ext cx="993775" cy="488950"/>
          </a:xfrm>
          <a:prstGeom prst="rect">
            <a:avLst/>
          </a:prstGeom>
          <a:noFill/>
          <a:ln>
            <a:noFill/>
          </a:ln>
        </p:spPr>
        <p:txBody>
          <a:bodyPr anchorCtr="0" anchor="t" bIns="0" lIns="0" spcFirstLastPara="1" rIns="0" wrap="square" tIns="12050">
            <a:spAutoFit/>
          </a:bodyPr>
          <a:lstStyle/>
          <a:p>
            <a:pPr indent="0" lvl="0" marL="12700" marR="0" rtl="0" algn="l">
              <a:lnSpc>
                <a:spcPct val="114062"/>
              </a:lnSpc>
              <a:spcBef>
                <a:spcPts val="0"/>
              </a:spcBef>
              <a:spcAft>
                <a:spcPts val="0"/>
              </a:spcAft>
              <a:buNone/>
            </a:pPr>
            <a:r>
              <a:rPr b="1" lang="en-US" sz="1600">
                <a:solidFill>
                  <a:srgbClr val="464646"/>
                </a:solidFill>
                <a:latin typeface="Arial"/>
                <a:ea typeface="Arial"/>
                <a:cs typeface="Arial"/>
                <a:sym typeface="Arial"/>
              </a:rPr>
              <a:t>Dedicated</a:t>
            </a:r>
            <a:endParaRPr sz="1600">
              <a:solidFill>
                <a:schemeClr val="dk1"/>
              </a:solidFill>
              <a:latin typeface="Arial"/>
              <a:ea typeface="Arial"/>
              <a:cs typeface="Arial"/>
              <a:sym typeface="Arial"/>
            </a:endParaRPr>
          </a:p>
          <a:p>
            <a:pPr indent="0" lvl="0" marL="29209" marR="0" rtl="0" algn="l">
              <a:lnSpc>
                <a:spcPct val="114062"/>
              </a:lnSpc>
              <a:spcBef>
                <a:spcPts val="0"/>
              </a:spcBef>
              <a:spcAft>
                <a:spcPts val="0"/>
              </a:spcAft>
              <a:buNone/>
            </a:pPr>
            <a:r>
              <a:rPr b="1" lang="en-US" sz="1600">
                <a:solidFill>
                  <a:srgbClr val="464646"/>
                </a:solidFill>
                <a:latin typeface="Arial"/>
                <a:ea typeface="Arial"/>
                <a:cs typeface="Arial"/>
                <a:sym typeface="Arial"/>
              </a:rPr>
              <a:t>Instances</a:t>
            </a:r>
            <a:endParaRPr sz="1600">
              <a:solidFill>
                <a:schemeClr val="dk1"/>
              </a:solidFill>
              <a:latin typeface="Arial"/>
              <a:ea typeface="Arial"/>
              <a:cs typeface="Arial"/>
              <a:sym typeface="Arial"/>
            </a:endParaRPr>
          </a:p>
        </p:txBody>
      </p:sp>
      <p:grpSp>
        <p:nvGrpSpPr>
          <p:cNvPr id="1258" name="Google Shape;1258;p39"/>
          <p:cNvGrpSpPr/>
          <p:nvPr/>
        </p:nvGrpSpPr>
        <p:grpSpPr>
          <a:xfrm>
            <a:off x="6272784" y="2112264"/>
            <a:ext cx="1179575" cy="2148840"/>
            <a:chOff x="6272784" y="2112264"/>
            <a:chExt cx="1179575" cy="2148840"/>
          </a:xfrm>
        </p:grpSpPr>
        <p:sp>
          <p:nvSpPr>
            <p:cNvPr id="1259" name="Google Shape;1259;p39"/>
            <p:cNvSpPr/>
            <p:nvPr/>
          </p:nvSpPr>
          <p:spPr>
            <a:xfrm>
              <a:off x="6272784" y="2112264"/>
              <a:ext cx="1173480" cy="214884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0" name="Google Shape;1260;p39"/>
            <p:cNvSpPr/>
            <p:nvPr/>
          </p:nvSpPr>
          <p:spPr>
            <a:xfrm>
              <a:off x="6289548" y="2630424"/>
              <a:ext cx="1162811" cy="1133856"/>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1" name="Google Shape;1261;p39"/>
            <p:cNvSpPr/>
            <p:nvPr/>
          </p:nvSpPr>
          <p:spPr>
            <a:xfrm>
              <a:off x="6334506" y="2154174"/>
              <a:ext cx="1050290" cy="2025650"/>
            </a:xfrm>
            <a:custGeom>
              <a:rect b="b" l="l" r="r" t="t"/>
              <a:pathLst>
                <a:path extrusionOk="0" h="2025650" w="1050290">
                  <a:moveTo>
                    <a:pt x="945007" y="0"/>
                  </a:moveTo>
                  <a:lnTo>
                    <a:pt x="105029" y="0"/>
                  </a:lnTo>
                  <a:lnTo>
                    <a:pt x="64133" y="8268"/>
                  </a:lnTo>
                  <a:lnTo>
                    <a:pt x="30749" y="30813"/>
                  </a:lnTo>
                  <a:lnTo>
                    <a:pt x="8249" y="64240"/>
                  </a:lnTo>
                  <a:lnTo>
                    <a:pt x="0" y="105156"/>
                  </a:lnTo>
                  <a:lnTo>
                    <a:pt x="0" y="1920290"/>
                  </a:lnTo>
                  <a:lnTo>
                    <a:pt x="8249" y="1961204"/>
                  </a:lnTo>
                  <a:lnTo>
                    <a:pt x="30749" y="1994612"/>
                  </a:lnTo>
                  <a:lnTo>
                    <a:pt x="64133" y="2017136"/>
                  </a:lnTo>
                  <a:lnTo>
                    <a:pt x="105029" y="2025395"/>
                  </a:lnTo>
                  <a:lnTo>
                    <a:pt x="945007" y="2025395"/>
                  </a:lnTo>
                  <a:lnTo>
                    <a:pt x="985902" y="2017136"/>
                  </a:lnTo>
                  <a:lnTo>
                    <a:pt x="1019286" y="1994612"/>
                  </a:lnTo>
                  <a:lnTo>
                    <a:pt x="1041786" y="1961204"/>
                  </a:lnTo>
                  <a:lnTo>
                    <a:pt x="1050036" y="1920290"/>
                  </a:lnTo>
                  <a:lnTo>
                    <a:pt x="1050036" y="105156"/>
                  </a:lnTo>
                  <a:lnTo>
                    <a:pt x="1041786" y="64240"/>
                  </a:lnTo>
                  <a:lnTo>
                    <a:pt x="1019286" y="30813"/>
                  </a:lnTo>
                  <a:lnTo>
                    <a:pt x="985902" y="8268"/>
                  </a:lnTo>
                  <a:lnTo>
                    <a:pt x="945007"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2" name="Google Shape;1262;p39"/>
            <p:cNvSpPr/>
            <p:nvPr/>
          </p:nvSpPr>
          <p:spPr>
            <a:xfrm>
              <a:off x="6334506" y="2154174"/>
              <a:ext cx="1050290" cy="2025650"/>
            </a:xfrm>
            <a:custGeom>
              <a:rect b="b" l="l" r="r" t="t"/>
              <a:pathLst>
                <a:path extrusionOk="0" h="2025650" w="1050290">
                  <a:moveTo>
                    <a:pt x="0" y="105156"/>
                  </a:moveTo>
                  <a:lnTo>
                    <a:pt x="8249" y="64240"/>
                  </a:lnTo>
                  <a:lnTo>
                    <a:pt x="30749" y="30813"/>
                  </a:lnTo>
                  <a:lnTo>
                    <a:pt x="64133" y="8268"/>
                  </a:lnTo>
                  <a:lnTo>
                    <a:pt x="105029" y="0"/>
                  </a:lnTo>
                  <a:lnTo>
                    <a:pt x="945007" y="0"/>
                  </a:lnTo>
                  <a:lnTo>
                    <a:pt x="985902" y="8268"/>
                  </a:lnTo>
                  <a:lnTo>
                    <a:pt x="1019286" y="30813"/>
                  </a:lnTo>
                  <a:lnTo>
                    <a:pt x="1041786" y="64240"/>
                  </a:lnTo>
                  <a:lnTo>
                    <a:pt x="1050036" y="105156"/>
                  </a:lnTo>
                  <a:lnTo>
                    <a:pt x="1050036" y="1920290"/>
                  </a:lnTo>
                  <a:lnTo>
                    <a:pt x="1041786" y="1961204"/>
                  </a:lnTo>
                  <a:lnTo>
                    <a:pt x="1019286" y="1994612"/>
                  </a:lnTo>
                  <a:lnTo>
                    <a:pt x="985902" y="2017136"/>
                  </a:lnTo>
                  <a:lnTo>
                    <a:pt x="945007" y="2025395"/>
                  </a:lnTo>
                  <a:lnTo>
                    <a:pt x="105029" y="2025395"/>
                  </a:lnTo>
                  <a:lnTo>
                    <a:pt x="64133" y="2017136"/>
                  </a:lnTo>
                  <a:lnTo>
                    <a:pt x="30749" y="1994612"/>
                  </a:lnTo>
                  <a:lnTo>
                    <a:pt x="8249" y="1961204"/>
                  </a:lnTo>
                  <a:lnTo>
                    <a:pt x="0" y="1920290"/>
                  </a:lnTo>
                  <a:lnTo>
                    <a:pt x="0" y="105156"/>
                  </a:lnTo>
                  <a:close/>
                </a:path>
              </a:pathLst>
            </a:custGeom>
            <a:noFill/>
            <a:ln cap="flat" cmpd="sng" w="381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63" name="Google Shape;1263;p39"/>
          <p:cNvSpPr txBox="1"/>
          <p:nvPr/>
        </p:nvSpPr>
        <p:spPr>
          <a:xfrm>
            <a:off x="6404609" y="2680843"/>
            <a:ext cx="910590" cy="948055"/>
          </a:xfrm>
          <a:prstGeom prst="rect">
            <a:avLst/>
          </a:prstGeom>
          <a:noFill/>
          <a:ln>
            <a:noFill/>
          </a:ln>
        </p:spPr>
        <p:txBody>
          <a:bodyPr anchorCtr="0" anchor="t" bIns="0" lIns="0" spcFirstLastPara="1" rIns="0" wrap="square" tIns="31750">
            <a:spAutoFit/>
          </a:bodyPr>
          <a:lstStyle/>
          <a:p>
            <a:pPr indent="-1270" lvl="0" marL="12700" marR="5080" rtl="0" algn="ctr">
              <a:lnSpc>
                <a:spcPct val="108181"/>
              </a:lnSpc>
              <a:spcBef>
                <a:spcPts val="0"/>
              </a:spcBef>
              <a:spcAft>
                <a:spcPts val="0"/>
              </a:spcAft>
              <a:buNone/>
            </a:pPr>
            <a:r>
              <a:rPr lang="en-US" sz="1100">
                <a:solidFill>
                  <a:srgbClr val="FFFFFF"/>
                </a:solidFill>
                <a:latin typeface="Arial"/>
                <a:ea typeface="Arial"/>
                <a:cs typeface="Arial"/>
                <a:sym typeface="Arial"/>
              </a:rPr>
              <a:t>Pay, by the  hour, for  instances that  run on </a:t>
            </a:r>
            <a:r>
              <a:rPr b="1" lang="en-US" sz="1100" u="sng">
                <a:solidFill>
                  <a:srgbClr val="FFFFFF"/>
                </a:solidFill>
                <a:latin typeface="Arial"/>
                <a:ea typeface="Arial"/>
                <a:cs typeface="Arial"/>
                <a:sym typeface="Arial"/>
              </a:rPr>
              <a:t>single- </a:t>
            </a:r>
            <a:r>
              <a:rPr b="1" lang="en-US" sz="1100">
                <a:solidFill>
                  <a:srgbClr val="FFFFFF"/>
                </a:solidFill>
                <a:latin typeface="Arial"/>
                <a:ea typeface="Arial"/>
                <a:cs typeface="Arial"/>
                <a:sym typeface="Arial"/>
              </a:rPr>
              <a:t> </a:t>
            </a:r>
            <a:r>
              <a:rPr b="1" lang="en-US" sz="1100" u="sng">
                <a:solidFill>
                  <a:srgbClr val="FFFFFF"/>
                </a:solidFill>
                <a:latin typeface="Arial"/>
                <a:ea typeface="Arial"/>
                <a:cs typeface="Arial"/>
                <a:sym typeface="Arial"/>
              </a:rPr>
              <a:t>tenant </a:t>
            </a:r>
            <a:r>
              <a:rPr b="1" lang="en-US" sz="1100">
                <a:solidFill>
                  <a:srgbClr val="FFFFFF"/>
                </a:solidFill>
                <a:latin typeface="Arial"/>
                <a:ea typeface="Arial"/>
                <a:cs typeface="Arial"/>
                <a:sym typeface="Arial"/>
              </a:rPr>
              <a:t> </a:t>
            </a:r>
            <a:r>
              <a:rPr b="1" lang="en-US" sz="1100" u="sng">
                <a:solidFill>
                  <a:srgbClr val="FFFFFF"/>
                </a:solidFill>
                <a:latin typeface="Arial"/>
                <a:ea typeface="Arial"/>
                <a:cs typeface="Arial"/>
                <a:sym typeface="Arial"/>
              </a:rPr>
              <a:t>hardware</a:t>
            </a:r>
            <a:r>
              <a:rPr lang="en-US" sz="1100">
                <a:solidFill>
                  <a:srgbClr val="FFFFFF"/>
                </a:solidFill>
                <a:latin typeface="Arial"/>
                <a:ea typeface="Arial"/>
                <a:cs typeface="Arial"/>
                <a:sym typeface="Arial"/>
              </a:rPr>
              <a:t>.</a:t>
            </a:r>
            <a:endParaRPr sz="1100">
              <a:solidFill>
                <a:schemeClr val="dk1"/>
              </a:solidFill>
              <a:latin typeface="Arial"/>
              <a:ea typeface="Arial"/>
              <a:cs typeface="Arial"/>
              <a:sym typeface="Arial"/>
            </a:endParaRPr>
          </a:p>
        </p:txBody>
      </p:sp>
      <p:sp>
        <p:nvSpPr>
          <p:cNvPr id="1264" name="Google Shape;1264;p39"/>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265" name="Google Shape;1265;p39"/>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4"/>
          <p:cNvSpPr txBox="1"/>
          <p:nvPr>
            <p:ph type="title"/>
          </p:nvPr>
        </p:nvSpPr>
        <p:spPr>
          <a:xfrm>
            <a:off x="475284" y="1493596"/>
            <a:ext cx="6539100" cy="1860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t>Module 1</a:t>
            </a:r>
            <a:endParaRPr sz="4000"/>
          </a:p>
          <a:p>
            <a:pPr indent="0" lvl="0" marL="12700" marR="5080" rtl="0" algn="l">
              <a:lnSpc>
                <a:spcPct val="100000"/>
              </a:lnSpc>
              <a:spcBef>
                <a:spcPts val="5"/>
              </a:spcBef>
              <a:spcAft>
                <a:spcPts val="0"/>
              </a:spcAft>
              <a:buNone/>
            </a:pPr>
            <a:r>
              <a:rPr lang="en-US" sz="4000"/>
              <a:t>Introduction and History of  AWS</a:t>
            </a:r>
            <a:endParaRPr sz="4000"/>
          </a:p>
        </p:txBody>
      </p:sp>
      <p:sp>
        <p:nvSpPr>
          <p:cNvPr id="110" name="Google Shape;110;p4"/>
          <p:cNvSpPr txBox="1"/>
          <p:nvPr/>
        </p:nvSpPr>
        <p:spPr>
          <a:xfrm>
            <a:off x="8805671" y="4813117"/>
            <a:ext cx="133350" cy="139700"/>
          </a:xfrm>
          <a:prstGeom prst="rect">
            <a:avLst/>
          </a:prstGeom>
          <a:noFill/>
          <a:ln>
            <a:noFill/>
          </a:ln>
        </p:spPr>
        <p:txBody>
          <a:bodyPr anchorCtr="0" anchor="t" bIns="0" lIns="0" spcFirstLastPara="1" rIns="0" wrap="square" tIns="3175">
            <a:spAutoFit/>
          </a:bodyPr>
          <a:lstStyle/>
          <a:p>
            <a:pPr indent="0" lvl="0" marL="38100" marR="0" rtl="0" algn="l">
              <a:lnSpc>
                <a:spcPct val="100000"/>
              </a:lnSpc>
              <a:spcBef>
                <a:spcPts val="0"/>
              </a:spcBef>
              <a:spcAft>
                <a:spcPts val="0"/>
              </a:spcAft>
              <a:buNone/>
            </a:pPr>
            <a:fld id="{00000000-1234-1234-1234-123412341234}" type="slidenum">
              <a:rPr lang="en-US" sz="800">
                <a:solidFill>
                  <a:srgbClr val="464646"/>
                </a:solidFill>
                <a:latin typeface="Arial"/>
                <a:ea typeface="Arial"/>
                <a:cs typeface="Arial"/>
                <a:sym typeface="Arial"/>
              </a:rPr>
              <a:t>‹#›</a:t>
            </a:fld>
            <a:endParaRPr sz="800">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40"/>
          <p:cNvSpPr txBox="1"/>
          <p:nvPr>
            <p:ph type="title"/>
          </p:nvPr>
        </p:nvSpPr>
        <p:spPr>
          <a:xfrm>
            <a:off x="475284" y="1798396"/>
            <a:ext cx="3185100" cy="12435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sz="4000"/>
              <a:t>Networking  Amazon VPC</a:t>
            </a:r>
            <a:endParaRPr sz="4000"/>
          </a:p>
        </p:txBody>
      </p:sp>
      <p:sp>
        <p:nvSpPr>
          <p:cNvPr id="1271" name="Google Shape;1271;p40"/>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grpSp>
        <p:nvGrpSpPr>
          <p:cNvPr id="1276" name="Google Shape;1276;p41"/>
          <p:cNvGrpSpPr/>
          <p:nvPr/>
        </p:nvGrpSpPr>
        <p:grpSpPr>
          <a:xfrm>
            <a:off x="262127" y="774191"/>
            <a:ext cx="8621395" cy="3313429"/>
            <a:chOff x="262127" y="774191"/>
            <a:chExt cx="8621395" cy="3313429"/>
          </a:xfrm>
        </p:grpSpPr>
        <p:sp>
          <p:nvSpPr>
            <p:cNvPr id="1277" name="Google Shape;1277;p41"/>
            <p:cNvSpPr/>
            <p:nvPr/>
          </p:nvSpPr>
          <p:spPr>
            <a:xfrm>
              <a:off x="262127" y="774191"/>
              <a:ext cx="8621395" cy="3313429"/>
            </a:xfrm>
            <a:custGeom>
              <a:rect b="b" l="l" r="r" t="t"/>
              <a:pathLst>
                <a:path extrusionOk="0" h="3313429" w="8621395">
                  <a:moveTo>
                    <a:pt x="8116062" y="0"/>
                  </a:moveTo>
                  <a:lnTo>
                    <a:pt x="309245" y="0"/>
                  </a:lnTo>
                  <a:lnTo>
                    <a:pt x="263547" y="3352"/>
                  </a:lnTo>
                  <a:lnTo>
                    <a:pt x="219931" y="13091"/>
                  </a:lnTo>
                  <a:lnTo>
                    <a:pt x="178875" y="28738"/>
                  </a:lnTo>
                  <a:lnTo>
                    <a:pt x="140858" y="49815"/>
                  </a:lnTo>
                  <a:lnTo>
                    <a:pt x="106358" y="75844"/>
                  </a:lnTo>
                  <a:lnTo>
                    <a:pt x="75853" y="106347"/>
                  </a:lnTo>
                  <a:lnTo>
                    <a:pt x="49821" y="140847"/>
                  </a:lnTo>
                  <a:lnTo>
                    <a:pt x="28742" y="178864"/>
                  </a:lnTo>
                  <a:lnTo>
                    <a:pt x="13093" y="219922"/>
                  </a:lnTo>
                  <a:lnTo>
                    <a:pt x="3353" y="263541"/>
                  </a:lnTo>
                  <a:lnTo>
                    <a:pt x="0" y="309245"/>
                  </a:lnTo>
                  <a:lnTo>
                    <a:pt x="0" y="2807970"/>
                  </a:lnTo>
                  <a:lnTo>
                    <a:pt x="2312" y="2856624"/>
                  </a:lnTo>
                  <a:lnTo>
                    <a:pt x="9109" y="2903971"/>
                  </a:lnTo>
                  <a:lnTo>
                    <a:pt x="20178" y="2949797"/>
                  </a:lnTo>
                  <a:lnTo>
                    <a:pt x="35308" y="2993891"/>
                  </a:lnTo>
                  <a:lnTo>
                    <a:pt x="54288" y="3036041"/>
                  </a:lnTo>
                  <a:lnTo>
                    <a:pt x="76904" y="3076036"/>
                  </a:lnTo>
                  <a:lnTo>
                    <a:pt x="102946" y="3113664"/>
                  </a:lnTo>
                  <a:lnTo>
                    <a:pt x="132202" y="3148713"/>
                  </a:lnTo>
                  <a:lnTo>
                    <a:pt x="164460" y="3180972"/>
                  </a:lnTo>
                  <a:lnTo>
                    <a:pt x="199508" y="3210228"/>
                  </a:lnTo>
                  <a:lnTo>
                    <a:pt x="237135" y="3236270"/>
                  </a:lnTo>
                  <a:lnTo>
                    <a:pt x="277129" y="3258887"/>
                  </a:lnTo>
                  <a:lnTo>
                    <a:pt x="319278" y="3277866"/>
                  </a:lnTo>
                  <a:lnTo>
                    <a:pt x="363371" y="3292997"/>
                  </a:lnTo>
                  <a:lnTo>
                    <a:pt x="409195" y="3304066"/>
                  </a:lnTo>
                  <a:lnTo>
                    <a:pt x="456540" y="3310863"/>
                  </a:lnTo>
                  <a:lnTo>
                    <a:pt x="505193" y="3313176"/>
                  </a:lnTo>
                  <a:lnTo>
                    <a:pt x="8312023" y="3313176"/>
                  </a:lnTo>
                  <a:lnTo>
                    <a:pt x="8357726" y="3309822"/>
                  </a:lnTo>
                  <a:lnTo>
                    <a:pt x="8401345" y="3300082"/>
                  </a:lnTo>
                  <a:lnTo>
                    <a:pt x="8442403" y="3284433"/>
                  </a:lnTo>
                  <a:lnTo>
                    <a:pt x="8480420" y="3263354"/>
                  </a:lnTo>
                  <a:lnTo>
                    <a:pt x="8514920" y="3237322"/>
                  </a:lnTo>
                  <a:lnTo>
                    <a:pt x="8545423" y="3206817"/>
                  </a:lnTo>
                  <a:lnTo>
                    <a:pt x="8571452" y="3172317"/>
                  </a:lnTo>
                  <a:lnTo>
                    <a:pt x="8592529" y="3134300"/>
                  </a:lnTo>
                  <a:lnTo>
                    <a:pt x="8608176" y="3093244"/>
                  </a:lnTo>
                  <a:lnTo>
                    <a:pt x="8617915" y="3049628"/>
                  </a:lnTo>
                  <a:lnTo>
                    <a:pt x="8621268" y="3003931"/>
                  </a:lnTo>
                  <a:lnTo>
                    <a:pt x="8621268" y="505206"/>
                  </a:lnTo>
                  <a:lnTo>
                    <a:pt x="8618955" y="456551"/>
                  </a:lnTo>
                  <a:lnTo>
                    <a:pt x="8612158" y="409204"/>
                  </a:lnTo>
                  <a:lnTo>
                    <a:pt x="8601089" y="363378"/>
                  </a:lnTo>
                  <a:lnTo>
                    <a:pt x="8585958" y="319284"/>
                  </a:lnTo>
                  <a:lnTo>
                    <a:pt x="8566979" y="277134"/>
                  </a:lnTo>
                  <a:lnTo>
                    <a:pt x="8544362" y="237139"/>
                  </a:lnTo>
                  <a:lnTo>
                    <a:pt x="8518320" y="199511"/>
                  </a:lnTo>
                  <a:lnTo>
                    <a:pt x="8489064" y="164462"/>
                  </a:lnTo>
                  <a:lnTo>
                    <a:pt x="8456805" y="132203"/>
                  </a:lnTo>
                  <a:lnTo>
                    <a:pt x="8421756" y="102947"/>
                  </a:lnTo>
                  <a:lnTo>
                    <a:pt x="8384128" y="76905"/>
                  </a:lnTo>
                  <a:lnTo>
                    <a:pt x="8344133" y="54288"/>
                  </a:lnTo>
                  <a:lnTo>
                    <a:pt x="8301983" y="35309"/>
                  </a:lnTo>
                  <a:lnTo>
                    <a:pt x="8257889" y="20178"/>
                  </a:lnTo>
                  <a:lnTo>
                    <a:pt x="8212063" y="9109"/>
                  </a:lnTo>
                  <a:lnTo>
                    <a:pt x="8164716" y="2312"/>
                  </a:lnTo>
                  <a:lnTo>
                    <a:pt x="8116062" y="0"/>
                  </a:lnTo>
                  <a:close/>
                </a:path>
              </a:pathLst>
            </a:custGeom>
            <a:solidFill>
              <a:srgbClr val="F9A634">
                <a:alpha val="4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8" name="Google Shape;1278;p41"/>
            <p:cNvSpPr/>
            <p:nvPr/>
          </p:nvSpPr>
          <p:spPr>
            <a:xfrm>
              <a:off x="2151126" y="1236725"/>
              <a:ext cx="6227445" cy="2362200"/>
            </a:xfrm>
            <a:custGeom>
              <a:rect b="b" l="l" r="r" t="t"/>
              <a:pathLst>
                <a:path extrusionOk="0" h="2362200" w="6227445">
                  <a:moveTo>
                    <a:pt x="5995162" y="0"/>
                  </a:moveTo>
                  <a:lnTo>
                    <a:pt x="231901" y="0"/>
                  </a:lnTo>
                  <a:lnTo>
                    <a:pt x="185182" y="4713"/>
                  </a:lnTo>
                  <a:lnTo>
                    <a:pt x="141660" y="18232"/>
                  </a:lnTo>
                  <a:lnTo>
                    <a:pt x="102269" y="39621"/>
                  </a:lnTo>
                  <a:lnTo>
                    <a:pt x="67944" y="67944"/>
                  </a:lnTo>
                  <a:lnTo>
                    <a:pt x="39621" y="102269"/>
                  </a:lnTo>
                  <a:lnTo>
                    <a:pt x="18232" y="141660"/>
                  </a:lnTo>
                  <a:lnTo>
                    <a:pt x="4713" y="185182"/>
                  </a:lnTo>
                  <a:lnTo>
                    <a:pt x="0" y="231901"/>
                  </a:lnTo>
                  <a:lnTo>
                    <a:pt x="0" y="2130298"/>
                  </a:lnTo>
                  <a:lnTo>
                    <a:pt x="4713" y="2177017"/>
                  </a:lnTo>
                  <a:lnTo>
                    <a:pt x="18232" y="2220539"/>
                  </a:lnTo>
                  <a:lnTo>
                    <a:pt x="39621" y="2259930"/>
                  </a:lnTo>
                  <a:lnTo>
                    <a:pt x="67945" y="2294255"/>
                  </a:lnTo>
                  <a:lnTo>
                    <a:pt x="102269" y="2322578"/>
                  </a:lnTo>
                  <a:lnTo>
                    <a:pt x="141660" y="2343967"/>
                  </a:lnTo>
                  <a:lnTo>
                    <a:pt x="185182" y="2357486"/>
                  </a:lnTo>
                  <a:lnTo>
                    <a:pt x="231901" y="2362200"/>
                  </a:lnTo>
                  <a:lnTo>
                    <a:pt x="5995162" y="2362200"/>
                  </a:lnTo>
                  <a:lnTo>
                    <a:pt x="6041881" y="2357486"/>
                  </a:lnTo>
                  <a:lnTo>
                    <a:pt x="6085403" y="2343967"/>
                  </a:lnTo>
                  <a:lnTo>
                    <a:pt x="6124794" y="2322578"/>
                  </a:lnTo>
                  <a:lnTo>
                    <a:pt x="6159119" y="2294254"/>
                  </a:lnTo>
                  <a:lnTo>
                    <a:pt x="6187442" y="2259930"/>
                  </a:lnTo>
                  <a:lnTo>
                    <a:pt x="6208831" y="2220539"/>
                  </a:lnTo>
                  <a:lnTo>
                    <a:pt x="6222350" y="2177017"/>
                  </a:lnTo>
                  <a:lnTo>
                    <a:pt x="6227064" y="2130298"/>
                  </a:lnTo>
                  <a:lnTo>
                    <a:pt x="6227064" y="231901"/>
                  </a:lnTo>
                  <a:lnTo>
                    <a:pt x="6222350" y="185182"/>
                  </a:lnTo>
                  <a:lnTo>
                    <a:pt x="6208831" y="141660"/>
                  </a:lnTo>
                  <a:lnTo>
                    <a:pt x="6187442" y="102269"/>
                  </a:lnTo>
                  <a:lnTo>
                    <a:pt x="6159118" y="67945"/>
                  </a:lnTo>
                  <a:lnTo>
                    <a:pt x="6124794" y="39621"/>
                  </a:lnTo>
                  <a:lnTo>
                    <a:pt x="6085403" y="18232"/>
                  </a:lnTo>
                  <a:lnTo>
                    <a:pt x="6041881" y="4713"/>
                  </a:lnTo>
                  <a:lnTo>
                    <a:pt x="599516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9" name="Google Shape;1279;p41"/>
            <p:cNvSpPr/>
            <p:nvPr/>
          </p:nvSpPr>
          <p:spPr>
            <a:xfrm>
              <a:off x="2151126" y="1236725"/>
              <a:ext cx="6227445" cy="2362200"/>
            </a:xfrm>
            <a:custGeom>
              <a:rect b="b" l="l" r="r" t="t"/>
              <a:pathLst>
                <a:path extrusionOk="0" h="2362200" w="6227445">
                  <a:moveTo>
                    <a:pt x="0" y="231901"/>
                  </a:moveTo>
                  <a:lnTo>
                    <a:pt x="4713" y="185182"/>
                  </a:lnTo>
                  <a:lnTo>
                    <a:pt x="18232" y="141660"/>
                  </a:lnTo>
                  <a:lnTo>
                    <a:pt x="39621" y="102269"/>
                  </a:lnTo>
                  <a:lnTo>
                    <a:pt x="67944" y="67944"/>
                  </a:lnTo>
                  <a:lnTo>
                    <a:pt x="102269" y="39621"/>
                  </a:lnTo>
                  <a:lnTo>
                    <a:pt x="141660" y="18232"/>
                  </a:lnTo>
                  <a:lnTo>
                    <a:pt x="185182" y="4713"/>
                  </a:lnTo>
                  <a:lnTo>
                    <a:pt x="231901" y="0"/>
                  </a:lnTo>
                  <a:lnTo>
                    <a:pt x="5995162" y="0"/>
                  </a:lnTo>
                  <a:lnTo>
                    <a:pt x="6041881" y="4713"/>
                  </a:lnTo>
                  <a:lnTo>
                    <a:pt x="6085403" y="18232"/>
                  </a:lnTo>
                  <a:lnTo>
                    <a:pt x="6124794" y="39621"/>
                  </a:lnTo>
                  <a:lnTo>
                    <a:pt x="6159118" y="67945"/>
                  </a:lnTo>
                  <a:lnTo>
                    <a:pt x="6187442" y="102269"/>
                  </a:lnTo>
                  <a:lnTo>
                    <a:pt x="6208831" y="141660"/>
                  </a:lnTo>
                  <a:lnTo>
                    <a:pt x="6222350" y="185182"/>
                  </a:lnTo>
                  <a:lnTo>
                    <a:pt x="6227064" y="231901"/>
                  </a:lnTo>
                  <a:lnTo>
                    <a:pt x="6227064" y="2130298"/>
                  </a:lnTo>
                  <a:lnTo>
                    <a:pt x="6222350" y="2177017"/>
                  </a:lnTo>
                  <a:lnTo>
                    <a:pt x="6208831" y="2220539"/>
                  </a:lnTo>
                  <a:lnTo>
                    <a:pt x="6187442" y="2259930"/>
                  </a:lnTo>
                  <a:lnTo>
                    <a:pt x="6159119" y="2294254"/>
                  </a:lnTo>
                  <a:lnTo>
                    <a:pt x="6124794" y="2322578"/>
                  </a:lnTo>
                  <a:lnTo>
                    <a:pt x="6085403" y="2343967"/>
                  </a:lnTo>
                  <a:lnTo>
                    <a:pt x="6041881" y="2357486"/>
                  </a:lnTo>
                  <a:lnTo>
                    <a:pt x="5995162" y="2362200"/>
                  </a:lnTo>
                  <a:lnTo>
                    <a:pt x="231901" y="2362200"/>
                  </a:lnTo>
                  <a:lnTo>
                    <a:pt x="185182" y="2357486"/>
                  </a:lnTo>
                  <a:lnTo>
                    <a:pt x="141660" y="2343967"/>
                  </a:lnTo>
                  <a:lnTo>
                    <a:pt x="102269" y="2322578"/>
                  </a:lnTo>
                  <a:lnTo>
                    <a:pt x="67945" y="2294255"/>
                  </a:lnTo>
                  <a:lnTo>
                    <a:pt x="39621" y="2259930"/>
                  </a:lnTo>
                  <a:lnTo>
                    <a:pt x="18232" y="2220539"/>
                  </a:lnTo>
                  <a:lnTo>
                    <a:pt x="4713" y="2177017"/>
                  </a:lnTo>
                  <a:lnTo>
                    <a:pt x="0" y="2130298"/>
                  </a:lnTo>
                  <a:lnTo>
                    <a:pt x="0" y="231901"/>
                  </a:lnTo>
                  <a:close/>
                </a:path>
              </a:pathLst>
            </a:custGeom>
            <a:noFill/>
            <a:ln cap="flat" cmpd="sng" w="19800">
              <a:solidFill>
                <a:srgbClr val="4646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80" name="Google Shape;1280;p41"/>
          <p:cNvSpPr txBox="1"/>
          <p:nvPr>
            <p:ph type="title"/>
          </p:nvPr>
        </p:nvSpPr>
        <p:spPr>
          <a:xfrm>
            <a:off x="415544" y="139065"/>
            <a:ext cx="60636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Virtual Private Cloud (VPC)</a:t>
            </a:r>
            <a:endParaRPr/>
          </a:p>
        </p:txBody>
      </p:sp>
      <p:sp>
        <p:nvSpPr>
          <p:cNvPr id="1281" name="Google Shape;1281;p41"/>
          <p:cNvSpPr txBox="1"/>
          <p:nvPr/>
        </p:nvSpPr>
        <p:spPr>
          <a:xfrm>
            <a:off x="2229357" y="1566163"/>
            <a:ext cx="5854700" cy="1306830"/>
          </a:xfrm>
          <a:prstGeom prst="rect">
            <a:avLst/>
          </a:prstGeom>
          <a:noFill/>
          <a:ln>
            <a:noFill/>
          </a:ln>
        </p:spPr>
        <p:txBody>
          <a:bodyPr anchorCtr="0" anchor="t" bIns="0" lIns="0" spcFirstLastPara="1" rIns="0" wrap="square" tIns="13325">
            <a:spAutoFit/>
          </a:bodyPr>
          <a:lstStyle/>
          <a:p>
            <a:pPr indent="-342900" lvl="0" marL="355600" marR="5080" rtl="0" algn="l">
              <a:lnSpc>
                <a:spcPct val="100000"/>
              </a:lnSpc>
              <a:spcBef>
                <a:spcPts val="0"/>
              </a:spcBef>
              <a:spcAft>
                <a:spcPts val="0"/>
              </a:spcAft>
              <a:buClr>
                <a:srgbClr val="4D4D4B"/>
              </a:buClr>
              <a:buSzPts val="2000"/>
              <a:buFont typeface="Arial"/>
              <a:buChar char="•"/>
            </a:pPr>
            <a:r>
              <a:rPr lang="en-US" sz="2000">
                <a:solidFill>
                  <a:srgbClr val="4D4D4B"/>
                </a:solidFill>
                <a:latin typeface="Arial"/>
                <a:ea typeface="Arial"/>
                <a:cs typeface="Arial"/>
                <a:sym typeface="Arial"/>
              </a:rPr>
              <a:t>Provision a </a:t>
            </a:r>
            <a:r>
              <a:rPr b="1" lang="en-US" sz="2000">
                <a:solidFill>
                  <a:srgbClr val="4D4D4B"/>
                </a:solidFill>
                <a:latin typeface="Arial"/>
                <a:ea typeface="Arial"/>
                <a:cs typeface="Arial"/>
                <a:sym typeface="Arial"/>
              </a:rPr>
              <a:t>private, isolated virtual network </a:t>
            </a:r>
            <a:r>
              <a:rPr lang="en-US" sz="2000">
                <a:solidFill>
                  <a:srgbClr val="4D4D4B"/>
                </a:solidFill>
                <a:latin typeface="Arial"/>
                <a:ea typeface="Arial"/>
                <a:cs typeface="Arial"/>
                <a:sym typeface="Arial"/>
              </a:rPr>
              <a:t>on  the AWS cloud.</a:t>
            </a:r>
            <a:endParaRPr sz="2000">
              <a:solidFill>
                <a:schemeClr val="dk1"/>
              </a:solidFill>
              <a:latin typeface="Arial"/>
              <a:ea typeface="Arial"/>
              <a:cs typeface="Arial"/>
              <a:sym typeface="Arial"/>
            </a:endParaRPr>
          </a:p>
          <a:p>
            <a:pPr indent="-342900" lvl="0" marL="35560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Have complete control over your virtual</a:t>
            </a:r>
            <a:endParaRPr sz="2000">
              <a:solidFill>
                <a:schemeClr val="dk1"/>
              </a:solidFill>
              <a:latin typeface="Arial"/>
              <a:ea typeface="Arial"/>
              <a:cs typeface="Arial"/>
              <a:sym typeface="Arial"/>
            </a:endParaRPr>
          </a:p>
          <a:p>
            <a:pPr indent="0" lvl="0" marL="355600" marR="0" rtl="0" algn="l">
              <a:lnSpc>
                <a:spcPct val="100000"/>
              </a:lnSpc>
              <a:spcBef>
                <a:spcPts val="0"/>
              </a:spcBef>
              <a:spcAft>
                <a:spcPts val="0"/>
              </a:spcAft>
              <a:buNone/>
            </a:pPr>
            <a:r>
              <a:rPr lang="en-US" sz="2000">
                <a:solidFill>
                  <a:srgbClr val="4D4D4B"/>
                </a:solidFill>
                <a:latin typeface="Arial"/>
                <a:ea typeface="Arial"/>
                <a:cs typeface="Arial"/>
                <a:sym typeface="Arial"/>
              </a:rPr>
              <a:t>networking environment.</a:t>
            </a:r>
            <a:endParaRPr sz="2000">
              <a:solidFill>
                <a:schemeClr val="dk1"/>
              </a:solidFill>
              <a:latin typeface="Arial"/>
              <a:ea typeface="Arial"/>
              <a:cs typeface="Arial"/>
              <a:sym typeface="Arial"/>
            </a:endParaRPr>
          </a:p>
        </p:txBody>
      </p:sp>
      <p:grpSp>
        <p:nvGrpSpPr>
          <p:cNvPr id="1282" name="Google Shape;1282;p41"/>
          <p:cNvGrpSpPr/>
          <p:nvPr/>
        </p:nvGrpSpPr>
        <p:grpSpPr>
          <a:xfrm>
            <a:off x="772668" y="1541526"/>
            <a:ext cx="1248156" cy="1888996"/>
            <a:chOff x="772668" y="1541526"/>
            <a:chExt cx="1248156" cy="1888996"/>
          </a:xfrm>
        </p:grpSpPr>
        <p:sp>
          <p:nvSpPr>
            <p:cNvPr id="1283" name="Google Shape;1283;p41"/>
            <p:cNvSpPr/>
            <p:nvPr/>
          </p:nvSpPr>
          <p:spPr>
            <a:xfrm>
              <a:off x="832865" y="1541526"/>
              <a:ext cx="1096010" cy="1000125"/>
            </a:xfrm>
            <a:custGeom>
              <a:rect b="b" l="l" r="r" t="t"/>
              <a:pathLst>
                <a:path extrusionOk="0" h="1000125" w="1096010">
                  <a:moveTo>
                    <a:pt x="997585" y="0"/>
                  </a:moveTo>
                  <a:lnTo>
                    <a:pt x="98158" y="0"/>
                  </a:lnTo>
                  <a:lnTo>
                    <a:pt x="59948" y="7713"/>
                  </a:lnTo>
                  <a:lnTo>
                    <a:pt x="28748" y="28749"/>
                  </a:lnTo>
                  <a:lnTo>
                    <a:pt x="7713" y="59953"/>
                  </a:lnTo>
                  <a:lnTo>
                    <a:pt x="0" y="98171"/>
                  </a:lnTo>
                  <a:lnTo>
                    <a:pt x="0" y="901573"/>
                  </a:lnTo>
                  <a:lnTo>
                    <a:pt x="7713" y="939790"/>
                  </a:lnTo>
                  <a:lnTo>
                    <a:pt x="28748" y="970994"/>
                  </a:lnTo>
                  <a:lnTo>
                    <a:pt x="59948" y="992030"/>
                  </a:lnTo>
                  <a:lnTo>
                    <a:pt x="98158" y="999744"/>
                  </a:lnTo>
                  <a:lnTo>
                    <a:pt x="997585"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4" name="Google Shape;1284;p41"/>
            <p:cNvSpPr/>
            <p:nvPr/>
          </p:nvSpPr>
          <p:spPr>
            <a:xfrm>
              <a:off x="832865" y="1541526"/>
              <a:ext cx="1096010" cy="1000125"/>
            </a:xfrm>
            <a:custGeom>
              <a:rect b="b" l="l" r="r" t="t"/>
              <a:pathLst>
                <a:path extrusionOk="0" h="1000125" w="1096010">
                  <a:moveTo>
                    <a:pt x="0" y="98171"/>
                  </a:moveTo>
                  <a:lnTo>
                    <a:pt x="7713" y="59953"/>
                  </a:lnTo>
                  <a:lnTo>
                    <a:pt x="28748" y="28749"/>
                  </a:lnTo>
                  <a:lnTo>
                    <a:pt x="59948" y="7713"/>
                  </a:lnTo>
                  <a:lnTo>
                    <a:pt x="98158"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58" y="999744"/>
                  </a:lnTo>
                  <a:lnTo>
                    <a:pt x="59948" y="992030"/>
                  </a:lnTo>
                  <a:lnTo>
                    <a:pt x="28748"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5" name="Google Shape;1285;p41"/>
            <p:cNvSpPr/>
            <p:nvPr/>
          </p:nvSpPr>
          <p:spPr>
            <a:xfrm>
              <a:off x="772668" y="2500883"/>
              <a:ext cx="1248156" cy="92963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86" name="Google Shape;1286;p41"/>
          <p:cNvSpPr txBox="1"/>
          <p:nvPr/>
        </p:nvSpPr>
        <p:spPr>
          <a:xfrm>
            <a:off x="958088" y="2620517"/>
            <a:ext cx="770255" cy="513080"/>
          </a:xfrm>
          <a:prstGeom prst="rect">
            <a:avLst/>
          </a:prstGeom>
          <a:noFill/>
          <a:ln>
            <a:noFill/>
          </a:ln>
        </p:spPr>
        <p:txBody>
          <a:bodyPr anchorCtr="0" anchor="t" bIns="0" lIns="0" spcFirstLastPara="1" rIns="0" wrap="square" tIns="12050">
            <a:spAutoFit/>
          </a:bodyPr>
          <a:lstStyle/>
          <a:p>
            <a:pPr indent="-163195" lvl="0" marL="175260" marR="5080" rtl="0" algn="l">
              <a:lnSpc>
                <a:spcPct val="100000"/>
              </a:lnSpc>
              <a:spcBef>
                <a:spcPts val="0"/>
              </a:spcBef>
              <a:spcAft>
                <a:spcPts val="0"/>
              </a:spcAft>
              <a:buNone/>
            </a:pPr>
            <a:r>
              <a:rPr lang="en-US" sz="1600">
                <a:solidFill>
                  <a:srgbClr val="464646"/>
                </a:solidFill>
                <a:latin typeface="Arial"/>
                <a:ea typeface="Arial"/>
                <a:cs typeface="Arial"/>
                <a:sym typeface="Arial"/>
              </a:rPr>
              <a:t>Amazon  VPC</a:t>
            </a:r>
            <a:endParaRPr sz="1600">
              <a:solidFill>
                <a:schemeClr val="dk1"/>
              </a:solidFill>
              <a:latin typeface="Arial"/>
              <a:ea typeface="Arial"/>
              <a:cs typeface="Arial"/>
              <a:sym typeface="Arial"/>
            </a:endParaRPr>
          </a:p>
        </p:txBody>
      </p:sp>
      <p:sp>
        <p:nvSpPr>
          <p:cNvPr id="1287" name="Google Shape;1287;p41"/>
          <p:cNvSpPr/>
          <p:nvPr/>
        </p:nvSpPr>
        <p:spPr>
          <a:xfrm>
            <a:off x="972311" y="1677923"/>
            <a:ext cx="731519" cy="73151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8" name="Google Shape;1288;p41"/>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289" name="Google Shape;1289;p41"/>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42"/>
          <p:cNvSpPr txBox="1"/>
          <p:nvPr>
            <p:ph type="title"/>
          </p:nvPr>
        </p:nvSpPr>
        <p:spPr>
          <a:xfrm>
            <a:off x="415544" y="139065"/>
            <a:ext cx="31833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VPCs and Subnets</a:t>
            </a:r>
            <a:endParaRPr/>
          </a:p>
        </p:txBody>
      </p:sp>
      <p:sp>
        <p:nvSpPr>
          <p:cNvPr id="1295" name="Google Shape;1295;p42"/>
          <p:cNvSpPr txBox="1"/>
          <p:nvPr/>
        </p:nvSpPr>
        <p:spPr>
          <a:xfrm>
            <a:off x="419506" y="967511"/>
            <a:ext cx="7520305" cy="3378835"/>
          </a:xfrm>
          <a:prstGeom prst="rect">
            <a:avLst/>
          </a:prstGeom>
          <a:noFill/>
          <a:ln>
            <a:noFill/>
          </a:ln>
        </p:spPr>
        <p:txBody>
          <a:bodyPr anchorCtr="0" anchor="t" bIns="0" lIns="0" spcFirstLastPara="1" rIns="0" wrap="square" tIns="79375">
            <a:spAutoFit/>
          </a:bodyPr>
          <a:lstStyle/>
          <a:p>
            <a:pPr indent="-342900" lvl="0" marL="355600" marR="0" rtl="0" algn="l">
              <a:lnSpc>
                <a:spcPct val="100000"/>
              </a:lnSpc>
              <a:spcBef>
                <a:spcPts val="0"/>
              </a:spcBef>
              <a:spcAft>
                <a:spcPts val="0"/>
              </a:spcAft>
              <a:buClr>
                <a:srgbClr val="4D4D4B"/>
              </a:buClr>
              <a:buSzPts val="2200"/>
              <a:buFont typeface="Arial"/>
              <a:buChar char="•"/>
            </a:pPr>
            <a:r>
              <a:rPr lang="en-US" sz="2200">
                <a:solidFill>
                  <a:srgbClr val="4D4D4B"/>
                </a:solidFill>
                <a:latin typeface="Arial"/>
                <a:ea typeface="Arial"/>
                <a:cs typeface="Arial"/>
                <a:sym typeface="Arial"/>
              </a:rPr>
              <a:t>A </a:t>
            </a:r>
            <a:r>
              <a:rPr b="1" lang="en-US" sz="2200">
                <a:solidFill>
                  <a:srgbClr val="4D4D4B"/>
                </a:solidFill>
                <a:latin typeface="Arial"/>
                <a:ea typeface="Arial"/>
                <a:cs typeface="Arial"/>
                <a:sym typeface="Arial"/>
              </a:rPr>
              <a:t>subnet </a:t>
            </a:r>
            <a:r>
              <a:rPr lang="en-US" sz="2200">
                <a:solidFill>
                  <a:srgbClr val="4D4D4B"/>
                </a:solidFill>
                <a:latin typeface="Arial"/>
                <a:ea typeface="Arial"/>
                <a:cs typeface="Arial"/>
                <a:sym typeface="Arial"/>
              </a:rPr>
              <a:t>defines a range of IP addresses in your VPC.</a:t>
            </a:r>
            <a:endParaRPr sz="2200">
              <a:solidFill>
                <a:schemeClr val="dk1"/>
              </a:solidFill>
              <a:latin typeface="Arial"/>
              <a:ea typeface="Arial"/>
              <a:cs typeface="Arial"/>
              <a:sym typeface="Arial"/>
            </a:endParaRPr>
          </a:p>
          <a:p>
            <a:pPr indent="-342900" lvl="0" marL="355600" marR="515619" rtl="0" algn="l">
              <a:lnSpc>
                <a:spcPct val="100000"/>
              </a:lnSpc>
              <a:spcBef>
                <a:spcPts val="530"/>
              </a:spcBef>
              <a:spcAft>
                <a:spcPts val="0"/>
              </a:spcAft>
              <a:buClr>
                <a:srgbClr val="4D4D4B"/>
              </a:buClr>
              <a:buSzPts val="2200"/>
              <a:buFont typeface="Arial"/>
              <a:buChar char="•"/>
            </a:pPr>
            <a:r>
              <a:rPr lang="en-US" sz="2200">
                <a:solidFill>
                  <a:srgbClr val="4D4D4B"/>
                </a:solidFill>
                <a:latin typeface="Arial"/>
                <a:ea typeface="Arial"/>
                <a:cs typeface="Arial"/>
                <a:sym typeface="Arial"/>
              </a:rPr>
              <a:t>You can launch AWS resources into a subnet that you  select.</a:t>
            </a:r>
            <a:endParaRPr sz="2200">
              <a:solidFill>
                <a:schemeClr val="dk1"/>
              </a:solidFill>
              <a:latin typeface="Arial"/>
              <a:ea typeface="Arial"/>
              <a:cs typeface="Arial"/>
              <a:sym typeface="Arial"/>
            </a:endParaRPr>
          </a:p>
          <a:p>
            <a:pPr indent="-342900" lvl="0" marL="355600" marR="0" rtl="0" algn="l">
              <a:lnSpc>
                <a:spcPct val="100000"/>
              </a:lnSpc>
              <a:spcBef>
                <a:spcPts val="530"/>
              </a:spcBef>
              <a:spcAft>
                <a:spcPts val="0"/>
              </a:spcAft>
              <a:buClr>
                <a:srgbClr val="4D4D4B"/>
              </a:buClr>
              <a:buSzPts val="2200"/>
              <a:buFont typeface="Arial"/>
              <a:buChar char="•"/>
            </a:pPr>
            <a:r>
              <a:rPr lang="en-US" sz="2200">
                <a:solidFill>
                  <a:srgbClr val="4D4D4B"/>
                </a:solidFill>
                <a:latin typeface="Arial"/>
                <a:ea typeface="Arial"/>
                <a:cs typeface="Arial"/>
                <a:sym typeface="Arial"/>
              </a:rPr>
              <a:t>A </a:t>
            </a:r>
            <a:r>
              <a:rPr b="1" lang="en-US" sz="2200">
                <a:solidFill>
                  <a:srgbClr val="4D4D4B"/>
                </a:solidFill>
                <a:latin typeface="Arial"/>
                <a:ea typeface="Arial"/>
                <a:cs typeface="Arial"/>
                <a:sym typeface="Arial"/>
              </a:rPr>
              <a:t>private subnet </a:t>
            </a:r>
            <a:r>
              <a:rPr lang="en-US" sz="2200">
                <a:solidFill>
                  <a:srgbClr val="4D4D4B"/>
                </a:solidFill>
                <a:latin typeface="Arial"/>
                <a:ea typeface="Arial"/>
                <a:cs typeface="Arial"/>
                <a:sym typeface="Arial"/>
              </a:rPr>
              <a:t>should be used for resources that won’t</a:t>
            </a:r>
            <a:endParaRPr sz="2200">
              <a:solidFill>
                <a:schemeClr val="dk1"/>
              </a:solidFill>
              <a:latin typeface="Arial"/>
              <a:ea typeface="Arial"/>
              <a:cs typeface="Arial"/>
              <a:sym typeface="Arial"/>
            </a:endParaRPr>
          </a:p>
          <a:p>
            <a:pPr indent="0" lvl="0" marL="355600" marR="0" rtl="0" algn="l">
              <a:lnSpc>
                <a:spcPct val="100000"/>
              </a:lnSpc>
              <a:spcBef>
                <a:spcPts val="0"/>
              </a:spcBef>
              <a:spcAft>
                <a:spcPts val="0"/>
              </a:spcAft>
              <a:buNone/>
            </a:pPr>
            <a:r>
              <a:rPr lang="en-US" sz="2200">
                <a:solidFill>
                  <a:srgbClr val="4D4D4B"/>
                </a:solidFill>
                <a:latin typeface="Arial"/>
                <a:ea typeface="Arial"/>
                <a:cs typeface="Arial"/>
                <a:sym typeface="Arial"/>
              </a:rPr>
              <a:t>be accessible over the Internet.</a:t>
            </a:r>
            <a:endParaRPr sz="2200">
              <a:solidFill>
                <a:schemeClr val="dk1"/>
              </a:solidFill>
              <a:latin typeface="Arial"/>
              <a:ea typeface="Arial"/>
              <a:cs typeface="Arial"/>
              <a:sym typeface="Arial"/>
            </a:endParaRPr>
          </a:p>
          <a:p>
            <a:pPr indent="-342900" lvl="0" marL="355600" marR="5080" rtl="0" algn="l">
              <a:lnSpc>
                <a:spcPct val="100000"/>
              </a:lnSpc>
              <a:spcBef>
                <a:spcPts val="530"/>
              </a:spcBef>
              <a:spcAft>
                <a:spcPts val="0"/>
              </a:spcAft>
              <a:buClr>
                <a:srgbClr val="4D4D4B"/>
              </a:buClr>
              <a:buSzPts val="2200"/>
              <a:buFont typeface="Arial"/>
              <a:buChar char="•"/>
            </a:pPr>
            <a:r>
              <a:rPr lang="en-US" sz="2200">
                <a:solidFill>
                  <a:srgbClr val="4D4D4B"/>
                </a:solidFill>
                <a:latin typeface="Arial"/>
                <a:ea typeface="Arial"/>
                <a:cs typeface="Arial"/>
                <a:sym typeface="Arial"/>
              </a:rPr>
              <a:t>A </a:t>
            </a:r>
            <a:r>
              <a:rPr b="1" lang="en-US" sz="2200">
                <a:solidFill>
                  <a:srgbClr val="4D4D4B"/>
                </a:solidFill>
                <a:latin typeface="Arial"/>
                <a:ea typeface="Arial"/>
                <a:cs typeface="Arial"/>
                <a:sym typeface="Arial"/>
              </a:rPr>
              <a:t>public subnet </a:t>
            </a:r>
            <a:r>
              <a:rPr lang="en-US" sz="2200">
                <a:solidFill>
                  <a:srgbClr val="4D4D4B"/>
                </a:solidFill>
                <a:latin typeface="Arial"/>
                <a:ea typeface="Arial"/>
                <a:cs typeface="Arial"/>
                <a:sym typeface="Arial"/>
              </a:rPr>
              <a:t>should be used for resources that will be  accessed over the Internet.</a:t>
            </a:r>
            <a:endParaRPr sz="2200">
              <a:solidFill>
                <a:schemeClr val="dk1"/>
              </a:solidFill>
              <a:latin typeface="Arial"/>
              <a:ea typeface="Arial"/>
              <a:cs typeface="Arial"/>
              <a:sym typeface="Arial"/>
            </a:endParaRPr>
          </a:p>
          <a:p>
            <a:pPr indent="-342900" lvl="0" marL="355600" marR="388620" rtl="0" algn="l">
              <a:lnSpc>
                <a:spcPct val="100000"/>
              </a:lnSpc>
              <a:spcBef>
                <a:spcPts val="530"/>
              </a:spcBef>
              <a:spcAft>
                <a:spcPts val="0"/>
              </a:spcAft>
              <a:buClr>
                <a:srgbClr val="4D4D4B"/>
              </a:buClr>
              <a:buSzPts val="2200"/>
              <a:buFont typeface="Arial"/>
              <a:buChar char="•"/>
            </a:pPr>
            <a:r>
              <a:rPr lang="en-US" sz="2200">
                <a:solidFill>
                  <a:srgbClr val="4D4D4B"/>
                </a:solidFill>
                <a:latin typeface="Arial"/>
                <a:ea typeface="Arial"/>
                <a:cs typeface="Arial"/>
                <a:sym typeface="Arial"/>
              </a:rPr>
              <a:t>Each subnet must reside entirely within one Availability  Zone and cannot span zones.</a:t>
            </a:r>
            <a:endParaRPr sz="2200">
              <a:solidFill>
                <a:schemeClr val="dk1"/>
              </a:solidFill>
              <a:latin typeface="Arial"/>
              <a:ea typeface="Arial"/>
              <a:cs typeface="Arial"/>
              <a:sym typeface="Arial"/>
            </a:endParaRPr>
          </a:p>
        </p:txBody>
      </p:sp>
      <p:grpSp>
        <p:nvGrpSpPr>
          <p:cNvPr id="1296" name="Google Shape;1296;p42"/>
          <p:cNvGrpSpPr/>
          <p:nvPr/>
        </p:nvGrpSpPr>
        <p:grpSpPr>
          <a:xfrm>
            <a:off x="7930134" y="125729"/>
            <a:ext cx="1096010" cy="1000125"/>
            <a:chOff x="7930134" y="125729"/>
            <a:chExt cx="1096010" cy="1000125"/>
          </a:xfrm>
        </p:grpSpPr>
        <p:sp>
          <p:nvSpPr>
            <p:cNvPr id="1297" name="Google Shape;1297;p42"/>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8" name="Google Shape;1298;p42"/>
            <p:cNvSpPr/>
            <p:nvPr/>
          </p:nvSpPr>
          <p:spPr>
            <a:xfrm>
              <a:off x="8211772" y="275930"/>
              <a:ext cx="584295" cy="7085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99" name="Google Shape;1299;p42"/>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300" name="Google Shape;1300;p42"/>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43"/>
          <p:cNvSpPr txBox="1"/>
          <p:nvPr>
            <p:ph type="title"/>
          </p:nvPr>
        </p:nvSpPr>
        <p:spPr>
          <a:xfrm>
            <a:off x="415544" y="139065"/>
            <a:ext cx="37980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VPC Example</a:t>
            </a:r>
            <a:endParaRPr/>
          </a:p>
        </p:txBody>
      </p:sp>
      <p:grpSp>
        <p:nvGrpSpPr>
          <p:cNvPr id="1306" name="Google Shape;1306;p43"/>
          <p:cNvGrpSpPr/>
          <p:nvPr/>
        </p:nvGrpSpPr>
        <p:grpSpPr>
          <a:xfrm>
            <a:off x="7930134" y="125729"/>
            <a:ext cx="1096010" cy="1000125"/>
            <a:chOff x="7930134" y="125729"/>
            <a:chExt cx="1096010" cy="1000125"/>
          </a:xfrm>
        </p:grpSpPr>
        <p:sp>
          <p:nvSpPr>
            <p:cNvPr id="1307" name="Google Shape;1307;p43"/>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8" name="Google Shape;1308;p43"/>
            <p:cNvSpPr/>
            <p:nvPr/>
          </p:nvSpPr>
          <p:spPr>
            <a:xfrm>
              <a:off x="8211772" y="275930"/>
              <a:ext cx="584295" cy="7085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09" name="Google Shape;1309;p43"/>
          <p:cNvGrpSpPr/>
          <p:nvPr/>
        </p:nvGrpSpPr>
        <p:grpSpPr>
          <a:xfrm>
            <a:off x="339852" y="1563624"/>
            <a:ext cx="8369934" cy="2971800"/>
            <a:chOff x="339852" y="1563624"/>
            <a:chExt cx="8369934" cy="2971800"/>
          </a:xfrm>
        </p:grpSpPr>
        <p:sp>
          <p:nvSpPr>
            <p:cNvPr id="1310" name="Google Shape;1310;p43"/>
            <p:cNvSpPr/>
            <p:nvPr/>
          </p:nvSpPr>
          <p:spPr>
            <a:xfrm>
              <a:off x="623315" y="1879092"/>
              <a:ext cx="7767955" cy="2397760"/>
            </a:xfrm>
            <a:custGeom>
              <a:rect b="b" l="l" r="r" t="t"/>
              <a:pathLst>
                <a:path extrusionOk="0" h="2397760" w="7767955">
                  <a:moveTo>
                    <a:pt x="0" y="235331"/>
                  </a:moveTo>
                  <a:lnTo>
                    <a:pt x="4781" y="187917"/>
                  </a:lnTo>
                  <a:lnTo>
                    <a:pt x="18495" y="143750"/>
                  </a:lnTo>
                  <a:lnTo>
                    <a:pt x="40194" y="103776"/>
                  </a:lnTo>
                  <a:lnTo>
                    <a:pt x="68934" y="68945"/>
                  </a:lnTo>
                  <a:lnTo>
                    <a:pt x="103766" y="40203"/>
                  </a:lnTo>
                  <a:lnTo>
                    <a:pt x="143744" y="18500"/>
                  </a:lnTo>
                  <a:lnTo>
                    <a:pt x="187923" y="4783"/>
                  </a:lnTo>
                  <a:lnTo>
                    <a:pt x="235356" y="0"/>
                  </a:lnTo>
                  <a:lnTo>
                    <a:pt x="7532497" y="0"/>
                  </a:lnTo>
                  <a:lnTo>
                    <a:pt x="7579910" y="4783"/>
                  </a:lnTo>
                  <a:lnTo>
                    <a:pt x="7624077" y="18500"/>
                  </a:lnTo>
                  <a:lnTo>
                    <a:pt x="7664051" y="40203"/>
                  </a:lnTo>
                  <a:lnTo>
                    <a:pt x="7698882" y="68945"/>
                  </a:lnTo>
                  <a:lnTo>
                    <a:pt x="7727624" y="103776"/>
                  </a:lnTo>
                  <a:lnTo>
                    <a:pt x="7749327" y="143750"/>
                  </a:lnTo>
                  <a:lnTo>
                    <a:pt x="7763044" y="187917"/>
                  </a:lnTo>
                  <a:lnTo>
                    <a:pt x="7767828" y="235331"/>
                  </a:lnTo>
                  <a:lnTo>
                    <a:pt x="7767828" y="2161882"/>
                  </a:lnTo>
                  <a:lnTo>
                    <a:pt x="7763044" y="2209319"/>
                  </a:lnTo>
                  <a:lnTo>
                    <a:pt x="7749327" y="2253501"/>
                  </a:lnTo>
                  <a:lnTo>
                    <a:pt x="7727624" y="2293482"/>
                  </a:lnTo>
                  <a:lnTo>
                    <a:pt x="7698882" y="2328316"/>
                  </a:lnTo>
                  <a:lnTo>
                    <a:pt x="7664051" y="2357056"/>
                  </a:lnTo>
                  <a:lnTo>
                    <a:pt x="7624077" y="2378756"/>
                  </a:lnTo>
                  <a:lnTo>
                    <a:pt x="7579910" y="2392470"/>
                  </a:lnTo>
                  <a:lnTo>
                    <a:pt x="7532497" y="2397252"/>
                  </a:lnTo>
                  <a:lnTo>
                    <a:pt x="235356" y="2397252"/>
                  </a:lnTo>
                  <a:lnTo>
                    <a:pt x="187923" y="2392470"/>
                  </a:lnTo>
                  <a:lnTo>
                    <a:pt x="143744" y="2378756"/>
                  </a:lnTo>
                  <a:lnTo>
                    <a:pt x="103766" y="2357056"/>
                  </a:lnTo>
                  <a:lnTo>
                    <a:pt x="68934" y="2328316"/>
                  </a:lnTo>
                  <a:lnTo>
                    <a:pt x="40194" y="2293482"/>
                  </a:lnTo>
                  <a:lnTo>
                    <a:pt x="18495" y="2253501"/>
                  </a:lnTo>
                  <a:lnTo>
                    <a:pt x="4781" y="2209319"/>
                  </a:lnTo>
                  <a:lnTo>
                    <a:pt x="0" y="2161882"/>
                  </a:lnTo>
                  <a:lnTo>
                    <a:pt x="0" y="235331"/>
                  </a:lnTo>
                  <a:close/>
                </a:path>
              </a:pathLst>
            </a:custGeom>
            <a:noFill/>
            <a:ln cap="flat" cmpd="sng" w="9525">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1" name="Google Shape;1311;p43"/>
            <p:cNvSpPr/>
            <p:nvPr/>
          </p:nvSpPr>
          <p:spPr>
            <a:xfrm>
              <a:off x="995171" y="1626108"/>
              <a:ext cx="467868" cy="44957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2" name="Google Shape;1312;p43"/>
            <p:cNvSpPr/>
            <p:nvPr/>
          </p:nvSpPr>
          <p:spPr>
            <a:xfrm>
              <a:off x="339852" y="1563624"/>
              <a:ext cx="8369934" cy="2971800"/>
            </a:xfrm>
            <a:custGeom>
              <a:rect b="b" l="l" r="r" t="t"/>
              <a:pathLst>
                <a:path extrusionOk="0" h="2971800" w="8369934">
                  <a:moveTo>
                    <a:pt x="0" y="291718"/>
                  </a:moveTo>
                  <a:lnTo>
                    <a:pt x="3818" y="244419"/>
                  </a:lnTo>
                  <a:lnTo>
                    <a:pt x="14874" y="199542"/>
                  </a:lnTo>
                  <a:lnTo>
                    <a:pt x="32567" y="157690"/>
                  </a:lnTo>
                  <a:lnTo>
                    <a:pt x="56295" y="119466"/>
                  </a:lnTo>
                  <a:lnTo>
                    <a:pt x="85458" y="85471"/>
                  </a:lnTo>
                  <a:lnTo>
                    <a:pt x="119455" y="56306"/>
                  </a:lnTo>
                  <a:lnTo>
                    <a:pt x="157685" y="32575"/>
                  </a:lnTo>
                  <a:lnTo>
                    <a:pt x="199548" y="14879"/>
                  </a:lnTo>
                  <a:lnTo>
                    <a:pt x="244443" y="3820"/>
                  </a:lnTo>
                  <a:lnTo>
                    <a:pt x="291769" y="0"/>
                  </a:lnTo>
                  <a:lnTo>
                    <a:pt x="8078089" y="0"/>
                  </a:lnTo>
                  <a:lnTo>
                    <a:pt x="8125388" y="3820"/>
                  </a:lnTo>
                  <a:lnTo>
                    <a:pt x="8170265" y="14879"/>
                  </a:lnTo>
                  <a:lnTo>
                    <a:pt x="8212117" y="32575"/>
                  </a:lnTo>
                  <a:lnTo>
                    <a:pt x="8250341" y="56306"/>
                  </a:lnTo>
                  <a:lnTo>
                    <a:pt x="8284336" y="85470"/>
                  </a:lnTo>
                  <a:lnTo>
                    <a:pt x="8313501" y="119466"/>
                  </a:lnTo>
                  <a:lnTo>
                    <a:pt x="8337232" y="157690"/>
                  </a:lnTo>
                  <a:lnTo>
                    <a:pt x="8354928" y="199542"/>
                  </a:lnTo>
                  <a:lnTo>
                    <a:pt x="8365987" y="244419"/>
                  </a:lnTo>
                  <a:lnTo>
                    <a:pt x="8369808" y="291718"/>
                  </a:lnTo>
                  <a:lnTo>
                    <a:pt x="8369808" y="2680030"/>
                  </a:lnTo>
                  <a:lnTo>
                    <a:pt x="8365987" y="2727356"/>
                  </a:lnTo>
                  <a:lnTo>
                    <a:pt x="8354928" y="2772251"/>
                  </a:lnTo>
                  <a:lnTo>
                    <a:pt x="8337232" y="2814114"/>
                  </a:lnTo>
                  <a:lnTo>
                    <a:pt x="8313501" y="2852344"/>
                  </a:lnTo>
                  <a:lnTo>
                    <a:pt x="8284336" y="2886341"/>
                  </a:lnTo>
                  <a:lnTo>
                    <a:pt x="8250341" y="2915504"/>
                  </a:lnTo>
                  <a:lnTo>
                    <a:pt x="8212117" y="2939232"/>
                  </a:lnTo>
                  <a:lnTo>
                    <a:pt x="8170265" y="2956925"/>
                  </a:lnTo>
                  <a:lnTo>
                    <a:pt x="8125388" y="2967981"/>
                  </a:lnTo>
                  <a:lnTo>
                    <a:pt x="8078089" y="2971800"/>
                  </a:lnTo>
                  <a:lnTo>
                    <a:pt x="291769" y="2971800"/>
                  </a:lnTo>
                  <a:lnTo>
                    <a:pt x="244443" y="2967981"/>
                  </a:lnTo>
                  <a:lnTo>
                    <a:pt x="199548" y="2956925"/>
                  </a:lnTo>
                  <a:lnTo>
                    <a:pt x="157685" y="2939232"/>
                  </a:lnTo>
                  <a:lnTo>
                    <a:pt x="119455" y="2915504"/>
                  </a:lnTo>
                  <a:lnTo>
                    <a:pt x="85458" y="2886341"/>
                  </a:lnTo>
                  <a:lnTo>
                    <a:pt x="56295" y="2852344"/>
                  </a:lnTo>
                  <a:lnTo>
                    <a:pt x="32567" y="2814114"/>
                  </a:lnTo>
                  <a:lnTo>
                    <a:pt x="14874" y="2772251"/>
                  </a:lnTo>
                  <a:lnTo>
                    <a:pt x="3818" y="2727356"/>
                  </a:lnTo>
                  <a:lnTo>
                    <a:pt x="0" y="2680030"/>
                  </a:lnTo>
                  <a:lnTo>
                    <a:pt x="0" y="291718"/>
                  </a:lnTo>
                  <a:close/>
                </a:path>
              </a:pathLst>
            </a:custGeom>
            <a:noFill/>
            <a:ln cap="flat" cmpd="sng" w="9525">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13" name="Google Shape;1313;p43"/>
          <p:cNvSpPr txBox="1"/>
          <p:nvPr/>
        </p:nvSpPr>
        <p:spPr>
          <a:xfrm>
            <a:off x="4199382" y="4358132"/>
            <a:ext cx="617855" cy="1631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solidFill>
                  <a:srgbClr val="464646"/>
                </a:solidFill>
                <a:latin typeface="Arial"/>
                <a:ea typeface="Arial"/>
                <a:cs typeface="Arial"/>
                <a:sym typeface="Arial"/>
              </a:rPr>
              <a:t>AWS Cloud</a:t>
            </a:r>
            <a:endParaRPr sz="900">
              <a:solidFill>
                <a:schemeClr val="dk1"/>
              </a:solidFill>
              <a:latin typeface="Arial"/>
              <a:ea typeface="Arial"/>
              <a:cs typeface="Arial"/>
              <a:sym typeface="Arial"/>
            </a:endParaRPr>
          </a:p>
        </p:txBody>
      </p:sp>
      <p:grpSp>
        <p:nvGrpSpPr>
          <p:cNvPr id="1314" name="Google Shape;1314;p43"/>
          <p:cNvGrpSpPr/>
          <p:nvPr/>
        </p:nvGrpSpPr>
        <p:grpSpPr>
          <a:xfrm>
            <a:off x="826008" y="1280160"/>
            <a:ext cx="6894956" cy="2543810"/>
            <a:chOff x="826008" y="1280160"/>
            <a:chExt cx="6894956" cy="2543810"/>
          </a:xfrm>
        </p:grpSpPr>
        <p:sp>
          <p:nvSpPr>
            <p:cNvPr id="1315" name="Google Shape;1315;p43"/>
            <p:cNvSpPr/>
            <p:nvPr/>
          </p:nvSpPr>
          <p:spPr>
            <a:xfrm>
              <a:off x="826008" y="1280160"/>
              <a:ext cx="469391" cy="45262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6" name="Google Shape;1316;p43"/>
            <p:cNvSpPr/>
            <p:nvPr/>
          </p:nvSpPr>
          <p:spPr>
            <a:xfrm>
              <a:off x="1173480" y="2697480"/>
              <a:ext cx="6547484" cy="1126490"/>
            </a:xfrm>
            <a:custGeom>
              <a:rect b="b" l="l" r="r" t="t"/>
              <a:pathLst>
                <a:path extrusionOk="0" h="1126489" w="6547484">
                  <a:moveTo>
                    <a:pt x="0" y="110617"/>
                  </a:moveTo>
                  <a:lnTo>
                    <a:pt x="8689" y="67562"/>
                  </a:lnTo>
                  <a:lnTo>
                    <a:pt x="32391" y="32400"/>
                  </a:lnTo>
                  <a:lnTo>
                    <a:pt x="67551" y="8693"/>
                  </a:lnTo>
                  <a:lnTo>
                    <a:pt x="110616" y="0"/>
                  </a:lnTo>
                  <a:lnTo>
                    <a:pt x="1485011" y="0"/>
                  </a:lnTo>
                  <a:lnTo>
                    <a:pt x="1528065" y="8693"/>
                  </a:lnTo>
                  <a:lnTo>
                    <a:pt x="1563227" y="32400"/>
                  </a:lnTo>
                  <a:lnTo>
                    <a:pt x="1586934" y="67562"/>
                  </a:lnTo>
                  <a:lnTo>
                    <a:pt x="1595627" y="110617"/>
                  </a:lnTo>
                  <a:lnTo>
                    <a:pt x="1595627" y="1015619"/>
                  </a:lnTo>
                  <a:lnTo>
                    <a:pt x="1586934" y="1058673"/>
                  </a:lnTo>
                  <a:lnTo>
                    <a:pt x="1563227" y="1093835"/>
                  </a:lnTo>
                  <a:lnTo>
                    <a:pt x="1528065" y="1117542"/>
                  </a:lnTo>
                  <a:lnTo>
                    <a:pt x="1485011" y="1126236"/>
                  </a:lnTo>
                  <a:lnTo>
                    <a:pt x="110616" y="1126236"/>
                  </a:lnTo>
                  <a:lnTo>
                    <a:pt x="67551" y="1117542"/>
                  </a:lnTo>
                  <a:lnTo>
                    <a:pt x="32391" y="1093835"/>
                  </a:lnTo>
                  <a:lnTo>
                    <a:pt x="8689" y="1058673"/>
                  </a:lnTo>
                  <a:lnTo>
                    <a:pt x="0" y="1015619"/>
                  </a:lnTo>
                  <a:lnTo>
                    <a:pt x="0" y="110617"/>
                  </a:lnTo>
                  <a:close/>
                </a:path>
                <a:path extrusionOk="0" h="1126489" w="6547484">
                  <a:moveTo>
                    <a:pt x="2491740" y="110362"/>
                  </a:moveTo>
                  <a:lnTo>
                    <a:pt x="2500411" y="67401"/>
                  </a:lnTo>
                  <a:lnTo>
                    <a:pt x="2524061" y="32321"/>
                  </a:lnTo>
                  <a:lnTo>
                    <a:pt x="2559141" y="8671"/>
                  </a:lnTo>
                  <a:lnTo>
                    <a:pt x="2602103" y="0"/>
                  </a:lnTo>
                  <a:lnTo>
                    <a:pt x="3977004" y="0"/>
                  </a:lnTo>
                  <a:lnTo>
                    <a:pt x="4019966" y="8671"/>
                  </a:lnTo>
                  <a:lnTo>
                    <a:pt x="4055046" y="32321"/>
                  </a:lnTo>
                  <a:lnTo>
                    <a:pt x="4078696" y="67401"/>
                  </a:lnTo>
                  <a:lnTo>
                    <a:pt x="4087368" y="110362"/>
                  </a:lnTo>
                  <a:lnTo>
                    <a:pt x="4087368" y="1014348"/>
                  </a:lnTo>
                  <a:lnTo>
                    <a:pt x="4078696" y="1057310"/>
                  </a:lnTo>
                  <a:lnTo>
                    <a:pt x="4055046" y="1092390"/>
                  </a:lnTo>
                  <a:lnTo>
                    <a:pt x="4019966" y="1116040"/>
                  </a:lnTo>
                  <a:lnTo>
                    <a:pt x="3977004" y="1124711"/>
                  </a:lnTo>
                  <a:lnTo>
                    <a:pt x="2602103" y="1124711"/>
                  </a:lnTo>
                  <a:lnTo>
                    <a:pt x="2559141" y="1116040"/>
                  </a:lnTo>
                  <a:lnTo>
                    <a:pt x="2524061" y="1092390"/>
                  </a:lnTo>
                  <a:lnTo>
                    <a:pt x="2500411" y="1057310"/>
                  </a:lnTo>
                  <a:lnTo>
                    <a:pt x="2491740" y="1014348"/>
                  </a:lnTo>
                  <a:lnTo>
                    <a:pt x="2491740" y="110362"/>
                  </a:lnTo>
                  <a:close/>
                </a:path>
                <a:path extrusionOk="0" h="1126489" w="6547484">
                  <a:moveTo>
                    <a:pt x="4951476" y="110362"/>
                  </a:moveTo>
                  <a:lnTo>
                    <a:pt x="4960147" y="67401"/>
                  </a:lnTo>
                  <a:lnTo>
                    <a:pt x="4983797" y="32321"/>
                  </a:lnTo>
                  <a:lnTo>
                    <a:pt x="5018877" y="8671"/>
                  </a:lnTo>
                  <a:lnTo>
                    <a:pt x="5061839" y="0"/>
                  </a:lnTo>
                  <a:lnTo>
                    <a:pt x="6436741" y="0"/>
                  </a:lnTo>
                  <a:lnTo>
                    <a:pt x="6479702" y="8671"/>
                  </a:lnTo>
                  <a:lnTo>
                    <a:pt x="6514782" y="32321"/>
                  </a:lnTo>
                  <a:lnTo>
                    <a:pt x="6538432" y="67401"/>
                  </a:lnTo>
                  <a:lnTo>
                    <a:pt x="6547104" y="110362"/>
                  </a:lnTo>
                  <a:lnTo>
                    <a:pt x="6547104" y="1014348"/>
                  </a:lnTo>
                  <a:lnTo>
                    <a:pt x="6538432" y="1057310"/>
                  </a:lnTo>
                  <a:lnTo>
                    <a:pt x="6514782" y="1092390"/>
                  </a:lnTo>
                  <a:lnTo>
                    <a:pt x="6479702" y="1116040"/>
                  </a:lnTo>
                  <a:lnTo>
                    <a:pt x="6436741" y="1124711"/>
                  </a:lnTo>
                  <a:lnTo>
                    <a:pt x="5061839" y="1124711"/>
                  </a:lnTo>
                  <a:lnTo>
                    <a:pt x="5018877" y="1116040"/>
                  </a:lnTo>
                  <a:lnTo>
                    <a:pt x="4983797" y="1092390"/>
                  </a:lnTo>
                  <a:lnTo>
                    <a:pt x="4960147" y="1057310"/>
                  </a:lnTo>
                  <a:lnTo>
                    <a:pt x="4951476" y="1014348"/>
                  </a:lnTo>
                  <a:lnTo>
                    <a:pt x="4951476" y="110362"/>
                  </a:lnTo>
                  <a:close/>
                </a:path>
              </a:pathLst>
            </a:custGeom>
            <a:noFill/>
            <a:ln cap="flat" cmpd="sng" w="9525">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7" name="Google Shape;1317;p43"/>
            <p:cNvSpPr/>
            <p:nvPr/>
          </p:nvSpPr>
          <p:spPr>
            <a:xfrm>
              <a:off x="6349229" y="2826757"/>
              <a:ext cx="403417" cy="44261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18" name="Google Shape;1318;p43"/>
          <p:cNvSpPr txBox="1"/>
          <p:nvPr/>
        </p:nvSpPr>
        <p:spPr>
          <a:xfrm>
            <a:off x="6206997" y="3180334"/>
            <a:ext cx="669925" cy="193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100">
                <a:solidFill>
                  <a:srgbClr val="464646"/>
                </a:solidFill>
                <a:latin typeface="Arial"/>
                <a:ea typeface="Arial"/>
                <a:cs typeface="Arial"/>
                <a:sym typeface="Arial"/>
              </a:rPr>
              <a:t>DB Server</a:t>
            </a:r>
            <a:endParaRPr sz="1100">
              <a:solidFill>
                <a:schemeClr val="dk1"/>
              </a:solidFill>
              <a:latin typeface="Arial"/>
              <a:ea typeface="Arial"/>
              <a:cs typeface="Arial"/>
              <a:sym typeface="Arial"/>
            </a:endParaRPr>
          </a:p>
        </p:txBody>
      </p:sp>
      <p:sp>
        <p:nvSpPr>
          <p:cNvPr id="1319" name="Google Shape;1319;p43"/>
          <p:cNvSpPr/>
          <p:nvPr/>
        </p:nvSpPr>
        <p:spPr>
          <a:xfrm>
            <a:off x="1516731" y="2800931"/>
            <a:ext cx="256852" cy="273157"/>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0" name="Google Shape;1320;p43"/>
          <p:cNvSpPr txBox="1"/>
          <p:nvPr/>
        </p:nvSpPr>
        <p:spPr>
          <a:xfrm>
            <a:off x="1263777" y="3044698"/>
            <a:ext cx="762635" cy="193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100">
                <a:solidFill>
                  <a:srgbClr val="464646"/>
                </a:solidFill>
                <a:latin typeface="Arial"/>
                <a:ea typeface="Arial"/>
                <a:cs typeface="Arial"/>
                <a:sym typeface="Arial"/>
              </a:rPr>
              <a:t>Web Server</a:t>
            </a:r>
            <a:endParaRPr sz="1100">
              <a:solidFill>
                <a:schemeClr val="dk1"/>
              </a:solidFill>
              <a:latin typeface="Arial"/>
              <a:ea typeface="Arial"/>
              <a:cs typeface="Arial"/>
              <a:sym typeface="Arial"/>
            </a:endParaRPr>
          </a:p>
        </p:txBody>
      </p:sp>
      <p:sp>
        <p:nvSpPr>
          <p:cNvPr id="1321" name="Google Shape;1321;p43"/>
          <p:cNvSpPr txBox="1"/>
          <p:nvPr/>
        </p:nvSpPr>
        <p:spPr>
          <a:xfrm>
            <a:off x="5613908" y="1176908"/>
            <a:ext cx="633095" cy="361315"/>
          </a:xfrm>
          <a:prstGeom prst="rect">
            <a:avLst/>
          </a:prstGeom>
          <a:noFill/>
          <a:ln>
            <a:noFill/>
          </a:ln>
        </p:spPr>
        <p:txBody>
          <a:bodyPr anchorCtr="0" anchor="t" bIns="0" lIns="0" spcFirstLastPara="1" rIns="0" wrap="square" tIns="13325">
            <a:spAutoFit/>
          </a:bodyPr>
          <a:lstStyle/>
          <a:p>
            <a:pPr indent="-47624" lvl="0" marL="59689" marR="5080" rtl="0" algn="l">
              <a:lnSpc>
                <a:spcPct val="100000"/>
              </a:lnSpc>
              <a:spcBef>
                <a:spcPts val="0"/>
              </a:spcBef>
              <a:spcAft>
                <a:spcPts val="0"/>
              </a:spcAft>
              <a:buNone/>
            </a:pPr>
            <a:r>
              <a:rPr lang="en-US" sz="1100">
                <a:solidFill>
                  <a:srgbClr val="464646"/>
                </a:solidFill>
                <a:latin typeface="Arial"/>
                <a:ea typeface="Arial"/>
                <a:cs typeface="Arial"/>
                <a:sym typeface="Arial"/>
              </a:rPr>
              <a:t>Customer  Network</a:t>
            </a:r>
            <a:endParaRPr sz="1100">
              <a:solidFill>
                <a:schemeClr val="dk1"/>
              </a:solidFill>
              <a:latin typeface="Arial"/>
              <a:ea typeface="Arial"/>
              <a:cs typeface="Arial"/>
              <a:sym typeface="Arial"/>
            </a:endParaRPr>
          </a:p>
        </p:txBody>
      </p:sp>
      <p:grpSp>
        <p:nvGrpSpPr>
          <p:cNvPr id="1322" name="Google Shape;1322;p43"/>
          <p:cNvGrpSpPr/>
          <p:nvPr/>
        </p:nvGrpSpPr>
        <p:grpSpPr>
          <a:xfrm>
            <a:off x="3274314" y="690372"/>
            <a:ext cx="2914650" cy="1781556"/>
            <a:chOff x="3274314" y="690372"/>
            <a:chExt cx="2914650" cy="1781556"/>
          </a:xfrm>
        </p:grpSpPr>
        <p:sp>
          <p:nvSpPr>
            <p:cNvPr id="1323" name="Google Shape;1323;p43"/>
            <p:cNvSpPr/>
            <p:nvPr/>
          </p:nvSpPr>
          <p:spPr>
            <a:xfrm>
              <a:off x="5670804" y="690372"/>
              <a:ext cx="518160" cy="54863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4" name="Google Shape;1324;p43"/>
            <p:cNvSpPr/>
            <p:nvPr/>
          </p:nvSpPr>
          <p:spPr>
            <a:xfrm>
              <a:off x="3274314" y="1073658"/>
              <a:ext cx="1052830" cy="1047750"/>
            </a:xfrm>
            <a:custGeom>
              <a:rect b="b" l="l" r="r" t="t"/>
              <a:pathLst>
                <a:path extrusionOk="0" h="1047750" w="1052829">
                  <a:moveTo>
                    <a:pt x="1052576" y="1047749"/>
                  </a:moveTo>
                  <a:lnTo>
                    <a:pt x="0" y="0"/>
                  </a:lnTo>
                </a:path>
              </a:pathLst>
            </a:custGeom>
            <a:noFill/>
            <a:ln cap="flat" cmpd="sng" w="25900">
              <a:solidFill>
                <a:srgbClr val="41404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5" name="Google Shape;1325;p43"/>
            <p:cNvSpPr/>
            <p:nvPr/>
          </p:nvSpPr>
          <p:spPr>
            <a:xfrm>
              <a:off x="4224528" y="2055875"/>
              <a:ext cx="467868" cy="384048"/>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6" name="Google Shape;1326;p43"/>
            <p:cNvSpPr/>
            <p:nvPr/>
          </p:nvSpPr>
          <p:spPr>
            <a:xfrm>
              <a:off x="4270248" y="2066544"/>
              <a:ext cx="377951" cy="405384"/>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7" name="Google Shape;1327;p43"/>
            <p:cNvSpPr/>
            <p:nvPr/>
          </p:nvSpPr>
          <p:spPr>
            <a:xfrm>
              <a:off x="4271772" y="2080260"/>
              <a:ext cx="373380" cy="289560"/>
            </a:xfrm>
            <a:custGeom>
              <a:rect b="b" l="l" r="r" t="t"/>
              <a:pathLst>
                <a:path extrusionOk="0" h="289560" w="373379">
                  <a:moveTo>
                    <a:pt x="0" y="144779"/>
                  </a:moveTo>
                  <a:lnTo>
                    <a:pt x="6667" y="106274"/>
                  </a:lnTo>
                  <a:lnTo>
                    <a:pt x="25484" y="71684"/>
                  </a:lnTo>
                  <a:lnTo>
                    <a:pt x="54673" y="42386"/>
                  </a:lnTo>
                  <a:lnTo>
                    <a:pt x="92456" y="19755"/>
                  </a:lnTo>
                  <a:lnTo>
                    <a:pt x="137054" y="5168"/>
                  </a:lnTo>
                  <a:lnTo>
                    <a:pt x="186689" y="0"/>
                  </a:lnTo>
                  <a:lnTo>
                    <a:pt x="236325" y="5168"/>
                  </a:lnTo>
                  <a:lnTo>
                    <a:pt x="280924" y="19755"/>
                  </a:lnTo>
                  <a:lnTo>
                    <a:pt x="318706" y="42386"/>
                  </a:lnTo>
                  <a:lnTo>
                    <a:pt x="347895" y="71684"/>
                  </a:lnTo>
                  <a:lnTo>
                    <a:pt x="366712" y="106274"/>
                  </a:lnTo>
                  <a:lnTo>
                    <a:pt x="373379" y="144779"/>
                  </a:lnTo>
                  <a:lnTo>
                    <a:pt x="366712" y="183285"/>
                  </a:lnTo>
                  <a:lnTo>
                    <a:pt x="347895" y="217875"/>
                  </a:lnTo>
                  <a:lnTo>
                    <a:pt x="318706" y="247173"/>
                  </a:lnTo>
                  <a:lnTo>
                    <a:pt x="280923" y="269804"/>
                  </a:lnTo>
                  <a:lnTo>
                    <a:pt x="236325" y="284391"/>
                  </a:lnTo>
                  <a:lnTo>
                    <a:pt x="186689" y="289559"/>
                  </a:lnTo>
                  <a:lnTo>
                    <a:pt x="137054" y="284391"/>
                  </a:lnTo>
                  <a:lnTo>
                    <a:pt x="92455" y="269804"/>
                  </a:lnTo>
                  <a:lnTo>
                    <a:pt x="54673" y="247173"/>
                  </a:lnTo>
                  <a:lnTo>
                    <a:pt x="25484" y="217875"/>
                  </a:lnTo>
                  <a:lnTo>
                    <a:pt x="6667" y="183285"/>
                  </a:lnTo>
                  <a:lnTo>
                    <a:pt x="0" y="144779"/>
                  </a:lnTo>
                  <a:close/>
                </a:path>
              </a:pathLst>
            </a:custGeom>
            <a:noFill/>
            <a:ln cap="flat" cmpd="sng" w="9525">
              <a:solidFill>
                <a:srgbClr val="A2A2A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28" name="Google Shape;1328;p43"/>
          <p:cNvSpPr txBox="1"/>
          <p:nvPr/>
        </p:nvSpPr>
        <p:spPr>
          <a:xfrm>
            <a:off x="4391659" y="2116277"/>
            <a:ext cx="135890" cy="2089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414042"/>
                </a:solidFill>
                <a:latin typeface="Arial"/>
                <a:ea typeface="Arial"/>
                <a:cs typeface="Arial"/>
                <a:sym typeface="Arial"/>
              </a:rPr>
              <a:t>R</a:t>
            </a:r>
            <a:endParaRPr sz="1200">
              <a:solidFill>
                <a:schemeClr val="dk1"/>
              </a:solidFill>
              <a:latin typeface="Arial"/>
              <a:ea typeface="Arial"/>
              <a:cs typeface="Arial"/>
              <a:sym typeface="Arial"/>
            </a:endParaRPr>
          </a:p>
        </p:txBody>
      </p:sp>
      <p:sp>
        <p:nvSpPr>
          <p:cNvPr id="1329" name="Google Shape;1329;p43"/>
          <p:cNvSpPr/>
          <p:nvPr/>
        </p:nvSpPr>
        <p:spPr>
          <a:xfrm>
            <a:off x="4589526" y="1073658"/>
            <a:ext cx="1211580" cy="1047750"/>
          </a:xfrm>
          <a:custGeom>
            <a:rect b="b" l="l" r="r" t="t"/>
            <a:pathLst>
              <a:path extrusionOk="0" h="1047750" w="1211579">
                <a:moveTo>
                  <a:pt x="0" y="1047749"/>
                </a:moveTo>
                <a:lnTo>
                  <a:pt x="1211199" y="0"/>
                </a:lnTo>
              </a:path>
            </a:pathLst>
          </a:custGeom>
          <a:noFill/>
          <a:ln cap="flat" cmpd="sng" w="25900">
            <a:solidFill>
              <a:srgbClr val="41404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0" name="Google Shape;1330;p43"/>
          <p:cNvSpPr txBox="1"/>
          <p:nvPr/>
        </p:nvSpPr>
        <p:spPr>
          <a:xfrm>
            <a:off x="2778379" y="1128140"/>
            <a:ext cx="501650" cy="19367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100">
                <a:solidFill>
                  <a:srgbClr val="464646"/>
                </a:solidFill>
                <a:latin typeface="Arial"/>
                <a:ea typeface="Arial"/>
                <a:cs typeface="Arial"/>
                <a:sym typeface="Arial"/>
              </a:rPr>
              <a:t>Internet</a:t>
            </a:r>
            <a:endParaRPr sz="1100">
              <a:solidFill>
                <a:schemeClr val="dk1"/>
              </a:solidFill>
              <a:latin typeface="Arial"/>
              <a:ea typeface="Arial"/>
              <a:cs typeface="Arial"/>
              <a:sym typeface="Arial"/>
            </a:endParaRPr>
          </a:p>
        </p:txBody>
      </p:sp>
      <p:grpSp>
        <p:nvGrpSpPr>
          <p:cNvPr id="1331" name="Google Shape;1331;p43"/>
          <p:cNvGrpSpPr/>
          <p:nvPr/>
        </p:nvGrpSpPr>
        <p:grpSpPr>
          <a:xfrm>
            <a:off x="1760220" y="690372"/>
            <a:ext cx="5283708" cy="2499359"/>
            <a:chOff x="1760220" y="690372"/>
            <a:chExt cx="5283708" cy="2499359"/>
          </a:xfrm>
        </p:grpSpPr>
        <p:sp>
          <p:nvSpPr>
            <p:cNvPr id="1332" name="Google Shape;1332;p43"/>
            <p:cNvSpPr/>
            <p:nvPr/>
          </p:nvSpPr>
          <p:spPr>
            <a:xfrm>
              <a:off x="2746248" y="690372"/>
              <a:ext cx="563879" cy="548639"/>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3" name="Google Shape;1333;p43"/>
            <p:cNvSpPr/>
            <p:nvPr/>
          </p:nvSpPr>
          <p:spPr>
            <a:xfrm>
              <a:off x="1966722" y="2225802"/>
              <a:ext cx="4958080" cy="473075"/>
            </a:xfrm>
            <a:custGeom>
              <a:rect b="b" l="l" r="r" t="t"/>
              <a:pathLst>
                <a:path extrusionOk="0" h="473075" w="4958080">
                  <a:moveTo>
                    <a:pt x="2306701" y="0"/>
                  </a:moveTo>
                  <a:lnTo>
                    <a:pt x="0" y="15493"/>
                  </a:lnTo>
                </a:path>
                <a:path extrusionOk="0" h="473075" w="4958080">
                  <a:moveTo>
                    <a:pt x="4957318" y="9143"/>
                  </a:moveTo>
                  <a:lnTo>
                    <a:pt x="2679191" y="9143"/>
                  </a:lnTo>
                </a:path>
                <a:path extrusionOk="0" h="473075" w="4958080">
                  <a:moveTo>
                    <a:pt x="2493264" y="144780"/>
                  </a:moveTo>
                  <a:lnTo>
                    <a:pt x="2498090" y="472186"/>
                  </a:lnTo>
                </a:path>
                <a:path extrusionOk="0" h="473075" w="4958080">
                  <a:moveTo>
                    <a:pt x="4957572" y="0"/>
                  </a:moveTo>
                  <a:lnTo>
                    <a:pt x="4957572" y="472694"/>
                  </a:lnTo>
                </a:path>
                <a:path extrusionOk="0" h="473075" w="4958080">
                  <a:moveTo>
                    <a:pt x="0" y="3048"/>
                  </a:moveTo>
                  <a:lnTo>
                    <a:pt x="5587" y="472186"/>
                  </a:lnTo>
                </a:path>
              </a:pathLst>
            </a:custGeom>
            <a:noFill/>
            <a:ln cap="flat" cmpd="sng" w="25900">
              <a:solidFill>
                <a:srgbClr val="41404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4" name="Google Shape;1334;p43"/>
            <p:cNvSpPr/>
            <p:nvPr/>
          </p:nvSpPr>
          <p:spPr>
            <a:xfrm>
              <a:off x="1760220" y="1213104"/>
              <a:ext cx="1389888" cy="165354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5" name="Google Shape;1335;p43"/>
            <p:cNvSpPr/>
            <p:nvPr/>
          </p:nvSpPr>
          <p:spPr>
            <a:xfrm>
              <a:off x="1847342" y="1314450"/>
              <a:ext cx="1216660" cy="1412240"/>
            </a:xfrm>
            <a:custGeom>
              <a:rect b="b" l="l" r="r" t="t"/>
              <a:pathLst>
                <a:path extrusionOk="0" h="1412239" w="1216660">
                  <a:moveTo>
                    <a:pt x="1164398" y="76718"/>
                  </a:moveTo>
                  <a:lnTo>
                    <a:pt x="1162303" y="97662"/>
                  </a:lnTo>
                  <a:lnTo>
                    <a:pt x="1156970" y="129539"/>
                  </a:lnTo>
                  <a:lnTo>
                    <a:pt x="1149984" y="161416"/>
                  </a:lnTo>
                  <a:lnTo>
                    <a:pt x="1149477" y="163449"/>
                  </a:lnTo>
                  <a:lnTo>
                    <a:pt x="1174495" y="170052"/>
                  </a:lnTo>
                  <a:lnTo>
                    <a:pt x="1175258" y="166877"/>
                  </a:lnTo>
                  <a:lnTo>
                    <a:pt x="1182496" y="133858"/>
                  </a:lnTo>
                  <a:lnTo>
                    <a:pt x="1188084" y="100202"/>
                  </a:lnTo>
                  <a:lnTo>
                    <a:pt x="1190276" y="78285"/>
                  </a:lnTo>
                  <a:lnTo>
                    <a:pt x="1164398" y="76718"/>
                  </a:lnTo>
                  <a:close/>
                </a:path>
                <a:path extrusionOk="0" h="1412239" w="1216660">
                  <a:moveTo>
                    <a:pt x="1209625" y="63373"/>
                  </a:moveTo>
                  <a:lnTo>
                    <a:pt x="1165733" y="63373"/>
                  </a:lnTo>
                  <a:lnTo>
                    <a:pt x="1191514" y="65912"/>
                  </a:lnTo>
                  <a:lnTo>
                    <a:pt x="1190276" y="78285"/>
                  </a:lnTo>
                  <a:lnTo>
                    <a:pt x="1216659" y="79883"/>
                  </a:lnTo>
                  <a:lnTo>
                    <a:pt x="1209625" y="63373"/>
                  </a:lnTo>
                  <a:close/>
                </a:path>
                <a:path extrusionOk="0" h="1412239" w="1216660">
                  <a:moveTo>
                    <a:pt x="1165733" y="63373"/>
                  </a:moveTo>
                  <a:lnTo>
                    <a:pt x="1164398" y="76718"/>
                  </a:lnTo>
                  <a:lnTo>
                    <a:pt x="1190276" y="78285"/>
                  </a:lnTo>
                  <a:lnTo>
                    <a:pt x="1191514" y="65912"/>
                  </a:lnTo>
                  <a:lnTo>
                    <a:pt x="1165733" y="63373"/>
                  </a:lnTo>
                  <a:close/>
                </a:path>
                <a:path extrusionOk="0" h="1412239" w="1216660">
                  <a:moveTo>
                    <a:pt x="1182624" y="0"/>
                  </a:moveTo>
                  <a:lnTo>
                    <a:pt x="1139063" y="75184"/>
                  </a:lnTo>
                  <a:lnTo>
                    <a:pt x="1164398" y="76718"/>
                  </a:lnTo>
                  <a:lnTo>
                    <a:pt x="1165733" y="63373"/>
                  </a:lnTo>
                  <a:lnTo>
                    <a:pt x="1209625" y="63373"/>
                  </a:lnTo>
                  <a:lnTo>
                    <a:pt x="1182624" y="0"/>
                  </a:lnTo>
                  <a:close/>
                </a:path>
                <a:path extrusionOk="0" h="1412239" w="1216660">
                  <a:moveTo>
                    <a:pt x="1127378" y="236854"/>
                  </a:moveTo>
                  <a:lnTo>
                    <a:pt x="1121028" y="254888"/>
                  </a:lnTo>
                  <a:lnTo>
                    <a:pt x="1108837" y="285114"/>
                  </a:lnTo>
                  <a:lnTo>
                    <a:pt x="1095375" y="314833"/>
                  </a:lnTo>
                  <a:lnTo>
                    <a:pt x="1087501" y="330708"/>
                  </a:lnTo>
                  <a:lnTo>
                    <a:pt x="1110614" y="342264"/>
                  </a:lnTo>
                  <a:lnTo>
                    <a:pt x="1118996" y="325500"/>
                  </a:lnTo>
                  <a:lnTo>
                    <a:pt x="1132839" y="294766"/>
                  </a:lnTo>
                  <a:lnTo>
                    <a:pt x="1145413" y="263651"/>
                  </a:lnTo>
                  <a:lnTo>
                    <a:pt x="1151889" y="245617"/>
                  </a:lnTo>
                  <a:lnTo>
                    <a:pt x="1127378" y="236854"/>
                  </a:lnTo>
                  <a:close/>
                </a:path>
                <a:path extrusionOk="0" h="1412239" w="1216660">
                  <a:moveTo>
                    <a:pt x="1049908" y="397510"/>
                  </a:moveTo>
                  <a:lnTo>
                    <a:pt x="1012444" y="452500"/>
                  </a:lnTo>
                  <a:lnTo>
                    <a:pt x="990726" y="479933"/>
                  </a:lnTo>
                  <a:lnTo>
                    <a:pt x="1010538" y="496697"/>
                  </a:lnTo>
                  <a:lnTo>
                    <a:pt x="1052576" y="440944"/>
                  </a:lnTo>
                  <a:lnTo>
                    <a:pt x="1072133" y="410972"/>
                  </a:lnTo>
                  <a:lnTo>
                    <a:pt x="1049908" y="397510"/>
                  </a:lnTo>
                  <a:close/>
                </a:path>
                <a:path extrusionOk="0" h="1412239" w="1216660">
                  <a:moveTo>
                    <a:pt x="939038" y="536575"/>
                  </a:moveTo>
                  <a:lnTo>
                    <a:pt x="929894" y="545719"/>
                  </a:lnTo>
                  <a:lnTo>
                    <a:pt x="907414" y="566038"/>
                  </a:lnTo>
                  <a:lnTo>
                    <a:pt x="884427" y="585216"/>
                  </a:lnTo>
                  <a:lnTo>
                    <a:pt x="861568" y="602488"/>
                  </a:lnTo>
                  <a:lnTo>
                    <a:pt x="877188" y="623188"/>
                  </a:lnTo>
                  <a:lnTo>
                    <a:pt x="901064" y="605155"/>
                  </a:lnTo>
                  <a:lnTo>
                    <a:pt x="924813" y="585216"/>
                  </a:lnTo>
                  <a:lnTo>
                    <a:pt x="948182" y="564134"/>
                  </a:lnTo>
                  <a:lnTo>
                    <a:pt x="957452" y="554863"/>
                  </a:lnTo>
                  <a:lnTo>
                    <a:pt x="939038" y="536575"/>
                  </a:lnTo>
                  <a:close/>
                </a:path>
                <a:path extrusionOk="0" h="1412239" w="1216660">
                  <a:moveTo>
                    <a:pt x="797306" y="642366"/>
                  </a:moveTo>
                  <a:lnTo>
                    <a:pt x="762381" y="659383"/>
                  </a:lnTo>
                  <a:lnTo>
                    <a:pt x="711326" y="677926"/>
                  </a:lnTo>
                  <a:lnTo>
                    <a:pt x="704214" y="679576"/>
                  </a:lnTo>
                  <a:lnTo>
                    <a:pt x="710691" y="704723"/>
                  </a:lnTo>
                  <a:lnTo>
                    <a:pt x="773430" y="682879"/>
                  </a:lnTo>
                  <a:lnTo>
                    <a:pt x="809625" y="665226"/>
                  </a:lnTo>
                  <a:lnTo>
                    <a:pt x="797306" y="642366"/>
                  </a:lnTo>
                  <a:close/>
                </a:path>
                <a:path extrusionOk="0" h="1412239" w="1216660">
                  <a:moveTo>
                    <a:pt x="630427" y="692150"/>
                  </a:moveTo>
                  <a:lnTo>
                    <a:pt x="580897" y="694055"/>
                  </a:lnTo>
                  <a:lnTo>
                    <a:pt x="553084" y="697230"/>
                  </a:lnTo>
                  <a:lnTo>
                    <a:pt x="525652" y="702310"/>
                  </a:lnTo>
                  <a:lnTo>
                    <a:pt x="530351" y="727710"/>
                  </a:lnTo>
                  <a:lnTo>
                    <a:pt x="556006" y="723011"/>
                  </a:lnTo>
                  <a:lnTo>
                    <a:pt x="581913" y="719963"/>
                  </a:lnTo>
                  <a:lnTo>
                    <a:pt x="631444" y="718057"/>
                  </a:lnTo>
                  <a:lnTo>
                    <a:pt x="630427" y="692150"/>
                  </a:lnTo>
                  <a:close/>
                </a:path>
                <a:path extrusionOk="0" h="1412239" w="1216660">
                  <a:moveTo>
                    <a:pt x="449325" y="726694"/>
                  </a:moveTo>
                  <a:lnTo>
                    <a:pt x="391287" y="755269"/>
                  </a:lnTo>
                  <a:lnTo>
                    <a:pt x="355981" y="777494"/>
                  </a:lnTo>
                  <a:lnTo>
                    <a:pt x="370458" y="798957"/>
                  </a:lnTo>
                  <a:lnTo>
                    <a:pt x="379221" y="792988"/>
                  </a:lnTo>
                  <a:lnTo>
                    <a:pt x="403606" y="778129"/>
                  </a:lnTo>
                  <a:lnTo>
                    <a:pt x="428370" y="764667"/>
                  </a:lnTo>
                  <a:lnTo>
                    <a:pt x="453389" y="752856"/>
                  </a:lnTo>
                  <a:lnTo>
                    <a:pt x="458850" y="750697"/>
                  </a:lnTo>
                  <a:lnTo>
                    <a:pt x="449325" y="726694"/>
                  </a:lnTo>
                  <a:close/>
                </a:path>
                <a:path extrusionOk="0" h="1412239" w="1216660">
                  <a:moveTo>
                    <a:pt x="293243" y="825373"/>
                  </a:moveTo>
                  <a:lnTo>
                    <a:pt x="246380" y="869823"/>
                  </a:lnTo>
                  <a:lnTo>
                    <a:pt x="218694" y="900430"/>
                  </a:lnTo>
                  <a:lnTo>
                    <a:pt x="238506" y="917194"/>
                  </a:lnTo>
                  <a:lnTo>
                    <a:pt x="243712" y="911098"/>
                  </a:lnTo>
                  <a:lnTo>
                    <a:pt x="264668" y="888238"/>
                  </a:lnTo>
                  <a:lnTo>
                    <a:pt x="286257" y="866648"/>
                  </a:lnTo>
                  <a:lnTo>
                    <a:pt x="308737" y="846201"/>
                  </a:lnTo>
                  <a:lnTo>
                    <a:pt x="309880" y="845312"/>
                  </a:lnTo>
                  <a:lnTo>
                    <a:pt x="293243" y="825373"/>
                  </a:lnTo>
                  <a:close/>
                </a:path>
                <a:path extrusionOk="0" h="1412239" w="1216660">
                  <a:moveTo>
                    <a:pt x="170180" y="962532"/>
                  </a:moveTo>
                  <a:lnTo>
                    <a:pt x="164337" y="970661"/>
                  </a:lnTo>
                  <a:lnTo>
                    <a:pt x="146176" y="998219"/>
                  </a:lnTo>
                  <a:lnTo>
                    <a:pt x="129031" y="1026668"/>
                  </a:lnTo>
                  <a:lnTo>
                    <a:pt x="115062" y="1051941"/>
                  </a:lnTo>
                  <a:lnTo>
                    <a:pt x="137668" y="1064387"/>
                  </a:lnTo>
                  <a:lnTo>
                    <a:pt x="151130" y="1040130"/>
                  </a:lnTo>
                  <a:lnTo>
                    <a:pt x="167766" y="1012444"/>
                  </a:lnTo>
                  <a:lnTo>
                    <a:pt x="185419" y="985774"/>
                  </a:lnTo>
                  <a:lnTo>
                    <a:pt x="191262" y="977645"/>
                  </a:lnTo>
                  <a:lnTo>
                    <a:pt x="170180" y="962532"/>
                  </a:lnTo>
                  <a:close/>
                </a:path>
                <a:path extrusionOk="0" h="1412239" w="1216660">
                  <a:moveTo>
                    <a:pt x="81152" y="1123569"/>
                  </a:moveTo>
                  <a:lnTo>
                    <a:pt x="71374" y="1147826"/>
                  </a:lnTo>
                  <a:lnTo>
                    <a:pt x="60070" y="1179576"/>
                  </a:lnTo>
                  <a:lnTo>
                    <a:pt x="50037" y="1211833"/>
                  </a:lnTo>
                  <a:lnTo>
                    <a:pt x="47116" y="1223010"/>
                  </a:lnTo>
                  <a:lnTo>
                    <a:pt x="72135" y="1229741"/>
                  </a:lnTo>
                  <a:lnTo>
                    <a:pt x="74802" y="1219454"/>
                  </a:lnTo>
                  <a:lnTo>
                    <a:pt x="84455" y="1188339"/>
                  </a:lnTo>
                  <a:lnTo>
                    <a:pt x="95376" y="1157605"/>
                  </a:lnTo>
                  <a:lnTo>
                    <a:pt x="105156" y="1133220"/>
                  </a:lnTo>
                  <a:lnTo>
                    <a:pt x="81152" y="1123569"/>
                  </a:lnTo>
                  <a:close/>
                </a:path>
                <a:path extrusionOk="0" h="1412239" w="1216660">
                  <a:moveTo>
                    <a:pt x="0" y="1331976"/>
                  </a:moveTo>
                  <a:lnTo>
                    <a:pt x="34035" y="1411858"/>
                  </a:lnTo>
                  <a:lnTo>
                    <a:pt x="70753" y="1348486"/>
                  </a:lnTo>
                  <a:lnTo>
                    <a:pt x="50926" y="1348486"/>
                  </a:lnTo>
                  <a:lnTo>
                    <a:pt x="25145" y="1345945"/>
                  </a:lnTo>
                  <a:lnTo>
                    <a:pt x="26352" y="1333571"/>
                  </a:lnTo>
                  <a:lnTo>
                    <a:pt x="0" y="1331976"/>
                  </a:lnTo>
                  <a:close/>
                </a:path>
                <a:path extrusionOk="0" h="1412239" w="1216660">
                  <a:moveTo>
                    <a:pt x="26352" y="1333571"/>
                  </a:moveTo>
                  <a:lnTo>
                    <a:pt x="25145" y="1345945"/>
                  </a:lnTo>
                  <a:lnTo>
                    <a:pt x="50926" y="1348486"/>
                  </a:lnTo>
                  <a:lnTo>
                    <a:pt x="52195" y="1335136"/>
                  </a:lnTo>
                  <a:lnTo>
                    <a:pt x="26352" y="1333571"/>
                  </a:lnTo>
                  <a:close/>
                </a:path>
                <a:path extrusionOk="0" h="1412239" w="1216660">
                  <a:moveTo>
                    <a:pt x="52195" y="1335136"/>
                  </a:moveTo>
                  <a:lnTo>
                    <a:pt x="50926" y="1348486"/>
                  </a:lnTo>
                  <a:lnTo>
                    <a:pt x="70753" y="1348486"/>
                  </a:lnTo>
                  <a:lnTo>
                    <a:pt x="77596" y="1336675"/>
                  </a:lnTo>
                  <a:lnTo>
                    <a:pt x="52195" y="1335136"/>
                  </a:lnTo>
                  <a:close/>
                </a:path>
                <a:path extrusionOk="0" h="1412239" w="1216660">
                  <a:moveTo>
                    <a:pt x="30352" y="1300099"/>
                  </a:moveTo>
                  <a:lnTo>
                    <a:pt x="28575" y="1310767"/>
                  </a:lnTo>
                  <a:lnTo>
                    <a:pt x="26352" y="1333571"/>
                  </a:lnTo>
                  <a:lnTo>
                    <a:pt x="52195" y="1335136"/>
                  </a:lnTo>
                  <a:lnTo>
                    <a:pt x="54101" y="1315085"/>
                  </a:lnTo>
                  <a:lnTo>
                    <a:pt x="55880" y="1304417"/>
                  </a:lnTo>
                  <a:lnTo>
                    <a:pt x="30352" y="1300099"/>
                  </a:lnTo>
                  <a:close/>
                </a:path>
              </a:pathLst>
            </a:custGeom>
            <a:solidFill>
              <a:srgbClr val="FF66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6" name="Google Shape;1336;p43"/>
            <p:cNvSpPr/>
            <p:nvPr/>
          </p:nvSpPr>
          <p:spPr>
            <a:xfrm>
              <a:off x="2880360" y="2433827"/>
              <a:ext cx="1639824" cy="579119"/>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7" name="Google Shape;1337;p43"/>
            <p:cNvSpPr/>
            <p:nvPr/>
          </p:nvSpPr>
          <p:spPr>
            <a:xfrm>
              <a:off x="3001518" y="2456688"/>
              <a:ext cx="1475740" cy="447040"/>
            </a:xfrm>
            <a:custGeom>
              <a:rect b="b" l="l" r="r" t="t"/>
              <a:pathLst>
                <a:path extrusionOk="0" h="447039" w="1475739">
                  <a:moveTo>
                    <a:pt x="1419352" y="145287"/>
                  </a:moveTo>
                  <a:lnTo>
                    <a:pt x="1402842" y="165354"/>
                  </a:lnTo>
                  <a:lnTo>
                    <a:pt x="1405255" y="167131"/>
                  </a:lnTo>
                  <a:lnTo>
                    <a:pt x="1415542" y="176656"/>
                  </a:lnTo>
                  <a:lnTo>
                    <a:pt x="1443228" y="213994"/>
                  </a:lnTo>
                  <a:lnTo>
                    <a:pt x="1449705" y="242569"/>
                  </a:lnTo>
                  <a:lnTo>
                    <a:pt x="1475485" y="240537"/>
                  </a:lnTo>
                  <a:lnTo>
                    <a:pt x="1461389" y="192912"/>
                  </a:lnTo>
                  <a:lnTo>
                    <a:pt x="1434337" y="158876"/>
                  </a:lnTo>
                  <a:lnTo>
                    <a:pt x="1422781" y="148081"/>
                  </a:lnTo>
                  <a:lnTo>
                    <a:pt x="1419352" y="145287"/>
                  </a:lnTo>
                  <a:close/>
                </a:path>
                <a:path extrusionOk="0" h="447039" w="1475739">
                  <a:moveTo>
                    <a:pt x="1255648" y="59181"/>
                  </a:moveTo>
                  <a:lnTo>
                    <a:pt x="1247012" y="83693"/>
                  </a:lnTo>
                  <a:lnTo>
                    <a:pt x="1260983" y="88518"/>
                  </a:lnTo>
                  <a:lnTo>
                    <a:pt x="1280921" y="96266"/>
                  </a:lnTo>
                  <a:lnTo>
                    <a:pt x="1299971" y="104393"/>
                  </a:lnTo>
                  <a:lnTo>
                    <a:pt x="1318133" y="112649"/>
                  </a:lnTo>
                  <a:lnTo>
                    <a:pt x="1335405" y="121285"/>
                  </a:lnTo>
                  <a:lnTo>
                    <a:pt x="1340231" y="123951"/>
                  </a:lnTo>
                  <a:lnTo>
                    <a:pt x="1352549" y="101092"/>
                  </a:lnTo>
                  <a:lnTo>
                    <a:pt x="1310767" y="80772"/>
                  </a:lnTo>
                  <a:lnTo>
                    <a:pt x="1270381" y="64388"/>
                  </a:lnTo>
                  <a:lnTo>
                    <a:pt x="1255648" y="59181"/>
                  </a:lnTo>
                  <a:close/>
                </a:path>
                <a:path extrusionOk="0" h="447039" w="1475739">
                  <a:moveTo>
                    <a:pt x="1077721" y="14986"/>
                  </a:moveTo>
                  <a:lnTo>
                    <a:pt x="1073531" y="40512"/>
                  </a:lnTo>
                  <a:lnTo>
                    <a:pt x="1102233" y="45212"/>
                  </a:lnTo>
                  <a:lnTo>
                    <a:pt x="1150493" y="55499"/>
                  </a:lnTo>
                  <a:lnTo>
                    <a:pt x="1173860" y="61341"/>
                  </a:lnTo>
                  <a:lnTo>
                    <a:pt x="1180210" y="36194"/>
                  </a:lnTo>
                  <a:lnTo>
                    <a:pt x="1156843" y="30353"/>
                  </a:lnTo>
                  <a:lnTo>
                    <a:pt x="1107567" y="19938"/>
                  </a:lnTo>
                  <a:lnTo>
                    <a:pt x="1077721" y="14986"/>
                  </a:lnTo>
                  <a:close/>
                </a:path>
                <a:path extrusionOk="0" h="447039" w="1475739">
                  <a:moveTo>
                    <a:pt x="897635" y="0"/>
                  </a:moveTo>
                  <a:lnTo>
                    <a:pt x="894969" y="0"/>
                  </a:lnTo>
                  <a:lnTo>
                    <a:pt x="895222" y="25907"/>
                  </a:lnTo>
                  <a:lnTo>
                    <a:pt x="923417" y="26162"/>
                  </a:lnTo>
                  <a:lnTo>
                    <a:pt x="949579" y="27178"/>
                  </a:lnTo>
                  <a:lnTo>
                    <a:pt x="975614" y="28829"/>
                  </a:lnTo>
                  <a:lnTo>
                    <a:pt x="997457" y="30606"/>
                  </a:lnTo>
                  <a:lnTo>
                    <a:pt x="999617" y="4825"/>
                  </a:lnTo>
                  <a:lnTo>
                    <a:pt x="977772" y="3048"/>
                  </a:lnTo>
                  <a:lnTo>
                    <a:pt x="951103" y="1397"/>
                  </a:lnTo>
                  <a:lnTo>
                    <a:pt x="924432" y="254"/>
                  </a:lnTo>
                  <a:lnTo>
                    <a:pt x="897635" y="0"/>
                  </a:lnTo>
                  <a:close/>
                </a:path>
                <a:path extrusionOk="0" h="447039" w="1475739">
                  <a:moveTo>
                    <a:pt x="816609" y="2920"/>
                  </a:moveTo>
                  <a:lnTo>
                    <a:pt x="791336" y="4444"/>
                  </a:lnTo>
                  <a:lnTo>
                    <a:pt x="739012" y="10032"/>
                  </a:lnTo>
                  <a:lnTo>
                    <a:pt x="712596" y="13969"/>
                  </a:lnTo>
                  <a:lnTo>
                    <a:pt x="716280" y="39497"/>
                  </a:lnTo>
                  <a:lnTo>
                    <a:pt x="741807" y="35813"/>
                  </a:lnTo>
                  <a:lnTo>
                    <a:pt x="792860" y="30353"/>
                  </a:lnTo>
                  <a:lnTo>
                    <a:pt x="818260" y="28701"/>
                  </a:lnTo>
                  <a:lnTo>
                    <a:pt x="816609" y="2920"/>
                  </a:lnTo>
                  <a:close/>
                </a:path>
                <a:path extrusionOk="0" h="447039" w="1475739">
                  <a:moveTo>
                    <a:pt x="634999" y="27431"/>
                  </a:moveTo>
                  <a:lnTo>
                    <a:pt x="591566" y="37464"/>
                  </a:lnTo>
                  <a:lnTo>
                    <a:pt x="546734" y="49784"/>
                  </a:lnTo>
                  <a:lnTo>
                    <a:pt x="533654" y="53975"/>
                  </a:lnTo>
                  <a:lnTo>
                    <a:pt x="541528" y="78612"/>
                  </a:lnTo>
                  <a:lnTo>
                    <a:pt x="553846" y="74803"/>
                  </a:lnTo>
                  <a:lnTo>
                    <a:pt x="575309" y="68580"/>
                  </a:lnTo>
                  <a:lnTo>
                    <a:pt x="597534" y="62737"/>
                  </a:lnTo>
                  <a:lnTo>
                    <a:pt x="620394" y="57276"/>
                  </a:lnTo>
                  <a:lnTo>
                    <a:pt x="640715" y="52705"/>
                  </a:lnTo>
                  <a:lnTo>
                    <a:pt x="634999" y="27431"/>
                  </a:lnTo>
                  <a:close/>
                </a:path>
                <a:path extrusionOk="0" h="447039" w="1475739">
                  <a:moveTo>
                    <a:pt x="459612" y="81406"/>
                  </a:moveTo>
                  <a:lnTo>
                    <a:pt x="415035" y="103124"/>
                  </a:lnTo>
                  <a:lnTo>
                    <a:pt x="373380" y="129793"/>
                  </a:lnTo>
                  <a:lnTo>
                    <a:pt x="367156" y="134874"/>
                  </a:lnTo>
                  <a:lnTo>
                    <a:pt x="383540" y="154939"/>
                  </a:lnTo>
                  <a:lnTo>
                    <a:pt x="388619" y="150875"/>
                  </a:lnTo>
                  <a:lnTo>
                    <a:pt x="400177" y="142494"/>
                  </a:lnTo>
                  <a:lnTo>
                    <a:pt x="442341" y="117982"/>
                  </a:lnTo>
                  <a:lnTo>
                    <a:pt x="470027" y="105156"/>
                  </a:lnTo>
                  <a:lnTo>
                    <a:pt x="459612" y="81406"/>
                  </a:lnTo>
                  <a:close/>
                </a:path>
                <a:path extrusionOk="0" h="447039" w="1475739">
                  <a:moveTo>
                    <a:pt x="320167" y="206629"/>
                  </a:moveTo>
                  <a:lnTo>
                    <a:pt x="319531" y="213106"/>
                  </a:lnTo>
                  <a:lnTo>
                    <a:pt x="319023" y="223012"/>
                  </a:lnTo>
                  <a:lnTo>
                    <a:pt x="317754" y="231139"/>
                  </a:lnTo>
                  <a:lnTo>
                    <a:pt x="299339" y="272288"/>
                  </a:lnTo>
                  <a:lnTo>
                    <a:pt x="283591" y="291973"/>
                  </a:lnTo>
                  <a:lnTo>
                    <a:pt x="302641" y="309499"/>
                  </a:lnTo>
                  <a:lnTo>
                    <a:pt x="327279" y="276351"/>
                  </a:lnTo>
                  <a:lnTo>
                    <a:pt x="343281" y="235076"/>
                  </a:lnTo>
                  <a:lnTo>
                    <a:pt x="345312" y="215392"/>
                  </a:lnTo>
                  <a:lnTo>
                    <a:pt x="345947" y="209042"/>
                  </a:lnTo>
                  <a:lnTo>
                    <a:pt x="320167" y="206629"/>
                  </a:lnTo>
                  <a:close/>
                </a:path>
                <a:path extrusionOk="0" h="447039" w="1475739">
                  <a:moveTo>
                    <a:pt x="225932" y="338709"/>
                  </a:moveTo>
                  <a:lnTo>
                    <a:pt x="172719" y="366522"/>
                  </a:lnTo>
                  <a:lnTo>
                    <a:pt x="135127" y="380364"/>
                  </a:lnTo>
                  <a:lnTo>
                    <a:pt x="143001" y="405003"/>
                  </a:lnTo>
                  <a:lnTo>
                    <a:pt x="183769" y="390017"/>
                  </a:lnTo>
                  <a:lnTo>
                    <a:pt x="235584" y="363347"/>
                  </a:lnTo>
                  <a:lnTo>
                    <a:pt x="240156" y="360425"/>
                  </a:lnTo>
                  <a:lnTo>
                    <a:pt x="225932" y="338709"/>
                  </a:lnTo>
                  <a:close/>
                </a:path>
                <a:path extrusionOk="0" h="447039" w="1475739">
                  <a:moveTo>
                    <a:pt x="73787" y="369443"/>
                  </a:moveTo>
                  <a:lnTo>
                    <a:pt x="0" y="415417"/>
                  </a:lnTo>
                  <a:lnTo>
                    <a:pt x="81025" y="446913"/>
                  </a:lnTo>
                  <a:lnTo>
                    <a:pt x="73787" y="369443"/>
                  </a:lnTo>
                  <a:close/>
                </a:path>
              </a:pathLst>
            </a:custGeom>
            <a:solidFill>
              <a:srgbClr val="FF66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8" name="Google Shape;1338;p43"/>
            <p:cNvSpPr/>
            <p:nvPr/>
          </p:nvSpPr>
          <p:spPr>
            <a:xfrm>
              <a:off x="5804916" y="1440180"/>
              <a:ext cx="1239012" cy="1399032"/>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9" name="Google Shape;1339;p43"/>
            <p:cNvSpPr/>
            <p:nvPr/>
          </p:nvSpPr>
          <p:spPr>
            <a:xfrm>
              <a:off x="5893180" y="1541525"/>
              <a:ext cx="1063625" cy="1157605"/>
            </a:xfrm>
            <a:custGeom>
              <a:rect b="b" l="l" r="r" t="t"/>
              <a:pathLst>
                <a:path extrusionOk="0" h="1157605" w="1063625">
                  <a:moveTo>
                    <a:pt x="51871" y="76485"/>
                  </a:moveTo>
                  <a:lnTo>
                    <a:pt x="26061" y="78428"/>
                  </a:lnTo>
                  <a:lnTo>
                    <a:pt x="26416" y="82296"/>
                  </a:lnTo>
                  <a:lnTo>
                    <a:pt x="31369" y="110236"/>
                  </a:lnTo>
                  <a:lnTo>
                    <a:pt x="37592" y="137413"/>
                  </a:lnTo>
                  <a:lnTo>
                    <a:pt x="45085" y="164211"/>
                  </a:lnTo>
                  <a:lnTo>
                    <a:pt x="46863" y="169799"/>
                  </a:lnTo>
                  <a:lnTo>
                    <a:pt x="71501" y="161671"/>
                  </a:lnTo>
                  <a:lnTo>
                    <a:pt x="69977" y="157352"/>
                  </a:lnTo>
                  <a:lnTo>
                    <a:pt x="62865" y="131572"/>
                  </a:lnTo>
                  <a:lnTo>
                    <a:pt x="56896" y="105663"/>
                  </a:lnTo>
                  <a:lnTo>
                    <a:pt x="52197" y="80010"/>
                  </a:lnTo>
                  <a:lnTo>
                    <a:pt x="51871" y="76485"/>
                  </a:lnTo>
                  <a:close/>
                </a:path>
                <a:path extrusionOk="0" h="1157605" w="1063625">
                  <a:moveTo>
                    <a:pt x="32893" y="0"/>
                  </a:moveTo>
                  <a:lnTo>
                    <a:pt x="0" y="80390"/>
                  </a:lnTo>
                  <a:lnTo>
                    <a:pt x="26061" y="78428"/>
                  </a:lnTo>
                  <a:lnTo>
                    <a:pt x="24892" y="65659"/>
                  </a:lnTo>
                  <a:lnTo>
                    <a:pt x="50673" y="63500"/>
                  </a:lnTo>
                  <a:lnTo>
                    <a:pt x="70971" y="63500"/>
                  </a:lnTo>
                  <a:lnTo>
                    <a:pt x="32893" y="0"/>
                  </a:lnTo>
                  <a:close/>
                </a:path>
                <a:path extrusionOk="0" h="1157605" w="1063625">
                  <a:moveTo>
                    <a:pt x="50673" y="63500"/>
                  </a:moveTo>
                  <a:lnTo>
                    <a:pt x="24892" y="65659"/>
                  </a:lnTo>
                  <a:lnTo>
                    <a:pt x="26061" y="78428"/>
                  </a:lnTo>
                  <a:lnTo>
                    <a:pt x="51871" y="76485"/>
                  </a:lnTo>
                  <a:lnTo>
                    <a:pt x="50673" y="63500"/>
                  </a:lnTo>
                  <a:close/>
                </a:path>
                <a:path extrusionOk="0" h="1157605" w="1063625">
                  <a:moveTo>
                    <a:pt x="70971" y="63500"/>
                  </a:moveTo>
                  <a:lnTo>
                    <a:pt x="50673" y="63500"/>
                  </a:lnTo>
                  <a:lnTo>
                    <a:pt x="51871" y="76485"/>
                  </a:lnTo>
                  <a:lnTo>
                    <a:pt x="77597" y="74549"/>
                  </a:lnTo>
                  <a:lnTo>
                    <a:pt x="70971" y="63500"/>
                  </a:lnTo>
                  <a:close/>
                </a:path>
                <a:path extrusionOk="0" h="1157605" w="1063625">
                  <a:moveTo>
                    <a:pt x="98552" y="232790"/>
                  </a:moveTo>
                  <a:lnTo>
                    <a:pt x="75184" y="243966"/>
                  </a:lnTo>
                  <a:lnTo>
                    <a:pt x="86614" y="267970"/>
                  </a:lnTo>
                  <a:lnTo>
                    <a:pt x="99695" y="292608"/>
                  </a:lnTo>
                  <a:lnTo>
                    <a:pt x="113792" y="316738"/>
                  </a:lnTo>
                  <a:lnTo>
                    <a:pt x="125984" y="335914"/>
                  </a:lnTo>
                  <a:lnTo>
                    <a:pt x="147955" y="321945"/>
                  </a:lnTo>
                  <a:lnTo>
                    <a:pt x="136144" y="303529"/>
                  </a:lnTo>
                  <a:lnTo>
                    <a:pt x="122682" y="280543"/>
                  </a:lnTo>
                  <a:lnTo>
                    <a:pt x="109982" y="256666"/>
                  </a:lnTo>
                  <a:lnTo>
                    <a:pt x="98552" y="232790"/>
                  </a:lnTo>
                  <a:close/>
                </a:path>
                <a:path extrusionOk="0" h="1157605" w="1063625">
                  <a:moveTo>
                    <a:pt x="193421" y="382905"/>
                  </a:moveTo>
                  <a:lnTo>
                    <a:pt x="173355" y="399415"/>
                  </a:lnTo>
                  <a:lnTo>
                    <a:pt x="178816" y="406019"/>
                  </a:lnTo>
                  <a:lnTo>
                    <a:pt x="197104" y="426338"/>
                  </a:lnTo>
                  <a:lnTo>
                    <a:pt x="216027" y="445643"/>
                  </a:lnTo>
                  <a:lnTo>
                    <a:pt x="235585" y="464185"/>
                  </a:lnTo>
                  <a:lnTo>
                    <a:pt x="247650" y="474599"/>
                  </a:lnTo>
                  <a:lnTo>
                    <a:pt x="264668" y="455041"/>
                  </a:lnTo>
                  <a:lnTo>
                    <a:pt x="253365" y="445262"/>
                  </a:lnTo>
                  <a:lnTo>
                    <a:pt x="234569" y="427609"/>
                  </a:lnTo>
                  <a:lnTo>
                    <a:pt x="216408" y="409067"/>
                  </a:lnTo>
                  <a:lnTo>
                    <a:pt x="198755" y="389509"/>
                  </a:lnTo>
                  <a:lnTo>
                    <a:pt x="193421" y="382905"/>
                  </a:lnTo>
                  <a:close/>
                </a:path>
                <a:path extrusionOk="0" h="1157605" w="1063625">
                  <a:moveTo>
                    <a:pt x="325501" y="500125"/>
                  </a:moveTo>
                  <a:lnTo>
                    <a:pt x="311531" y="521969"/>
                  </a:lnTo>
                  <a:lnTo>
                    <a:pt x="319786" y="527304"/>
                  </a:lnTo>
                  <a:lnTo>
                    <a:pt x="342138" y="540004"/>
                  </a:lnTo>
                  <a:lnTo>
                    <a:pt x="364744" y="551561"/>
                  </a:lnTo>
                  <a:lnTo>
                    <a:pt x="387858" y="561848"/>
                  </a:lnTo>
                  <a:lnTo>
                    <a:pt x="406781" y="568960"/>
                  </a:lnTo>
                  <a:lnTo>
                    <a:pt x="415798" y="544576"/>
                  </a:lnTo>
                  <a:lnTo>
                    <a:pt x="398399" y="538099"/>
                  </a:lnTo>
                  <a:lnTo>
                    <a:pt x="376555" y="528574"/>
                  </a:lnTo>
                  <a:lnTo>
                    <a:pt x="354965" y="517651"/>
                  </a:lnTo>
                  <a:lnTo>
                    <a:pt x="333883" y="505460"/>
                  </a:lnTo>
                  <a:lnTo>
                    <a:pt x="325501" y="500125"/>
                  </a:lnTo>
                  <a:close/>
                </a:path>
                <a:path extrusionOk="0" h="1157605" w="1063625">
                  <a:moveTo>
                    <a:pt x="487934" y="562482"/>
                  </a:moveTo>
                  <a:lnTo>
                    <a:pt x="485267" y="588263"/>
                  </a:lnTo>
                  <a:lnTo>
                    <a:pt x="506984" y="590550"/>
                  </a:lnTo>
                  <a:lnTo>
                    <a:pt x="554609" y="592328"/>
                  </a:lnTo>
                  <a:lnTo>
                    <a:pt x="576961" y="594741"/>
                  </a:lnTo>
                  <a:lnTo>
                    <a:pt x="587502" y="596646"/>
                  </a:lnTo>
                  <a:lnTo>
                    <a:pt x="592074" y="571119"/>
                  </a:lnTo>
                  <a:lnTo>
                    <a:pt x="579755" y="568960"/>
                  </a:lnTo>
                  <a:lnTo>
                    <a:pt x="555498" y="566419"/>
                  </a:lnTo>
                  <a:lnTo>
                    <a:pt x="509778" y="564769"/>
                  </a:lnTo>
                  <a:lnTo>
                    <a:pt x="487934" y="562482"/>
                  </a:lnTo>
                  <a:close/>
                </a:path>
                <a:path extrusionOk="0" h="1157605" w="1063625">
                  <a:moveTo>
                    <a:pt x="669036" y="592836"/>
                  </a:moveTo>
                  <a:lnTo>
                    <a:pt x="659892" y="617093"/>
                  </a:lnTo>
                  <a:lnTo>
                    <a:pt x="665734" y="619251"/>
                  </a:lnTo>
                  <a:lnTo>
                    <a:pt x="687577" y="628904"/>
                  </a:lnTo>
                  <a:lnTo>
                    <a:pt x="709041" y="639826"/>
                  </a:lnTo>
                  <a:lnTo>
                    <a:pt x="730123" y="652018"/>
                  </a:lnTo>
                  <a:lnTo>
                    <a:pt x="748919" y="664082"/>
                  </a:lnTo>
                  <a:lnTo>
                    <a:pt x="762889" y="642366"/>
                  </a:lnTo>
                  <a:lnTo>
                    <a:pt x="743076" y="629538"/>
                  </a:lnTo>
                  <a:lnTo>
                    <a:pt x="720725" y="616712"/>
                  </a:lnTo>
                  <a:lnTo>
                    <a:pt x="697992" y="605155"/>
                  </a:lnTo>
                  <a:lnTo>
                    <a:pt x="674877" y="594994"/>
                  </a:lnTo>
                  <a:lnTo>
                    <a:pt x="669036" y="592836"/>
                  </a:lnTo>
                  <a:close/>
                </a:path>
                <a:path extrusionOk="0" h="1157605" w="1063625">
                  <a:moveTo>
                    <a:pt x="825626" y="691134"/>
                  </a:moveTo>
                  <a:lnTo>
                    <a:pt x="808736" y="710692"/>
                  </a:lnTo>
                  <a:lnTo>
                    <a:pt x="829310" y="729869"/>
                  </a:lnTo>
                  <a:lnTo>
                    <a:pt x="847471" y="748538"/>
                  </a:lnTo>
                  <a:lnTo>
                    <a:pt x="864997" y="767969"/>
                  </a:lnTo>
                  <a:lnTo>
                    <a:pt x="878459" y="784225"/>
                  </a:lnTo>
                  <a:lnTo>
                    <a:pt x="898398" y="767715"/>
                  </a:lnTo>
                  <a:lnTo>
                    <a:pt x="884301" y="750697"/>
                  </a:lnTo>
                  <a:lnTo>
                    <a:pt x="866013" y="730376"/>
                  </a:lnTo>
                  <a:lnTo>
                    <a:pt x="846963" y="711073"/>
                  </a:lnTo>
                  <a:lnTo>
                    <a:pt x="827404" y="692531"/>
                  </a:lnTo>
                  <a:lnTo>
                    <a:pt x="825626" y="691134"/>
                  </a:lnTo>
                  <a:close/>
                </a:path>
                <a:path extrusionOk="0" h="1157605" w="1063625">
                  <a:moveTo>
                    <a:pt x="944372" y="832231"/>
                  </a:moveTo>
                  <a:lnTo>
                    <a:pt x="922654" y="846201"/>
                  </a:lnTo>
                  <a:lnTo>
                    <a:pt x="927480" y="853821"/>
                  </a:lnTo>
                  <a:lnTo>
                    <a:pt x="940943" y="876935"/>
                  </a:lnTo>
                  <a:lnTo>
                    <a:pt x="953516" y="900811"/>
                  </a:lnTo>
                  <a:lnTo>
                    <a:pt x="965073" y="925068"/>
                  </a:lnTo>
                  <a:lnTo>
                    <a:pt x="969772" y="935990"/>
                  </a:lnTo>
                  <a:lnTo>
                    <a:pt x="993648" y="925830"/>
                  </a:lnTo>
                  <a:lnTo>
                    <a:pt x="988568" y="913892"/>
                  </a:lnTo>
                  <a:lnTo>
                    <a:pt x="976502" y="888619"/>
                  </a:lnTo>
                  <a:lnTo>
                    <a:pt x="963295" y="863981"/>
                  </a:lnTo>
                  <a:lnTo>
                    <a:pt x="949325" y="839851"/>
                  </a:lnTo>
                  <a:lnTo>
                    <a:pt x="944372" y="832231"/>
                  </a:lnTo>
                  <a:close/>
                </a:path>
                <a:path extrusionOk="0" h="1157605" w="1063625">
                  <a:moveTo>
                    <a:pt x="1011497" y="1080608"/>
                  </a:moveTo>
                  <a:lnTo>
                    <a:pt x="985774" y="1082548"/>
                  </a:lnTo>
                  <a:lnTo>
                    <a:pt x="1030477" y="1157097"/>
                  </a:lnTo>
                  <a:lnTo>
                    <a:pt x="1056359" y="1093597"/>
                  </a:lnTo>
                  <a:lnTo>
                    <a:pt x="1012571" y="1093597"/>
                  </a:lnTo>
                  <a:lnTo>
                    <a:pt x="1011497" y="1080608"/>
                  </a:lnTo>
                  <a:close/>
                </a:path>
                <a:path extrusionOk="0" h="1157605" w="1063625">
                  <a:moveTo>
                    <a:pt x="1037292" y="1078662"/>
                  </a:moveTo>
                  <a:lnTo>
                    <a:pt x="1011497" y="1080608"/>
                  </a:lnTo>
                  <a:lnTo>
                    <a:pt x="1012571" y="1093597"/>
                  </a:lnTo>
                  <a:lnTo>
                    <a:pt x="1038478" y="1091438"/>
                  </a:lnTo>
                  <a:lnTo>
                    <a:pt x="1037292" y="1078662"/>
                  </a:lnTo>
                  <a:close/>
                </a:path>
                <a:path extrusionOk="0" h="1157605" w="1063625">
                  <a:moveTo>
                    <a:pt x="1063244" y="1076706"/>
                  </a:moveTo>
                  <a:lnTo>
                    <a:pt x="1037292" y="1078662"/>
                  </a:lnTo>
                  <a:lnTo>
                    <a:pt x="1038478" y="1091438"/>
                  </a:lnTo>
                  <a:lnTo>
                    <a:pt x="1012571" y="1093597"/>
                  </a:lnTo>
                  <a:lnTo>
                    <a:pt x="1056359" y="1093597"/>
                  </a:lnTo>
                  <a:lnTo>
                    <a:pt x="1063244" y="1076706"/>
                  </a:lnTo>
                  <a:close/>
                </a:path>
                <a:path extrusionOk="0" h="1157605" w="1063625">
                  <a:moveTo>
                    <a:pt x="1020445" y="1000506"/>
                  </a:moveTo>
                  <a:lnTo>
                    <a:pt x="995426" y="1007491"/>
                  </a:lnTo>
                  <a:lnTo>
                    <a:pt x="1000633" y="1026032"/>
                  </a:lnTo>
                  <a:lnTo>
                    <a:pt x="1006601" y="1052068"/>
                  </a:lnTo>
                  <a:lnTo>
                    <a:pt x="1011301" y="1078230"/>
                  </a:lnTo>
                  <a:lnTo>
                    <a:pt x="1011497" y="1080608"/>
                  </a:lnTo>
                  <a:lnTo>
                    <a:pt x="1037292" y="1078662"/>
                  </a:lnTo>
                  <a:lnTo>
                    <a:pt x="1036827" y="1073658"/>
                  </a:lnTo>
                  <a:lnTo>
                    <a:pt x="1031875" y="1046226"/>
                  </a:lnTo>
                  <a:lnTo>
                    <a:pt x="1025525" y="1019175"/>
                  </a:lnTo>
                  <a:lnTo>
                    <a:pt x="1020445" y="1000506"/>
                  </a:lnTo>
                  <a:close/>
                </a:path>
              </a:pathLst>
            </a:custGeom>
            <a:solidFill>
              <a:srgbClr val="FF66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0" name="Google Shape;1340;p43"/>
            <p:cNvSpPr/>
            <p:nvPr/>
          </p:nvSpPr>
          <p:spPr>
            <a:xfrm>
              <a:off x="5818632" y="1722119"/>
              <a:ext cx="414527" cy="408431"/>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1" name="Google Shape;1341;p43"/>
            <p:cNvSpPr/>
            <p:nvPr/>
          </p:nvSpPr>
          <p:spPr>
            <a:xfrm>
              <a:off x="2584704" y="1647444"/>
              <a:ext cx="425195" cy="425196"/>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2" name="Google Shape;1342;p43"/>
            <p:cNvSpPr/>
            <p:nvPr/>
          </p:nvSpPr>
          <p:spPr>
            <a:xfrm>
              <a:off x="3948684" y="2831592"/>
              <a:ext cx="358139" cy="358139"/>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43" name="Google Shape;1343;p43"/>
          <p:cNvSpPr txBox="1"/>
          <p:nvPr/>
        </p:nvSpPr>
        <p:spPr>
          <a:xfrm>
            <a:off x="3766184" y="3105150"/>
            <a:ext cx="724535" cy="193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100">
                <a:solidFill>
                  <a:srgbClr val="464646"/>
                </a:solidFill>
                <a:latin typeface="Arial"/>
                <a:ea typeface="Arial"/>
                <a:cs typeface="Arial"/>
                <a:sym typeface="Arial"/>
              </a:rPr>
              <a:t>App Server</a:t>
            </a:r>
            <a:endParaRPr sz="1100">
              <a:solidFill>
                <a:schemeClr val="dk1"/>
              </a:solidFill>
              <a:latin typeface="Arial"/>
              <a:ea typeface="Arial"/>
              <a:cs typeface="Arial"/>
              <a:sym typeface="Arial"/>
            </a:endParaRPr>
          </a:p>
        </p:txBody>
      </p:sp>
      <p:sp>
        <p:nvSpPr>
          <p:cNvPr id="1344" name="Google Shape;1344;p43"/>
          <p:cNvSpPr/>
          <p:nvPr/>
        </p:nvSpPr>
        <p:spPr>
          <a:xfrm>
            <a:off x="2634995" y="2718816"/>
            <a:ext cx="297180" cy="306324"/>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5" name="Google Shape;1345;p43"/>
          <p:cNvSpPr txBox="1"/>
          <p:nvPr/>
        </p:nvSpPr>
        <p:spPr>
          <a:xfrm>
            <a:off x="2441829" y="3006598"/>
            <a:ext cx="632460" cy="3613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100">
                <a:solidFill>
                  <a:srgbClr val="464646"/>
                </a:solidFill>
                <a:latin typeface="Arial"/>
                <a:ea typeface="Arial"/>
                <a:cs typeface="Arial"/>
                <a:sym typeface="Arial"/>
              </a:rPr>
              <a:t>VPC NAT</a:t>
            </a:r>
            <a:endParaRPr sz="1100">
              <a:solidFill>
                <a:schemeClr val="dk1"/>
              </a:solidFill>
              <a:latin typeface="Arial"/>
              <a:ea typeface="Arial"/>
              <a:cs typeface="Arial"/>
              <a:sym typeface="Arial"/>
            </a:endParaRPr>
          </a:p>
          <a:p>
            <a:pPr indent="0" lvl="0" marL="41275" marR="0" rtl="0" algn="l">
              <a:lnSpc>
                <a:spcPct val="100000"/>
              </a:lnSpc>
              <a:spcBef>
                <a:spcPts val="0"/>
              </a:spcBef>
              <a:spcAft>
                <a:spcPts val="0"/>
              </a:spcAft>
              <a:buNone/>
            </a:pPr>
            <a:r>
              <a:rPr lang="en-US" sz="1100">
                <a:solidFill>
                  <a:srgbClr val="464646"/>
                </a:solidFill>
                <a:latin typeface="Arial"/>
                <a:ea typeface="Arial"/>
                <a:cs typeface="Arial"/>
                <a:sym typeface="Arial"/>
              </a:rPr>
              <a:t>Gateway</a:t>
            </a:r>
            <a:endParaRPr sz="1100">
              <a:solidFill>
                <a:schemeClr val="dk1"/>
              </a:solidFill>
              <a:latin typeface="Arial"/>
              <a:ea typeface="Arial"/>
              <a:cs typeface="Arial"/>
              <a:sym typeface="Arial"/>
            </a:endParaRPr>
          </a:p>
        </p:txBody>
      </p:sp>
      <p:sp>
        <p:nvSpPr>
          <p:cNvPr id="1346" name="Google Shape;1346;p43"/>
          <p:cNvSpPr txBox="1"/>
          <p:nvPr/>
        </p:nvSpPr>
        <p:spPr>
          <a:xfrm>
            <a:off x="2963672" y="1693291"/>
            <a:ext cx="577850" cy="361315"/>
          </a:xfrm>
          <a:prstGeom prst="rect">
            <a:avLst/>
          </a:prstGeom>
          <a:noFill/>
          <a:ln>
            <a:noFill/>
          </a:ln>
        </p:spPr>
        <p:txBody>
          <a:bodyPr anchorCtr="0" anchor="t" bIns="0" lIns="0" spcFirstLastPara="1" rIns="0" wrap="square" tIns="13325">
            <a:spAutoFit/>
          </a:bodyPr>
          <a:lstStyle/>
          <a:p>
            <a:pPr indent="36195" lvl="0" marL="12700" marR="5080" rtl="0" algn="l">
              <a:lnSpc>
                <a:spcPct val="100000"/>
              </a:lnSpc>
              <a:spcBef>
                <a:spcPts val="0"/>
              </a:spcBef>
              <a:spcAft>
                <a:spcPts val="0"/>
              </a:spcAft>
              <a:buNone/>
            </a:pPr>
            <a:r>
              <a:rPr lang="en-US" sz="1100">
                <a:solidFill>
                  <a:srgbClr val="464646"/>
                </a:solidFill>
                <a:latin typeface="Arial"/>
                <a:ea typeface="Arial"/>
                <a:cs typeface="Arial"/>
                <a:sym typeface="Arial"/>
              </a:rPr>
              <a:t>Internet  Gateway</a:t>
            </a:r>
            <a:endParaRPr sz="1100">
              <a:solidFill>
                <a:schemeClr val="dk1"/>
              </a:solidFill>
              <a:latin typeface="Arial"/>
              <a:ea typeface="Arial"/>
              <a:cs typeface="Arial"/>
              <a:sym typeface="Arial"/>
            </a:endParaRPr>
          </a:p>
        </p:txBody>
      </p:sp>
      <p:grpSp>
        <p:nvGrpSpPr>
          <p:cNvPr id="1347" name="Google Shape;1347;p43"/>
          <p:cNvGrpSpPr/>
          <p:nvPr/>
        </p:nvGrpSpPr>
        <p:grpSpPr>
          <a:xfrm>
            <a:off x="1289303" y="2577886"/>
            <a:ext cx="5121411" cy="1040270"/>
            <a:chOff x="1289303" y="2577886"/>
            <a:chExt cx="5121411" cy="1040270"/>
          </a:xfrm>
        </p:grpSpPr>
        <p:sp>
          <p:nvSpPr>
            <p:cNvPr id="1348" name="Google Shape;1348;p43"/>
            <p:cNvSpPr/>
            <p:nvPr/>
          </p:nvSpPr>
          <p:spPr>
            <a:xfrm>
              <a:off x="1289303" y="2577886"/>
              <a:ext cx="162314" cy="179215"/>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9" name="Google Shape;1349;p43"/>
            <p:cNvSpPr/>
            <p:nvPr/>
          </p:nvSpPr>
          <p:spPr>
            <a:xfrm>
              <a:off x="3768852" y="2582458"/>
              <a:ext cx="162314" cy="179215"/>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0" name="Google Shape;1350;p43"/>
            <p:cNvSpPr/>
            <p:nvPr/>
          </p:nvSpPr>
          <p:spPr>
            <a:xfrm>
              <a:off x="6248400" y="2585506"/>
              <a:ext cx="162314" cy="179215"/>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1" name="Google Shape;1351;p43"/>
            <p:cNvSpPr/>
            <p:nvPr/>
          </p:nvSpPr>
          <p:spPr>
            <a:xfrm>
              <a:off x="1989171" y="3344999"/>
              <a:ext cx="256852" cy="273157"/>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52" name="Google Shape;1352;p43"/>
          <p:cNvSpPr txBox="1"/>
          <p:nvPr/>
        </p:nvSpPr>
        <p:spPr>
          <a:xfrm>
            <a:off x="1492377" y="3519678"/>
            <a:ext cx="1007110" cy="501015"/>
          </a:xfrm>
          <a:prstGeom prst="rect">
            <a:avLst/>
          </a:prstGeom>
          <a:noFill/>
          <a:ln>
            <a:noFill/>
          </a:ln>
        </p:spPr>
        <p:txBody>
          <a:bodyPr anchorCtr="0" anchor="t" bIns="0" lIns="0" spcFirstLastPara="1" rIns="0" wrap="square" tIns="82550">
            <a:spAutoFit/>
          </a:bodyPr>
          <a:lstStyle/>
          <a:p>
            <a:pPr indent="0" lvl="0" marL="0" marR="5080" rtl="0" algn="r">
              <a:lnSpc>
                <a:spcPct val="100000"/>
              </a:lnSpc>
              <a:spcBef>
                <a:spcPts val="0"/>
              </a:spcBef>
              <a:spcAft>
                <a:spcPts val="0"/>
              </a:spcAft>
              <a:buNone/>
            </a:pPr>
            <a:r>
              <a:rPr lang="en-US" sz="1100">
                <a:solidFill>
                  <a:srgbClr val="464646"/>
                </a:solidFill>
                <a:latin typeface="Arial"/>
                <a:ea typeface="Arial"/>
                <a:cs typeface="Arial"/>
                <a:sym typeface="Arial"/>
              </a:rPr>
              <a:t>Web Server</a:t>
            </a:r>
            <a:endParaRPr sz="1100">
              <a:solidFill>
                <a:schemeClr val="dk1"/>
              </a:solidFill>
              <a:latin typeface="Arial"/>
              <a:ea typeface="Arial"/>
              <a:cs typeface="Arial"/>
              <a:sym typeface="Arial"/>
            </a:endParaRPr>
          </a:p>
          <a:p>
            <a:pPr indent="0" lvl="0" marL="0" marR="55880" rtl="0" algn="r">
              <a:lnSpc>
                <a:spcPct val="100000"/>
              </a:lnSpc>
              <a:spcBef>
                <a:spcPts val="550"/>
              </a:spcBef>
              <a:spcAft>
                <a:spcPts val="0"/>
              </a:spcAft>
              <a:buNone/>
            </a:pPr>
            <a:r>
              <a:rPr b="1" lang="en-US" sz="1100">
                <a:solidFill>
                  <a:srgbClr val="464646"/>
                </a:solidFill>
                <a:latin typeface="Arial"/>
                <a:ea typeface="Arial"/>
                <a:cs typeface="Arial"/>
                <a:sym typeface="Arial"/>
              </a:rPr>
              <a:t>Public Subnet</a:t>
            </a:r>
            <a:endParaRPr sz="1100">
              <a:solidFill>
                <a:schemeClr val="dk1"/>
              </a:solidFill>
              <a:latin typeface="Arial"/>
              <a:ea typeface="Arial"/>
              <a:cs typeface="Arial"/>
              <a:sym typeface="Arial"/>
            </a:endParaRPr>
          </a:p>
        </p:txBody>
      </p:sp>
      <p:sp>
        <p:nvSpPr>
          <p:cNvPr id="1353" name="Google Shape;1353;p43"/>
          <p:cNvSpPr/>
          <p:nvPr/>
        </p:nvSpPr>
        <p:spPr>
          <a:xfrm>
            <a:off x="4635801" y="3343655"/>
            <a:ext cx="254947" cy="274319"/>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4" name="Google Shape;1354;p43"/>
          <p:cNvSpPr txBox="1"/>
          <p:nvPr/>
        </p:nvSpPr>
        <p:spPr>
          <a:xfrm>
            <a:off x="3963161" y="3493516"/>
            <a:ext cx="1166495" cy="781685"/>
          </a:xfrm>
          <a:prstGeom prst="rect">
            <a:avLst/>
          </a:prstGeom>
          <a:noFill/>
          <a:ln>
            <a:noFill/>
          </a:ln>
        </p:spPr>
        <p:txBody>
          <a:bodyPr anchorCtr="0" anchor="t" bIns="0" lIns="0" spcFirstLastPara="1" rIns="0" wrap="square" tIns="95250">
            <a:spAutoFit/>
          </a:bodyPr>
          <a:lstStyle/>
          <a:p>
            <a:pPr indent="0" lvl="0" marL="454025" marR="0" rtl="0" algn="l">
              <a:lnSpc>
                <a:spcPct val="100000"/>
              </a:lnSpc>
              <a:spcBef>
                <a:spcPts val="0"/>
              </a:spcBef>
              <a:spcAft>
                <a:spcPts val="0"/>
              </a:spcAft>
              <a:buNone/>
            </a:pPr>
            <a:r>
              <a:rPr lang="en-US" sz="1100">
                <a:solidFill>
                  <a:srgbClr val="464646"/>
                </a:solidFill>
                <a:latin typeface="Arial"/>
                <a:ea typeface="Arial"/>
                <a:cs typeface="Arial"/>
                <a:sym typeface="Arial"/>
              </a:rPr>
              <a:t>App Server</a:t>
            </a:r>
            <a:endParaRPr sz="1100">
              <a:solidFill>
                <a:schemeClr val="dk1"/>
              </a:solidFill>
              <a:latin typeface="Arial"/>
              <a:ea typeface="Arial"/>
              <a:cs typeface="Arial"/>
              <a:sym typeface="Arial"/>
            </a:endParaRPr>
          </a:p>
          <a:p>
            <a:pPr indent="0" lvl="0" marL="12700" marR="0" rtl="0" algn="l">
              <a:lnSpc>
                <a:spcPct val="100000"/>
              </a:lnSpc>
              <a:spcBef>
                <a:spcPts val="655"/>
              </a:spcBef>
              <a:spcAft>
                <a:spcPts val="0"/>
              </a:spcAft>
              <a:buNone/>
            </a:pPr>
            <a:r>
              <a:rPr b="1" lang="en-US" sz="1100">
                <a:solidFill>
                  <a:srgbClr val="464646"/>
                </a:solidFill>
                <a:latin typeface="Arial"/>
                <a:ea typeface="Arial"/>
                <a:cs typeface="Arial"/>
                <a:sym typeface="Arial"/>
              </a:rPr>
              <a:t>Private Subnet</a:t>
            </a:r>
            <a:endParaRPr sz="1100">
              <a:solidFill>
                <a:schemeClr val="dk1"/>
              </a:solidFill>
              <a:latin typeface="Arial"/>
              <a:ea typeface="Arial"/>
              <a:cs typeface="Arial"/>
              <a:sym typeface="Arial"/>
            </a:endParaRPr>
          </a:p>
          <a:p>
            <a:pPr indent="0" lvl="0" marL="22860" marR="0" rtl="0" algn="l">
              <a:lnSpc>
                <a:spcPct val="100000"/>
              </a:lnSpc>
              <a:spcBef>
                <a:spcPts val="925"/>
              </a:spcBef>
              <a:spcAft>
                <a:spcPts val="0"/>
              </a:spcAft>
              <a:buNone/>
            </a:pPr>
            <a:r>
              <a:rPr lang="en-US" sz="900">
                <a:solidFill>
                  <a:srgbClr val="464646"/>
                </a:solidFill>
                <a:latin typeface="Arial"/>
                <a:ea typeface="Arial"/>
                <a:cs typeface="Arial"/>
                <a:sym typeface="Arial"/>
              </a:rPr>
              <a:t>Virtual Private Cloud</a:t>
            </a:r>
            <a:endParaRPr sz="900">
              <a:solidFill>
                <a:schemeClr val="dk1"/>
              </a:solidFill>
              <a:latin typeface="Arial"/>
              <a:ea typeface="Arial"/>
              <a:cs typeface="Arial"/>
              <a:sym typeface="Arial"/>
            </a:endParaRPr>
          </a:p>
        </p:txBody>
      </p:sp>
      <p:sp>
        <p:nvSpPr>
          <p:cNvPr id="1355" name="Google Shape;1355;p43"/>
          <p:cNvSpPr/>
          <p:nvPr/>
        </p:nvSpPr>
        <p:spPr>
          <a:xfrm>
            <a:off x="7075931" y="3233665"/>
            <a:ext cx="402335" cy="44261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6" name="Google Shape;1356;p43"/>
          <p:cNvSpPr txBox="1"/>
          <p:nvPr/>
        </p:nvSpPr>
        <p:spPr>
          <a:xfrm>
            <a:off x="6337172" y="3515360"/>
            <a:ext cx="1265555" cy="505459"/>
          </a:xfrm>
          <a:prstGeom prst="rect">
            <a:avLst/>
          </a:prstGeom>
          <a:noFill/>
          <a:ln>
            <a:noFill/>
          </a:ln>
        </p:spPr>
        <p:txBody>
          <a:bodyPr anchorCtr="0" anchor="t" bIns="0" lIns="0" spcFirstLastPara="1" rIns="0" wrap="square" tIns="84450">
            <a:spAutoFit/>
          </a:bodyPr>
          <a:lstStyle/>
          <a:p>
            <a:pPr indent="0" lvl="0" marL="608330" marR="0" rtl="0" algn="l">
              <a:lnSpc>
                <a:spcPct val="100000"/>
              </a:lnSpc>
              <a:spcBef>
                <a:spcPts val="0"/>
              </a:spcBef>
              <a:spcAft>
                <a:spcPts val="0"/>
              </a:spcAft>
              <a:buNone/>
            </a:pPr>
            <a:r>
              <a:rPr lang="en-US" sz="1100">
                <a:solidFill>
                  <a:srgbClr val="464646"/>
                </a:solidFill>
                <a:latin typeface="Arial"/>
                <a:ea typeface="Arial"/>
                <a:cs typeface="Arial"/>
                <a:sym typeface="Arial"/>
              </a:rPr>
              <a:t>DB Server</a:t>
            </a:r>
            <a:endParaRPr sz="1100">
              <a:solidFill>
                <a:schemeClr val="dk1"/>
              </a:solidFill>
              <a:latin typeface="Arial"/>
              <a:ea typeface="Arial"/>
              <a:cs typeface="Arial"/>
              <a:sym typeface="Arial"/>
            </a:endParaRPr>
          </a:p>
          <a:p>
            <a:pPr indent="0" lvl="0" marL="12700" marR="0" rtl="0" algn="l">
              <a:lnSpc>
                <a:spcPct val="100000"/>
              </a:lnSpc>
              <a:spcBef>
                <a:spcPts val="570"/>
              </a:spcBef>
              <a:spcAft>
                <a:spcPts val="0"/>
              </a:spcAft>
              <a:buNone/>
            </a:pPr>
            <a:r>
              <a:rPr b="1" lang="en-US" sz="1100">
                <a:solidFill>
                  <a:srgbClr val="464646"/>
                </a:solidFill>
                <a:latin typeface="Arial"/>
                <a:ea typeface="Arial"/>
                <a:cs typeface="Arial"/>
                <a:sym typeface="Arial"/>
              </a:rPr>
              <a:t>VPN Only Subnet</a:t>
            </a:r>
            <a:endParaRPr sz="1100">
              <a:solidFill>
                <a:schemeClr val="dk1"/>
              </a:solidFill>
              <a:latin typeface="Arial"/>
              <a:ea typeface="Arial"/>
              <a:cs typeface="Arial"/>
              <a:sym typeface="Arial"/>
            </a:endParaRPr>
          </a:p>
        </p:txBody>
      </p:sp>
      <p:sp>
        <p:nvSpPr>
          <p:cNvPr id="1357" name="Google Shape;1357;p43"/>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358" name="Google Shape;1358;p43"/>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1359" name="Google Shape;1359;p43"/>
          <p:cNvSpPr txBox="1"/>
          <p:nvPr/>
        </p:nvSpPr>
        <p:spPr>
          <a:xfrm>
            <a:off x="5295646" y="1693291"/>
            <a:ext cx="577850" cy="528955"/>
          </a:xfrm>
          <a:prstGeom prst="rect">
            <a:avLst/>
          </a:prstGeom>
          <a:noFill/>
          <a:ln>
            <a:noFill/>
          </a:ln>
        </p:spPr>
        <p:txBody>
          <a:bodyPr anchorCtr="0" anchor="t" bIns="0" lIns="0" spcFirstLastPara="1" rIns="0" wrap="square" tIns="13325">
            <a:spAutoFit/>
          </a:bodyPr>
          <a:lstStyle/>
          <a:p>
            <a:pPr indent="76200" lvl="0" marL="12700" marR="5080" rtl="0" algn="just">
              <a:lnSpc>
                <a:spcPct val="100000"/>
              </a:lnSpc>
              <a:spcBef>
                <a:spcPts val="0"/>
              </a:spcBef>
              <a:spcAft>
                <a:spcPts val="0"/>
              </a:spcAft>
              <a:buNone/>
            </a:pPr>
            <a:r>
              <a:rPr lang="en-US" sz="1100">
                <a:solidFill>
                  <a:srgbClr val="464646"/>
                </a:solidFill>
                <a:latin typeface="Arial"/>
                <a:ea typeface="Arial"/>
                <a:cs typeface="Arial"/>
                <a:sym typeface="Arial"/>
              </a:rPr>
              <a:t>Virtual  Private  Gateway</a:t>
            </a:r>
            <a:endParaRPr sz="1100">
              <a:solidFill>
                <a:schemeClr val="dk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44"/>
          <p:cNvSpPr txBox="1"/>
          <p:nvPr>
            <p:ph type="title"/>
          </p:nvPr>
        </p:nvSpPr>
        <p:spPr>
          <a:xfrm>
            <a:off x="415544" y="139065"/>
            <a:ext cx="35466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Security in Your VPC</a:t>
            </a:r>
            <a:endParaRPr/>
          </a:p>
        </p:txBody>
      </p:sp>
      <p:sp>
        <p:nvSpPr>
          <p:cNvPr id="1365" name="Google Shape;1365;p44"/>
          <p:cNvSpPr txBox="1"/>
          <p:nvPr/>
        </p:nvSpPr>
        <p:spPr>
          <a:xfrm>
            <a:off x="419506" y="962025"/>
            <a:ext cx="2520950" cy="207454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Security groups</a:t>
            </a:r>
            <a:endParaRPr sz="2400">
              <a:solidFill>
                <a:schemeClr val="dk1"/>
              </a:solidFill>
              <a:latin typeface="Arial"/>
              <a:ea typeface="Arial"/>
              <a:cs typeface="Arial"/>
              <a:sym typeface="Arial"/>
            </a:endParaRPr>
          </a:p>
          <a:p>
            <a:pPr indent="-342900" lvl="0" marL="355600" marR="508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Network access  control lists  (ACLs)</a:t>
            </a:r>
            <a:endParaRPr sz="2400">
              <a:solidFill>
                <a:schemeClr val="dk1"/>
              </a:solidFill>
              <a:latin typeface="Arial"/>
              <a:ea typeface="Arial"/>
              <a:cs typeface="Arial"/>
              <a:sym typeface="Arial"/>
            </a:endParaRPr>
          </a:p>
          <a:p>
            <a:pPr indent="-342900" lvl="0" marL="355600" marR="0" rtl="0" algn="l">
              <a:lnSpc>
                <a:spcPct val="100000"/>
              </a:lnSpc>
              <a:spcBef>
                <a:spcPts val="580"/>
              </a:spcBef>
              <a:spcAft>
                <a:spcPts val="0"/>
              </a:spcAft>
              <a:buClr>
                <a:srgbClr val="4D4D4B"/>
              </a:buClr>
              <a:buSzPts val="2400"/>
              <a:buFont typeface="Arial"/>
              <a:buChar char="•"/>
            </a:pPr>
            <a:r>
              <a:rPr lang="en-US" sz="2400">
                <a:solidFill>
                  <a:srgbClr val="4D4D4B"/>
                </a:solidFill>
                <a:latin typeface="Arial"/>
                <a:ea typeface="Arial"/>
                <a:cs typeface="Arial"/>
                <a:sym typeface="Arial"/>
              </a:rPr>
              <a:t>Key Pairs</a:t>
            </a:r>
            <a:endParaRPr sz="2400">
              <a:solidFill>
                <a:schemeClr val="dk1"/>
              </a:solidFill>
              <a:latin typeface="Arial"/>
              <a:ea typeface="Arial"/>
              <a:cs typeface="Arial"/>
              <a:sym typeface="Arial"/>
            </a:endParaRPr>
          </a:p>
        </p:txBody>
      </p:sp>
      <p:grpSp>
        <p:nvGrpSpPr>
          <p:cNvPr id="1366" name="Google Shape;1366;p44"/>
          <p:cNvGrpSpPr/>
          <p:nvPr/>
        </p:nvGrpSpPr>
        <p:grpSpPr>
          <a:xfrm>
            <a:off x="3273552" y="528827"/>
            <a:ext cx="4563237" cy="3756787"/>
            <a:chOff x="3273552" y="528827"/>
            <a:chExt cx="4563237" cy="3756787"/>
          </a:xfrm>
        </p:grpSpPr>
        <p:sp>
          <p:nvSpPr>
            <p:cNvPr id="1367" name="Google Shape;1367;p44"/>
            <p:cNvSpPr/>
            <p:nvPr/>
          </p:nvSpPr>
          <p:spPr>
            <a:xfrm>
              <a:off x="3346704" y="792479"/>
              <a:ext cx="4490085" cy="3493135"/>
            </a:xfrm>
            <a:custGeom>
              <a:rect b="b" l="l" r="r" t="t"/>
              <a:pathLst>
                <a:path extrusionOk="0" h="3493135" w="4490084">
                  <a:moveTo>
                    <a:pt x="0" y="342900"/>
                  </a:moveTo>
                  <a:lnTo>
                    <a:pt x="3130" y="296375"/>
                  </a:lnTo>
                  <a:lnTo>
                    <a:pt x="12250" y="251751"/>
                  </a:lnTo>
                  <a:lnTo>
                    <a:pt x="26949" y="209436"/>
                  </a:lnTo>
                  <a:lnTo>
                    <a:pt x="46820" y="169841"/>
                  </a:lnTo>
                  <a:lnTo>
                    <a:pt x="71454" y="133373"/>
                  </a:lnTo>
                  <a:lnTo>
                    <a:pt x="100441" y="100441"/>
                  </a:lnTo>
                  <a:lnTo>
                    <a:pt x="133373" y="71454"/>
                  </a:lnTo>
                  <a:lnTo>
                    <a:pt x="169841" y="46820"/>
                  </a:lnTo>
                  <a:lnTo>
                    <a:pt x="209436" y="26949"/>
                  </a:lnTo>
                  <a:lnTo>
                    <a:pt x="251751" y="12250"/>
                  </a:lnTo>
                  <a:lnTo>
                    <a:pt x="296375" y="3130"/>
                  </a:lnTo>
                  <a:lnTo>
                    <a:pt x="342900" y="0"/>
                  </a:lnTo>
                  <a:lnTo>
                    <a:pt x="4146804" y="0"/>
                  </a:lnTo>
                  <a:lnTo>
                    <a:pt x="4193328" y="3130"/>
                  </a:lnTo>
                  <a:lnTo>
                    <a:pt x="4237952" y="12250"/>
                  </a:lnTo>
                  <a:lnTo>
                    <a:pt x="4280267" y="26949"/>
                  </a:lnTo>
                  <a:lnTo>
                    <a:pt x="4319862" y="46820"/>
                  </a:lnTo>
                  <a:lnTo>
                    <a:pt x="4356330" y="71454"/>
                  </a:lnTo>
                  <a:lnTo>
                    <a:pt x="4389262" y="100441"/>
                  </a:lnTo>
                  <a:lnTo>
                    <a:pt x="4418249" y="133373"/>
                  </a:lnTo>
                  <a:lnTo>
                    <a:pt x="4442883" y="169841"/>
                  </a:lnTo>
                  <a:lnTo>
                    <a:pt x="4462754" y="209436"/>
                  </a:lnTo>
                  <a:lnTo>
                    <a:pt x="4477453" y="251751"/>
                  </a:lnTo>
                  <a:lnTo>
                    <a:pt x="4486573" y="296375"/>
                  </a:lnTo>
                  <a:lnTo>
                    <a:pt x="4489704" y="342900"/>
                  </a:lnTo>
                  <a:lnTo>
                    <a:pt x="4489704" y="3150057"/>
                  </a:lnTo>
                  <a:lnTo>
                    <a:pt x="4486573" y="3196593"/>
                  </a:lnTo>
                  <a:lnTo>
                    <a:pt x="4477453" y="3241227"/>
                  </a:lnTo>
                  <a:lnTo>
                    <a:pt x="4462754" y="3283549"/>
                  </a:lnTo>
                  <a:lnTo>
                    <a:pt x="4442883" y="3323151"/>
                  </a:lnTo>
                  <a:lnTo>
                    <a:pt x="4418249" y="3359624"/>
                  </a:lnTo>
                  <a:lnTo>
                    <a:pt x="4389262" y="3392560"/>
                  </a:lnTo>
                  <a:lnTo>
                    <a:pt x="4356330" y="3421550"/>
                  </a:lnTo>
                  <a:lnTo>
                    <a:pt x="4319862" y="3446185"/>
                  </a:lnTo>
                  <a:lnTo>
                    <a:pt x="4280267" y="3466057"/>
                  </a:lnTo>
                  <a:lnTo>
                    <a:pt x="4237952" y="3480757"/>
                  </a:lnTo>
                  <a:lnTo>
                    <a:pt x="4193328" y="3489877"/>
                  </a:lnTo>
                  <a:lnTo>
                    <a:pt x="4146804" y="3493008"/>
                  </a:lnTo>
                  <a:lnTo>
                    <a:pt x="342900" y="3493008"/>
                  </a:lnTo>
                  <a:lnTo>
                    <a:pt x="296375" y="3489877"/>
                  </a:lnTo>
                  <a:lnTo>
                    <a:pt x="251751" y="3480757"/>
                  </a:lnTo>
                  <a:lnTo>
                    <a:pt x="209436" y="3466057"/>
                  </a:lnTo>
                  <a:lnTo>
                    <a:pt x="169841" y="3446185"/>
                  </a:lnTo>
                  <a:lnTo>
                    <a:pt x="133373" y="3421550"/>
                  </a:lnTo>
                  <a:lnTo>
                    <a:pt x="100441" y="3392560"/>
                  </a:lnTo>
                  <a:lnTo>
                    <a:pt x="71454" y="3359624"/>
                  </a:lnTo>
                  <a:lnTo>
                    <a:pt x="46820" y="3323151"/>
                  </a:lnTo>
                  <a:lnTo>
                    <a:pt x="26949" y="3283549"/>
                  </a:lnTo>
                  <a:lnTo>
                    <a:pt x="12250" y="3241227"/>
                  </a:lnTo>
                  <a:lnTo>
                    <a:pt x="3130" y="3196593"/>
                  </a:lnTo>
                  <a:lnTo>
                    <a:pt x="0" y="3150057"/>
                  </a:lnTo>
                  <a:lnTo>
                    <a:pt x="0" y="342900"/>
                  </a:lnTo>
                  <a:close/>
                </a:path>
              </a:pathLst>
            </a:custGeom>
            <a:noFill/>
            <a:ln cap="flat" cmpd="sng" w="9525">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8" name="Google Shape;1368;p44"/>
            <p:cNvSpPr/>
            <p:nvPr/>
          </p:nvSpPr>
          <p:spPr>
            <a:xfrm>
              <a:off x="3273552" y="528827"/>
              <a:ext cx="598931" cy="39166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9" name="Google Shape;1369;p44"/>
            <p:cNvSpPr/>
            <p:nvPr/>
          </p:nvSpPr>
          <p:spPr>
            <a:xfrm>
              <a:off x="6211824" y="2250948"/>
              <a:ext cx="1362710" cy="411480"/>
            </a:xfrm>
            <a:custGeom>
              <a:rect b="b" l="l" r="r" t="t"/>
              <a:pathLst>
                <a:path extrusionOk="0" h="411480" w="1362709">
                  <a:moveTo>
                    <a:pt x="0" y="40385"/>
                  </a:moveTo>
                  <a:lnTo>
                    <a:pt x="3167" y="24645"/>
                  </a:lnTo>
                  <a:lnTo>
                    <a:pt x="11811" y="11810"/>
                  </a:lnTo>
                  <a:lnTo>
                    <a:pt x="24645" y="3167"/>
                  </a:lnTo>
                  <a:lnTo>
                    <a:pt x="40386" y="0"/>
                  </a:lnTo>
                  <a:lnTo>
                    <a:pt x="1322070" y="0"/>
                  </a:lnTo>
                  <a:lnTo>
                    <a:pt x="1337810" y="3167"/>
                  </a:lnTo>
                  <a:lnTo>
                    <a:pt x="1350645" y="11810"/>
                  </a:lnTo>
                  <a:lnTo>
                    <a:pt x="1359288" y="24645"/>
                  </a:lnTo>
                  <a:lnTo>
                    <a:pt x="1362455" y="40385"/>
                  </a:lnTo>
                  <a:lnTo>
                    <a:pt x="1362455" y="371094"/>
                  </a:lnTo>
                  <a:lnTo>
                    <a:pt x="1359288" y="386834"/>
                  </a:lnTo>
                  <a:lnTo>
                    <a:pt x="1350645" y="399669"/>
                  </a:lnTo>
                  <a:lnTo>
                    <a:pt x="1337810" y="408312"/>
                  </a:lnTo>
                  <a:lnTo>
                    <a:pt x="1322070" y="411479"/>
                  </a:lnTo>
                  <a:lnTo>
                    <a:pt x="40386" y="411479"/>
                  </a:lnTo>
                  <a:lnTo>
                    <a:pt x="24645" y="408312"/>
                  </a:lnTo>
                  <a:lnTo>
                    <a:pt x="11811" y="399669"/>
                  </a:lnTo>
                  <a:lnTo>
                    <a:pt x="3167" y="386834"/>
                  </a:lnTo>
                  <a:lnTo>
                    <a:pt x="0" y="371094"/>
                  </a:lnTo>
                  <a:lnTo>
                    <a:pt x="0" y="40385"/>
                  </a:lnTo>
                  <a:close/>
                </a:path>
              </a:pathLst>
            </a:custGeom>
            <a:noFill/>
            <a:ln cap="flat" cmpd="sng" w="9525">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0" name="Google Shape;1370;p44"/>
            <p:cNvSpPr/>
            <p:nvPr/>
          </p:nvSpPr>
          <p:spPr>
            <a:xfrm>
              <a:off x="6176772" y="2098539"/>
              <a:ext cx="208788" cy="23318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71" name="Google Shape;1371;p44"/>
          <p:cNvSpPr txBox="1"/>
          <p:nvPr/>
        </p:nvSpPr>
        <p:spPr>
          <a:xfrm>
            <a:off x="6565138" y="2278506"/>
            <a:ext cx="656590" cy="330200"/>
          </a:xfrm>
          <a:prstGeom prst="rect">
            <a:avLst/>
          </a:prstGeom>
          <a:noFill/>
          <a:ln>
            <a:noFill/>
          </a:ln>
        </p:spPr>
        <p:txBody>
          <a:bodyPr anchorCtr="0" anchor="t" bIns="0" lIns="0" spcFirstLastPara="1" rIns="0" wrap="square" tIns="12050">
            <a:spAutoFit/>
          </a:bodyPr>
          <a:lstStyle/>
          <a:p>
            <a:pPr indent="115570" lvl="0" marL="12700" marR="5080" rtl="0" algn="l">
              <a:lnSpc>
                <a:spcPct val="100000"/>
              </a:lnSpc>
              <a:spcBef>
                <a:spcPts val="0"/>
              </a:spcBef>
              <a:spcAft>
                <a:spcPts val="0"/>
              </a:spcAft>
              <a:buNone/>
            </a:pPr>
            <a:r>
              <a:rPr lang="en-US" sz="1000">
                <a:solidFill>
                  <a:srgbClr val="464646"/>
                </a:solidFill>
                <a:latin typeface="Arial"/>
                <a:ea typeface="Arial"/>
                <a:cs typeface="Arial"/>
                <a:sym typeface="Arial"/>
              </a:rPr>
              <a:t>Subnet  10.0.1.0/24</a:t>
            </a:r>
            <a:endParaRPr sz="1000">
              <a:solidFill>
                <a:schemeClr val="dk1"/>
              </a:solidFill>
              <a:latin typeface="Arial"/>
              <a:ea typeface="Arial"/>
              <a:cs typeface="Arial"/>
              <a:sym typeface="Arial"/>
            </a:endParaRPr>
          </a:p>
        </p:txBody>
      </p:sp>
      <p:sp>
        <p:nvSpPr>
          <p:cNvPr id="1372" name="Google Shape;1372;p44"/>
          <p:cNvSpPr txBox="1"/>
          <p:nvPr/>
        </p:nvSpPr>
        <p:spPr>
          <a:xfrm>
            <a:off x="6045834" y="4491634"/>
            <a:ext cx="847090"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800">
                <a:solidFill>
                  <a:srgbClr val="464646"/>
                </a:solidFill>
                <a:latin typeface="Arial"/>
                <a:ea typeface="Arial"/>
                <a:cs typeface="Arial"/>
                <a:sym typeface="Arial"/>
              </a:rPr>
              <a:t>Internet Gateway</a:t>
            </a:r>
            <a:endParaRPr sz="800">
              <a:solidFill>
                <a:schemeClr val="dk1"/>
              </a:solidFill>
              <a:latin typeface="Arial"/>
              <a:ea typeface="Arial"/>
              <a:cs typeface="Arial"/>
              <a:sym typeface="Arial"/>
            </a:endParaRPr>
          </a:p>
        </p:txBody>
      </p:sp>
      <p:sp>
        <p:nvSpPr>
          <p:cNvPr id="1373" name="Google Shape;1373;p44"/>
          <p:cNvSpPr/>
          <p:nvPr/>
        </p:nvSpPr>
        <p:spPr>
          <a:xfrm>
            <a:off x="6178296" y="3928871"/>
            <a:ext cx="537972" cy="56388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4" name="Google Shape;1374;p44"/>
          <p:cNvSpPr txBox="1"/>
          <p:nvPr/>
        </p:nvSpPr>
        <p:spPr>
          <a:xfrm>
            <a:off x="4652264" y="4488281"/>
            <a:ext cx="68262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800">
                <a:solidFill>
                  <a:srgbClr val="464646"/>
                </a:solidFill>
                <a:latin typeface="Arial"/>
                <a:ea typeface="Arial"/>
                <a:cs typeface="Arial"/>
                <a:sym typeface="Arial"/>
              </a:rPr>
              <a:t>VPN Gateway</a:t>
            </a:r>
            <a:endParaRPr sz="800">
              <a:solidFill>
                <a:schemeClr val="dk1"/>
              </a:solidFill>
              <a:latin typeface="Arial"/>
              <a:ea typeface="Arial"/>
              <a:cs typeface="Arial"/>
              <a:sym typeface="Arial"/>
            </a:endParaRPr>
          </a:p>
        </p:txBody>
      </p:sp>
      <p:sp>
        <p:nvSpPr>
          <p:cNvPr id="1375" name="Google Shape;1375;p44"/>
          <p:cNvSpPr/>
          <p:nvPr/>
        </p:nvSpPr>
        <p:spPr>
          <a:xfrm>
            <a:off x="4690871" y="3928871"/>
            <a:ext cx="537972" cy="56388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6" name="Google Shape;1376;p44"/>
          <p:cNvSpPr txBox="1"/>
          <p:nvPr/>
        </p:nvSpPr>
        <p:spPr>
          <a:xfrm>
            <a:off x="5387466" y="3625722"/>
            <a:ext cx="591185" cy="269875"/>
          </a:xfrm>
          <a:prstGeom prst="rect">
            <a:avLst/>
          </a:prstGeom>
          <a:noFill/>
          <a:ln>
            <a:noFill/>
          </a:ln>
        </p:spPr>
        <p:txBody>
          <a:bodyPr anchorCtr="0" anchor="t" bIns="0" lIns="0" spcFirstLastPara="1" rIns="0" wrap="square" tIns="12700">
            <a:spAutoFit/>
          </a:bodyPr>
          <a:lstStyle/>
          <a:p>
            <a:pPr indent="-27940" lvl="0" marL="40005" marR="5080" rtl="0" algn="l">
              <a:lnSpc>
                <a:spcPct val="100000"/>
              </a:lnSpc>
              <a:spcBef>
                <a:spcPts val="0"/>
              </a:spcBef>
              <a:spcAft>
                <a:spcPts val="0"/>
              </a:spcAft>
              <a:buNone/>
            </a:pPr>
            <a:r>
              <a:rPr b="1" lang="en-US" sz="800">
                <a:solidFill>
                  <a:srgbClr val="464646"/>
                </a:solidFill>
                <a:latin typeface="Arial"/>
                <a:ea typeface="Arial"/>
                <a:cs typeface="Arial"/>
                <a:sym typeface="Arial"/>
              </a:rPr>
              <a:t>VPC Router  10.0.0.0/16</a:t>
            </a:r>
            <a:endParaRPr sz="800">
              <a:solidFill>
                <a:schemeClr val="dk1"/>
              </a:solidFill>
              <a:latin typeface="Arial"/>
              <a:ea typeface="Arial"/>
              <a:cs typeface="Arial"/>
              <a:sym typeface="Arial"/>
            </a:endParaRPr>
          </a:p>
        </p:txBody>
      </p:sp>
      <p:grpSp>
        <p:nvGrpSpPr>
          <p:cNvPr id="1377" name="Google Shape;1377;p44"/>
          <p:cNvGrpSpPr/>
          <p:nvPr/>
        </p:nvGrpSpPr>
        <p:grpSpPr>
          <a:xfrm>
            <a:off x="5408676" y="1539239"/>
            <a:ext cx="1470692" cy="1985772"/>
            <a:chOff x="5408676" y="1539239"/>
            <a:chExt cx="1470692" cy="1985772"/>
          </a:xfrm>
        </p:grpSpPr>
        <p:sp>
          <p:nvSpPr>
            <p:cNvPr id="1378" name="Google Shape;1378;p44"/>
            <p:cNvSpPr/>
            <p:nvPr/>
          </p:nvSpPr>
          <p:spPr>
            <a:xfrm>
              <a:off x="5408676" y="2961131"/>
              <a:ext cx="537972" cy="56388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9" name="Google Shape;1379;p44"/>
            <p:cNvSpPr/>
            <p:nvPr/>
          </p:nvSpPr>
          <p:spPr>
            <a:xfrm>
              <a:off x="6059390" y="1592510"/>
              <a:ext cx="819978" cy="38113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0" name="Google Shape;1380;p44"/>
            <p:cNvSpPr/>
            <p:nvPr/>
          </p:nvSpPr>
          <p:spPr>
            <a:xfrm>
              <a:off x="6103620" y="1539239"/>
              <a:ext cx="766572" cy="527304"/>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1" name="Google Shape;1381;p44"/>
            <p:cNvSpPr/>
            <p:nvPr/>
          </p:nvSpPr>
          <p:spPr>
            <a:xfrm>
              <a:off x="6097524" y="1610867"/>
              <a:ext cx="743711" cy="3048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2" name="Google Shape;1382;p44"/>
            <p:cNvSpPr/>
            <p:nvPr/>
          </p:nvSpPr>
          <p:spPr>
            <a:xfrm>
              <a:off x="6097524" y="1610867"/>
              <a:ext cx="744220" cy="304800"/>
            </a:xfrm>
            <a:custGeom>
              <a:rect b="b" l="l" r="r" t="t"/>
              <a:pathLst>
                <a:path extrusionOk="0" h="304800" w="744220">
                  <a:moveTo>
                    <a:pt x="0" y="50800"/>
                  </a:moveTo>
                  <a:lnTo>
                    <a:pt x="3990" y="31021"/>
                  </a:lnTo>
                  <a:lnTo>
                    <a:pt x="14874" y="14874"/>
                  </a:lnTo>
                  <a:lnTo>
                    <a:pt x="31021" y="3990"/>
                  </a:lnTo>
                  <a:lnTo>
                    <a:pt x="50800" y="0"/>
                  </a:lnTo>
                  <a:lnTo>
                    <a:pt x="692911" y="0"/>
                  </a:lnTo>
                  <a:lnTo>
                    <a:pt x="712690" y="3990"/>
                  </a:lnTo>
                  <a:lnTo>
                    <a:pt x="728837" y="14874"/>
                  </a:lnTo>
                  <a:lnTo>
                    <a:pt x="739721" y="31021"/>
                  </a:lnTo>
                  <a:lnTo>
                    <a:pt x="743711" y="50800"/>
                  </a:lnTo>
                  <a:lnTo>
                    <a:pt x="743711" y="254000"/>
                  </a:lnTo>
                  <a:lnTo>
                    <a:pt x="739721" y="273778"/>
                  </a:lnTo>
                  <a:lnTo>
                    <a:pt x="728837" y="289925"/>
                  </a:lnTo>
                  <a:lnTo>
                    <a:pt x="712690" y="300809"/>
                  </a:lnTo>
                  <a:lnTo>
                    <a:pt x="692911" y="304800"/>
                  </a:lnTo>
                  <a:lnTo>
                    <a:pt x="50800" y="304800"/>
                  </a:lnTo>
                  <a:lnTo>
                    <a:pt x="31021" y="300809"/>
                  </a:lnTo>
                  <a:lnTo>
                    <a:pt x="14874" y="289925"/>
                  </a:lnTo>
                  <a:lnTo>
                    <a:pt x="3990" y="273778"/>
                  </a:lnTo>
                  <a:lnTo>
                    <a:pt x="0" y="254000"/>
                  </a:lnTo>
                  <a:lnTo>
                    <a:pt x="0" y="5080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83" name="Google Shape;1383;p44"/>
          <p:cNvSpPr txBox="1"/>
          <p:nvPr/>
        </p:nvSpPr>
        <p:spPr>
          <a:xfrm>
            <a:off x="6214998" y="1586229"/>
            <a:ext cx="509905" cy="346710"/>
          </a:xfrm>
          <a:prstGeom prst="rect">
            <a:avLst/>
          </a:prstGeom>
          <a:noFill/>
          <a:ln>
            <a:noFill/>
          </a:ln>
        </p:spPr>
        <p:txBody>
          <a:bodyPr anchorCtr="0" anchor="t" bIns="0" lIns="0" spcFirstLastPara="1" rIns="0" wrap="square" tIns="13325">
            <a:spAutoFit/>
          </a:bodyPr>
          <a:lstStyle/>
          <a:p>
            <a:pPr indent="-56515" lvl="0" marL="68580" marR="5080" rtl="0" algn="l">
              <a:lnSpc>
                <a:spcPct val="100000"/>
              </a:lnSpc>
              <a:spcBef>
                <a:spcPts val="0"/>
              </a:spcBef>
              <a:spcAft>
                <a:spcPts val="0"/>
              </a:spcAft>
              <a:buNone/>
            </a:pPr>
            <a:r>
              <a:rPr lang="en-US" sz="1050">
                <a:solidFill>
                  <a:srgbClr val="464646"/>
                </a:solidFill>
                <a:latin typeface="Arial"/>
                <a:ea typeface="Arial"/>
                <a:cs typeface="Arial"/>
                <a:sym typeface="Arial"/>
              </a:rPr>
              <a:t>Security  Group</a:t>
            </a:r>
            <a:endParaRPr sz="1050">
              <a:solidFill>
                <a:schemeClr val="dk1"/>
              </a:solidFill>
              <a:latin typeface="Arial"/>
              <a:ea typeface="Arial"/>
              <a:cs typeface="Arial"/>
              <a:sym typeface="Arial"/>
            </a:endParaRPr>
          </a:p>
        </p:txBody>
      </p:sp>
      <p:grpSp>
        <p:nvGrpSpPr>
          <p:cNvPr id="1384" name="Google Shape;1384;p44"/>
          <p:cNvGrpSpPr/>
          <p:nvPr/>
        </p:nvGrpSpPr>
        <p:grpSpPr>
          <a:xfrm>
            <a:off x="6889953" y="1536191"/>
            <a:ext cx="809344" cy="527304"/>
            <a:chOff x="6889953" y="1536191"/>
            <a:chExt cx="809344" cy="527304"/>
          </a:xfrm>
        </p:grpSpPr>
        <p:sp>
          <p:nvSpPr>
            <p:cNvPr id="1385" name="Google Shape;1385;p44"/>
            <p:cNvSpPr/>
            <p:nvPr/>
          </p:nvSpPr>
          <p:spPr>
            <a:xfrm>
              <a:off x="6889953" y="1586553"/>
              <a:ext cx="809344" cy="386957"/>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6" name="Google Shape;1386;p44"/>
            <p:cNvSpPr/>
            <p:nvPr/>
          </p:nvSpPr>
          <p:spPr>
            <a:xfrm>
              <a:off x="6931152" y="1536191"/>
              <a:ext cx="766572" cy="527304"/>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7" name="Google Shape;1387;p44"/>
            <p:cNvSpPr/>
            <p:nvPr/>
          </p:nvSpPr>
          <p:spPr>
            <a:xfrm>
              <a:off x="6928104" y="1604771"/>
              <a:ext cx="733044" cy="310895"/>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8" name="Google Shape;1388;p44"/>
            <p:cNvSpPr/>
            <p:nvPr/>
          </p:nvSpPr>
          <p:spPr>
            <a:xfrm>
              <a:off x="6928104" y="1604771"/>
              <a:ext cx="733425" cy="311150"/>
            </a:xfrm>
            <a:custGeom>
              <a:rect b="b" l="l" r="r" t="t"/>
              <a:pathLst>
                <a:path extrusionOk="0" h="311150" w="733425">
                  <a:moveTo>
                    <a:pt x="0" y="51815"/>
                  </a:moveTo>
                  <a:lnTo>
                    <a:pt x="4077" y="31664"/>
                  </a:lnTo>
                  <a:lnTo>
                    <a:pt x="15192" y="15192"/>
                  </a:lnTo>
                  <a:lnTo>
                    <a:pt x="31664" y="4077"/>
                  </a:lnTo>
                  <a:lnTo>
                    <a:pt x="51816" y="0"/>
                  </a:lnTo>
                  <a:lnTo>
                    <a:pt x="681227" y="0"/>
                  </a:lnTo>
                  <a:lnTo>
                    <a:pt x="701379" y="4077"/>
                  </a:lnTo>
                  <a:lnTo>
                    <a:pt x="717851" y="15192"/>
                  </a:lnTo>
                  <a:lnTo>
                    <a:pt x="728966" y="31664"/>
                  </a:lnTo>
                  <a:lnTo>
                    <a:pt x="733044" y="51815"/>
                  </a:lnTo>
                  <a:lnTo>
                    <a:pt x="733044" y="259079"/>
                  </a:lnTo>
                  <a:lnTo>
                    <a:pt x="728966" y="279231"/>
                  </a:lnTo>
                  <a:lnTo>
                    <a:pt x="717851" y="295703"/>
                  </a:lnTo>
                  <a:lnTo>
                    <a:pt x="701379" y="306818"/>
                  </a:lnTo>
                  <a:lnTo>
                    <a:pt x="681227" y="310895"/>
                  </a:lnTo>
                  <a:lnTo>
                    <a:pt x="51816" y="310895"/>
                  </a:lnTo>
                  <a:lnTo>
                    <a:pt x="31664" y="306818"/>
                  </a:lnTo>
                  <a:lnTo>
                    <a:pt x="15192" y="295703"/>
                  </a:lnTo>
                  <a:lnTo>
                    <a:pt x="4077" y="279231"/>
                  </a:lnTo>
                  <a:lnTo>
                    <a:pt x="0" y="259079"/>
                  </a:lnTo>
                  <a:lnTo>
                    <a:pt x="0" y="51815"/>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89" name="Google Shape;1389;p44"/>
          <p:cNvSpPr txBox="1"/>
          <p:nvPr/>
        </p:nvSpPr>
        <p:spPr>
          <a:xfrm>
            <a:off x="7042531" y="1583563"/>
            <a:ext cx="509905" cy="346710"/>
          </a:xfrm>
          <a:prstGeom prst="rect">
            <a:avLst/>
          </a:prstGeom>
          <a:noFill/>
          <a:ln>
            <a:noFill/>
          </a:ln>
        </p:spPr>
        <p:txBody>
          <a:bodyPr anchorCtr="0" anchor="t" bIns="0" lIns="0" spcFirstLastPara="1" rIns="0" wrap="square" tIns="13325">
            <a:spAutoFit/>
          </a:bodyPr>
          <a:lstStyle/>
          <a:p>
            <a:pPr indent="-55244" lvl="0" marL="67310" marR="5080" rtl="0" algn="l">
              <a:lnSpc>
                <a:spcPct val="100000"/>
              </a:lnSpc>
              <a:spcBef>
                <a:spcPts val="0"/>
              </a:spcBef>
              <a:spcAft>
                <a:spcPts val="0"/>
              </a:spcAft>
              <a:buNone/>
            </a:pPr>
            <a:r>
              <a:rPr lang="en-US" sz="1050">
                <a:solidFill>
                  <a:srgbClr val="464646"/>
                </a:solidFill>
                <a:latin typeface="Arial"/>
                <a:ea typeface="Arial"/>
                <a:cs typeface="Arial"/>
                <a:sym typeface="Arial"/>
              </a:rPr>
              <a:t>Security  Group</a:t>
            </a:r>
            <a:endParaRPr sz="1050">
              <a:solidFill>
                <a:schemeClr val="dk1"/>
              </a:solidFill>
              <a:latin typeface="Arial"/>
              <a:ea typeface="Arial"/>
              <a:cs typeface="Arial"/>
              <a:sym typeface="Arial"/>
            </a:endParaRPr>
          </a:p>
        </p:txBody>
      </p:sp>
      <p:grpSp>
        <p:nvGrpSpPr>
          <p:cNvPr id="1390" name="Google Shape;1390;p44"/>
          <p:cNvGrpSpPr/>
          <p:nvPr/>
        </p:nvGrpSpPr>
        <p:grpSpPr>
          <a:xfrm>
            <a:off x="3974604" y="2886455"/>
            <a:ext cx="1126211" cy="367284"/>
            <a:chOff x="3974604" y="2886455"/>
            <a:chExt cx="1126211" cy="367284"/>
          </a:xfrm>
        </p:grpSpPr>
        <p:sp>
          <p:nvSpPr>
            <p:cNvPr id="1391" name="Google Shape;1391;p44"/>
            <p:cNvSpPr/>
            <p:nvPr/>
          </p:nvSpPr>
          <p:spPr>
            <a:xfrm>
              <a:off x="3974604" y="2900128"/>
              <a:ext cx="1126211" cy="300315"/>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2" name="Google Shape;1392;p44"/>
            <p:cNvSpPr/>
            <p:nvPr/>
          </p:nvSpPr>
          <p:spPr>
            <a:xfrm>
              <a:off x="4018788" y="2886455"/>
              <a:ext cx="1036319" cy="367284"/>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3" name="Google Shape;1393;p44"/>
            <p:cNvSpPr/>
            <p:nvPr/>
          </p:nvSpPr>
          <p:spPr>
            <a:xfrm>
              <a:off x="4012692" y="2918459"/>
              <a:ext cx="1050036" cy="224027"/>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4" name="Google Shape;1394;p44"/>
            <p:cNvSpPr/>
            <p:nvPr/>
          </p:nvSpPr>
          <p:spPr>
            <a:xfrm>
              <a:off x="4012692" y="2918459"/>
              <a:ext cx="1050290" cy="224154"/>
            </a:xfrm>
            <a:custGeom>
              <a:rect b="b" l="l" r="r" t="t"/>
              <a:pathLst>
                <a:path extrusionOk="0" h="224155" w="1050289">
                  <a:moveTo>
                    <a:pt x="0" y="37337"/>
                  </a:moveTo>
                  <a:lnTo>
                    <a:pt x="2940" y="22824"/>
                  </a:lnTo>
                  <a:lnTo>
                    <a:pt x="10953" y="10953"/>
                  </a:lnTo>
                  <a:lnTo>
                    <a:pt x="22824" y="2940"/>
                  </a:lnTo>
                  <a:lnTo>
                    <a:pt x="37337" y="0"/>
                  </a:lnTo>
                  <a:lnTo>
                    <a:pt x="1012698" y="0"/>
                  </a:lnTo>
                  <a:lnTo>
                    <a:pt x="1027211" y="2940"/>
                  </a:lnTo>
                  <a:lnTo>
                    <a:pt x="1039082" y="10953"/>
                  </a:lnTo>
                  <a:lnTo>
                    <a:pt x="1047095" y="22824"/>
                  </a:lnTo>
                  <a:lnTo>
                    <a:pt x="1050036" y="37337"/>
                  </a:lnTo>
                  <a:lnTo>
                    <a:pt x="1050036" y="186689"/>
                  </a:lnTo>
                  <a:lnTo>
                    <a:pt x="1047095" y="201203"/>
                  </a:lnTo>
                  <a:lnTo>
                    <a:pt x="1039082" y="213074"/>
                  </a:lnTo>
                  <a:lnTo>
                    <a:pt x="1027211" y="221087"/>
                  </a:lnTo>
                  <a:lnTo>
                    <a:pt x="1012698" y="224027"/>
                  </a:lnTo>
                  <a:lnTo>
                    <a:pt x="37337" y="224027"/>
                  </a:lnTo>
                  <a:lnTo>
                    <a:pt x="22824" y="221087"/>
                  </a:lnTo>
                  <a:lnTo>
                    <a:pt x="10953" y="213074"/>
                  </a:lnTo>
                  <a:lnTo>
                    <a:pt x="2940" y="201203"/>
                  </a:lnTo>
                  <a:lnTo>
                    <a:pt x="0" y="186689"/>
                  </a:lnTo>
                  <a:lnTo>
                    <a:pt x="0" y="37337"/>
                  </a:lnTo>
                  <a:close/>
                </a:path>
              </a:pathLst>
            </a:custGeom>
            <a:noFill/>
            <a:ln cap="flat" cmpd="sng" w="9525">
              <a:solidFill>
                <a:srgbClr val="78C12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95" name="Google Shape;1395;p44"/>
          <p:cNvSpPr txBox="1"/>
          <p:nvPr/>
        </p:nvSpPr>
        <p:spPr>
          <a:xfrm>
            <a:off x="4130166" y="2934080"/>
            <a:ext cx="814705" cy="1866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050">
                <a:solidFill>
                  <a:srgbClr val="464646"/>
                </a:solidFill>
                <a:latin typeface="Arial"/>
                <a:ea typeface="Arial"/>
                <a:cs typeface="Arial"/>
                <a:sym typeface="Arial"/>
              </a:rPr>
              <a:t>Network ACL</a:t>
            </a:r>
            <a:endParaRPr sz="1050">
              <a:solidFill>
                <a:schemeClr val="dk1"/>
              </a:solidFill>
              <a:latin typeface="Arial"/>
              <a:ea typeface="Arial"/>
              <a:cs typeface="Arial"/>
              <a:sym typeface="Arial"/>
            </a:endParaRPr>
          </a:p>
        </p:txBody>
      </p:sp>
      <p:grpSp>
        <p:nvGrpSpPr>
          <p:cNvPr id="1396" name="Google Shape;1396;p44"/>
          <p:cNvGrpSpPr/>
          <p:nvPr/>
        </p:nvGrpSpPr>
        <p:grpSpPr>
          <a:xfrm>
            <a:off x="6330696" y="2886455"/>
            <a:ext cx="1124711" cy="367284"/>
            <a:chOff x="6330696" y="2886455"/>
            <a:chExt cx="1124711" cy="367284"/>
          </a:xfrm>
        </p:grpSpPr>
        <p:sp>
          <p:nvSpPr>
            <p:cNvPr id="1397" name="Google Shape;1397;p44"/>
            <p:cNvSpPr/>
            <p:nvPr/>
          </p:nvSpPr>
          <p:spPr>
            <a:xfrm>
              <a:off x="6330696" y="2900128"/>
              <a:ext cx="1124711" cy="300315"/>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8" name="Google Shape;1398;p44"/>
            <p:cNvSpPr/>
            <p:nvPr/>
          </p:nvSpPr>
          <p:spPr>
            <a:xfrm>
              <a:off x="6373368" y="2886455"/>
              <a:ext cx="1036319" cy="367284"/>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9" name="Google Shape;1399;p44"/>
            <p:cNvSpPr/>
            <p:nvPr/>
          </p:nvSpPr>
          <p:spPr>
            <a:xfrm>
              <a:off x="6368796" y="2918459"/>
              <a:ext cx="1048511" cy="224027"/>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0" name="Google Shape;1400;p44"/>
            <p:cNvSpPr/>
            <p:nvPr/>
          </p:nvSpPr>
          <p:spPr>
            <a:xfrm>
              <a:off x="6368796" y="2918459"/>
              <a:ext cx="1049020" cy="224154"/>
            </a:xfrm>
            <a:custGeom>
              <a:rect b="b" l="l" r="r" t="t"/>
              <a:pathLst>
                <a:path extrusionOk="0" h="224155" w="1049020">
                  <a:moveTo>
                    <a:pt x="0" y="37337"/>
                  </a:moveTo>
                  <a:lnTo>
                    <a:pt x="2940" y="22824"/>
                  </a:lnTo>
                  <a:lnTo>
                    <a:pt x="10953" y="10953"/>
                  </a:lnTo>
                  <a:lnTo>
                    <a:pt x="22824" y="2940"/>
                  </a:lnTo>
                  <a:lnTo>
                    <a:pt x="37337" y="0"/>
                  </a:lnTo>
                  <a:lnTo>
                    <a:pt x="1011174" y="0"/>
                  </a:lnTo>
                  <a:lnTo>
                    <a:pt x="1025687" y="2940"/>
                  </a:lnTo>
                  <a:lnTo>
                    <a:pt x="1037558" y="10953"/>
                  </a:lnTo>
                  <a:lnTo>
                    <a:pt x="1045571" y="22824"/>
                  </a:lnTo>
                  <a:lnTo>
                    <a:pt x="1048511" y="37337"/>
                  </a:lnTo>
                  <a:lnTo>
                    <a:pt x="1048511" y="186689"/>
                  </a:lnTo>
                  <a:lnTo>
                    <a:pt x="1045571" y="201203"/>
                  </a:lnTo>
                  <a:lnTo>
                    <a:pt x="1037558" y="213074"/>
                  </a:lnTo>
                  <a:lnTo>
                    <a:pt x="1025687" y="221087"/>
                  </a:lnTo>
                  <a:lnTo>
                    <a:pt x="1011174" y="224027"/>
                  </a:lnTo>
                  <a:lnTo>
                    <a:pt x="37337" y="224027"/>
                  </a:lnTo>
                  <a:lnTo>
                    <a:pt x="22824" y="221087"/>
                  </a:lnTo>
                  <a:lnTo>
                    <a:pt x="10953" y="213074"/>
                  </a:lnTo>
                  <a:lnTo>
                    <a:pt x="2940" y="201203"/>
                  </a:lnTo>
                  <a:lnTo>
                    <a:pt x="0" y="186689"/>
                  </a:lnTo>
                  <a:lnTo>
                    <a:pt x="0" y="37337"/>
                  </a:lnTo>
                  <a:close/>
                </a:path>
              </a:pathLst>
            </a:custGeom>
            <a:noFill/>
            <a:ln cap="flat" cmpd="sng" w="9525">
              <a:solidFill>
                <a:srgbClr val="78C12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01" name="Google Shape;1401;p44"/>
          <p:cNvSpPr txBox="1"/>
          <p:nvPr/>
        </p:nvSpPr>
        <p:spPr>
          <a:xfrm>
            <a:off x="6485635" y="2934080"/>
            <a:ext cx="814705" cy="1866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050">
                <a:solidFill>
                  <a:srgbClr val="464646"/>
                </a:solidFill>
                <a:latin typeface="Arial"/>
                <a:ea typeface="Arial"/>
                <a:cs typeface="Arial"/>
                <a:sym typeface="Arial"/>
              </a:rPr>
              <a:t>Network ACL</a:t>
            </a:r>
            <a:endParaRPr sz="1050">
              <a:solidFill>
                <a:schemeClr val="dk1"/>
              </a:solidFill>
              <a:latin typeface="Arial"/>
              <a:ea typeface="Arial"/>
              <a:cs typeface="Arial"/>
              <a:sym typeface="Arial"/>
            </a:endParaRPr>
          </a:p>
        </p:txBody>
      </p:sp>
      <p:grpSp>
        <p:nvGrpSpPr>
          <p:cNvPr id="1402" name="Google Shape;1402;p44"/>
          <p:cNvGrpSpPr/>
          <p:nvPr/>
        </p:nvGrpSpPr>
        <p:grpSpPr>
          <a:xfrm>
            <a:off x="3974604" y="3346703"/>
            <a:ext cx="1126211" cy="368807"/>
            <a:chOff x="3974604" y="3346703"/>
            <a:chExt cx="1126211" cy="368807"/>
          </a:xfrm>
        </p:grpSpPr>
        <p:sp>
          <p:nvSpPr>
            <p:cNvPr id="1403" name="Google Shape;1403;p44"/>
            <p:cNvSpPr/>
            <p:nvPr/>
          </p:nvSpPr>
          <p:spPr>
            <a:xfrm>
              <a:off x="3974604" y="3360419"/>
              <a:ext cx="1126211" cy="301752"/>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4" name="Google Shape;1404;p44"/>
            <p:cNvSpPr/>
            <p:nvPr/>
          </p:nvSpPr>
          <p:spPr>
            <a:xfrm>
              <a:off x="3995928" y="3346703"/>
              <a:ext cx="1082039" cy="368807"/>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5" name="Google Shape;1405;p44"/>
            <p:cNvSpPr/>
            <p:nvPr/>
          </p:nvSpPr>
          <p:spPr>
            <a:xfrm>
              <a:off x="4012692" y="3378707"/>
              <a:ext cx="1050036" cy="225552"/>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6" name="Google Shape;1406;p44"/>
            <p:cNvSpPr/>
            <p:nvPr/>
          </p:nvSpPr>
          <p:spPr>
            <a:xfrm>
              <a:off x="4012692" y="3378707"/>
              <a:ext cx="1050290" cy="226060"/>
            </a:xfrm>
            <a:custGeom>
              <a:rect b="b" l="l" r="r" t="t"/>
              <a:pathLst>
                <a:path extrusionOk="0" h="226060" w="1050289">
                  <a:moveTo>
                    <a:pt x="0" y="37592"/>
                  </a:moveTo>
                  <a:lnTo>
                    <a:pt x="2962" y="22985"/>
                  </a:lnTo>
                  <a:lnTo>
                    <a:pt x="11033" y="11033"/>
                  </a:lnTo>
                  <a:lnTo>
                    <a:pt x="22985" y="2962"/>
                  </a:lnTo>
                  <a:lnTo>
                    <a:pt x="37592" y="0"/>
                  </a:lnTo>
                  <a:lnTo>
                    <a:pt x="1012444" y="0"/>
                  </a:lnTo>
                  <a:lnTo>
                    <a:pt x="1027050" y="2962"/>
                  </a:lnTo>
                  <a:lnTo>
                    <a:pt x="1039002" y="11033"/>
                  </a:lnTo>
                  <a:lnTo>
                    <a:pt x="1047073" y="22985"/>
                  </a:lnTo>
                  <a:lnTo>
                    <a:pt x="1050036" y="37592"/>
                  </a:lnTo>
                  <a:lnTo>
                    <a:pt x="1050036" y="187960"/>
                  </a:lnTo>
                  <a:lnTo>
                    <a:pt x="1047073" y="202566"/>
                  </a:lnTo>
                  <a:lnTo>
                    <a:pt x="1039002" y="214518"/>
                  </a:lnTo>
                  <a:lnTo>
                    <a:pt x="1027050" y="222589"/>
                  </a:lnTo>
                  <a:lnTo>
                    <a:pt x="1012444" y="225552"/>
                  </a:lnTo>
                  <a:lnTo>
                    <a:pt x="37592" y="225552"/>
                  </a:lnTo>
                  <a:lnTo>
                    <a:pt x="22985" y="222589"/>
                  </a:lnTo>
                  <a:lnTo>
                    <a:pt x="11033" y="214518"/>
                  </a:lnTo>
                  <a:lnTo>
                    <a:pt x="2962" y="202566"/>
                  </a:lnTo>
                  <a:lnTo>
                    <a:pt x="0" y="187960"/>
                  </a:lnTo>
                  <a:lnTo>
                    <a:pt x="0" y="37592"/>
                  </a:lnTo>
                  <a:close/>
                </a:path>
              </a:pathLst>
            </a:custGeom>
            <a:noFill/>
            <a:ln cap="flat" cmpd="sng" w="9525">
              <a:solidFill>
                <a:srgbClr val="45454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07" name="Google Shape;1407;p44"/>
          <p:cNvSpPr txBox="1"/>
          <p:nvPr/>
        </p:nvSpPr>
        <p:spPr>
          <a:xfrm>
            <a:off x="4106926" y="3395217"/>
            <a:ext cx="859790" cy="1866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050">
                <a:solidFill>
                  <a:srgbClr val="464646"/>
                </a:solidFill>
                <a:latin typeface="Arial"/>
                <a:ea typeface="Arial"/>
                <a:cs typeface="Arial"/>
                <a:sym typeface="Arial"/>
              </a:rPr>
              <a:t>Routing Table</a:t>
            </a:r>
            <a:endParaRPr sz="1050">
              <a:solidFill>
                <a:schemeClr val="dk1"/>
              </a:solidFill>
              <a:latin typeface="Arial"/>
              <a:ea typeface="Arial"/>
              <a:cs typeface="Arial"/>
              <a:sym typeface="Arial"/>
            </a:endParaRPr>
          </a:p>
        </p:txBody>
      </p:sp>
      <p:grpSp>
        <p:nvGrpSpPr>
          <p:cNvPr id="1408" name="Google Shape;1408;p44"/>
          <p:cNvGrpSpPr/>
          <p:nvPr/>
        </p:nvGrpSpPr>
        <p:grpSpPr>
          <a:xfrm>
            <a:off x="6330696" y="3343655"/>
            <a:ext cx="1124711" cy="368807"/>
            <a:chOff x="6330696" y="3343655"/>
            <a:chExt cx="1124711" cy="368807"/>
          </a:xfrm>
        </p:grpSpPr>
        <p:sp>
          <p:nvSpPr>
            <p:cNvPr id="1409" name="Google Shape;1409;p44"/>
            <p:cNvSpPr/>
            <p:nvPr/>
          </p:nvSpPr>
          <p:spPr>
            <a:xfrm>
              <a:off x="6330696" y="3357371"/>
              <a:ext cx="1124711" cy="301751"/>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0" name="Google Shape;1410;p44"/>
            <p:cNvSpPr/>
            <p:nvPr/>
          </p:nvSpPr>
          <p:spPr>
            <a:xfrm>
              <a:off x="6350508" y="3343655"/>
              <a:ext cx="1082039" cy="368807"/>
            </a:xfrm>
            <a:prstGeom prst="rect">
              <a:avLst/>
            </a:prstGeom>
            <a:blipFill rotWithShape="1">
              <a:blip r:embed="rId2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1" name="Google Shape;1411;p44"/>
            <p:cNvSpPr/>
            <p:nvPr/>
          </p:nvSpPr>
          <p:spPr>
            <a:xfrm>
              <a:off x="6368796" y="3375659"/>
              <a:ext cx="1048511" cy="225551"/>
            </a:xfrm>
            <a:prstGeom prst="rect">
              <a:avLst/>
            </a:prstGeom>
            <a:blipFill rotWithShape="1">
              <a:blip r:embed="rId2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2" name="Google Shape;1412;p44"/>
            <p:cNvSpPr/>
            <p:nvPr/>
          </p:nvSpPr>
          <p:spPr>
            <a:xfrm>
              <a:off x="6368796" y="3375659"/>
              <a:ext cx="1049020" cy="226060"/>
            </a:xfrm>
            <a:custGeom>
              <a:rect b="b" l="l" r="r" t="t"/>
              <a:pathLst>
                <a:path extrusionOk="0" h="226060" w="1049020">
                  <a:moveTo>
                    <a:pt x="0" y="37591"/>
                  </a:moveTo>
                  <a:lnTo>
                    <a:pt x="2962" y="22985"/>
                  </a:lnTo>
                  <a:lnTo>
                    <a:pt x="11033" y="11033"/>
                  </a:lnTo>
                  <a:lnTo>
                    <a:pt x="22985" y="2962"/>
                  </a:lnTo>
                  <a:lnTo>
                    <a:pt x="37591" y="0"/>
                  </a:lnTo>
                  <a:lnTo>
                    <a:pt x="1010920" y="0"/>
                  </a:lnTo>
                  <a:lnTo>
                    <a:pt x="1025526" y="2962"/>
                  </a:lnTo>
                  <a:lnTo>
                    <a:pt x="1037478" y="11033"/>
                  </a:lnTo>
                  <a:lnTo>
                    <a:pt x="1045549" y="22985"/>
                  </a:lnTo>
                  <a:lnTo>
                    <a:pt x="1048511" y="37591"/>
                  </a:lnTo>
                  <a:lnTo>
                    <a:pt x="1048511" y="187959"/>
                  </a:lnTo>
                  <a:lnTo>
                    <a:pt x="1045549" y="202566"/>
                  </a:lnTo>
                  <a:lnTo>
                    <a:pt x="1037478" y="214518"/>
                  </a:lnTo>
                  <a:lnTo>
                    <a:pt x="1025526" y="222589"/>
                  </a:lnTo>
                  <a:lnTo>
                    <a:pt x="1010920" y="225551"/>
                  </a:lnTo>
                  <a:lnTo>
                    <a:pt x="37591" y="225551"/>
                  </a:lnTo>
                  <a:lnTo>
                    <a:pt x="22985" y="222589"/>
                  </a:lnTo>
                  <a:lnTo>
                    <a:pt x="11033" y="214518"/>
                  </a:lnTo>
                  <a:lnTo>
                    <a:pt x="2962" y="202566"/>
                  </a:lnTo>
                  <a:lnTo>
                    <a:pt x="0" y="187959"/>
                  </a:lnTo>
                  <a:lnTo>
                    <a:pt x="0" y="37591"/>
                  </a:lnTo>
                  <a:close/>
                </a:path>
              </a:pathLst>
            </a:custGeom>
            <a:noFill/>
            <a:ln cap="flat" cmpd="sng" w="9525">
              <a:solidFill>
                <a:srgbClr val="45454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13" name="Google Shape;1413;p44"/>
          <p:cNvSpPr txBox="1"/>
          <p:nvPr/>
        </p:nvSpPr>
        <p:spPr>
          <a:xfrm>
            <a:off x="6462776" y="3392170"/>
            <a:ext cx="859790" cy="1866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050">
                <a:solidFill>
                  <a:srgbClr val="464646"/>
                </a:solidFill>
                <a:latin typeface="Arial"/>
                <a:ea typeface="Arial"/>
                <a:cs typeface="Arial"/>
                <a:sym typeface="Arial"/>
              </a:rPr>
              <a:t>Routing Table</a:t>
            </a:r>
            <a:endParaRPr sz="1050">
              <a:solidFill>
                <a:schemeClr val="dk1"/>
              </a:solidFill>
              <a:latin typeface="Arial"/>
              <a:ea typeface="Arial"/>
              <a:cs typeface="Arial"/>
              <a:sym typeface="Arial"/>
            </a:endParaRPr>
          </a:p>
        </p:txBody>
      </p:sp>
      <p:grpSp>
        <p:nvGrpSpPr>
          <p:cNvPr id="1414" name="Google Shape;1414;p44"/>
          <p:cNvGrpSpPr/>
          <p:nvPr/>
        </p:nvGrpSpPr>
        <p:grpSpPr>
          <a:xfrm>
            <a:off x="3936491" y="870203"/>
            <a:ext cx="423672" cy="774467"/>
            <a:chOff x="3936491" y="870203"/>
            <a:chExt cx="423672" cy="774467"/>
          </a:xfrm>
        </p:grpSpPr>
        <p:sp>
          <p:nvSpPr>
            <p:cNvPr id="1415" name="Google Shape;1415;p44"/>
            <p:cNvSpPr/>
            <p:nvPr/>
          </p:nvSpPr>
          <p:spPr>
            <a:xfrm>
              <a:off x="4078731" y="1289029"/>
              <a:ext cx="134619" cy="355641"/>
            </a:xfrm>
            <a:prstGeom prst="rect">
              <a:avLst/>
            </a:prstGeom>
            <a:blipFill rotWithShape="1">
              <a:blip r:embed="rId2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6" name="Google Shape;1416;p44"/>
            <p:cNvSpPr/>
            <p:nvPr/>
          </p:nvSpPr>
          <p:spPr>
            <a:xfrm>
              <a:off x="4107179" y="1290065"/>
              <a:ext cx="78105" cy="313690"/>
            </a:xfrm>
            <a:custGeom>
              <a:rect b="b" l="l" r="r" t="t"/>
              <a:pathLst>
                <a:path extrusionOk="0" h="313690" w="78104">
                  <a:moveTo>
                    <a:pt x="25908" y="235712"/>
                  </a:moveTo>
                  <a:lnTo>
                    <a:pt x="0" y="235712"/>
                  </a:lnTo>
                  <a:lnTo>
                    <a:pt x="38862" y="313436"/>
                  </a:lnTo>
                  <a:lnTo>
                    <a:pt x="71247" y="248666"/>
                  </a:lnTo>
                  <a:lnTo>
                    <a:pt x="25908" y="248666"/>
                  </a:lnTo>
                  <a:lnTo>
                    <a:pt x="25908" y="235712"/>
                  </a:lnTo>
                  <a:close/>
                </a:path>
                <a:path extrusionOk="0" h="313690" w="78104">
                  <a:moveTo>
                    <a:pt x="51816" y="64770"/>
                  </a:moveTo>
                  <a:lnTo>
                    <a:pt x="25908" y="64770"/>
                  </a:lnTo>
                  <a:lnTo>
                    <a:pt x="25908" y="248666"/>
                  </a:lnTo>
                  <a:lnTo>
                    <a:pt x="51816" y="248666"/>
                  </a:lnTo>
                  <a:lnTo>
                    <a:pt x="51816" y="64770"/>
                  </a:lnTo>
                  <a:close/>
                </a:path>
                <a:path extrusionOk="0" h="313690" w="78104">
                  <a:moveTo>
                    <a:pt x="77724" y="235712"/>
                  </a:moveTo>
                  <a:lnTo>
                    <a:pt x="51816" y="235712"/>
                  </a:lnTo>
                  <a:lnTo>
                    <a:pt x="51816" y="248666"/>
                  </a:lnTo>
                  <a:lnTo>
                    <a:pt x="71247" y="248666"/>
                  </a:lnTo>
                  <a:lnTo>
                    <a:pt x="77724" y="235712"/>
                  </a:lnTo>
                  <a:close/>
                </a:path>
                <a:path extrusionOk="0" h="313690" w="78104">
                  <a:moveTo>
                    <a:pt x="38862" y="0"/>
                  </a:moveTo>
                  <a:lnTo>
                    <a:pt x="0" y="77724"/>
                  </a:lnTo>
                  <a:lnTo>
                    <a:pt x="25908" y="77724"/>
                  </a:lnTo>
                  <a:lnTo>
                    <a:pt x="25908" y="64770"/>
                  </a:lnTo>
                  <a:lnTo>
                    <a:pt x="71247" y="64770"/>
                  </a:lnTo>
                  <a:lnTo>
                    <a:pt x="38862" y="0"/>
                  </a:lnTo>
                  <a:close/>
                </a:path>
                <a:path extrusionOk="0" h="313690" w="78104">
                  <a:moveTo>
                    <a:pt x="71247" y="64770"/>
                  </a:moveTo>
                  <a:lnTo>
                    <a:pt x="51816" y="64770"/>
                  </a:lnTo>
                  <a:lnTo>
                    <a:pt x="51816" y="77724"/>
                  </a:lnTo>
                  <a:lnTo>
                    <a:pt x="77724" y="77724"/>
                  </a:lnTo>
                  <a:lnTo>
                    <a:pt x="71247" y="6477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7" name="Google Shape;1417;p44"/>
            <p:cNvSpPr/>
            <p:nvPr/>
          </p:nvSpPr>
          <p:spPr>
            <a:xfrm>
              <a:off x="3936491" y="870203"/>
              <a:ext cx="423672" cy="437388"/>
            </a:xfrm>
            <a:prstGeom prst="rect">
              <a:avLst/>
            </a:prstGeom>
            <a:blipFill rotWithShape="1">
              <a:blip r:embed="rId2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18" name="Google Shape;1418;p44"/>
          <p:cNvSpPr txBox="1"/>
          <p:nvPr/>
        </p:nvSpPr>
        <p:spPr>
          <a:xfrm>
            <a:off x="3955160" y="994917"/>
            <a:ext cx="381000" cy="13208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700">
                <a:solidFill>
                  <a:srgbClr val="464646"/>
                </a:solidFill>
                <a:latin typeface="Arial"/>
                <a:ea typeface="Arial"/>
                <a:cs typeface="Arial"/>
                <a:sym typeface="Arial"/>
              </a:rPr>
              <a:t>instance</a:t>
            </a:r>
            <a:endParaRPr sz="700">
              <a:solidFill>
                <a:schemeClr val="dk1"/>
              </a:solidFill>
              <a:latin typeface="Arial"/>
              <a:ea typeface="Arial"/>
              <a:cs typeface="Arial"/>
              <a:sym typeface="Arial"/>
            </a:endParaRPr>
          </a:p>
        </p:txBody>
      </p:sp>
      <p:grpSp>
        <p:nvGrpSpPr>
          <p:cNvPr id="1419" name="Google Shape;1419;p44"/>
          <p:cNvGrpSpPr/>
          <p:nvPr/>
        </p:nvGrpSpPr>
        <p:grpSpPr>
          <a:xfrm>
            <a:off x="4415028" y="870203"/>
            <a:ext cx="3002280" cy="3198877"/>
            <a:chOff x="4415028" y="870203"/>
            <a:chExt cx="3002280" cy="3198877"/>
          </a:xfrm>
        </p:grpSpPr>
        <p:sp>
          <p:nvSpPr>
            <p:cNvPr id="1420" name="Google Shape;1420;p44"/>
            <p:cNvSpPr/>
            <p:nvPr/>
          </p:nvSpPr>
          <p:spPr>
            <a:xfrm>
              <a:off x="4866640" y="1289029"/>
              <a:ext cx="134619" cy="355641"/>
            </a:xfrm>
            <a:prstGeom prst="rect">
              <a:avLst/>
            </a:prstGeom>
            <a:blipFill rotWithShape="1">
              <a:blip r:embed="rId2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1" name="Google Shape;1421;p44"/>
            <p:cNvSpPr/>
            <p:nvPr/>
          </p:nvSpPr>
          <p:spPr>
            <a:xfrm>
              <a:off x="4895088" y="1290065"/>
              <a:ext cx="78105" cy="313690"/>
            </a:xfrm>
            <a:custGeom>
              <a:rect b="b" l="l" r="r" t="t"/>
              <a:pathLst>
                <a:path extrusionOk="0" h="313690" w="78104">
                  <a:moveTo>
                    <a:pt x="25908" y="235712"/>
                  </a:moveTo>
                  <a:lnTo>
                    <a:pt x="0" y="235712"/>
                  </a:lnTo>
                  <a:lnTo>
                    <a:pt x="38862" y="313436"/>
                  </a:lnTo>
                  <a:lnTo>
                    <a:pt x="71246" y="248666"/>
                  </a:lnTo>
                  <a:lnTo>
                    <a:pt x="25908" y="248666"/>
                  </a:lnTo>
                  <a:lnTo>
                    <a:pt x="25908" y="235712"/>
                  </a:lnTo>
                  <a:close/>
                </a:path>
                <a:path extrusionOk="0" h="313690" w="78104">
                  <a:moveTo>
                    <a:pt x="51815" y="64770"/>
                  </a:moveTo>
                  <a:lnTo>
                    <a:pt x="25908" y="64770"/>
                  </a:lnTo>
                  <a:lnTo>
                    <a:pt x="25908" y="248666"/>
                  </a:lnTo>
                  <a:lnTo>
                    <a:pt x="51815" y="248666"/>
                  </a:lnTo>
                  <a:lnTo>
                    <a:pt x="51815" y="64770"/>
                  </a:lnTo>
                  <a:close/>
                </a:path>
                <a:path extrusionOk="0" h="313690" w="78104">
                  <a:moveTo>
                    <a:pt x="77724" y="235712"/>
                  </a:moveTo>
                  <a:lnTo>
                    <a:pt x="51815" y="235712"/>
                  </a:lnTo>
                  <a:lnTo>
                    <a:pt x="51815" y="248666"/>
                  </a:lnTo>
                  <a:lnTo>
                    <a:pt x="71246" y="248666"/>
                  </a:lnTo>
                  <a:lnTo>
                    <a:pt x="77724" y="235712"/>
                  </a:lnTo>
                  <a:close/>
                </a:path>
                <a:path extrusionOk="0" h="313690" w="78104">
                  <a:moveTo>
                    <a:pt x="38862" y="0"/>
                  </a:moveTo>
                  <a:lnTo>
                    <a:pt x="0" y="77724"/>
                  </a:lnTo>
                  <a:lnTo>
                    <a:pt x="25908" y="77724"/>
                  </a:lnTo>
                  <a:lnTo>
                    <a:pt x="25908" y="64770"/>
                  </a:lnTo>
                  <a:lnTo>
                    <a:pt x="71247" y="64770"/>
                  </a:lnTo>
                  <a:lnTo>
                    <a:pt x="38862" y="0"/>
                  </a:lnTo>
                  <a:close/>
                </a:path>
                <a:path extrusionOk="0" h="313690" w="78104">
                  <a:moveTo>
                    <a:pt x="71247" y="64770"/>
                  </a:moveTo>
                  <a:lnTo>
                    <a:pt x="51815" y="64770"/>
                  </a:lnTo>
                  <a:lnTo>
                    <a:pt x="51815" y="77724"/>
                  </a:lnTo>
                  <a:lnTo>
                    <a:pt x="77724" y="77724"/>
                  </a:lnTo>
                  <a:lnTo>
                    <a:pt x="71247" y="6477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2" name="Google Shape;1422;p44"/>
            <p:cNvSpPr/>
            <p:nvPr/>
          </p:nvSpPr>
          <p:spPr>
            <a:xfrm>
              <a:off x="6348984" y="1191767"/>
              <a:ext cx="242315" cy="556260"/>
            </a:xfrm>
            <a:prstGeom prst="rect">
              <a:avLst/>
            </a:prstGeom>
            <a:blipFill rotWithShape="1">
              <a:blip r:embed="rId2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3" name="Google Shape;1423;p44"/>
            <p:cNvSpPr/>
            <p:nvPr/>
          </p:nvSpPr>
          <p:spPr>
            <a:xfrm>
              <a:off x="6431280" y="1293113"/>
              <a:ext cx="78105" cy="313690"/>
            </a:xfrm>
            <a:custGeom>
              <a:rect b="b" l="l" r="r" t="t"/>
              <a:pathLst>
                <a:path extrusionOk="0" h="313690" w="78104">
                  <a:moveTo>
                    <a:pt x="25908" y="235712"/>
                  </a:moveTo>
                  <a:lnTo>
                    <a:pt x="0" y="235712"/>
                  </a:lnTo>
                  <a:lnTo>
                    <a:pt x="38862" y="313436"/>
                  </a:lnTo>
                  <a:lnTo>
                    <a:pt x="71247" y="248665"/>
                  </a:lnTo>
                  <a:lnTo>
                    <a:pt x="25908" y="248665"/>
                  </a:lnTo>
                  <a:lnTo>
                    <a:pt x="25908" y="235712"/>
                  </a:lnTo>
                  <a:close/>
                </a:path>
                <a:path extrusionOk="0" h="313690" w="78104">
                  <a:moveTo>
                    <a:pt x="51816" y="64770"/>
                  </a:moveTo>
                  <a:lnTo>
                    <a:pt x="25908" y="64770"/>
                  </a:lnTo>
                  <a:lnTo>
                    <a:pt x="25908" y="248665"/>
                  </a:lnTo>
                  <a:lnTo>
                    <a:pt x="51816" y="248665"/>
                  </a:lnTo>
                  <a:lnTo>
                    <a:pt x="51816" y="64770"/>
                  </a:lnTo>
                  <a:close/>
                </a:path>
                <a:path extrusionOk="0" h="313690" w="78104">
                  <a:moveTo>
                    <a:pt x="77724" y="235712"/>
                  </a:moveTo>
                  <a:lnTo>
                    <a:pt x="51816" y="235712"/>
                  </a:lnTo>
                  <a:lnTo>
                    <a:pt x="51816" y="248665"/>
                  </a:lnTo>
                  <a:lnTo>
                    <a:pt x="71247" y="248665"/>
                  </a:lnTo>
                  <a:lnTo>
                    <a:pt x="77724" y="235712"/>
                  </a:lnTo>
                  <a:close/>
                </a:path>
                <a:path extrusionOk="0" h="313690" w="78104">
                  <a:moveTo>
                    <a:pt x="38862" y="0"/>
                  </a:moveTo>
                  <a:lnTo>
                    <a:pt x="0" y="77724"/>
                  </a:lnTo>
                  <a:lnTo>
                    <a:pt x="25908" y="77724"/>
                  </a:lnTo>
                  <a:lnTo>
                    <a:pt x="25908" y="64770"/>
                  </a:lnTo>
                  <a:lnTo>
                    <a:pt x="71247" y="64770"/>
                  </a:lnTo>
                  <a:lnTo>
                    <a:pt x="38862" y="0"/>
                  </a:lnTo>
                  <a:close/>
                </a:path>
                <a:path extrusionOk="0" h="313690" w="78104">
                  <a:moveTo>
                    <a:pt x="71247" y="64770"/>
                  </a:moveTo>
                  <a:lnTo>
                    <a:pt x="51816" y="64770"/>
                  </a:lnTo>
                  <a:lnTo>
                    <a:pt x="51816" y="77724"/>
                  </a:lnTo>
                  <a:lnTo>
                    <a:pt x="77724" y="77724"/>
                  </a:lnTo>
                  <a:lnTo>
                    <a:pt x="71247" y="6477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4" name="Google Shape;1424;p44"/>
            <p:cNvSpPr/>
            <p:nvPr/>
          </p:nvSpPr>
          <p:spPr>
            <a:xfrm>
              <a:off x="7174992" y="1188719"/>
              <a:ext cx="242316" cy="556260"/>
            </a:xfrm>
            <a:prstGeom prst="rect">
              <a:avLst/>
            </a:prstGeom>
            <a:blipFill rotWithShape="1">
              <a:blip r:embed="rId2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5" name="Google Shape;1425;p44"/>
            <p:cNvSpPr/>
            <p:nvPr/>
          </p:nvSpPr>
          <p:spPr>
            <a:xfrm>
              <a:off x="7257288" y="1290065"/>
              <a:ext cx="78105" cy="313690"/>
            </a:xfrm>
            <a:custGeom>
              <a:rect b="b" l="l" r="r" t="t"/>
              <a:pathLst>
                <a:path extrusionOk="0" h="313690" w="78104">
                  <a:moveTo>
                    <a:pt x="25907" y="235712"/>
                  </a:moveTo>
                  <a:lnTo>
                    <a:pt x="0" y="235712"/>
                  </a:lnTo>
                  <a:lnTo>
                    <a:pt x="38861" y="313436"/>
                  </a:lnTo>
                  <a:lnTo>
                    <a:pt x="71246" y="248666"/>
                  </a:lnTo>
                  <a:lnTo>
                    <a:pt x="25907" y="248666"/>
                  </a:lnTo>
                  <a:lnTo>
                    <a:pt x="25907" y="235712"/>
                  </a:lnTo>
                  <a:close/>
                </a:path>
                <a:path extrusionOk="0" h="313690" w="78104">
                  <a:moveTo>
                    <a:pt x="51815" y="64770"/>
                  </a:moveTo>
                  <a:lnTo>
                    <a:pt x="25907" y="64770"/>
                  </a:lnTo>
                  <a:lnTo>
                    <a:pt x="25907" y="248666"/>
                  </a:lnTo>
                  <a:lnTo>
                    <a:pt x="51815" y="248666"/>
                  </a:lnTo>
                  <a:lnTo>
                    <a:pt x="51815" y="64770"/>
                  </a:lnTo>
                  <a:close/>
                </a:path>
                <a:path extrusionOk="0" h="313690" w="78104">
                  <a:moveTo>
                    <a:pt x="77723" y="235712"/>
                  </a:moveTo>
                  <a:lnTo>
                    <a:pt x="51815" y="235712"/>
                  </a:lnTo>
                  <a:lnTo>
                    <a:pt x="51815" y="248666"/>
                  </a:lnTo>
                  <a:lnTo>
                    <a:pt x="71246" y="248666"/>
                  </a:lnTo>
                  <a:lnTo>
                    <a:pt x="77723" y="235712"/>
                  </a:lnTo>
                  <a:close/>
                </a:path>
                <a:path extrusionOk="0" h="313690" w="78104">
                  <a:moveTo>
                    <a:pt x="38861" y="0"/>
                  </a:moveTo>
                  <a:lnTo>
                    <a:pt x="0" y="77724"/>
                  </a:lnTo>
                  <a:lnTo>
                    <a:pt x="25907" y="77724"/>
                  </a:lnTo>
                  <a:lnTo>
                    <a:pt x="25907" y="64770"/>
                  </a:lnTo>
                  <a:lnTo>
                    <a:pt x="71246" y="64770"/>
                  </a:lnTo>
                  <a:lnTo>
                    <a:pt x="38861" y="0"/>
                  </a:lnTo>
                  <a:close/>
                </a:path>
                <a:path extrusionOk="0" h="313690" w="78104">
                  <a:moveTo>
                    <a:pt x="71246" y="64770"/>
                  </a:moveTo>
                  <a:lnTo>
                    <a:pt x="51815" y="64770"/>
                  </a:lnTo>
                  <a:lnTo>
                    <a:pt x="51815" y="77724"/>
                  </a:lnTo>
                  <a:lnTo>
                    <a:pt x="77723" y="77724"/>
                  </a:lnTo>
                  <a:lnTo>
                    <a:pt x="71246" y="6477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6" name="Google Shape;1426;p44"/>
            <p:cNvSpPr/>
            <p:nvPr/>
          </p:nvSpPr>
          <p:spPr>
            <a:xfrm>
              <a:off x="6348984" y="1818131"/>
              <a:ext cx="242315" cy="583691"/>
            </a:xfrm>
            <a:prstGeom prst="rect">
              <a:avLst/>
            </a:prstGeom>
            <a:blipFill rotWithShape="1">
              <a:blip r:embed="rId2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7" name="Google Shape;1427;p44"/>
            <p:cNvSpPr/>
            <p:nvPr/>
          </p:nvSpPr>
          <p:spPr>
            <a:xfrm>
              <a:off x="6431280" y="1919477"/>
              <a:ext cx="78105" cy="341630"/>
            </a:xfrm>
            <a:custGeom>
              <a:rect b="b" l="l" r="r" t="t"/>
              <a:pathLst>
                <a:path extrusionOk="0" h="341630" w="78104">
                  <a:moveTo>
                    <a:pt x="25908" y="263398"/>
                  </a:moveTo>
                  <a:lnTo>
                    <a:pt x="0" y="263398"/>
                  </a:lnTo>
                  <a:lnTo>
                    <a:pt x="38862" y="341122"/>
                  </a:lnTo>
                  <a:lnTo>
                    <a:pt x="71247" y="276352"/>
                  </a:lnTo>
                  <a:lnTo>
                    <a:pt x="25908" y="276352"/>
                  </a:lnTo>
                  <a:lnTo>
                    <a:pt x="25908" y="263398"/>
                  </a:lnTo>
                  <a:close/>
                </a:path>
                <a:path extrusionOk="0" h="341630" w="78104">
                  <a:moveTo>
                    <a:pt x="51816" y="64770"/>
                  </a:moveTo>
                  <a:lnTo>
                    <a:pt x="25908" y="64770"/>
                  </a:lnTo>
                  <a:lnTo>
                    <a:pt x="25908" y="276352"/>
                  </a:lnTo>
                  <a:lnTo>
                    <a:pt x="51816" y="276352"/>
                  </a:lnTo>
                  <a:lnTo>
                    <a:pt x="51816" y="64770"/>
                  </a:lnTo>
                  <a:close/>
                </a:path>
                <a:path extrusionOk="0" h="341630" w="78104">
                  <a:moveTo>
                    <a:pt x="77724" y="263398"/>
                  </a:moveTo>
                  <a:lnTo>
                    <a:pt x="51816" y="263398"/>
                  </a:lnTo>
                  <a:lnTo>
                    <a:pt x="51816" y="276352"/>
                  </a:lnTo>
                  <a:lnTo>
                    <a:pt x="71247" y="276352"/>
                  </a:lnTo>
                  <a:lnTo>
                    <a:pt x="77724" y="263398"/>
                  </a:lnTo>
                  <a:close/>
                </a:path>
                <a:path extrusionOk="0" h="341630" w="78104">
                  <a:moveTo>
                    <a:pt x="38862" y="0"/>
                  </a:moveTo>
                  <a:lnTo>
                    <a:pt x="0" y="77724"/>
                  </a:lnTo>
                  <a:lnTo>
                    <a:pt x="25908" y="77724"/>
                  </a:lnTo>
                  <a:lnTo>
                    <a:pt x="25908" y="64770"/>
                  </a:lnTo>
                  <a:lnTo>
                    <a:pt x="71247" y="64770"/>
                  </a:lnTo>
                  <a:lnTo>
                    <a:pt x="38862" y="0"/>
                  </a:lnTo>
                  <a:close/>
                </a:path>
                <a:path extrusionOk="0" h="341630" w="78104">
                  <a:moveTo>
                    <a:pt x="71247" y="64770"/>
                  </a:moveTo>
                  <a:lnTo>
                    <a:pt x="51816" y="64770"/>
                  </a:lnTo>
                  <a:lnTo>
                    <a:pt x="51816" y="77724"/>
                  </a:lnTo>
                  <a:lnTo>
                    <a:pt x="77724" y="77724"/>
                  </a:lnTo>
                  <a:lnTo>
                    <a:pt x="71247" y="6477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8" name="Google Shape;1428;p44"/>
            <p:cNvSpPr/>
            <p:nvPr/>
          </p:nvSpPr>
          <p:spPr>
            <a:xfrm>
              <a:off x="7174992" y="1807463"/>
              <a:ext cx="242316" cy="583692"/>
            </a:xfrm>
            <a:prstGeom prst="rect">
              <a:avLst/>
            </a:prstGeom>
            <a:blipFill rotWithShape="1">
              <a:blip r:embed="rId2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9" name="Google Shape;1429;p44"/>
            <p:cNvSpPr/>
            <p:nvPr/>
          </p:nvSpPr>
          <p:spPr>
            <a:xfrm>
              <a:off x="7257288" y="1908809"/>
              <a:ext cx="78105" cy="341630"/>
            </a:xfrm>
            <a:custGeom>
              <a:rect b="b" l="l" r="r" t="t"/>
              <a:pathLst>
                <a:path extrusionOk="0" h="341630" w="78104">
                  <a:moveTo>
                    <a:pt x="25907" y="263397"/>
                  </a:moveTo>
                  <a:lnTo>
                    <a:pt x="0" y="263397"/>
                  </a:lnTo>
                  <a:lnTo>
                    <a:pt x="38861" y="341121"/>
                  </a:lnTo>
                  <a:lnTo>
                    <a:pt x="71246" y="276351"/>
                  </a:lnTo>
                  <a:lnTo>
                    <a:pt x="25907" y="276351"/>
                  </a:lnTo>
                  <a:lnTo>
                    <a:pt x="25907" y="263397"/>
                  </a:lnTo>
                  <a:close/>
                </a:path>
                <a:path extrusionOk="0" h="341630" w="78104">
                  <a:moveTo>
                    <a:pt x="51815" y="64769"/>
                  </a:moveTo>
                  <a:lnTo>
                    <a:pt x="25907" y="64769"/>
                  </a:lnTo>
                  <a:lnTo>
                    <a:pt x="25907" y="276351"/>
                  </a:lnTo>
                  <a:lnTo>
                    <a:pt x="51815" y="276351"/>
                  </a:lnTo>
                  <a:lnTo>
                    <a:pt x="51815" y="64769"/>
                  </a:lnTo>
                  <a:close/>
                </a:path>
                <a:path extrusionOk="0" h="341630" w="78104">
                  <a:moveTo>
                    <a:pt x="77723" y="263397"/>
                  </a:moveTo>
                  <a:lnTo>
                    <a:pt x="51815" y="263397"/>
                  </a:lnTo>
                  <a:lnTo>
                    <a:pt x="51815" y="276351"/>
                  </a:lnTo>
                  <a:lnTo>
                    <a:pt x="71246" y="276351"/>
                  </a:lnTo>
                  <a:lnTo>
                    <a:pt x="77723" y="263397"/>
                  </a:lnTo>
                  <a:close/>
                </a:path>
                <a:path extrusionOk="0" h="341630" w="78104">
                  <a:moveTo>
                    <a:pt x="38861" y="0"/>
                  </a:moveTo>
                  <a:lnTo>
                    <a:pt x="0" y="77723"/>
                  </a:lnTo>
                  <a:lnTo>
                    <a:pt x="25907" y="77723"/>
                  </a:lnTo>
                  <a:lnTo>
                    <a:pt x="25907" y="64769"/>
                  </a:lnTo>
                  <a:lnTo>
                    <a:pt x="71246" y="64769"/>
                  </a:lnTo>
                  <a:lnTo>
                    <a:pt x="38861" y="0"/>
                  </a:lnTo>
                  <a:close/>
                </a:path>
                <a:path extrusionOk="0" h="341630" w="78104">
                  <a:moveTo>
                    <a:pt x="71246" y="64769"/>
                  </a:moveTo>
                  <a:lnTo>
                    <a:pt x="51815" y="64769"/>
                  </a:lnTo>
                  <a:lnTo>
                    <a:pt x="51815" y="77723"/>
                  </a:lnTo>
                  <a:lnTo>
                    <a:pt x="77723" y="77723"/>
                  </a:lnTo>
                  <a:lnTo>
                    <a:pt x="71246" y="64769"/>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0" name="Google Shape;1430;p44"/>
            <p:cNvSpPr/>
            <p:nvPr/>
          </p:nvSpPr>
          <p:spPr>
            <a:xfrm>
              <a:off x="4415028" y="2561843"/>
              <a:ext cx="248412" cy="498348"/>
            </a:xfrm>
            <a:prstGeom prst="rect">
              <a:avLst/>
            </a:prstGeom>
            <a:blipFill rotWithShape="1">
              <a:blip r:embed="rId3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1" name="Google Shape;1431;p44"/>
            <p:cNvSpPr/>
            <p:nvPr/>
          </p:nvSpPr>
          <p:spPr>
            <a:xfrm>
              <a:off x="4499102" y="2663189"/>
              <a:ext cx="80010" cy="257175"/>
            </a:xfrm>
            <a:custGeom>
              <a:rect b="b" l="l" r="r" t="t"/>
              <a:pathLst>
                <a:path extrusionOk="0" h="257175" w="80010">
                  <a:moveTo>
                    <a:pt x="0" y="178054"/>
                  </a:moveTo>
                  <a:lnTo>
                    <a:pt x="37084" y="256667"/>
                  </a:lnTo>
                  <a:lnTo>
                    <a:pt x="71208" y="192151"/>
                  </a:lnTo>
                  <a:lnTo>
                    <a:pt x="51435" y="192151"/>
                  </a:lnTo>
                  <a:lnTo>
                    <a:pt x="25526" y="191643"/>
                  </a:lnTo>
                  <a:lnTo>
                    <a:pt x="25825" y="178644"/>
                  </a:lnTo>
                  <a:lnTo>
                    <a:pt x="0" y="178054"/>
                  </a:lnTo>
                  <a:close/>
                </a:path>
                <a:path extrusionOk="0" h="257175" w="80010">
                  <a:moveTo>
                    <a:pt x="25825" y="178644"/>
                  </a:moveTo>
                  <a:lnTo>
                    <a:pt x="25526" y="191643"/>
                  </a:lnTo>
                  <a:lnTo>
                    <a:pt x="51435" y="192151"/>
                  </a:lnTo>
                  <a:lnTo>
                    <a:pt x="51731" y="179237"/>
                  </a:lnTo>
                  <a:lnTo>
                    <a:pt x="25825" y="178644"/>
                  </a:lnTo>
                  <a:close/>
                </a:path>
                <a:path extrusionOk="0" h="257175" w="80010">
                  <a:moveTo>
                    <a:pt x="51731" y="179237"/>
                  </a:moveTo>
                  <a:lnTo>
                    <a:pt x="51435" y="192151"/>
                  </a:lnTo>
                  <a:lnTo>
                    <a:pt x="71208" y="192151"/>
                  </a:lnTo>
                  <a:lnTo>
                    <a:pt x="77724" y="179832"/>
                  </a:lnTo>
                  <a:lnTo>
                    <a:pt x="51731" y="179237"/>
                  </a:lnTo>
                  <a:close/>
                </a:path>
                <a:path extrusionOk="0" h="257175" w="80010">
                  <a:moveTo>
                    <a:pt x="28151" y="77427"/>
                  </a:moveTo>
                  <a:lnTo>
                    <a:pt x="25825" y="178644"/>
                  </a:lnTo>
                  <a:lnTo>
                    <a:pt x="51731" y="179237"/>
                  </a:lnTo>
                  <a:lnTo>
                    <a:pt x="54057" y="78021"/>
                  </a:lnTo>
                  <a:lnTo>
                    <a:pt x="28151" y="77427"/>
                  </a:lnTo>
                  <a:close/>
                </a:path>
                <a:path extrusionOk="0" h="257175" w="80010">
                  <a:moveTo>
                    <a:pt x="73233" y="64516"/>
                  </a:moveTo>
                  <a:lnTo>
                    <a:pt x="28448" y="64516"/>
                  </a:lnTo>
                  <a:lnTo>
                    <a:pt x="54356" y="65024"/>
                  </a:lnTo>
                  <a:lnTo>
                    <a:pt x="54057" y="78021"/>
                  </a:lnTo>
                  <a:lnTo>
                    <a:pt x="79883" y="78612"/>
                  </a:lnTo>
                  <a:lnTo>
                    <a:pt x="73233" y="64516"/>
                  </a:lnTo>
                  <a:close/>
                </a:path>
                <a:path extrusionOk="0" h="257175" w="80010">
                  <a:moveTo>
                    <a:pt x="28448" y="64516"/>
                  </a:moveTo>
                  <a:lnTo>
                    <a:pt x="28151" y="77427"/>
                  </a:lnTo>
                  <a:lnTo>
                    <a:pt x="54057" y="78021"/>
                  </a:lnTo>
                  <a:lnTo>
                    <a:pt x="54356" y="65024"/>
                  </a:lnTo>
                  <a:lnTo>
                    <a:pt x="28448" y="64516"/>
                  </a:lnTo>
                  <a:close/>
                </a:path>
                <a:path extrusionOk="0" h="257175" w="80010">
                  <a:moveTo>
                    <a:pt x="42799" y="0"/>
                  </a:moveTo>
                  <a:lnTo>
                    <a:pt x="2286" y="76835"/>
                  </a:lnTo>
                  <a:lnTo>
                    <a:pt x="28151" y="77427"/>
                  </a:lnTo>
                  <a:lnTo>
                    <a:pt x="28448" y="64516"/>
                  </a:lnTo>
                  <a:lnTo>
                    <a:pt x="73233" y="64516"/>
                  </a:lnTo>
                  <a:lnTo>
                    <a:pt x="42799"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2" name="Google Shape;1432;p44"/>
            <p:cNvSpPr/>
            <p:nvPr/>
          </p:nvSpPr>
          <p:spPr>
            <a:xfrm>
              <a:off x="6772656" y="2569463"/>
              <a:ext cx="242316" cy="498348"/>
            </a:xfrm>
            <a:prstGeom prst="rect">
              <a:avLst/>
            </a:prstGeom>
            <a:blipFill rotWithShape="1">
              <a:blip r:embed="rId3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3" name="Google Shape;1433;p44"/>
            <p:cNvSpPr/>
            <p:nvPr/>
          </p:nvSpPr>
          <p:spPr>
            <a:xfrm>
              <a:off x="6855206" y="2670809"/>
              <a:ext cx="78105" cy="257175"/>
            </a:xfrm>
            <a:custGeom>
              <a:rect b="b" l="l" r="r" t="t"/>
              <a:pathLst>
                <a:path extrusionOk="0" h="257175" w="78104">
                  <a:moveTo>
                    <a:pt x="0" y="178815"/>
                  </a:moveTo>
                  <a:lnTo>
                    <a:pt x="38608" y="256666"/>
                  </a:lnTo>
                  <a:lnTo>
                    <a:pt x="71258" y="191896"/>
                  </a:lnTo>
                  <a:lnTo>
                    <a:pt x="51816" y="191896"/>
                  </a:lnTo>
                  <a:lnTo>
                    <a:pt x="25908" y="191769"/>
                  </a:lnTo>
                  <a:lnTo>
                    <a:pt x="25959" y="178900"/>
                  </a:lnTo>
                  <a:lnTo>
                    <a:pt x="0" y="178815"/>
                  </a:lnTo>
                  <a:close/>
                </a:path>
                <a:path extrusionOk="0" h="257175" w="78104">
                  <a:moveTo>
                    <a:pt x="25959" y="178900"/>
                  </a:moveTo>
                  <a:lnTo>
                    <a:pt x="25908" y="191769"/>
                  </a:lnTo>
                  <a:lnTo>
                    <a:pt x="51816" y="191896"/>
                  </a:lnTo>
                  <a:lnTo>
                    <a:pt x="51867" y="178985"/>
                  </a:lnTo>
                  <a:lnTo>
                    <a:pt x="25959" y="178900"/>
                  </a:lnTo>
                  <a:close/>
                </a:path>
                <a:path extrusionOk="0" h="257175" w="78104">
                  <a:moveTo>
                    <a:pt x="51867" y="178985"/>
                  </a:moveTo>
                  <a:lnTo>
                    <a:pt x="51816" y="191896"/>
                  </a:lnTo>
                  <a:lnTo>
                    <a:pt x="71258" y="191896"/>
                  </a:lnTo>
                  <a:lnTo>
                    <a:pt x="77724" y="179069"/>
                  </a:lnTo>
                  <a:lnTo>
                    <a:pt x="51867" y="178985"/>
                  </a:lnTo>
                  <a:close/>
                </a:path>
                <a:path extrusionOk="0" h="257175" w="78104">
                  <a:moveTo>
                    <a:pt x="26364" y="77681"/>
                  </a:moveTo>
                  <a:lnTo>
                    <a:pt x="25959" y="178900"/>
                  </a:lnTo>
                  <a:lnTo>
                    <a:pt x="51867" y="178985"/>
                  </a:lnTo>
                  <a:lnTo>
                    <a:pt x="52272" y="77766"/>
                  </a:lnTo>
                  <a:lnTo>
                    <a:pt x="26364" y="77681"/>
                  </a:lnTo>
                  <a:close/>
                </a:path>
                <a:path extrusionOk="0" h="257175" w="78104">
                  <a:moveTo>
                    <a:pt x="71639" y="64769"/>
                  </a:moveTo>
                  <a:lnTo>
                    <a:pt x="52324" y="64769"/>
                  </a:lnTo>
                  <a:lnTo>
                    <a:pt x="52272" y="77766"/>
                  </a:lnTo>
                  <a:lnTo>
                    <a:pt x="78104" y="77850"/>
                  </a:lnTo>
                  <a:lnTo>
                    <a:pt x="71639" y="64769"/>
                  </a:lnTo>
                  <a:close/>
                </a:path>
                <a:path extrusionOk="0" h="257175" w="78104">
                  <a:moveTo>
                    <a:pt x="52324" y="64769"/>
                  </a:moveTo>
                  <a:lnTo>
                    <a:pt x="26416" y="64769"/>
                  </a:lnTo>
                  <a:lnTo>
                    <a:pt x="26364" y="77681"/>
                  </a:lnTo>
                  <a:lnTo>
                    <a:pt x="52272" y="77766"/>
                  </a:lnTo>
                  <a:lnTo>
                    <a:pt x="52324" y="64769"/>
                  </a:lnTo>
                  <a:close/>
                </a:path>
                <a:path extrusionOk="0" h="257175" w="78104">
                  <a:moveTo>
                    <a:pt x="39624" y="0"/>
                  </a:moveTo>
                  <a:lnTo>
                    <a:pt x="380" y="77596"/>
                  </a:lnTo>
                  <a:lnTo>
                    <a:pt x="26364" y="77681"/>
                  </a:lnTo>
                  <a:lnTo>
                    <a:pt x="26416" y="64769"/>
                  </a:lnTo>
                  <a:lnTo>
                    <a:pt x="71639" y="64769"/>
                  </a:lnTo>
                  <a:lnTo>
                    <a:pt x="39624"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4" name="Google Shape;1434;p44"/>
            <p:cNvSpPr/>
            <p:nvPr/>
          </p:nvSpPr>
          <p:spPr>
            <a:xfrm>
              <a:off x="4416552" y="3034283"/>
              <a:ext cx="242315" cy="498348"/>
            </a:xfrm>
            <a:prstGeom prst="rect">
              <a:avLst/>
            </a:prstGeom>
            <a:blipFill rotWithShape="1">
              <a:blip r:embed="rId3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5" name="Google Shape;1435;p44"/>
            <p:cNvSpPr/>
            <p:nvPr/>
          </p:nvSpPr>
          <p:spPr>
            <a:xfrm>
              <a:off x="4499102" y="3135630"/>
              <a:ext cx="78105" cy="257175"/>
            </a:xfrm>
            <a:custGeom>
              <a:rect b="b" l="l" r="r" t="t"/>
              <a:pathLst>
                <a:path extrusionOk="0" h="257175" w="78104">
                  <a:moveTo>
                    <a:pt x="0" y="178815"/>
                  </a:moveTo>
                  <a:lnTo>
                    <a:pt x="38608" y="256667"/>
                  </a:lnTo>
                  <a:lnTo>
                    <a:pt x="71258" y="191896"/>
                  </a:lnTo>
                  <a:lnTo>
                    <a:pt x="51815" y="191896"/>
                  </a:lnTo>
                  <a:lnTo>
                    <a:pt x="25908" y="191769"/>
                  </a:lnTo>
                  <a:lnTo>
                    <a:pt x="25959" y="178900"/>
                  </a:lnTo>
                  <a:lnTo>
                    <a:pt x="0" y="178815"/>
                  </a:lnTo>
                  <a:close/>
                </a:path>
                <a:path extrusionOk="0" h="257175" w="78104">
                  <a:moveTo>
                    <a:pt x="25959" y="178900"/>
                  </a:moveTo>
                  <a:lnTo>
                    <a:pt x="25908" y="191769"/>
                  </a:lnTo>
                  <a:lnTo>
                    <a:pt x="51815" y="191896"/>
                  </a:lnTo>
                  <a:lnTo>
                    <a:pt x="51867" y="178985"/>
                  </a:lnTo>
                  <a:lnTo>
                    <a:pt x="25959" y="178900"/>
                  </a:lnTo>
                  <a:close/>
                </a:path>
                <a:path extrusionOk="0" h="257175" w="78104">
                  <a:moveTo>
                    <a:pt x="51867" y="178985"/>
                  </a:moveTo>
                  <a:lnTo>
                    <a:pt x="51815" y="191896"/>
                  </a:lnTo>
                  <a:lnTo>
                    <a:pt x="71258" y="191896"/>
                  </a:lnTo>
                  <a:lnTo>
                    <a:pt x="77724" y="179069"/>
                  </a:lnTo>
                  <a:lnTo>
                    <a:pt x="51867" y="178985"/>
                  </a:lnTo>
                  <a:close/>
                </a:path>
                <a:path extrusionOk="0" h="257175" w="78104">
                  <a:moveTo>
                    <a:pt x="26364" y="77681"/>
                  </a:moveTo>
                  <a:lnTo>
                    <a:pt x="25959" y="178900"/>
                  </a:lnTo>
                  <a:lnTo>
                    <a:pt x="51867" y="178985"/>
                  </a:lnTo>
                  <a:lnTo>
                    <a:pt x="52272" y="77766"/>
                  </a:lnTo>
                  <a:lnTo>
                    <a:pt x="26364" y="77681"/>
                  </a:lnTo>
                  <a:close/>
                </a:path>
                <a:path extrusionOk="0" h="257175" w="78104">
                  <a:moveTo>
                    <a:pt x="71639" y="64769"/>
                  </a:moveTo>
                  <a:lnTo>
                    <a:pt x="52324" y="64769"/>
                  </a:lnTo>
                  <a:lnTo>
                    <a:pt x="52272" y="77766"/>
                  </a:lnTo>
                  <a:lnTo>
                    <a:pt x="78105" y="77850"/>
                  </a:lnTo>
                  <a:lnTo>
                    <a:pt x="71639" y="64769"/>
                  </a:lnTo>
                  <a:close/>
                </a:path>
                <a:path extrusionOk="0" h="257175" w="78104">
                  <a:moveTo>
                    <a:pt x="52324" y="64769"/>
                  </a:moveTo>
                  <a:lnTo>
                    <a:pt x="26415" y="64769"/>
                  </a:lnTo>
                  <a:lnTo>
                    <a:pt x="26364" y="77681"/>
                  </a:lnTo>
                  <a:lnTo>
                    <a:pt x="52272" y="77766"/>
                  </a:lnTo>
                  <a:lnTo>
                    <a:pt x="52324" y="64769"/>
                  </a:lnTo>
                  <a:close/>
                </a:path>
                <a:path extrusionOk="0" h="257175" w="78104">
                  <a:moveTo>
                    <a:pt x="39624" y="0"/>
                  </a:moveTo>
                  <a:lnTo>
                    <a:pt x="381" y="77596"/>
                  </a:lnTo>
                  <a:lnTo>
                    <a:pt x="26364" y="77681"/>
                  </a:lnTo>
                  <a:lnTo>
                    <a:pt x="26415" y="64769"/>
                  </a:lnTo>
                  <a:lnTo>
                    <a:pt x="71639" y="64769"/>
                  </a:lnTo>
                  <a:lnTo>
                    <a:pt x="39624"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6" name="Google Shape;1436;p44"/>
            <p:cNvSpPr/>
            <p:nvPr/>
          </p:nvSpPr>
          <p:spPr>
            <a:xfrm>
              <a:off x="6772656" y="3035808"/>
              <a:ext cx="242316" cy="498348"/>
            </a:xfrm>
            <a:prstGeom prst="rect">
              <a:avLst/>
            </a:prstGeom>
            <a:blipFill rotWithShape="1">
              <a:blip r:embed="rId3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7" name="Google Shape;1437;p44"/>
            <p:cNvSpPr/>
            <p:nvPr/>
          </p:nvSpPr>
          <p:spPr>
            <a:xfrm>
              <a:off x="6855206" y="3137153"/>
              <a:ext cx="78105" cy="257175"/>
            </a:xfrm>
            <a:custGeom>
              <a:rect b="b" l="l" r="r" t="t"/>
              <a:pathLst>
                <a:path extrusionOk="0" h="257175" w="78104">
                  <a:moveTo>
                    <a:pt x="0" y="178815"/>
                  </a:moveTo>
                  <a:lnTo>
                    <a:pt x="38608" y="256666"/>
                  </a:lnTo>
                  <a:lnTo>
                    <a:pt x="71258" y="191896"/>
                  </a:lnTo>
                  <a:lnTo>
                    <a:pt x="51816" y="191896"/>
                  </a:lnTo>
                  <a:lnTo>
                    <a:pt x="25908" y="191769"/>
                  </a:lnTo>
                  <a:lnTo>
                    <a:pt x="25959" y="178900"/>
                  </a:lnTo>
                  <a:lnTo>
                    <a:pt x="0" y="178815"/>
                  </a:lnTo>
                  <a:close/>
                </a:path>
                <a:path extrusionOk="0" h="257175" w="78104">
                  <a:moveTo>
                    <a:pt x="25959" y="178900"/>
                  </a:moveTo>
                  <a:lnTo>
                    <a:pt x="25908" y="191769"/>
                  </a:lnTo>
                  <a:lnTo>
                    <a:pt x="51816" y="191896"/>
                  </a:lnTo>
                  <a:lnTo>
                    <a:pt x="51867" y="178985"/>
                  </a:lnTo>
                  <a:lnTo>
                    <a:pt x="25959" y="178900"/>
                  </a:lnTo>
                  <a:close/>
                </a:path>
                <a:path extrusionOk="0" h="257175" w="78104">
                  <a:moveTo>
                    <a:pt x="51867" y="178985"/>
                  </a:moveTo>
                  <a:lnTo>
                    <a:pt x="51816" y="191896"/>
                  </a:lnTo>
                  <a:lnTo>
                    <a:pt x="71258" y="191896"/>
                  </a:lnTo>
                  <a:lnTo>
                    <a:pt x="77724" y="179069"/>
                  </a:lnTo>
                  <a:lnTo>
                    <a:pt x="51867" y="178985"/>
                  </a:lnTo>
                  <a:close/>
                </a:path>
                <a:path extrusionOk="0" h="257175" w="78104">
                  <a:moveTo>
                    <a:pt x="26364" y="77681"/>
                  </a:moveTo>
                  <a:lnTo>
                    <a:pt x="25959" y="178900"/>
                  </a:lnTo>
                  <a:lnTo>
                    <a:pt x="51867" y="178985"/>
                  </a:lnTo>
                  <a:lnTo>
                    <a:pt x="52272" y="77766"/>
                  </a:lnTo>
                  <a:lnTo>
                    <a:pt x="26364" y="77681"/>
                  </a:lnTo>
                  <a:close/>
                </a:path>
                <a:path extrusionOk="0" h="257175" w="78104">
                  <a:moveTo>
                    <a:pt x="71639" y="64769"/>
                  </a:moveTo>
                  <a:lnTo>
                    <a:pt x="52324" y="64769"/>
                  </a:lnTo>
                  <a:lnTo>
                    <a:pt x="52272" y="77766"/>
                  </a:lnTo>
                  <a:lnTo>
                    <a:pt x="78104" y="77850"/>
                  </a:lnTo>
                  <a:lnTo>
                    <a:pt x="71639" y="64769"/>
                  </a:lnTo>
                  <a:close/>
                </a:path>
                <a:path extrusionOk="0" h="257175" w="78104">
                  <a:moveTo>
                    <a:pt x="52324" y="64769"/>
                  </a:moveTo>
                  <a:lnTo>
                    <a:pt x="26416" y="64769"/>
                  </a:lnTo>
                  <a:lnTo>
                    <a:pt x="26364" y="77681"/>
                  </a:lnTo>
                  <a:lnTo>
                    <a:pt x="52272" y="77766"/>
                  </a:lnTo>
                  <a:lnTo>
                    <a:pt x="52324" y="64769"/>
                  </a:lnTo>
                  <a:close/>
                </a:path>
                <a:path extrusionOk="0" h="257175" w="78104">
                  <a:moveTo>
                    <a:pt x="39624" y="0"/>
                  </a:moveTo>
                  <a:lnTo>
                    <a:pt x="380" y="77596"/>
                  </a:lnTo>
                  <a:lnTo>
                    <a:pt x="26364" y="77681"/>
                  </a:lnTo>
                  <a:lnTo>
                    <a:pt x="26416" y="64769"/>
                  </a:lnTo>
                  <a:lnTo>
                    <a:pt x="71639" y="64769"/>
                  </a:lnTo>
                  <a:lnTo>
                    <a:pt x="39624"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8" name="Google Shape;1438;p44"/>
            <p:cNvSpPr/>
            <p:nvPr/>
          </p:nvSpPr>
          <p:spPr>
            <a:xfrm>
              <a:off x="4802124" y="3276599"/>
              <a:ext cx="780288" cy="778763"/>
            </a:xfrm>
            <a:prstGeom prst="rect">
              <a:avLst/>
            </a:prstGeom>
            <a:blipFill rotWithShape="1">
              <a:blip r:embed="rId3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9" name="Google Shape;1439;p44"/>
            <p:cNvSpPr/>
            <p:nvPr/>
          </p:nvSpPr>
          <p:spPr>
            <a:xfrm>
              <a:off x="4923282" y="3377946"/>
              <a:ext cx="537845" cy="537210"/>
            </a:xfrm>
            <a:custGeom>
              <a:rect b="b" l="l" r="r" t="t"/>
              <a:pathLst>
                <a:path extrusionOk="0" h="537210" w="537845">
                  <a:moveTo>
                    <a:pt x="27558" y="454532"/>
                  </a:moveTo>
                  <a:lnTo>
                    <a:pt x="0" y="536955"/>
                  </a:lnTo>
                  <a:lnTo>
                    <a:pt x="82422" y="509523"/>
                  </a:lnTo>
                  <a:lnTo>
                    <a:pt x="73274" y="500354"/>
                  </a:lnTo>
                  <a:lnTo>
                    <a:pt x="54990" y="500354"/>
                  </a:lnTo>
                  <a:lnTo>
                    <a:pt x="36702" y="481964"/>
                  </a:lnTo>
                  <a:lnTo>
                    <a:pt x="45831" y="472847"/>
                  </a:lnTo>
                  <a:lnTo>
                    <a:pt x="27558" y="454532"/>
                  </a:lnTo>
                  <a:close/>
                </a:path>
                <a:path extrusionOk="0" h="537210" w="537845">
                  <a:moveTo>
                    <a:pt x="45831" y="472847"/>
                  </a:moveTo>
                  <a:lnTo>
                    <a:pt x="36702" y="481964"/>
                  </a:lnTo>
                  <a:lnTo>
                    <a:pt x="54990" y="500354"/>
                  </a:lnTo>
                  <a:lnTo>
                    <a:pt x="64148" y="491207"/>
                  </a:lnTo>
                  <a:lnTo>
                    <a:pt x="45831" y="472847"/>
                  </a:lnTo>
                  <a:close/>
                </a:path>
                <a:path extrusionOk="0" h="537210" w="537845">
                  <a:moveTo>
                    <a:pt x="64148" y="491207"/>
                  </a:moveTo>
                  <a:lnTo>
                    <a:pt x="54990" y="500354"/>
                  </a:lnTo>
                  <a:lnTo>
                    <a:pt x="73274" y="500354"/>
                  </a:lnTo>
                  <a:lnTo>
                    <a:pt x="64148" y="491207"/>
                  </a:lnTo>
                  <a:close/>
                </a:path>
                <a:path extrusionOk="0" h="537210" w="537845">
                  <a:moveTo>
                    <a:pt x="473429" y="45735"/>
                  </a:moveTo>
                  <a:lnTo>
                    <a:pt x="45831" y="472847"/>
                  </a:lnTo>
                  <a:lnTo>
                    <a:pt x="64148" y="491207"/>
                  </a:lnTo>
                  <a:lnTo>
                    <a:pt x="491759" y="64108"/>
                  </a:lnTo>
                  <a:lnTo>
                    <a:pt x="473429" y="45735"/>
                  </a:lnTo>
                  <a:close/>
                </a:path>
                <a:path extrusionOk="0" h="537210" w="537845">
                  <a:moveTo>
                    <a:pt x="525361" y="36575"/>
                  </a:moveTo>
                  <a:lnTo>
                    <a:pt x="482600" y="36575"/>
                  </a:lnTo>
                  <a:lnTo>
                    <a:pt x="500888" y="54990"/>
                  </a:lnTo>
                  <a:lnTo>
                    <a:pt x="491759" y="64108"/>
                  </a:lnTo>
                  <a:lnTo>
                    <a:pt x="510031" y="82422"/>
                  </a:lnTo>
                  <a:lnTo>
                    <a:pt x="525361" y="36575"/>
                  </a:lnTo>
                  <a:close/>
                </a:path>
                <a:path extrusionOk="0" h="537210" w="537845">
                  <a:moveTo>
                    <a:pt x="482600" y="36575"/>
                  </a:moveTo>
                  <a:lnTo>
                    <a:pt x="473429" y="45735"/>
                  </a:lnTo>
                  <a:lnTo>
                    <a:pt x="491759" y="64108"/>
                  </a:lnTo>
                  <a:lnTo>
                    <a:pt x="500888" y="54990"/>
                  </a:lnTo>
                  <a:lnTo>
                    <a:pt x="482600" y="36575"/>
                  </a:lnTo>
                  <a:close/>
                </a:path>
                <a:path extrusionOk="0" h="537210" w="537845">
                  <a:moveTo>
                    <a:pt x="537590" y="0"/>
                  </a:moveTo>
                  <a:lnTo>
                    <a:pt x="455167" y="27431"/>
                  </a:lnTo>
                  <a:lnTo>
                    <a:pt x="473429" y="45735"/>
                  </a:lnTo>
                  <a:lnTo>
                    <a:pt x="482600" y="36575"/>
                  </a:lnTo>
                  <a:lnTo>
                    <a:pt x="525361" y="36575"/>
                  </a:lnTo>
                  <a:lnTo>
                    <a:pt x="537590"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0" name="Google Shape;1440;p44"/>
            <p:cNvSpPr/>
            <p:nvPr/>
          </p:nvSpPr>
          <p:spPr>
            <a:xfrm>
              <a:off x="5775960" y="3297936"/>
              <a:ext cx="794004" cy="771144"/>
            </a:xfrm>
            <a:prstGeom prst="rect">
              <a:avLst/>
            </a:prstGeom>
            <a:blipFill rotWithShape="1">
              <a:blip r:embed="rId3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1" name="Google Shape;1441;p44"/>
            <p:cNvSpPr/>
            <p:nvPr/>
          </p:nvSpPr>
          <p:spPr>
            <a:xfrm>
              <a:off x="5897118" y="3399281"/>
              <a:ext cx="551815" cy="529590"/>
            </a:xfrm>
            <a:custGeom>
              <a:rect b="b" l="l" r="r" t="t"/>
              <a:pathLst>
                <a:path extrusionOk="0" h="529589" w="551814">
                  <a:moveTo>
                    <a:pt x="486572" y="484596"/>
                  </a:moveTo>
                  <a:lnTo>
                    <a:pt x="468630" y="503301"/>
                  </a:lnTo>
                  <a:lnTo>
                    <a:pt x="551561" y="529056"/>
                  </a:lnTo>
                  <a:lnTo>
                    <a:pt x="538958" y="493572"/>
                  </a:lnTo>
                  <a:lnTo>
                    <a:pt x="495935" y="493572"/>
                  </a:lnTo>
                  <a:lnTo>
                    <a:pt x="486572" y="484596"/>
                  </a:lnTo>
                  <a:close/>
                </a:path>
                <a:path extrusionOk="0" h="529589" w="551814">
                  <a:moveTo>
                    <a:pt x="504495" y="465912"/>
                  </a:moveTo>
                  <a:lnTo>
                    <a:pt x="486572" y="484596"/>
                  </a:lnTo>
                  <a:lnTo>
                    <a:pt x="495935" y="493572"/>
                  </a:lnTo>
                  <a:lnTo>
                    <a:pt x="513842" y="474878"/>
                  </a:lnTo>
                  <a:lnTo>
                    <a:pt x="504495" y="465912"/>
                  </a:lnTo>
                  <a:close/>
                </a:path>
                <a:path extrusionOk="0" h="529589" w="551814">
                  <a:moveTo>
                    <a:pt x="522478" y="447167"/>
                  </a:moveTo>
                  <a:lnTo>
                    <a:pt x="504495" y="465912"/>
                  </a:lnTo>
                  <a:lnTo>
                    <a:pt x="513842" y="474878"/>
                  </a:lnTo>
                  <a:lnTo>
                    <a:pt x="495935" y="493572"/>
                  </a:lnTo>
                  <a:lnTo>
                    <a:pt x="538958" y="493572"/>
                  </a:lnTo>
                  <a:lnTo>
                    <a:pt x="522478" y="447167"/>
                  </a:lnTo>
                  <a:close/>
                </a:path>
                <a:path extrusionOk="0" h="529589" w="551814">
                  <a:moveTo>
                    <a:pt x="65085" y="44385"/>
                  </a:moveTo>
                  <a:lnTo>
                    <a:pt x="47056" y="63181"/>
                  </a:lnTo>
                  <a:lnTo>
                    <a:pt x="486572" y="484596"/>
                  </a:lnTo>
                  <a:lnTo>
                    <a:pt x="504495" y="465912"/>
                  </a:lnTo>
                  <a:lnTo>
                    <a:pt x="65085" y="44385"/>
                  </a:lnTo>
                  <a:close/>
                </a:path>
                <a:path extrusionOk="0" h="529589" w="551814">
                  <a:moveTo>
                    <a:pt x="0" y="0"/>
                  </a:moveTo>
                  <a:lnTo>
                    <a:pt x="29210" y="81788"/>
                  </a:lnTo>
                  <a:lnTo>
                    <a:pt x="47056" y="63181"/>
                  </a:lnTo>
                  <a:lnTo>
                    <a:pt x="37719" y="54229"/>
                  </a:lnTo>
                  <a:lnTo>
                    <a:pt x="55753" y="35433"/>
                  </a:lnTo>
                  <a:lnTo>
                    <a:pt x="73672" y="35433"/>
                  </a:lnTo>
                  <a:lnTo>
                    <a:pt x="82931" y="25781"/>
                  </a:lnTo>
                  <a:lnTo>
                    <a:pt x="0" y="0"/>
                  </a:lnTo>
                  <a:close/>
                </a:path>
                <a:path extrusionOk="0" h="529589" w="551814">
                  <a:moveTo>
                    <a:pt x="55753" y="35433"/>
                  </a:moveTo>
                  <a:lnTo>
                    <a:pt x="37719" y="54229"/>
                  </a:lnTo>
                  <a:lnTo>
                    <a:pt x="47056" y="63181"/>
                  </a:lnTo>
                  <a:lnTo>
                    <a:pt x="65085" y="44385"/>
                  </a:lnTo>
                  <a:lnTo>
                    <a:pt x="55753" y="35433"/>
                  </a:lnTo>
                  <a:close/>
                </a:path>
                <a:path extrusionOk="0" h="529589" w="551814">
                  <a:moveTo>
                    <a:pt x="73672" y="35433"/>
                  </a:moveTo>
                  <a:lnTo>
                    <a:pt x="55753" y="35433"/>
                  </a:lnTo>
                  <a:lnTo>
                    <a:pt x="65085" y="44385"/>
                  </a:lnTo>
                  <a:lnTo>
                    <a:pt x="73672" y="35433"/>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2" name="Google Shape;1442;p44"/>
            <p:cNvSpPr/>
            <p:nvPr/>
          </p:nvSpPr>
          <p:spPr>
            <a:xfrm>
              <a:off x="4904232" y="3142487"/>
              <a:ext cx="626363" cy="463296"/>
            </a:xfrm>
            <a:prstGeom prst="rect">
              <a:avLst/>
            </a:prstGeom>
            <a:blipFill rotWithShape="1">
              <a:blip r:embed="rId3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3" name="Google Shape;1443;p44"/>
            <p:cNvSpPr/>
            <p:nvPr/>
          </p:nvSpPr>
          <p:spPr>
            <a:xfrm>
              <a:off x="5025390" y="3243833"/>
              <a:ext cx="384175" cy="220979"/>
            </a:xfrm>
            <a:custGeom>
              <a:rect b="b" l="l" r="r" t="t"/>
              <a:pathLst>
                <a:path extrusionOk="0" h="220979" w="384175">
                  <a:moveTo>
                    <a:pt x="48006" y="148082"/>
                  </a:moveTo>
                  <a:lnTo>
                    <a:pt x="0" y="220472"/>
                  </a:lnTo>
                  <a:lnTo>
                    <a:pt x="86740" y="215519"/>
                  </a:lnTo>
                  <a:lnTo>
                    <a:pt x="77549" y="199517"/>
                  </a:lnTo>
                  <a:lnTo>
                    <a:pt x="62611" y="199517"/>
                  </a:lnTo>
                  <a:lnTo>
                    <a:pt x="49657" y="177038"/>
                  </a:lnTo>
                  <a:lnTo>
                    <a:pt x="60922" y="170570"/>
                  </a:lnTo>
                  <a:lnTo>
                    <a:pt x="48006" y="148082"/>
                  </a:lnTo>
                  <a:close/>
                </a:path>
                <a:path extrusionOk="0" h="220979" w="384175">
                  <a:moveTo>
                    <a:pt x="60922" y="170570"/>
                  </a:moveTo>
                  <a:lnTo>
                    <a:pt x="49657" y="177038"/>
                  </a:lnTo>
                  <a:lnTo>
                    <a:pt x="62611" y="199517"/>
                  </a:lnTo>
                  <a:lnTo>
                    <a:pt x="73841" y="193061"/>
                  </a:lnTo>
                  <a:lnTo>
                    <a:pt x="60922" y="170570"/>
                  </a:lnTo>
                  <a:close/>
                </a:path>
                <a:path extrusionOk="0" h="220979" w="384175">
                  <a:moveTo>
                    <a:pt x="73841" y="193061"/>
                  </a:moveTo>
                  <a:lnTo>
                    <a:pt x="62611" y="199517"/>
                  </a:lnTo>
                  <a:lnTo>
                    <a:pt x="77549" y="199517"/>
                  </a:lnTo>
                  <a:lnTo>
                    <a:pt x="73841" y="193061"/>
                  </a:lnTo>
                  <a:close/>
                </a:path>
                <a:path extrusionOk="0" h="220979" w="384175">
                  <a:moveTo>
                    <a:pt x="310062" y="27539"/>
                  </a:moveTo>
                  <a:lnTo>
                    <a:pt x="60922" y="170570"/>
                  </a:lnTo>
                  <a:lnTo>
                    <a:pt x="73841" y="193061"/>
                  </a:lnTo>
                  <a:lnTo>
                    <a:pt x="322888" y="49900"/>
                  </a:lnTo>
                  <a:lnTo>
                    <a:pt x="310062" y="27539"/>
                  </a:lnTo>
                  <a:close/>
                </a:path>
                <a:path extrusionOk="0" h="220979" w="384175">
                  <a:moveTo>
                    <a:pt x="369903" y="21082"/>
                  </a:moveTo>
                  <a:lnTo>
                    <a:pt x="321310" y="21082"/>
                  </a:lnTo>
                  <a:lnTo>
                    <a:pt x="334137" y="43434"/>
                  </a:lnTo>
                  <a:lnTo>
                    <a:pt x="322888" y="49900"/>
                  </a:lnTo>
                  <a:lnTo>
                    <a:pt x="335788" y="72390"/>
                  </a:lnTo>
                  <a:lnTo>
                    <a:pt x="369903" y="21082"/>
                  </a:lnTo>
                  <a:close/>
                </a:path>
                <a:path extrusionOk="0" h="220979" w="384175">
                  <a:moveTo>
                    <a:pt x="321310" y="21082"/>
                  </a:moveTo>
                  <a:lnTo>
                    <a:pt x="310062" y="27539"/>
                  </a:lnTo>
                  <a:lnTo>
                    <a:pt x="322888" y="49900"/>
                  </a:lnTo>
                  <a:lnTo>
                    <a:pt x="334137" y="43434"/>
                  </a:lnTo>
                  <a:lnTo>
                    <a:pt x="321310" y="21082"/>
                  </a:lnTo>
                  <a:close/>
                </a:path>
                <a:path extrusionOk="0" h="220979" w="384175">
                  <a:moveTo>
                    <a:pt x="383921" y="0"/>
                  </a:moveTo>
                  <a:lnTo>
                    <a:pt x="297180" y="5080"/>
                  </a:lnTo>
                  <a:lnTo>
                    <a:pt x="310062" y="27539"/>
                  </a:lnTo>
                  <a:lnTo>
                    <a:pt x="321310" y="21082"/>
                  </a:lnTo>
                  <a:lnTo>
                    <a:pt x="369903" y="21082"/>
                  </a:lnTo>
                  <a:lnTo>
                    <a:pt x="383921" y="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4" name="Google Shape;1444;p44"/>
            <p:cNvSpPr/>
            <p:nvPr/>
          </p:nvSpPr>
          <p:spPr>
            <a:xfrm>
              <a:off x="5910072" y="3162299"/>
              <a:ext cx="580644" cy="467868"/>
            </a:xfrm>
            <a:prstGeom prst="rect">
              <a:avLst/>
            </a:prstGeom>
            <a:blipFill rotWithShape="1">
              <a:blip r:embed="rId3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5" name="Google Shape;1445;p44"/>
            <p:cNvSpPr/>
            <p:nvPr/>
          </p:nvSpPr>
          <p:spPr>
            <a:xfrm>
              <a:off x="6031230" y="3263646"/>
              <a:ext cx="338455" cy="226060"/>
            </a:xfrm>
            <a:custGeom>
              <a:rect b="b" l="l" r="r" t="t"/>
              <a:pathLst>
                <a:path extrusionOk="0" h="226060" w="338454">
                  <a:moveTo>
                    <a:pt x="266224" y="193223"/>
                  </a:moveTo>
                  <a:lnTo>
                    <a:pt x="251841" y="214756"/>
                  </a:lnTo>
                  <a:lnTo>
                    <a:pt x="338074" y="225551"/>
                  </a:lnTo>
                  <a:lnTo>
                    <a:pt x="323723" y="200405"/>
                  </a:lnTo>
                  <a:lnTo>
                    <a:pt x="276987" y="200405"/>
                  </a:lnTo>
                  <a:lnTo>
                    <a:pt x="266224" y="193223"/>
                  </a:lnTo>
                  <a:close/>
                </a:path>
                <a:path extrusionOk="0" h="226060" w="338454">
                  <a:moveTo>
                    <a:pt x="280624" y="171665"/>
                  </a:moveTo>
                  <a:lnTo>
                    <a:pt x="266224" y="193223"/>
                  </a:lnTo>
                  <a:lnTo>
                    <a:pt x="276987" y="200405"/>
                  </a:lnTo>
                  <a:lnTo>
                    <a:pt x="291338" y="178815"/>
                  </a:lnTo>
                  <a:lnTo>
                    <a:pt x="280624" y="171665"/>
                  </a:lnTo>
                  <a:close/>
                </a:path>
                <a:path extrusionOk="0" h="226060" w="338454">
                  <a:moveTo>
                    <a:pt x="295021" y="150113"/>
                  </a:moveTo>
                  <a:lnTo>
                    <a:pt x="280624" y="171665"/>
                  </a:lnTo>
                  <a:lnTo>
                    <a:pt x="291338" y="178815"/>
                  </a:lnTo>
                  <a:lnTo>
                    <a:pt x="276987" y="200405"/>
                  </a:lnTo>
                  <a:lnTo>
                    <a:pt x="323723" y="200405"/>
                  </a:lnTo>
                  <a:lnTo>
                    <a:pt x="295021" y="150113"/>
                  </a:lnTo>
                  <a:close/>
                </a:path>
                <a:path extrusionOk="0" h="226060" w="338454">
                  <a:moveTo>
                    <a:pt x="71849" y="32328"/>
                  </a:moveTo>
                  <a:lnTo>
                    <a:pt x="57449" y="53886"/>
                  </a:lnTo>
                  <a:lnTo>
                    <a:pt x="266224" y="193223"/>
                  </a:lnTo>
                  <a:lnTo>
                    <a:pt x="280624" y="171665"/>
                  </a:lnTo>
                  <a:lnTo>
                    <a:pt x="71849" y="32328"/>
                  </a:lnTo>
                  <a:close/>
                </a:path>
                <a:path extrusionOk="0" h="226060" w="338454">
                  <a:moveTo>
                    <a:pt x="0" y="0"/>
                  </a:moveTo>
                  <a:lnTo>
                    <a:pt x="43053" y="75437"/>
                  </a:lnTo>
                  <a:lnTo>
                    <a:pt x="57449" y="53886"/>
                  </a:lnTo>
                  <a:lnTo>
                    <a:pt x="46736" y="46735"/>
                  </a:lnTo>
                  <a:lnTo>
                    <a:pt x="61087" y="25145"/>
                  </a:lnTo>
                  <a:lnTo>
                    <a:pt x="76646" y="25145"/>
                  </a:lnTo>
                  <a:lnTo>
                    <a:pt x="86233" y="10794"/>
                  </a:lnTo>
                  <a:lnTo>
                    <a:pt x="0" y="0"/>
                  </a:lnTo>
                  <a:close/>
                </a:path>
                <a:path extrusionOk="0" h="226060" w="338454">
                  <a:moveTo>
                    <a:pt x="61087" y="25145"/>
                  </a:moveTo>
                  <a:lnTo>
                    <a:pt x="46736" y="46735"/>
                  </a:lnTo>
                  <a:lnTo>
                    <a:pt x="57449" y="53886"/>
                  </a:lnTo>
                  <a:lnTo>
                    <a:pt x="71849" y="32328"/>
                  </a:lnTo>
                  <a:lnTo>
                    <a:pt x="61087" y="25145"/>
                  </a:lnTo>
                  <a:close/>
                </a:path>
                <a:path extrusionOk="0" h="226060" w="338454">
                  <a:moveTo>
                    <a:pt x="76646" y="25145"/>
                  </a:moveTo>
                  <a:lnTo>
                    <a:pt x="61087" y="25145"/>
                  </a:lnTo>
                  <a:lnTo>
                    <a:pt x="71849" y="32328"/>
                  </a:lnTo>
                  <a:lnTo>
                    <a:pt x="76646" y="25145"/>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6" name="Google Shape;1446;p44"/>
            <p:cNvSpPr/>
            <p:nvPr/>
          </p:nvSpPr>
          <p:spPr>
            <a:xfrm>
              <a:off x="4725924" y="870203"/>
              <a:ext cx="422148" cy="437388"/>
            </a:xfrm>
            <a:prstGeom prst="rect">
              <a:avLst/>
            </a:prstGeom>
            <a:blipFill rotWithShape="1">
              <a:blip r:embed="rId2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47" name="Google Shape;1447;p44"/>
          <p:cNvGrpSpPr/>
          <p:nvPr/>
        </p:nvGrpSpPr>
        <p:grpSpPr>
          <a:xfrm>
            <a:off x="7930134" y="125729"/>
            <a:ext cx="1096010" cy="1000125"/>
            <a:chOff x="7930134" y="125729"/>
            <a:chExt cx="1096010" cy="1000125"/>
          </a:xfrm>
        </p:grpSpPr>
        <p:sp>
          <p:nvSpPr>
            <p:cNvPr id="1448" name="Google Shape;1448;p44"/>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9" name="Google Shape;1449;p44"/>
            <p:cNvSpPr/>
            <p:nvPr/>
          </p:nvSpPr>
          <p:spPr>
            <a:xfrm>
              <a:off x="8211772" y="275930"/>
              <a:ext cx="584295" cy="708516"/>
            </a:xfrm>
            <a:prstGeom prst="rect">
              <a:avLst/>
            </a:prstGeom>
            <a:blipFill rotWithShape="1">
              <a:blip r:embed="rId3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50" name="Google Shape;1450;p44"/>
          <p:cNvSpPr txBox="1"/>
          <p:nvPr/>
        </p:nvSpPr>
        <p:spPr>
          <a:xfrm>
            <a:off x="4743703" y="994917"/>
            <a:ext cx="381000" cy="13208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700">
                <a:solidFill>
                  <a:srgbClr val="464646"/>
                </a:solidFill>
                <a:latin typeface="Arial"/>
                <a:ea typeface="Arial"/>
                <a:cs typeface="Arial"/>
                <a:sym typeface="Arial"/>
              </a:rPr>
              <a:t>instance</a:t>
            </a:r>
            <a:endParaRPr sz="700">
              <a:solidFill>
                <a:schemeClr val="dk1"/>
              </a:solidFill>
              <a:latin typeface="Arial"/>
              <a:ea typeface="Arial"/>
              <a:cs typeface="Arial"/>
              <a:sym typeface="Arial"/>
            </a:endParaRPr>
          </a:p>
        </p:txBody>
      </p:sp>
      <p:sp>
        <p:nvSpPr>
          <p:cNvPr id="1451" name="Google Shape;1451;p44"/>
          <p:cNvSpPr/>
          <p:nvPr/>
        </p:nvSpPr>
        <p:spPr>
          <a:xfrm>
            <a:off x="6260591" y="865632"/>
            <a:ext cx="422147" cy="437388"/>
          </a:xfrm>
          <a:prstGeom prst="rect">
            <a:avLst/>
          </a:prstGeom>
          <a:blipFill rotWithShape="1">
            <a:blip r:embed="rId2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2" name="Google Shape;1452;p44"/>
          <p:cNvSpPr txBox="1"/>
          <p:nvPr/>
        </p:nvSpPr>
        <p:spPr>
          <a:xfrm>
            <a:off x="6279007" y="990727"/>
            <a:ext cx="381000" cy="13208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700">
                <a:solidFill>
                  <a:srgbClr val="464646"/>
                </a:solidFill>
                <a:latin typeface="Arial"/>
                <a:ea typeface="Arial"/>
                <a:cs typeface="Arial"/>
                <a:sym typeface="Arial"/>
              </a:rPr>
              <a:t>instance</a:t>
            </a:r>
            <a:endParaRPr sz="700">
              <a:solidFill>
                <a:schemeClr val="dk1"/>
              </a:solidFill>
              <a:latin typeface="Arial"/>
              <a:ea typeface="Arial"/>
              <a:cs typeface="Arial"/>
              <a:sym typeface="Arial"/>
            </a:endParaRPr>
          </a:p>
        </p:txBody>
      </p:sp>
      <p:sp>
        <p:nvSpPr>
          <p:cNvPr id="1453" name="Google Shape;1453;p44"/>
          <p:cNvSpPr/>
          <p:nvPr/>
        </p:nvSpPr>
        <p:spPr>
          <a:xfrm>
            <a:off x="7086600" y="865632"/>
            <a:ext cx="422148" cy="437388"/>
          </a:xfrm>
          <a:prstGeom prst="rect">
            <a:avLst/>
          </a:prstGeom>
          <a:blipFill rotWithShape="1">
            <a:blip r:embed="rId2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4" name="Google Shape;1454;p44"/>
          <p:cNvSpPr txBox="1"/>
          <p:nvPr/>
        </p:nvSpPr>
        <p:spPr>
          <a:xfrm>
            <a:off x="7105650" y="990727"/>
            <a:ext cx="381000" cy="13208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700">
                <a:solidFill>
                  <a:srgbClr val="464646"/>
                </a:solidFill>
                <a:latin typeface="Arial"/>
                <a:ea typeface="Arial"/>
                <a:cs typeface="Arial"/>
                <a:sym typeface="Arial"/>
              </a:rPr>
              <a:t>instance</a:t>
            </a:r>
            <a:endParaRPr sz="700">
              <a:solidFill>
                <a:schemeClr val="dk1"/>
              </a:solidFill>
              <a:latin typeface="Arial"/>
              <a:ea typeface="Arial"/>
              <a:cs typeface="Arial"/>
              <a:sym typeface="Arial"/>
            </a:endParaRPr>
          </a:p>
        </p:txBody>
      </p:sp>
      <p:sp>
        <p:nvSpPr>
          <p:cNvPr id="1455" name="Google Shape;1455;p44"/>
          <p:cNvSpPr/>
          <p:nvPr/>
        </p:nvSpPr>
        <p:spPr>
          <a:xfrm>
            <a:off x="3855720" y="2243327"/>
            <a:ext cx="1362710" cy="411480"/>
          </a:xfrm>
          <a:custGeom>
            <a:rect b="b" l="l" r="r" t="t"/>
            <a:pathLst>
              <a:path extrusionOk="0" h="411480" w="1362710">
                <a:moveTo>
                  <a:pt x="0" y="40386"/>
                </a:moveTo>
                <a:lnTo>
                  <a:pt x="3167" y="24645"/>
                </a:lnTo>
                <a:lnTo>
                  <a:pt x="11810" y="11811"/>
                </a:lnTo>
                <a:lnTo>
                  <a:pt x="24645" y="3167"/>
                </a:lnTo>
                <a:lnTo>
                  <a:pt x="40385" y="0"/>
                </a:lnTo>
                <a:lnTo>
                  <a:pt x="1322069" y="0"/>
                </a:lnTo>
                <a:lnTo>
                  <a:pt x="1337810" y="3167"/>
                </a:lnTo>
                <a:lnTo>
                  <a:pt x="1350644" y="11811"/>
                </a:lnTo>
                <a:lnTo>
                  <a:pt x="1359288" y="24645"/>
                </a:lnTo>
                <a:lnTo>
                  <a:pt x="1362455" y="40386"/>
                </a:lnTo>
                <a:lnTo>
                  <a:pt x="1362455" y="371094"/>
                </a:lnTo>
                <a:lnTo>
                  <a:pt x="1359288" y="386834"/>
                </a:lnTo>
                <a:lnTo>
                  <a:pt x="1350644" y="399669"/>
                </a:lnTo>
                <a:lnTo>
                  <a:pt x="1337810" y="408312"/>
                </a:lnTo>
                <a:lnTo>
                  <a:pt x="1322069" y="411480"/>
                </a:lnTo>
                <a:lnTo>
                  <a:pt x="40385" y="411480"/>
                </a:lnTo>
                <a:lnTo>
                  <a:pt x="24645" y="408312"/>
                </a:lnTo>
                <a:lnTo>
                  <a:pt x="11810" y="399669"/>
                </a:lnTo>
                <a:lnTo>
                  <a:pt x="3167" y="386834"/>
                </a:lnTo>
                <a:lnTo>
                  <a:pt x="0" y="371094"/>
                </a:lnTo>
                <a:lnTo>
                  <a:pt x="0" y="40386"/>
                </a:lnTo>
                <a:close/>
              </a:path>
            </a:pathLst>
          </a:custGeom>
          <a:noFill/>
          <a:ln cap="flat" cmpd="sng" w="9525">
            <a:solidFill>
              <a:srgbClr val="4646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6" name="Google Shape;1456;p44"/>
          <p:cNvSpPr txBox="1"/>
          <p:nvPr/>
        </p:nvSpPr>
        <p:spPr>
          <a:xfrm>
            <a:off x="4209415" y="2270886"/>
            <a:ext cx="656590" cy="330200"/>
          </a:xfrm>
          <a:prstGeom prst="rect">
            <a:avLst/>
          </a:prstGeom>
          <a:noFill/>
          <a:ln>
            <a:noFill/>
          </a:ln>
        </p:spPr>
        <p:txBody>
          <a:bodyPr anchorCtr="0" anchor="t" bIns="0" lIns="0" spcFirstLastPara="1" rIns="0" wrap="square" tIns="12050">
            <a:spAutoFit/>
          </a:bodyPr>
          <a:lstStyle/>
          <a:p>
            <a:pPr indent="115570" lvl="0" marL="12700" marR="5080" rtl="0" algn="l">
              <a:lnSpc>
                <a:spcPct val="100000"/>
              </a:lnSpc>
              <a:spcBef>
                <a:spcPts val="0"/>
              </a:spcBef>
              <a:spcAft>
                <a:spcPts val="0"/>
              </a:spcAft>
              <a:buNone/>
            </a:pPr>
            <a:r>
              <a:rPr lang="en-US" sz="1000">
                <a:solidFill>
                  <a:srgbClr val="464646"/>
                </a:solidFill>
                <a:latin typeface="Arial"/>
                <a:ea typeface="Arial"/>
                <a:cs typeface="Arial"/>
                <a:sym typeface="Arial"/>
              </a:rPr>
              <a:t>Subnet  10.0.0.0/24</a:t>
            </a:r>
            <a:endParaRPr sz="1000">
              <a:solidFill>
                <a:schemeClr val="dk1"/>
              </a:solidFill>
              <a:latin typeface="Arial"/>
              <a:ea typeface="Arial"/>
              <a:cs typeface="Arial"/>
              <a:sym typeface="Arial"/>
            </a:endParaRPr>
          </a:p>
        </p:txBody>
      </p:sp>
      <p:grpSp>
        <p:nvGrpSpPr>
          <p:cNvPr id="1457" name="Google Shape;1457;p44"/>
          <p:cNvGrpSpPr/>
          <p:nvPr/>
        </p:nvGrpSpPr>
        <p:grpSpPr>
          <a:xfrm>
            <a:off x="3726179" y="1531619"/>
            <a:ext cx="838200" cy="527303"/>
            <a:chOff x="3726179" y="1531619"/>
            <a:chExt cx="838200" cy="527303"/>
          </a:xfrm>
        </p:grpSpPr>
        <p:sp>
          <p:nvSpPr>
            <p:cNvPr id="1458" name="Google Shape;1458;p44"/>
            <p:cNvSpPr/>
            <p:nvPr/>
          </p:nvSpPr>
          <p:spPr>
            <a:xfrm>
              <a:off x="3726179" y="1575815"/>
              <a:ext cx="838200" cy="399288"/>
            </a:xfrm>
            <a:prstGeom prst="rect">
              <a:avLst/>
            </a:prstGeom>
            <a:blipFill rotWithShape="1">
              <a:blip r:embed="rId3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9" name="Google Shape;1459;p44"/>
            <p:cNvSpPr/>
            <p:nvPr/>
          </p:nvSpPr>
          <p:spPr>
            <a:xfrm>
              <a:off x="3779519" y="1531619"/>
              <a:ext cx="766572" cy="527303"/>
            </a:xfrm>
            <a:prstGeom prst="rect">
              <a:avLst/>
            </a:prstGeom>
            <a:blipFill rotWithShape="1">
              <a:blip r:embed="rId3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0" name="Google Shape;1460;p44"/>
            <p:cNvSpPr/>
            <p:nvPr/>
          </p:nvSpPr>
          <p:spPr>
            <a:xfrm>
              <a:off x="3773423" y="1603247"/>
              <a:ext cx="743712" cy="304800"/>
            </a:xfrm>
            <a:prstGeom prst="rect">
              <a:avLst/>
            </a:prstGeom>
            <a:blipFill rotWithShape="1">
              <a:blip r:embed="rId3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1" name="Google Shape;1461;p44"/>
            <p:cNvSpPr/>
            <p:nvPr/>
          </p:nvSpPr>
          <p:spPr>
            <a:xfrm>
              <a:off x="3773423" y="1603247"/>
              <a:ext cx="744220" cy="304800"/>
            </a:xfrm>
            <a:custGeom>
              <a:rect b="b" l="l" r="r" t="t"/>
              <a:pathLst>
                <a:path extrusionOk="0" h="304800" w="744220">
                  <a:moveTo>
                    <a:pt x="0" y="50800"/>
                  </a:moveTo>
                  <a:lnTo>
                    <a:pt x="3990" y="31021"/>
                  </a:lnTo>
                  <a:lnTo>
                    <a:pt x="14874" y="14874"/>
                  </a:lnTo>
                  <a:lnTo>
                    <a:pt x="31021" y="3990"/>
                  </a:lnTo>
                  <a:lnTo>
                    <a:pt x="50800" y="0"/>
                  </a:lnTo>
                  <a:lnTo>
                    <a:pt x="692912" y="0"/>
                  </a:lnTo>
                  <a:lnTo>
                    <a:pt x="712690" y="3990"/>
                  </a:lnTo>
                  <a:lnTo>
                    <a:pt x="728837" y="14874"/>
                  </a:lnTo>
                  <a:lnTo>
                    <a:pt x="739721" y="31021"/>
                  </a:lnTo>
                  <a:lnTo>
                    <a:pt x="743712" y="50800"/>
                  </a:lnTo>
                  <a:lnTo>
                    <a:pt x="743712" y="254000"/>
                  </a:lnTo>
                  <a:lnTo>
                    <a:pt x="739721" y="273778"/>
                  </a:lnTo>
                  <a:lnTo>
                    <a:pt x="728837" y="289925"/>
                  </a:lnTo>
                  <a:lnTo>
                    <a:pt x="712690" y="300809"/>
                  </a:lnTo>
                  <a:lnTo>
                    <a:pt x="692912" y="304800"/>
                  </a:lnTo>
                  <a:lnTo>
                    <a:pt x="50800" y="304800"/>
                  </a:lnTo>
                  <a:lnTo>
                    <a:pt x="31021" y="300809"/>
                  </a:lnTo>
                  <a:lnTo>
                    <a:pt x="14874" y="289925"/>
                  </a:lnTo>
                  <a:lnTo>
                    <a:pt x="3990" y="273778"/>
                  </a:lnTo>
                  <a:lnTo>
                    <a:pt x="0" y="254000"/>
                  </a:lnTo>
                  <a:lnTo>
                    <a:pt x="0" y="50800"/>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62" name="Google Shape;1462;p44"/>
          <p:cNvSpPr txBox="1"/>
          <p:nvPr/>
        </p:nvSpPr>
        <p:spPr>
          <a:xfrm>
            <a:off x="3891153" y="1578609"/>
            <a:ext cx="509905" cy="346710"/>
          </a:xfrm>
          <a:prstGeom prst="rect">
            <a:avLst/>
          </a:prstGeom>
          <a:noFill/>
          <a:ln>
            <a:noFill/>
          </a:ln>
        </p:spPr>
        <p:txBody>
          <a:bodyPr anchorCtr="0" anchor="t" bIns="0" lIns="0" spcFirstLastPara="1" rIns="0" wrap="square" tIns="13325">
            <a:spAutoFit/>
          </a:bodyPr>
          <a:lstStyle/>
          <a:p>
            <a:pPr indent="-56515" lvl="0" marL="68580" marR="5080" rtl="0" algn="l">
              <a:lnSpc>
                <a:spcPct val="100000"/>
              </a:lnSpc>
              <a:spcBef>
                <a:spcPts val="0"/>
              </a:spcBef>
              <a:spcAft>
                <a:spcPts val="0"/>
              </a:spcAft>
              <a:buNone/>
            </a:pPr>
            <a:r>
              <a:rPr lang="en-US" sz="1050">
                <a:solidFill>
                  <a:srgbClr val="464646"/>
                </a:solidFill>
                <a:latin typeface="Arial"/>
                <a:ea typeface="Arial"/>
                <a:cs typeface="Arial"/>
                <a:sym typeface="Arial"/>
              </a:rPr>
              <a:t>Security  Group</a:t>
            </a:r>
            <a:endParaRPr sz="1050">
              <a:solidFill>
                <a:schemeClr val="dk1"/>
              </a:solidFill>
              <a:latin typeface="Arial"/>
              <a:ea typeface="Arial"/>
              <a:cs typeface="Arial"/>
              <a:sym typeface="Arial"/>
            </a:endParaRPr>
          </a:p>
        </p:txBody>
      </p:sp>
      <p:grpSp>
        <p:nvGrpSpPr>
          <p:cNvPr id="1463" name="Google Shape;1463;p44"/>
          <p:cNvGrpSpPr/>
          <p:nvPr/>
        </p:nvGrpSpPr>
        <p:grpSpPr>
          <a:xfrm>
            <a:off x="4520184" y="1528572"/>
            <a:ext cx="827532" cy="527303"/>
            <a:chOff x="4520184" y="1528572"/>
            <a:chExt cx="827532" cy="527303"/>
          </a:xfrm>
        </p:grpSpPr>
        <p:sp>
          <p:nvSpPr>
            <p:cNvPr id="1464" name="Google Shape;1464;p44"/>
            <p:cNvSpPr/>
            <p:nvPr/>
          </p:nvSpPr>
          <p:spPr>
            <a:xfrm>
              <a:off x="4520184" y="1569720"/>
              <a:ext cx="827532" cy="405383"/>
            </a:xfrm>
            <a:prstGeom prst="rect">
              <a:avLst/>
            </a:prstGeom>
            <a:blipFill rotWithShape="1">
              <a:blip r:embed="rId4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5" name="Google Shape;1465;p44"/>
            <p:cNvSpPr/>
            <p:nvPr/>
          </p:nvSpPr>
          <p:spPr>
            <a:xfrm>
              <a:off x="4568952" y="1528572"/>
              <a:ext cx="766572" cy="527303"/>
            </a:xfrm>
            <a:prstGeom prst="rect">
              <a:avLst/>
            </a:prstGeom>
            <a:blipFill rotWithShape="1">
              <a:blip r:embed="rId4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6" name="Google Shape;1466;p44"/>
            <p:cNvSpPr/>
            <p:nvPr/>
          </p:nvSpPr>
          <p:spPr>
            <a:xfrm>
              <a:off x="4567428" y="1597152"/>
              <a:ext cx="733044" cy="310896"/>
            </a:xfrm>
            <a:prstGeom prst="rect">
              <a:avLst/>
            </a:prstGeom>
            <a:blipFill rotWithShape="1">
              <a:blip r:embed="rId4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7" name="Google Shape;1467;p44"/>
            <p:cNvSpPr/>
            <p:nvPr/>
          </p:nvSpPr>
          <p:spPr>
            <a:xfrm>
              <a:off x="4567428" y="1597152"/>
              <a:ext cx="733425" cy="311150"/>
            </a:xfrm>
            <a:custGeom>
              <a:rect b="b" l="l" r="r" t="t"/>
              <a:pathLst>
                <a:path extrusionOk="0" h="311150" w="733425">
                  <a:moveTo>
                    <a:pt x="0" y="51815"/>
                  </a:moveTo>
                  <a:lnTo>
                    <a:pt x="4077" y="31664"/>
                  </a:lnTo>
                  <a:lnTo>
                    <a:pt x="15192" y="15192"/>
                  </a:lnTo>
                  <a:lnTo>
                    <a:pt x="31664" y="4077"/>
                  </a:lnTo>
                  <a:lnTo>
                    <a:pt x="51816" y="0"/>
                  </a:lnTo>
                  <a:lnTo>
                    <a:pt x="681227" y="0"/>
                  </a:lnTo>
                  <a:lnTo>
                    <a:pt x="701379" y="4077"/>
                  </a:lnTo>
                  <a:lnTo>
                    <a:pt x="717851" y="15192"/>
                  </a:lnTo>
                  <a:lnTo>
                    <a:pt x="728966" y="31664"/>
                  </a:lnTo>
                  <a:lnTo>
                    <a:pt x="733044" y="51815"/>
                  </a:lnTo>
                  <a:lnTo>
                    <a:pt x="733044" y="259080"/>
                  </a:lnTo>
                  <a:lnTo>
                    <a:pt x="728966" y="279231"/>
                  </a:lnTo>
                  <a:lnTo>
                    <a:pt x="717851" y="295703"/>
                  </a:lnTo>
                  <a:lnTo>
                    <a:pt x="701379" y="306818"/>
                  </a:lnTo>
                  <a:lnTo>
                    <a:pt x="681227" y="310896"/>
                  </a:lnTo>
                  <a:lnTo>
                    <a:pt x="51816" y="310896"/>
                  </a:lnTo>
                  <a:lnTo>
                    <a:pt x="31664" y="306818"/>
                  </a:lnTo>
                  <a:lnTo>
                    <a:pt x="15192" y="295703"/>
                  </a:lnTo>
                  <a:lnTo>
                    <a:pt x="4077" y="279231"/>
                  </a:lnTo>
                  <a:lnTo>
                    <a:pt x="0" y="259080"/>
                  </a:lnTo>
                  <a:lnTo>
                    <a:pt x="0" y="51815"/>
                  </a:lnTo>
                  <a:close/>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68" name="Google Shape;1468;p44"/>
          <p:cNvSpPr txBox="1"/>
          <p:nvPr/>
        </p:nvSpPr>
        <p:spPr>
          <a:xfrm>
            <a:off x="4680584" y="1575942"/>
            <a:ext cx="509905" cy="346710"/>
          </a:xfrm>
          <a:prstGeom prst="rect">
            <a:avLst/>
          </a:prstGeom>
          <a:noFill/>
          <a:ln>
            <a:noFill/>
          </a:ln>
        </p:spPr>
        <p:txBody>
          <a:bodyPr anchorCtr="0" anchor="t" bIns="0" lIns="0" spcFirstLastPara="1" rIns="0" wrap="square" tIns="13325">
            <a:spAutoFit/>
          </a:bodyPr>
          <a:lstStyle/>
          <a:p>
            <a:pPr indent="-55244" lvl="0" marL="67310" marR="5080" rtl="0" algn="l">
              <a:lnSpc>
                <a:spcPct val="100000"/>
              </a:lnSpc>
              <a:spcBef>
                <a:spcPts val="0"/>
              </a:spcBef>
              <a:spcAft>
                <a:spcPts val="0"/>
              </a:spcAft>
              <a:buNone/>
            </a:pPr>
            <a:r>
              <a:rPr lang="en-US" sz="1050">
                <a:solidFill>
                  <a:srgbClr val="464646"/>
                </a:solidFill>
                <a:latin typeface="Arial"/>
                <a:ea typeface="Arial"/>
                <a:cs typeface="Arial"/>
                <a:sym typeface="Arial"/>
              </a:rPr>
              <a:t>Security  Group</a:t>
            </a:r>
            <a:endParaRPr sz="1050">
              <a:solidFill>
                <a:schemeClr val="dk1"/>
              </a:solidFill>
              <a:latin typeface="Arial"/>
              <a:ea typeface="Arial"/>
              <a:cs typeface="Arial"/>
              <a:sym typeface="Arial"/>
            </a:endParaRPr>
          </a:p>
        </p:txBody>
      </p:sp>
      <p:grpSp>
        <p:nvGrpSpPr>
          <p:cNvPr id="1469" name="Google Shape;1469;p44"/>
          <p:cNvGrpSpPr/>
          <p:nvPr/>
        </p:nvGrpSpPr>
        <p:grpSpPr>
          <a:xfrm>
            <a:off x="3832859" y="1799844"/>
            <a:ext cx="1222247" cy="594360"/>
            <a:chOff x="3832859" y="1799844"/>
            <a:chExt cx="1222247" cy="594360"/>
          </a:xfrm>
        </p:grpSpPr>
        <p:sp>
          <p:nvSpPr>
            <p:cNvPr id="1470" name="Google Shape;1470;p44"/>
            <p:cNvSpPr/>
            <p:nvPr/>
          </p:nvSpPr>
          <p:spPr>
            <a:xfrm>
              <a:off x="4024883" y="1810512"/>
              <a:ext cx="242315" cy="583692"/>
            </a:xfrm>
            <a:prstGeom prst="rect">
              <a:avLst/>
            </a:prstGeom>
            <a:blipFill rotWithShape="1">
              <a:blip r:embed="rId2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1" name="Google Shape;1471;p44"/>
            <p:cNvSpPr/>
            <p:nvPr/>
          </p:nvSpPr>
          <p:spPr>
            <a:xfrm>
              <a:off x="4107179" y="1911858"/>
              <a:ext cx="78105" cy="341630"/>
            </a:xfrm>
            <a:custGeom>
              <a:rect b="b" l="l" r="r" t="t"/>
              <a:pathLst>
                <a:path extrusionOk="0" h="341630" w="78104">
                  <a:moveTo>
                    <a:pt x="25908" y="263398"/>
                  </a:moveTo>
                  <a:lnTo>
                    <a:pt x="0" y="263398"/>
                  </a:lnTo>
                  <a:lnTo>
                    <a:pt x="38862" y="341122"/>
                  </a:lnTo>
                  <a:lnTo>
                    <a:pt x="71247" y="276352"/>
                  </a:lnTo>
                  <a:lnTo>
                    <a:pt x="25908" y="276352"/>
                  </a:lnTo>
                  <a:lnTo>
                    <a:pt x="25908" y="263398"/>
                  </a:lnTo>
                  <a:close/>
                </a:path>
                <a:path extrusionOk="0" h="341630" w="78104">
                  <a:moveTo>
                    <a:pt x="51816" y="64769"/>
                  </a:moveTo>
                  <a:lnTo>
                    <a:pt x="25908" y="64769"/>
                  </a:lnTo>
                  <a:lnTo>
                    <a:pt x="25908" y="276352"/>
                  </a:lnTo>
                  <a:lnTo>
                    <a:pt x="51816" y="276352"/>
                  </a:lnTo>
                  <a:lnTo>
                    <a:pt x="51816" y="64769"/>
                  </a:lnTo>
                  <a:close/>
                </a:path>
                <a:path extrusionOk="0" h="341630" w="78104">
                  <a:moveTo>
                    <a:pt x="77724" y="263398"/>
                  </a:moveTo>
                  <a:lnTo>
                    <a:pt x="51816" y="263398"/>
                  </a:lnTo>
                  <a:lnTo>
                    <a:pt x="51816" y="276352"/>
                  </a:lnTo>
                  <a:lnTo>
                    <a:pt x="71247" y="276352"/>
                  </a:lnTo>
                  <a:lnTo>
                    <a:pt x="77724" y="263398"/>
                  </a:lnTo>
                  <a:close/>
                </a:path>
                <a:path extrusionOk="0" h="341630" w="78104">
                  <a:moveTo>
                    <a:pt x="38862" y="0"/>
                  </a:moveTo>
                  <a:lnTo>
                    <a:pt x="0" y="77724"/>
                  </a:lnTo>
                  <a:lnTo>
                    <a:pt x="25908" y="77724"/>
                  </a:lnTo>
                  <a:lnTo>
                    <a:pt x="25908" y="64769"/>
                  </a:lnTo>
                  <a:lnTo>
                    <a:pt x="71247" y="64769"/>
                  </a:lnTo>
                  <a:lnTo>
                    <a:pt x="38862" y="0"/>
                  </a:lnTo>
                  <a:close/>
                </a:path>
                <a:path extrusionOk="0" h="341630" w="78104">
                  <a:moveTo>
                    <a:pt x="71247" y="64769"/>
                  </a:moveTo>
                  <a:lnTo>
                    <a:pt x="51816" y="64769"/>
                  </a:lnTo>
                  <a:lnTo>
                    <a:pt x="51816" y="77724"/>
                  </a:lnTo>
                  <a:lnTo>
                    <a:pt x="77724" y="77724"/>
                  </a:lnTo>
                  <a:lnTo>
                    <a:pt x="71247" y="64769"/>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2" name="Google Shape;1472;p44"/>
            <p:cNvSpPr/>
            <p:nvPr/>
          </p:nvSpPr>
          <p:spPr>
            <a:xfrm>
              <a:off x="4812791" y="1799844"/>
              <a:ext cx="242315" cy="583691"/>
            </a:xfrm>
            <a:prstGeom prst="rect">
              <a:avLst/>
            </a:prstGeom>
            <a:blipFill rotWithShape="1">
              <a:blip r:embed="rId2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3" name="Google Shape;1473;p44"/>
            <p:cNvSpPr/>
            <p:nvPr/>
          </p:nvSpPr>
          <p:spPr>
            <a:xfrm>
              <a:off x="4895087" y="1901190"/>
              <a:ext cx="78105" cy="341630"/>
            </a:xfrm>
            <a:custGeom>
              <a:rect b="b" l="l" r="r" t="t"/>
              <a:pathLst>
                <a:path extrusionOk="0" h="341630" w="78104">
                  <a:moveTo>
                    <a:pt x="25908" y="263398"/>
                  </a:moveTo>
                  <a:lnTo>
                    <a:pt x="0" y="263398"/>
                  </a:lnTo>
                  <a:lnTo>
                    <a:pt x="38862" y="341122"/>
                  </a:lnTo>
                  <a:lnTo>
                    <a:pt x="71247" y="276352"/>
                  </a:lnTo>
                  <a:lnTo>
                    <a:pt x="25908" y="276352"/>
                  </a:lnTo>
                  <a:lnTo>
                    <a:pt x="25908" y="263398"/>
                  </a:lnTo>
                  <a:close/>
                </a:path>
                <a:path extrusionOk="0" h="341630" w="78104">
                  <a:moveTo>
                    <a:pt x="51815" y="64770"/>
                  </a:moveTo>
                  <a:lnTo>
                    <a:pt x="25908" y="64770"/>
                  </a:lnTo>
                  <a:lnTo>
                    <a:pt x="25908" y="276352"/>
                  </a:lnTo>
                  <a:lnTo>
                    <a:pt x="51815" y="276352"/>
                  </a:lnTo>
                  <a:lnTo>
                    <a:pt x="51815" y="64770"/>
                  </a:lnTo>
                  <a:close/>
                </a:path>
                <a:path extrusionOk="0" h="341630" w="78104">
                  <a:moveTo>
                    <a:pt x="77724" y="263398"/>
                  </a:moveTo>
                  <a:lnTo>
                    <a:pt x="51815" y="263398"/>
                  </a:lnTo>
                  <a:lnTo>
                    <a:pt x="51815" y="276352"/>
                  </a:lnTo>
                  <a:lnTo>
                    <a:pt x="71247" y="276352"/>
                  </a:lnTo>
                  <a:lnTo>
                    <a:pt x="77724" y="263398"/>
                  </a:lnTo>
                  <a:close/>
                </a:path>
                <a:path extrusionOk="0" h="341630" w="78104">
                  <a:moveTo>
                    <a:pt x="38862" y="0"/>
                  </a:moveTo>
                  <a:lnTo>
                    <a:pt x="0" y="77724"/>
                  </a:lnTo>
                  <a:lnTo>
                    <a:pt x="25908" y="77724"/>
                  </a:lnTo>
                  <a:lnTo>
                    <a:pt x="25908" y="64770"/>
                  </a:lnTo>
                  <a:lnTo>
                    <a:pt x="71247" y="64770"/>
                  </a:lnTo>
                  <a:lnTo>
                    <a:pt x="38862" y="0"/>
                  </a:lnTo>
                  <a:close/>
                </a:path>
                <a:path extrusionOk="0" h="341630" w="78104">
                  <a:moveTo>
                    <a:pt x="71247" y="64770"/>
                  </a:moveTo>
                  <a:lnTo>
                    <a:pt x="51815" y="64770"/>
                  </a:lnTo>
                  <a:lnTo>
                    <a:pt x="51815" y="77724"/>
                  </a:lnTo>
                  <a:lnTo>
                    <a:pt x="77724" y="77724"/>
                  </a:lnTo>
                  <a:lnTo>
                    <a:pt x="71247" y="64770"/>
                  </a:lnTo>
                  <a:close/>
                </a:path>
              </a:pathLst>
            </a:custGeom>
            <a:solidFill>
              <a:srgbClr val="4646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4" name="Google Shape;1474;p44"/>
            <p:cNvSpPr/>
            <p:nvPr/>
          </p:nvSpPr>
          <p:spPr>
            <a:xfrm>
              <a:off x="3832859" y="2090922"/>
              <a:ext cx="208788" cy="231653"/>
            </a:xfrm>
            <a:prstGeom prst="rect">
              <a:avLst/>
            </a:prstGeom>
            <a:blipFill rotWithShape="1">
              <a:blip r:embed="rId4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75" name="Google Shape;1475;p44"/>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476" name="Google Shape;1476;p44"/>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45"/>
          <p:cNvSpPr txBox="1"/>
          <p:nvPr>
            <p:ph type="title"/>
          </p:nvPr>
        </p:nvSpPr>
        <p:spPr>
          <a:xfrm>
            <a:off x="415544" y="139065"/>
            <a:ext cx="30042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VPN Connections</a:t>
            </a:r>
            <a:endParaRPr/>
          </a:p>
        </p:txBody>
      </p:sp>
      <p:graphicFrame>
        <p:nvGraphicFramePr>
          <p:cNvPr id="1482" name="Google Shape;1482;p45"/>
          <p:cNvGraphicFramePr/>
          <p:nvPr/>
        </p:nvGraphicFramePr>
        <p:xfrm>
          <a:off x="331546" y="1256157"/>
          <a:ext cx="3000000" cy="3000000"/>
        </p:xfrm>
        <a:graphic>
          <a:graphicData uri="http://schemas.openxmlformats.org/drawingml/2006/table">
            <a:tbl>
              <a:tblPr bandRow="1" firstRow="1">
                <a:noFill/>
                <a:tableStyleId>{C154F79E-6D79-4C7C-A1F2-0E12EC4E2F2D}</a:tableStyleId>
              </a:tblPr>
              <a:tblGrid>
                <a:gridCol w="2957825"/>
                <a:gridCol w="5246375"/>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Arial"/>
                          <a:ea typeface="Arial"/>
                          <a:cs typeface="Arial"/>
                          <a:sym typeface="Arial"/>
                        </a:rPr>
                        <a:t>VPN Connectivity option</a:t>
                      </a:r>
                      <a:endParaRPr sz="18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Arial"/>
                          <a:ea typeface="Arial"/>
                          <a:cs typeface="Arial"/>
                          <a:sym typeface="Arial"/>
                        </a:rPr>
                        <a:t>Description</a:t>
                      </a:r>
                      <a:endParaRPr sz="18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r>
              <a:tr h="579125">
                <a:tc>
                  <a:txBody>
                    <a:bodyPr/>
                    <a:lstStyle/>
                    <a:p>
                      <a:pPr indent="0" lvl="0" marL="91440" marR="0" rtl="0" algn="l">
                        <a:lnSpc>
                          <a:spcPct val="100000"/>
                        </a:lnSpc>
                        <a:spcBef>
                          <a:spcPts val="0"/>
                        </a:spcBef>
                        <a:spcAft>
                          <a:spcPts val="0"/>
                        </a:spcAft>
                        <a:buNone/>
                      </a:pPr>
                      <a:r>
                        <a:rPr lang="en-US" sz="1600" u="none" cap="none" strike="noStrike">
                          <a:solidFill>
                            <a:srgbClr val="464646"/>
                          </a:solidFill>
                          <a:latin typeface="Arial"/>
                          <a:ea typeface="Arial"/>
                          <a:cs typeface="Arial"/>
                          <a:sym typeface="Arial"/>
                        </a:rPr>
                        <a:t>AWS Hardware VPN</a:t>
                      </a:r>
                      <a:endParaRPr sz="16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91440" marR="513080" rtl="0" algn="l">
                        <a:lnSpc>
                          <a:spcPct val="100000"/>
                        </a:lnSpc>
                        <a:spcBef>
                          <a:spcPts val="0"/>
                        </a:spcBef>
                        <a:spcAft>
                          <a:spcPts val="0"/>
                        </a:spcAft>
                        <a:buNone/>
                      </a:pPr>
                      <a:r>
                        <a:rPr lang="en-US" sz="1600" u="none" cap="none" strike="noStrike">
                          <a:solidFill>
                            <a:srgbClr val="464646"/>
                          </a:solidFill>
                          <a:latin typeface="Arial"/>
                          <a:ea typeface="Arial"/>
                          <a:cs typeface="Arial"/>
                          <a:sym typeface="Arial"/>
                        </a:rPr>
                        <a:t>You can create an </a:t>
                      </a:r>
                      <a:r>
                        <a:rPr b="1" lang="en-US" sz="1600" u="none" cap="none" strike="noStrike">
                          <a:solidFill>
                            <a:srgbClr val="464646"/>
                          </a:solidFill>
                          <a:latin typeface="Arial"/>
                          <a:ea typeface="Arial"/>
                          <a:cs typeface="Arial"/>
                          <a:sym typeface="Arial"/>
                        </a:rPr>
                        <a:t>IPsec </a:t>
                      </a:r>
                      <a:r>
                        <a:rPr lang="en-US" sz="1600" u="none" cap="none" strike="noStrike">
                          <a:solidFill>
                            <a:srgbClr val="464646"/>
                          </a:solidFill>
                          <a:latin typeface="Arial"/>
                          <a:ea typeface="Arial"/>
                          <a:cs typeface="Arial"/>
                          <a:sym typeface="Arial"/>
                        </a:rPr>
                        <a:t>hardware VPN connection  between your VPC and your remote network.</a:t>
                      </a:r>
                      <a:endParaRPr sz="16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r>
              <a:tr h="579125">
                <a:tc>
                  <a:txBody>
                    <a:bodyPr/>
                    <a:lstStyle/>
                    <a:p>
                      <a:pPr indent="0" lvl="0" marL="91440" marR="0" rtl="0" algn="l">
                        <a:lnSpc>
                          <a:spcPct val="100000"/>
                        </a:lnSpc>
                        <a:spcBef>
                          <a:spcPts val="0"/>
                        </a:spcBef>
                        <a:spcAft>
                          <a:spcPts val="0"/>
                        </a:spcAft>
                        <a:buNone/>
                      </a:pPr>
                      <a:r>
                        <a:rPr lang="en-US" sz="1600" u="none" cap="none" strike="noStrike">
                          <a:solidFill>
                            <a:srgbClr val="464646"/>
                          </a:solidFill>
                          <a:latin typeface="Arial"/>
                          <a:ea typeface="Arial"/>
                          <a:cs typeface="Arial"/>
                          <a:sym typeface="Arial"/>
                        </a:rPr>
                        <a:t>AWS Direct Connect</a:t>
                      </a:r>
                      <a:endParaRPr sz="16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91440" marR="0" rtl="0" algn="l">
                        <a:lnSpc>
                          <a:spcPct val="100000"/>
                        </a:lnSpc>
                        <a:spcBef>
                          <a:spcPts val="0"/>
                        </a:spcBef>
                        <a:spcAft>
                          <a:spcPts val="0"/>
                        </a:spcAft>
                        <a:buNone/>
                      </a:pPr>
                      <a:r>
                        <a:rPr lang="en-US" sz="1600" u="none" cap="none" strike="noStrike">
                          <a:solidFill>
                            <a:srgbClr val="464646"/>
                          </a:solidFill>
                          <a:latin typeface="Arial"/>
                          <a:ea typeface="Arial"/>
                          <a:cs typeface="Arial"/>
                          <a:sym typeface="Arial"/>
                        </a:rPr>
                        <a:t>AWS Direct Connect provides a </a:t>
                      </a:r>
                      <a:r>
                        <a:rPr b="1" lang="en-US" sz="1600" u="none" cap="none" strike="noStrike">
                          <a:solidFill>
                            <a:srgbClr val="464646"/>
                          </a:solidFill>
                          <a:latin typeface="Arial"/>
                          <a:ea typeface="Arial"/>
                          <a:cs typeface="Arial"/>
                          <a:sym typeface="Arial"/>
                        </a:rPr>
                        <a:t>dedicated private</a:t>
                      </a:r>
                      <a:endParaRPr sz="1600" u="none" cap="none" strike="noStrike">
                        <a:latin typeface="Arial"/>
                        <a:ea typeface="Arial"/>
                        <a:cs typeface="Arial"/>
                        <a:sym typeface="Arial"/>
                      </a:endParaRPr>
                    </a:p>
                    <a:p>
                      <a:pPr indent="0" lvl="0" marL="91440" marR="0" rtl="0" algn="l">
                        <a:lnSpc>
                          <a:spcPct val="100000"/>
                        </a:lnSpc>
                        <a:spcBef>
                          <a:spcPts val="0"/>
                        </a:spcBef>
                        <a:spcAft>
                          <a:spcPts val="0"/>
                        </a:spcAft>
                        <a:buNone/>
                      </a:pPr>
                      <a:r>
                        <a:rPr lang="en-US" sz="1600" u="none" cap="none" strike="noStrike">
                          <a:solidFill>
                            <a:srgbClr val="464646"/>
                          </a:solidFill>
                          <a:latin typeface="Arial"/>
                          <a:ea typeface="Arial"/>
                          <a:cs typeface="Arial"/>
                          <a:sym typeface="Arial"/>
                        </a:rPr>
                        <a:t>connection from a remote network to your VPC.</a:t>
                      </a:r>
                      <a:endParaRPr sz="16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r>
              <a:tr h="822950">
                <a:tc>
                  <a:txBody>
                    <a:bodyPr/>
                    <a:lstStyle/>
                    <a:p>
                      <a:pPr indent="0" lvl="0" marL="91440" marR="0" rtl="0" algn="l">
                        <a:lnSpc>
                          <a:spcPct val="100000"/>
                        </a:lnSpc>
                        <a:spcBef>
                          <a:spcPts val="0"/>
                        </a:spcBef>
                        <a:spcAft>
                          <a:spcPts val="0"/>
                        </a:spcAft>
                        <a:buNone/>
                      </a:pPr>
                      <a:r>
                        <a:rPr lang="en-US" sz="1600" u="none" cap="none" strike="noStrike">
                          <a:solidFill>
                            <a:srgbClr val="464646"/>
                          </a:solidFill>
                          <a:latin typeface="Arial"/>
                          <a:ea typeface="Arial"/>
                          <a:cs typeface="Arial"/>
                          <a:sym typeface="Arial"/>
                        </a:rPr>
                        <a:t>AWS VPN CloudHub</a:t>
                      </a:r>
                      <a:endParaRPr sz="16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91440" marR="407669" rtl="0" algn="l">
                        <a:lnSpc>
                          <a:spcPct val="100000"/>
                        </a:lnSpc>
                        <a:spcBef>
                          <a:spcPts val="0"/>
                        </a:spcBef>
                        <a:spcAft>
                          <a:spcPts val="0"/>
                        </a:spcAft>
                        <a:buNone/>
                      </a:pPr>
                      <a:r>
                        <a:rPr lang="en-US" sz="1600" u="none" cap="none" strike="noStrike">
                          <a:solidFill>
                            <a:srgbClr val="464646"/>
                          </a:solidFill>
                          <a:latin typeface="Arial"/>
                          <a:ea typeface="Arial"/>
                          <a:cs typeface="Arial"/>
                          <a:sym typeface="Arial"/>
                        </a:rPr>
                        <a:t>You can create multiple </a:t>
                      </a:r>
                      <a:r>
                        <a:rPr b="1" lang="en-US" sz="1600" u="none" cap="none" strike="noStrike">
                          <a:solidFill>
                            <a:srgbClr val="464646"/>
                          </a:solidFill>
                          <a:latin typeface="Arial"/>
                          <a:ea typeface="Arial"/>
                          <a:cs typeface="Arial"/>
                          <a:sym typeface="Arial"/>
                        </a:rPr>
                        <a:t>AWS hardware VPN  </a:t>
                      </a:r>
                      <a:r>
                        <a:rPr lang="en-US" sz="1600" u="none" cap="none" strike="noStrike">
                          <a:solidFill>
                            <a:srgbClr val="464646"/>
                          </a:solidFill>
                          <a:latin typeface="Arial"/>
                          <a:ea typeface="Arial"/>
                          <a:cs typeface="Arial"/>
                          <a:sym typeface="Arial"/>
                        </a:rPr>
                        <a:t>connections via your VPC to enable communications  between various remote networks.</a:t>
                      </a:r>
                      <a:endParaRPr sz="16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r>
              <a:tr h="823000">
                <a:tc>
                  <a:txBody>
                    <a:bodyPr/>
                    <a:lstStyle/>
                    <a:p>
                      <a:pPr indent="0" lvl="0" marL="91440" marR="0" rtl="0" algn="l">
                        <a:lnSpc>
                          <a:spcPct val="100000"/>
                        </a:lnSpc>
                        <a:spcBef>
                          <a:spcPts val="0"/>
                        </a:spcBef>
                        <a:spcAft>
                          <a:spcPts val="0"/>
                        </a:spcAft>
                        <a:buNone/>
                      </a:pPr>
                      <a:r>
                        <a:rPr lang="en-US" sz="1600" u="none" cap="none" strike="noStrike">
                          <a:solidFill>
                            <a:srgbClr val="464646"/>
                          </a:solidFill>
                          <a:latin typeface="Arial"/>
                          <a:ea typeface="Arial"/>
                          <a:cs typeface="Arial"/>
                          <a:sym typeface="Arial"/>
                        </a:rPr>
                        <a:t>Software VPN</a:t>
                      </a:r>
                      <a:endParaRPr sz="16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91440" marR="146685" rtl="0" algn="l">
                        <a:lnSpc>
                          <a:spcPct val="100000"/>
                        </a:lnSpc>
                        <a:spcBef>
                          <a:spcPts val="0"/>
                        </a:spcBef>
                        <a:spcAft>
                          <a:spcPts val="0"/>
                        </a:spcAft>
                        <a:buNone/>
                      </a:pPr>
                      <a:r>
                        <a:rPr lang="en-US" sz="1600" u="none" cap="none" strike="noStrike">
                          <a:solidFill>
                            <a:srgbClr val="464646"/>
                          </a:solidFill>
                          <a:latin typeface="Arial"/>
                          <a:ea typeface="Arial"/>
                          <a:cs typeface="Arial"/>
                          <a:sym typeface="Arial"/>
                        </a:rPr>
                        <a:t>You can create a VPN connection to your remote  network by using an Amazon EC2 instance in your VPC  that’s running a </a:t>
                      </a:r>
                      <a:r>
                        <a:rPr b="1" lang="en-US" sz="1600" u="none" cap="none" strike="noStrike">
                          <a:solidFill>
                            <a:srgbClr val="464646"/>
                          </a:solidFill>
                          <a:latin typeface="Arial"/>
                          <a:ea typeface="Arial"/>
                          <a:cs typeface="Arial"/>
                          <a:sym typeface="Arial"/>
                        </a:rPr>
                        <a:t>software VPN appliance</a:t>
                      </a:r>
                      <a:r>
                        <a:rPr lang="en-US" sz="1600" u="none" cap="none" strike="noStrike">
                          <a:solidFill>
                            <a:srgbClr val="464646"/>
                          </a:solidFill>
                          <a:latin typeface="Arial"/>
                          <a:ea typeface="Arial"/>
                          <a:cs typeface="Arial"/>
                          <a:sym typeface="Arial"/>
                        </a:rPr>
                        <a:t>.</a:t>
                      </a:r>
                      <a:endParaRPr sz="16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r>
            </a:tbl>
          </a:graphicData>
        </a:graphic>
      </p:graphicFrame>
      <p:grpSp>
        <p:nvGrpSpPr>
          <p:cNvPr id="1483" name="Google Shape;1483;p45"/>
          <p:cNvGrpSpPr/>
          <p:nvPr/>
        </p:nvGrpSpPr>
        <p:grpSpPr>
          <a:xfrm>
            <a:off x="7930134" y="125729"/>
            <a:ext cx="1096010" cy="1000125"/>
            <a:chOff x="7930134" y="125729"/>
            <a:chExt cx="1096010" cy="1000125"/>
          </a:xfrm>
        </p:grpSpPr>
        <p:sp>
          <p:nvSpPr>
            <p:cNvPr id="1484" name="Google Shape;1484;p45"/>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F7971F"/>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5" name="Google Shape;1485;p45"/>
            <p:cNvSpPr/>
            <p:nvPr/>
          </p:nvSpPr>
          <p:spPr>
            <a:xfrm>
              <a:off x="8211772" y="275930"/>
              <a:ext cx="584295" cy="7085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86" name="Google Shape;1486;p45"/>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487" name="Google Shape;1487;p45"/>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46"/>
          <p:cNvSpPr txBox="1"/>
          <p:nvPr>
            <p:ph type="title"/>
          </p:nvPr>
        </p:nvSpPr>
        <p:spPr>
          <a:xfrm>
            <a:off x="475284" y="1798396"/>
            <a:ext cx="7086000" cy="1860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t>Storage Services</a:t>
            </a:r>
            <a:endParaRPr sz="4000"/>
          </a:p>
          <a:p>
            <a:pPr indent="0" lvl="0" marL="12700" rtl="0" algn="l">
              <a:lnSpc>
                <a:spcPct val="100000"/>
              </a:lnSpc>
              <a:spcBef>
                <a:spcPts val="5"/>
              </a:spcBef>
              <a:spcAft>
                <a:spcPts val="0"/>
              </a:spcAft>
              <a:buNone/>
            </a:pPr>
            <a:r>
              <a:rPr lang="en-US" sz="4000"/>
              <a:t>Amazon S3 and Amazon EBS</a:t>
            </a:r>
            <a:endParaRPr sz="4000"/>
          </a:p>
        </p:txBody>
      </p:sp>
      <p:sp>
        <p:nvSpPr>
          <p:cNvPr id="1493" name="Google Shape;1493;p46"/>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grpSp>
        <p:nvGrpSpPr>
          <p:cNvPr id="1498" name="Google Shape;1498;p47"/>
          <p:cNvGrpSpPr/>
          <p:nvPr/>
        </p:nvGrpSpPr>
        <p:grpSpPr>
          <a:xfrm>
            <a:off x="266700" y="777240"/>
            <a:ext cx="8620125" cy="3313429"/>
            <a:chOff x="266700" y="777240"/>
            <a:chExt cx="8620125" cy="3313429"/>
          </a:xfrm>
        </p:grpSpPr>
        <p:sp>
          <p:nvSpPr>
            <p:cNvPr id="1499" name="Google Shape;1499;p47"/>
            <p:cNvSpPr/>
            <p:nvPr/>
          </p:nvSpPr>
          <p:spPr>
            <a:xfrm>
              <a:off x="266700" y="777240"/>
              <a:ext cx="8620125" cy="3313429"/>
            </a:xfrm>
            <a:custGeom>
              <a:rect b="b" l="l" r="r" t="t"/>
              <a:pathLst>
                <a:path extrusionOk="0" h="3313429" w="8620125">
                  <a:moveTo>
                    <a:pt x="8114538" y="0"/>
                  </a:moveTo>
                  <a:lnTo>
                    <a:pt x="309245" y="0"/>
                  </a:lnTo>
                  <a:lnTo>
                    <a:pt x="263547" y="3352"/>
                  </a:lnTo>
                  <a:lnTo>
                    <a:pt x="219931" y="13091"/>
                  </a:lnTo>
                  <a:lnTo>
                    <a:pt x="178875" y="28738"/>
                  </a:lnTo>
                  <a:lnTo>
                    <a:pt x="140858" y="49815"/>
                  </a:lnTo>
                  <a:lnTo>
                    <a:pt x="106358" y="75844"/>
                  </a:lnTo>
                  <a:lnTo>
                    <a:pt x="75853" y="106347"/>
                  </a:lnTo>
                  <a:lnTo>
                    <a:pt x="49821" y="140847"/>
                  </a:lnTo>
                  <a:lnTo>
                    <a:pt x="28742" y="178864"/>
                  </a:lnTo>
                  <a:lnTo>
                    <a:pt x="13093" y="219922"/>
                  </a:lnTo>
                  <a:lnTo>
                    <a:pt x="3353" y="263541"/>
                  </a:lnTo>
                  <a:lnTo>
                    <a:pt x="0" y="309245"/>
                  </a:lnTo>
                  <a:lnTo>
                    <a:pt x="0" y="2807970"/>
                  </a:lnTo>
                  <a:lnTo>
                    <a:pt x="2312" y="2856624"/>
                  </a:lnTo>
                  <a:lnTo>
                    <a:pt x="9109" y="2903971"/>
                  </a:lnTo>
                  <a:lnTo>
                    <a:pt x="20178" y="2949797"/>
                  </a:lnTo>
                  <a:lnTo>
                    <a:pt x="35308" y="2993891"/>
                  </a:lnTo>
                  <a:lnTo>
                    <a:pt x="54288" y="3036041"/>
                  </a:lnTo>
                  <a:lnTo>
                    <a:pt x="76904" y="3076036"/>
                  </a:lnTo>
                  <a:lnTo>
                    <a:pt x="102946" y="3113664"/>
                  </a:lnTo>
                  <a:lnTo>
                    <a:pt x="132202" y="3148713"/>
                  </a:lnTo>
                  <a:lnTo>
                    <a:pt x="164460" y="3180972"/>
                  </a:lnTo>
                  <a:lnTo>
                    <a:pt x="199508" y="3210228"/>
                  </a:lnTo>
                  <a:lnTo>
                    <a:pt x="237135" y="3236270"/>
                  </a:lnTo>
                  <a:lnTo>
                    <a:pt x="277129" y="3258887"/>
                  </a:lnTo>
                  <a:lnTo>
                    <a:pt x="319278" y="3277866"/>
                  </a:lnTo>
                  <a:lnTo>
                    <a:pt x="363371" y="3292997"/>
                  </a:lnTo>
                  <a:lnTo>
                    <a:pt x="409195" y="3304066"/>
                  </a:lnTo>
                  <a:lnTo>
                    <a:pt x="456540" y="3310863"/>
                  </a:lnTo>
                  <a:lnTo>
                    <a:pt x="505193" y="3313176"/>
                  </a:lnTo>
                  <a:lnTo>
                    <a:pt x="8310499" y="3313176"/>
                  </a:lnTo>
                  <a:lnTo>
                    <a:pt x="8356202" y="3309822"/>
                  </a:lnTo>
                  <a:lnTo>
                    <a:pt x="8399821" y="3300082"/>
                  </a:lnTo>
                  <a:lnTo>
                    <a:pt x="8440879" y="3284433"/>
                  </a:lnTo>
                  <a:lnTo>
                    <a:pt x="8478896" y="3263354"/>
                  </a:lnTo>
                  <a:lnTo>
                    <a:pt x="8513396" y="3237322"/>
                  </a:lnTo>
                  <a:lnTo>
                    <a:pt x="8543899" y="3206817"/>
                  </a:lnTo>
                  <a:lnTo>
                    <a:pt x="8569928" y="3172317"/>
                  </a:lnTo>
                  <a:lnTo>
                    <a:pt x="8591005" y="3134300"/>
                  </a:lnTo>
                  <a:lnTo>
                    <a:pt x="8606652" y="3093244"/>
                  </a:lnTo>
                  <a:lnTo>
                    <a:pt x="8616391" y="3049628"/>
                  </a:lnTo>
                  <a:lnTo>
                    <a:pt x="8619744" y="3003931"/>
                  </a:lnTo>
                  <a:lnTo>
                    <a:pt x="8619744" y="505206"/>
                  </a:lnTo>
                  <a:lnTo>
                    <a:pt x="8617431" y="456551"/>
                  </a:lnTo>
                  <a:lnTo>
                    <a:pt x="8610634" y="409204"/>
                  </a:lnTo>
                  <a:lnTo>
                    <a:pt x="8599565" y="363378"/>
                  </a:lnTo>
                  <a:lnTo>
                    <a:pt x="8584434" y="319284"/>
                  </a:lnTo>
                  <a:lnTo>
                    <a:pt x="8565455" y="277134"/>
                  </a:lnTo>
                  <a:lnTo>
                    <a:pt x="8542838" y="237139"/>
                  </a:lnTo>
                  <a:lnTo>
                    <a:pt x="8516796" y="199511"/>
                  </a:lnTo>
                  <a:lnTo>
                    <a:pt x="8487540" y="164462"/>
                  </a:lnTo>
                  <a:lnTo>
                    <a:pt x="8455281" y="132203"/>
                  </a:lnTo>
                  <a:lnTo>
                    <a:pt x="8420232" y="102947"/>
                  </a:lnTo>
                  <a:lnTo>
                    <a:pt x="8382604" y="76905"/>
                  </a:lnTo>
                  <a:lnTo>
                    <a:pt x="8342609" y="54288"/>
                  </a:lnTo>
                  <a:lnTo>
                    <a:pt x="8300459" y="35309"/>
                  </a:lnTo>
                  <a:lnTo>
                    <a:pt x="8256365" y="20178"/>
                  </a:lnTo>
                  <a:lnTo>
                    <a:pt x="8210539" y="9109"/>
                  </a:lnTo>
                  <a:lnTo>
                    <a:pt x="8163192" y="2312"/>
                  </a:lnTo>
                  <a:lnTo>
                    <a:pt x="8114538" y="0"/>
                  </a:lnTo>
                  <a:close/>
                </a:path>
              </a:pathLst>
            </a:custGeom>
            <a:solidFill>
              <a:srgbClr val="FF0000">
                <a:alpha val="2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0" name="Google Shape;1500;p47"/>
            <p:cNvSpPr/>
            <p:nvPr/>
          </p:nvSpPr>
          <p:spPr>
            <a:xfrm>
              <a:off x="837437" y="1544573"/>
              <a:ext cx="1096010" cy="1000125"/>
            </a:xfrm>
            <a:custGeom>
              <a:rect b="b" l="l" r="r" t="t"/>
              <a:pathLst>
                <a:path extrusionOk="0" h="1000125" w="1096010">
                  <a:moveTo>
                    <a:pt x="997585" y="0"/>
                  </a:moveTo>
                  <a:lnTo>
                    <a:pt x="98158" y="0"/>
                  </a:lnTo>
                  <a:lnTo>
                    <a:pt x="59948" y="7713"/>
                  </a:lnTo>
                  <a:lnTo>
                    <a:pt x="28748" y="28749"/>
                  </a:lnTo>
                  <a:lnTo>
                    <a:pt x="7713" y="59953"/>
                  </a:lnTo>
                  <a:lnTo>
                    <a:pt x="0" y="98171"/>
                  </a:lnTo>
                  <a:lnTo>
                    <a:pt x="0" y="901573"/>
                  </a:lnTo>
                  <a:lnTo>
                    <a:pt x="7713" y="939790"/>
                  </a:lnTo>
                  <a:lnTo>
                    <a:pt x="28748" y="970994"/>
                  </a:lnTo>
                  <a:lnTo>
                    <a:pt x="59948" y="992030"/>
                  </a:lnTo>
                  <a:lnTo>
                    <a:pt x="98158" y="999744"/>
                  </a:lnTo>
                  <a:lnTo>
                    <a:pt x="997585"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1" name="Google Shape;1501;p47"/>
            <p:cNvSpPr/>
            <p:nvPr/>
          </p:nvSpPr>
          <p:spPr>
            <a:xfrm>
              <a:off x="837437" y="1544573"/>
              <a:ext cx="1096010" cy="1000125"/>
            </a:xfrm>
            <a:custGeom>
              <a:rect b="b" l="l" r="r" t="t"/>
              <a:pathLst>
                <a:path extrusionOk="0" h="1000125" w="1096010">
                  <a:moveTo>
                    <a:pt x="0" y="98171"/>
                  </a:moveTo>
                  <a:lnTo>
                    <a:pt x="7713" y="59953"/>
                  </a:lnTo>
                  <a:lnTo>
                    <a:pt x="28748" y="28749"/>
                  </a:lnTo>
                  <a:lnTo>
                    <a:pt x="59948" y="7713"/>
                  </a:lnTo>
                  <a:lnTo>
                    <a:pt x="98158"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58" y="999744"/>
                  </a:lnTo>
                  <a:lnTo>
                    <a:pt x="59948" y="992030"/>
                  </a:lnTo>
                  <a:lnTo>
                    <a:pt x="28748" y="970994"/>
                  </a:lnTo>
                  <a:lnTo>
                    <a:pt x="7713" y="939790"/>
                  </a:lnTo>
                  <a:lnTo>
                    <a:pt x="0" y="901573"/>
                  </a:lnTo>
                  <a:lnTo>
                    <a:pt x="0" y="98171"/>
                  </a:lnTo>
                  <a:close/>
                </a:path>
              </a:pathLst>
            </a:custGeom>
            <a:noFill/>
            <a:ln cap="flat" cmpd="sng" w="19800">
              <a:solidFill>
                <a:srgbClr val="8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2" name="Google Shape;1502;p47"/>
            <p:cNvSpPr/>
            <p:nvPr/>
          </p:nvSpPr>
          <p:spPr>
            <a:xfrm>
              <a:off x="2151126" y="1236726"/>
              <a:ext cx="6227445" cy="2362200"/>
            </a:xfrm>
            <a:custGeom>
              <a:rect b="b" l="l" r="r" t="t"/>
              <a:pathLst>
                <a:path extrusionOk="0" h="2362200" w="6227445">
                  <a:moveTo>
                    <a:pt x="5995162" y="0"/>
                  </a:moveTo>
                  <a:lnTo>
                    <a:pt x="231901" y="0"/>
                  </a:lnTo>
                  <a:lnTo>
                    <a:pt x="185182" y="4713"/>
                  </a:lnTo>
                  <a:lnTo>
                    <a:pt x="141660" y="18232"/>
                  </a:lnTo>
                  <a:lnTo>
                    <a:pt x="102269" y="39621"/>
                  </a:lnTo>
                  <a:lnTo>
                    <a:pt x="67944" y="67944"/>
                  </a:lnTo>
                  <a:lnTo>
                    <a:pt x="39621" y="102269"/>
                  </a:lnTo>
                  <a:lnTo>
                    <a:pt x="18232" y="141660"/>
                  </a:lnTo>
                  <a:lnTo>
                    <a:pt x="4713" y="185182"/>
                  </a:lnTo>
                  <a:lnTo>
                    <a:pt x="0" y="231901"/>
                  </a:lnTo>
                  <a:lnTo>
                    <a:pt x="0" y="2130298"/>
                  </a:lnTo>
                  <a:lnTo>
                    <a:pt x="4713" y="2177017"/>
                  </a:lnTo>
                  <a:lnTo>
                    <a:pt x="18232" y="2220539"/>
                  </a:lnTo>
                  <a:lnTo>
                    <a:pt x="39621" y="2259930"/>
                  </a:lnTo>
                  <a:lnTo>
                    <a:pt x="67945" y="2294255"/>
                  </a:lnTo>
                  <a:lnTo>
                    <a:pt x="102269" y="2322578"/>
                  </a:lnTo>
                  <a:lnTo>
                    <a:pt x="141660" y="2343967"/>
                  </a:lnTo>
                  <a:lnTo>
                    <a:pt x="185182" y="2357486"/>
                  </a:lnTo>
                  <a:lnTo>
                    <a:pt x="231901" y="2362200"/>
                  </a:lnTo>
                  <a:lnTo>
                    <a:pt x="5995162" y="2362200"/>
                  </a:lnTo>
                  <a:lnTo>
                    <a:pt x="6041881" y="2357486"/>
                  </a:lnTo>
                  <a:lnTo>
                    <a:pt x="6085403" y="2343967"/>
                  </a:lnTo>
                  <a:lnTo>
                    <a:pt x="6124794" y="2322578"/>
                  </a:lnTo>
                  <a:lnTo>
                    <a:pt x="6159119" y="2294254"/>
                  </a:lnTo>
                  <a:lnTo>
                    <a:pt x="6187442" y="2259930"/>
                  </a:lnTo>
                  <a:lnTo>
                    <a:pt x="6208831" y="2220539"/>
                  </a:lnTo>
                  <a:lnTo>
                    <a:pt x="6222350" y="2177017"/>
                  </a:lnTo>
                  <a:lnTo>
                    <a:pt x="6227064" y="2130298"/>
                  </a:lnTo>
                  <a:lnTo>
                    <a:pt x="6227064" y="231901"/>
                  </a:lnTo>
                  <a:lnTo>
                    <a:pt x="6222350" y="185182"/>
                  </a:lnTo>
                  <a:lnTo>
                    <a:pt x="6208831" y="141660"/>
                  </a:lnTo>
                  <a:lnTo>
                    <a:pt x="6187442" y="102269"/>
                  </a:lnTo>
                  <a:lnTo>
                    <a:pt x="6159118" y="67945"/>
                  </a:lnTo>
                  <a:lnTo>
                    <a:pt x="6124794" y="39621"/>
                  </a:lnTo>
                  <a:lnTo>
                    <a:pt x="6085403" y="18232"/>
                  </a:lnTo>
                  <a:lnTo>
                    <a:pt x="6041881" y="4713"/>
                  </a:lnTo>
                  <a:lnTo>
                    <a:pt x="599516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3" name="Google Shape;1503;p47"/>
            <p:cNvSpPr/>
            <p:nvPr/>
          </p:nvSpPr>
          <p:spPr>
            <a:xfrm>
              <a:off x="2151126" y="1236726"/>
              <a:ext cx="6227445" cy="2362200"/>
            </a:xfrm>
            <a:custGeom>
              <a:rect b="b" l="l" r="r" t="t"/>
              <a:pathLst>
                <a:path extrusionOk="0" h="2362200" w="6227445">
                  <a:moveTo>
                    <a:pt x="0" y="231901"/>
                  </a:moveTo>
                  <a:lnTo>
                    <a:pt x="4713" y="185182"/>
                  </a:lnTo>
                  <a:lnTo>
                    <a:pt x="18232" y="141660"/>
                  </a:lnTo>
                  <a:lnTo>
                    <a:pt x="39621" y="102269"/>
                  </a:lnTo>
                  <a:lnTo>
                    <a:pt x="67944" y="67944"/>
                  </a:lnTo>
                  <a:lnTo>
                    <a:pt x="102269" y="39621"/>
                  </a:lnTo>
                  <a:lnTo>
                    <a:pt x="141660" y="18232"/>
                  </a:lnTo>
                  <a:lnTo>
                    <a:pt x="185182" y="4713"/>
                  </a:lnTo>
                  <a:lnTo>
                    <a:pt x="231901" y="0"/>
                  </a:lnTo>
                  <a:lnTo>
                    <a:pt x="5995162" y="0"/>
                  </a:lnTo>
                  <a:lnTo>
                    <a:pt x="6041881" y="4713"/>
                  </a:lnTo>
                  <a:lnTo>
                    <a:pt x="6085403" y="18232"/>
                  </a:lnTo>
                  <a:lnTo>
                    <a:pt x="6124794" y="39621"/>
                  </a:lnTo>
                  <a:lnTo>
                    <a:pt x="6159118" y="67945"/>
                  </a:lnTo>
                  <a:lnTo>
                    <a:pt x="6187442" y="102269"/>
                  </a:lnTo>
                  <a:lnTo>
                    <a:pt x="6208831" y="141660"/>
                  </a:lnTo>
                  <a:lnTo>
                    <a:pt x="6222350" y="185182"/>
                  </a:lnTo>
                  <a:lnTo>
                    <a:pt x="6227064" y="231901"/>
                  </a:lnTo>
                  <a:lnTo>
                    <a:pt x="6227064" y="2130298"/>
                  </a:lnTo>
                  <a:lnTo>
                    <a:pt x="6222350" y="2177017"/>
                  </a:lnTo>
                  <a:lnTo>
                    <a:pt x="6208831" y="2220539"/>
                  </a:lnTo>
                  <a:lnTo>
                    <a:pt x="6187442" y="2259930"/>
                  </a:lnTo>
                  <a:lnTo>
                    <a:pt x="6159119" y="2294254"/>
                  </a:lnTo>
                  <a:lnTo>
                    <a:pt x="6124794" y="2322578"/>
                  </a:lnTo>
                  <a:lnTo>
                    <a:pt x="6085403" y="2343967"/>
                  </a:lnTo>
                  <a:lnTo>
                    <a:pt x="6041881" y="2357486"/>
                  </a:lnTo>
                  <a:lnTo>
                    <a:pt x="5995162" y="2362200"/>
                  </a:lnTo>
                  <a:lnTo>
                    <a:pt x="231901" y="2362200"/>
                  </a:lnTo>
                  <a:lnTo>
                    <a:pt x="185182" y="2357486"/>
                  </a:lnTo>
                  <a:lnTo>
                    <a:pt x="141660" y="2343967"/>
                  </a:lnTo>
                  <a:lnTo>
                    <a:pt x="102269" y="2322578"/>
                  </a:lnTo>
                  <a:lnTo>
                    <a:pt x="67945" y="2294255"/>
                  </a:lnTo>
                  <a:lnTo>
                    <a:pt x="39621" y="2259930"/>
                  </a:lnTo>
                  <a:lnTo>
                    <a:pt x="18232" y="2220539"/>
                  </a:lnTo>
                  <a:lnTo>
                    <a:pt x="4713" y="2177017"/>
                  </a:lnTo>
                  <a:lnTo>
                    <a:pt x="0" y="2130298"/>
                  </a:lnTo>
                  <a:lnTo>
                    <a:pt x="0" y="231901"/>
                  </a:lnTo>
                  <a:close/>
                </a:path>
              </a:pathLst>
            </a:custGeom>
            <a:noFill/>
            <a:ln cap="flat" cmpd="sng" w="19800">
              <a:solidFill>
                <a:srgbClr val="4646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04" name="Google Shape;1504;p47"/>
          <p:cNvSpPr txBox="1"/>
          <p:nvPr>
            <p:ph type="title"/>
          </p:nvPr>
        </p:nvSpPr>
        <p:spPr>
          <a:xfrm>
            <a:off x="415544" y="139065"/>
            <a:ext cx="62295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Simple Storage Service (S3)</a:t>
            </a:r>
            <a:endParaRPr/>
          </a:p>
        </p:txBody>
      </p:sp>
      <p:sp>
        <p:nvSpPr>
          <p:cNvPr id="1505" name="Google Shape;1505;p47"/>
          <p:cNvSpPr txBox="1"/>
          <p:nvPr/>
        </p:nvSpPr>
        <p:spPr>
          <a:xfrm>
            <a:off x="2281554" y="1354683"/>
            <a:ext cx="5883275" cy="2099310"/>
          </a:xfrm>
          <a:prstGeom prst="rect">
            <a:avLst/>
          </a:prstGeom>
          <a:noFill/>
          <a:ln>
            <a:noFill/>
          </a:ln>
        </p:spPr>
        <p:txBody>
          <a:bodyPr anchorCtr="0" anchor="t" bIns="0" lIns="0" spcFirstLastPara="1" rIns="0" wrap="square" tIns="73650">
            <a:spAutoFit/>
          </a:bodyPr>
          <a:lstStyle/>
          <a:p>
            <a:pPr indent="-342900" lvl="0" marL="355600" marR="0" rtl="0" algn="just">
              <a:lnSpc>
                <a:spcPct val="100000"/>
              </a:lnSpc>
              <a:spcBef>
                <a:spcPts val="0"/>
              </a:spcBef>
              <a:spcAft>
                <a:spcPts val="0"/>
              </a:spcAft>
              <a:buClr>
                <a:srgbClr val="4D4D4B"/>
              </a:buClr>
              <a:buSzPts val="2000"/>
              <a:buFont typeface="Arial"/>
              <a:buChar char="•"/>
            </a:pPr>
            <a:r>
              <a:rPr lang="en-US" sz="2000">
                <a:solidFill>
                  <a:srgbClr val="4D4D4B"/>
                </a:solidFill>
                <a:latin typeface="Arial"/>
                <a:ea typeface="Arial"/>
                <a:cs typeface="Arial"/>
                <a:sym typeface="Arial"/>
              </a:rPr>
              <a:t>Storage for the Internet</a:t>
            </a:r>
            <a:endParaRPr sz="2000">
              <a:solidFill>
                <a:schemeClr val="dk1"/>
              </a:solidFill>
              <a:latin typeface="Arial"/>
              <a:ea typeface="Arial"/>
              <a:cs typeface="Arial"/>
              <a:sym typeface="Arial"/>
            </a:endParaRPr>
          </a:p>
          <a:p>
            <a:pPr indent="-342900" lvl="0" marL="355600" marR="0" rtl="0" algn="just">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Natively online, HTTP access</a:t>
            </a:r>
            <a:endParaRPr sz="2000">
              <a:solidFill>
                <a:schemeClr val="dk1"/>
              </a:solidFill>
              <a:latin typeface="Arial"/>
              <a:ea typeface="Arial"/>
              <a:cs typeface="Arial"/>
              <a:sym typeface="Arial"/>
            </a:endParaRPr>
          </a:p>
          <a:p>
            <a:pPr indent="-342900" lvl="0" marL="355600" marR="5080" rtl="0" algn="just">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Storage that allows you to store and retrieve </a:t>
            </a:r>
            <a:r>
              <a:rPr b="1" lang="en-US" sz="2000">
                <a:solidFill>
                  <a:srgbClr val="4D4D4B"/>
                </a:solidFill>
                <a:latin typeface="Arial"/>
                <a:ea typeface="Arial"/>
                <a:cs typeface="Arial"/>
                <a:sym typeface="Arial"/>
              </a:rPr>
              <a:t>any  amount of data</a:t>
            </a:r>
            <a:r>
              <a:rPr lang="en-US" sz="2000">
                <a:solidFill>
                  <a:srgbClr val="4D4D4B"/>
                </a:solidFill>
                <a:latin typeface="Arial"/>
                <a:ea typeface="Arial"/>
                <a:cs typeface="Arial"/>
                <a:sym typeface="Arial"/>
              </a:rPr>
              <a:t>, any time, from anywhere on the  web</a:t>
            </a:r>
            <a:endParaRPr sz="2000">
              <a:solidFill>
                <a:schemeClr val="dk1"/>
              </a:solidFill>
              <a:latin typeface="Arial"/>
              <a:ea typeface="Arial"/>
              <a:cs typeface="Arial"/>
              <a:sym typeface="Arial"/>
            </a:endParaRPr>
          </a:p>
          <a:p>
            <a:pPr indent="-342900" lvl="0" marL="355600" marR="0" rtl="0" algn="just">
              <a:lnSpc>
                <a:spcPct val="100000"/>
              </a:lnSpc>
              <a:spcBef>
                <a:spcPts val="484"/>
              </a:spcBef>
              <a:spcAft>
                <a:spcPts val="0"/>
              </a:spcAft>
              <a:buClr>
                <a:srgbClr val="4D4D4B"/>
              </a:buClr>
              <a:buSzPts val="2000"/>
              <a:buFont typeface="Arial"/>
              <a:buChar char="•"/>
            </a:pPr>
            <a:r>
              <a:rPr b="1" lang="en-US" sz="2000">
                <a:solidFill>
                  <a:srgbClr val="4D4D4B"/>
                </a:solidFill>
                <a:latin typeface="Arial"/>
                <a:ea typeface="Arial"/>
                <a:cs typeface="Arial"/>
                <a:sym typeface="Arial"/>
              </a:rPr>
              <a:t>Highly scalable</a:t>
            </a:r>
            <a:r>
              <a:rPr lang="en-US" sz="2000">
                <a:solidFill>
                  <a:srgbClr val="4D4D4B"/>
                </a:solidFill>
                <a:latin typeface="Arial"/>
                <a:ea typeface="Arial"/>
                <a:cs typeface="Arial"/>
                <a:sym typeface="Arial"/>
              </a:rPr>
              <a:t>, reliable, fast and durable</a:t>
            </a:r>
            <a:endParaRPr sz="2000">
              <a:solidFill>
                <a:schemeClr val="dk1"/>
              </a:solidFill>
              <a:latin typeface="Arial"/>
              <a:ea typeface="Arial"/>
              <a:cs typeface="Arial"/>
              <a:sym typeface="Arial"/>
            </a:endParaRPr>
          </a:p>
        </p:txBody>
      </p:sp>
      <p:sp>
        <p:nvSpPr>
          <p:cNvPr id="1506" name="Google Shape;1506;p47"/>
          <p:cNvSpPr/>
          <p:nvPr/>
        </p:nvSpPr>
        <p:spPr>
          <a:xfrm>
            <a:off x="661416" y="2549651"/>
            <a:ext cx="1552956" cy="68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7" name="Google Shape;1507;p47"/>
          <p:cNvSpPr txBox="1"/>
          <p:nvPr/>
        </p:nvSpPr>
        <p:spPr>
          <a:xfrm>
            <a:off x="846226" y="2670428"/>
            <a:ext cx="107632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464646"/>
                </a:solidFill>
                <a:latin typeface="Arial"/>
                <a:ea typeface="Arial"/>
                <a:cs typeface="Arial"/>
                <a:sym typeface="Arial"/>
              </a:rPr>
              <a:t>Amazon S3</a:t>
            </a:r>
            <a:endParaRPr sz="1600">
              <a:solidFill>
                <a:schemeClr val="dk1"/>
              </a:solidFill>
              <a:latin typeface="Arial"/>
              <a:ea typeface="Arial"/>
              <a:cs typeface="Arial"/>
              <a:sym typeface="Arial"/>
            </a:endParaRPr>
          </a:p>
        </p:txBody>
      </p:sp>
      <p:grpSp>
        <p:nvGrpSpPr>
          <p:cNvPr id="1508" name="Google Shape;1508;p47"/>
          <p:cNvGrpSpPr/>
          <p:nvPr/>
        </p:nvGrpSpPr>
        <p:grpSpPr>
          <a:xfrm>
            <a:off x="1072896" y="1667287"/>
            <a:ext cx="597789" cy="727754"/>
            <a:chOff x="1072896" y="1667287"/>
            <a:chExt cx="597789" cy="727754"/>
          </a:xfrm>
        </p:grpSpPr>
        <p:sp>
          <p:nvSpPr>
            <p:cNvPr id="1509" name="Google Shape;1509;p47"/>
            <p:cNvSpPr/>
            <p:nvPr/>
          </p:nvSpPr>
          <p:spPr>
            <a:xfrm>
              <a:off x="1371489" y="1793051"/>
              <a:ext cx="250825" cy="475615"/>
            </a:xfrm>
            <a:custGeom>
              <a:rect b="b" l="l" r="r" t="t"/>
              <a:pathLst>
                <a:path extrusionOk="0" h="475614" w="250825">
                  <a:moveTo>
                    <a:pt x="250404" y="0"/>
                  </a:moveTo>
                  <a:lnTo>
                    <a:pt x="0" y="61437"/>
                  </a:lnTo>
                  <a:lnTo>
                    <a:pt x="0" y="413762"/>
                  </a:lnTo>
                  <a:lnTo>
                    <a:pt x="250404" y="475206"/>
                  </a:lnTo>
                  <a:lnTo>
                    <a:pt x="250404" y="0"/>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0" name="Google Shape;1510;p47"/>
            <p:cNvSpPr/>
            <p:nvPr/>
          </p:nvSpPr>
          <p:spPr>
            <a:xfrm>
              <a:off x="1120140" y="1667293"/>
              <a:ext cx="550545" cy="727710"/>
            </a:xfrm>
            <a:custGeom>
              <a:rect b="b" l="l" r="r" t="t"/>
              <a:pathLst>
                <a:path extrusionOk="0" h="727710" w="550544">
                  <a:moveTo>
                    <a:pt x="360006" y="517448"/>
                  </a:moveTo>
                  <a:lnTo>
                    <a:pt x="251345" y="544334"/>
                  </a:lnTo>
                  <a:lnTo>
                    <a:pt x="251345" y="727697"/>
                  </a:lnTo>
                  <a:lnTo>
                    <a:pt x="360006" y="672973"/>
                  </a:lnTo>
                  <a:lnTo>
                    <a:pt x="360006" y="517448"/>
                  </a:lnTo>
                  <a:close/>
                </a:path>
                <a:path extrusionOk="0" h="727710" w="550544">
                  <a:moveTo>
                    <a:pt x="360006" y="286080"/>
                  </a:moveTo>
                  <a:lnTo>
                    <a:pt x="251345" y="272643"/>
                  </a:lnTo>
                  <a:lnTo>
                    <a:pt x="251345" y="187198"/>
                  </a:lnTo>
                  <a:lnTo>
                    <a:pt x="0" y="125768"/>
                  </a:lnTo>
                  <a:lnTo>
                    <a:pt x="0" y="600964"/>
                  </a:lnTo>
                  <a:lnTo>
                    <a:pt x="251345" y="539521"/>
                  </a:lnTo>
                  <a:lnTo>
                    <a:pt x="251345" y="456006"/>
                  </a:lnTo>
                  <a:lnTo>
                    <a:pt x="360006" y="441604"/>
                  </a:lnTo>
                  <a:lnTo>
                    <a:pt x="360006" y="286080"/>
                  </a:lnTo>
                  <a:close/>
                </a:path>
                <a:path extrusionOk="0" h="727710" w="550544">
                  <a:moveTo>
                    <a:pt x="360006" y="54724"/>
                  </a:moveTo>
                  <a:lnTo>
                    <a:pt x="251345" y="0"/>
                  </a:lnTo>
                  <a:lnTo>
                    <a:pt x="251345" y="183362"/>
                  </a:lnTo>
                  <a:lnTo>
                    <a:pt x="360006" y="211213"/>
                  </a:lnTo>
                  <a:lnTo>
                    <a:pt x="360006" y="54724"/>
                  </a:lnTo>
                  <a:close/>
                </a:path>
                <a:path extrusionOk="0" h="727710" w="550544">
                  <a:moveTo>
                    <a:pt x="549935" y="150723"/>
                  </a:moveTo>
                  <a:lnTo>
                    <a:pt x="501751" y="125768"/>
                  </a:lnTo>
                  <a:lnTo>
                    <a:pt x="501751" y="600964"/>
                  </a:lnTo>
                  <a:lnTo>
                    <a:pt x="549935" y="576973"/>
                  </a:lnTo>
                  <a:lnTo>
                    <a:pt x="549935" y="150723"/>
                  </a:lnTo>
                  <a:close/>
                </a:path>
              </a:pathLst>
            </a:custGeom>
            <a:solidFill>
              <a:srgbClr val="E03C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1" name="Google Shape;1511;p47"/>
            <p:cNvSpPr/>
            <p:nvPr/>
          </p:nvSpPr>
          <p:spPr>
            <a:xfrm>
              <a:off x="1072896" y="1793061"/>
              <a:ext cx="299085" cy="601980"/>
            </a:xfrm>
            <a:custGeom>
              <a:rect b="b" l="l" r="r" t="t"/>
              <a:pathLst>
                <a:path extrusionOk="0" h="601980" w="299084">
                  <a:moveTo>
                    <a:pt x="47244" y="0"/>
                  </a:moveTo>
                  <a:lnTo>
                    <a:pt x="0" y="24955"/>
                  </a:lnTo>
                  <a:lnTo>
                    <a:pt x="0" y="451205"/>
                  </a:lnTo>
                  <a:lnTo>
                    <a:pt x="47244" y="475195"/>
                  </a:lnTo>
                  <a:lnTo>
                    <a:pt x="47244" y="0"/>
                  </a:lnTo>
                  <a:close/>
                </a:path>
                <a:path extrusionOk="0" h="601980" w="299084">
                  <a:moveTo>
                    <a:pt x="298589" y="418566"/>
                  </a:moveTo>
                  <a:lnTo>
                    <a:pt x="188976" y="391680"/>
                  </a:lnTo>
                  <a:lnTo>
                    <a:pt x="188976" y="547204"/>
                  </a:lnTo>
                  <a:lnTo>
                    <a:pt x="298589" y="601929"/>
                  </a:lnTo>
                  <a:lnTo>
                    <a:pt x="298589" y="418566"/>
                  </a:lnTo>
                  <a:close/>
                </a:path>
                <a:path extrusionOk="0" h="601980" w="299084">
                  <a:moveTo>
                    <a:pt x="298589" y="146875"/>
                  </a:moveTo>
                  <a:lnTo>
                    <a:pt x="188976" y="160312"/>
                  </a:lnTo>
                  <a:lnTo>
                    <a:pt x="188976" y="315836"/>
                  </a:lnTo>
                  <a:lnTo>
                    <a:pt x="298589" y="330238"/>
                  </a:lnTo>
                  <a:lnTo>
                    <a:pt x="298589" y="146875"/>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2" name="Google Shape;1512;p47"/>
            <p:cNvSpPr/>
            <p:nvPr/>
          </p:nvSpPr>
          <p:spPr>
            <a:xfrm>
              <a:off x="1261878" y="1667287"/>
              <a:ext cx="218278" cy="23040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3" name="Google Shape;1513;p47"/>
            <p:cNvSpPr/>
            <p:nvPr/>
          </p:nvSpPr>
          <p:spPr>
            <a:xfrm>
              <a:off x="1261878" y="2164577"/>
              <a:ext cx="218440" cy="47625"/>
            </a:xfrm>
            <a:custGeom>
              <a:rect b="b" l="l" r="r" t="t"/>
              <a:pathLst>
                <a:path extrusionOk="0" h="47625" w="218440">
                  <a:moveTo>
                    <a:pt x="109610" y="0"/>
                  </a:moveTo>
                  <a:lnTo>
                    <a:pt x="0" y="20159"/>
                  </a:lnTo>
                  <a:lnTo>
                    <a:pt x="109610" y="47043"/>
                  </a:lnTo>
                  <a:lnTo>
                    <a:pt x="218278" y="20159"/>
                  </a:lnTo>
                  <a:lnTo>
                    <a:pt x="109610" y="0"/>
                  </a:lnTo>
                  <a:close/>
                </a:path>
              </a:pathLst>
            </a:custGeom>
            <a:solidFill>
              <a:srgbClr val="F3A1A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14" name="Google Shape;1514;p47"/>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515" name="Google Shape;1515;p47"/>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48"/>
          <p:cNvSpPr txBox="1"/>
          <p:nvPr>
            <p:ph type="title"/>
          </p:nvPr>
        </p:nvSpPr>
        <p:spPr>
          <a:xfrm>
            <a:off x="415544" y="139065"/>
            <a:ext cx="29706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S3 Facts</a:t>
            </a:r>
            <a:endParaRPr/>
          </a:p>
        </p:txBody>
      </p:sp>
      <p:sp>
        <p:nvSpPr>
          <p:cNvPr id="1521" name="Google Shape;1521;p48"/>
          <p:cNvSpPr txBox="1"/>
          <p:nvPr/>
        </p:nvSpPr>
        <p:spPr>
          <a:xfrm>
            <a:off x="419506" y="968121"/>
            <a:ext cx="7227570" cy="3512820"/>
          </a:xfrm>
          <a:prstGeom prst="rect">
            <a:avLst/>
          </a:prstGeom>
          <a:noFill/>
          <a:ln>
            <a:noFill/>
          </a:ln>
        </p:spPr>
        <p:txBody>
          <a:bodyPr anchorCtr="0" anchor="t" bIns="0" lIns="0" spcFirstLastPara="1" rIns="0" wrap="square" tIns="12050">
            <a:spAutoFit/>
          </a:bodyPr>
          <a:lstStyle/>
          <a:p>
            <a:pPr indent="-342900" lvl="0" marL="355600" marR="0" rtl="0" algn="l">
              <a:lnSpc>
                <a:spcPct val="100000"/>
              </a:lnSpc>
              <a:spcBef>
                <a:spcPts val="0"/>
              </a:spcBef>
              <a:spcAft>
                <a:spcPts val="0"/>
              </a:spcAft>
              <a:buClr>
                <a:srgbClr val="4D4D4B"/>
              </a:buClr>
              <a:buSzPts val="2200"/>
              <a:buFont typeface="Arial"/>
              <a:buChar char="•"/>
            </a:pPr>
            <a:r>
              <a:rPr lang="en-US" sz="2200">
                <a:solidFill>
                  <a:srgbClr val="4D4D4B"/>
                </a:solidFill>
                <a:latin typeface="Arial"/>
                <a:ea typeface="Arial"/>
                <a:cs typeface="Arial"/>
                <a:sym typeface="Arial"/>
              </a:rPr>
              <a:t>Can store an </a:t>
            </a:r>
            <a:r>
              <a:rPr b="1" lang="en-US" sz="2200">
                <a:solidFill>
                  <a:srgbClr val="4D4D4B"/>
                </a:solidFill>
                <a:latin typeface="Arial"/>
                <a:ea typeface="Arial"/>
                <a:cs typeface="Arial"/>
                <a:sym typeface="Arial"/>
              </a:rPr>
              <a:t>unlimited number of objects </a:t>
            </a:r>
            <a:r>
              <a:rPr lang="en-US" sz="2200">
                <a:solidFill>
                  <a:srgbClr val="4D4D4B"/>
                </a:solidFill>
                <a:latin typeface="Arial"/>
                <a:ea typeface="Arial"/>
                <a:cs typeface="Arial"/>
                <a:sym typeface="Arial"/>
              </a:rPr>
              <a:t>in a bucket</a:t>
            </a:r>
            <a:endParaRPr sz="2200">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rgbClr val="4D4D4B"/>
              </a:buClr>
              <a:buSzPts val="2200"/>
              <a:buFont typeface="Arial"/>
              <a:buChar char="•"/>
            </a:pPr>
            <a:r>
              <a:rPr lang="en-US" sz="2200">
                <a:solidFill>
                  <a:srgbClr val="4D4D4B"/>
                </a:solidFill>
                <a:latin typeface="Arial"/>
                <a:ea typeface="Arial"/>
                <a:cs typeface="Arial"/>
                <a:sym typeface="Arial"/>
              </a:rPr>
              <a:t>Objects can be </a:t>
            </a:r>
            <a:r>
              <a:rPr b="1" lang="en-US" sz="2200">
                <a:solidFill>
                  <a:srgbClr val="4D4D4B"/>
                </a:solidFill>
                <a:latin typeface="Arial"/>
                <a:ea typeface="Arial"/>
                <a:cs typeface="Arial"/>
                <a:sym typeface="Arial"/>
              </a:rPr>
              <a:t>up to 5 TB</a:t>
            </a:r>
            <a:r>
              <a:rPr lang="en-US" sz="2200">
                <a:solidFill>
                  <a:srgbClr val="4D4D4B"/>
                </a:solidFill>
                <a:latin typeface="Arial"/>
                <a:ea typeface="Arial"/>
                <a:cs typeface="Arial"/>
                <a:sym typeface="Arial"/>
              </a:rPr>
              <a:t>; no bucket size limit</a:t>
            </a:r>
            <a:endParaRPr sz="2200">
              <a:solidFill>
                <a:schemeClr val="dk1"/>
              </a:solidFill>
              <a:latin typeface="Arial"/>
              <a:ea typeface="Arial"/>
              <a:cs typeface="Arial"/>
              <a:sym typeface="Arial"/>
            </a:endParaRPr>
          </a:p>
          <a:p>
            <a:pPr indent="-342900" lvl="0" marL="355600" marR="0" rtl="0" algn="l">
              <a:lnSpc>
                <a:spcPct val="107954"/>
              </a:lnSpc>
              <a:spcBef>
                <a:spcPts val="0"/>
              </a:spcBef>
              <a:spcAft>
                <a:spcPts val="0"/>
              </a:spcAft>
              <a:buClr>
                <a:srgbClr val="4D4D4B"/>
              </a:buClr>
              <a:buSzPts val="2200"/>
              <a:buFont typeface="Arial"/>
              <a:buChar char="•"/>
            </a:pPr>
            <a:r>
              <a:rPr lang="en-US" sz="2200">
                <a:solidFill>
                  <a:srgbClr val="4D4D4B"/>
                </a:solidFill>
                <a:latin typeface="Arial"/>
                <a:ea typeface="Arial"/>
                <a:cs typeface="Arial"/>
                <a:sym typeface="Arial"/>
              </a:rPr>
              <a:t>Designed for </a:t>
            </a:r>
            <a:r>
              <a:rPr b="1" lang="en-US" sz="2200">
                <a:solidFill>
                  <a:srgbClr val="4D4D4B"/>
                </a:solidFill>
                <a:latin typeface="Arial"/>
                <a:ea typeface="Arial"/>
                <a:cs typeface="Arial"/>
                <a:sym typeface="Arial"/>
              </a:rPr>
              <a:t>99.999999999% </a:t>
            </a:r>
            <a:r>
              <a:rPr lang="en-US" sz="2200">
                <a:solidFill>
                  <a:srgbClr val="4D4D4B"/>
                </a:solidFill>
                <a:latin typeface="Arial"/>
                <a:ea typeface="Arial"/>
                <a:cs typeface="Arial"/>
                <a:sym typeface="Arial"/>
              </a:rPr>
              <a:t>durability and </a:t>
            </a:r>
            <a:r>
              <a:rPr b="1" lang="en-US" sz="2200">
                <a:solidFill>
                  <a:srgbClr val="4D4D4B"/>
                </a:solidFill>
                <a:latin typeface="Arial"/>
                <a:ea typeface="Arial"/>
                <a:cs typeface="Arial"/>
                <a:sym typeface="Arial"/>
              </a:rPr>
              <a:t>99.99%</a:t>
            </a:r>
            <a:endParaRPr sz="2200">
              <a:solidFill>
                <a:schemeClr val="dk1"/>
              </a:solidFill>
              <a:latin typeface="Arial"/>
              <a:ea typeface="Arial"/>
              <a:cs typeface="Arial"/>
              <a:sym typeface="Arial"/>
            </a:endParaRPr>
          </a:p>
          <a:p>
            <a:pPr indent="0" lvl="0" marL="355600" marR="0" rtl="0" algn="l">
              <a:lnSpc>
                <a:spcPct val="107954"/>
              </a:lnSpc>
              <a:spcBef>
                <a:spcPts val="0"/>
              </a:spcBef>
              <a:spcAft>
                <a:spcPts val="0"/>
              </a:spcAft>
              <a:buNone/>
            </a:pPr>
            <a:r>
              <a:rPr lang="en-US" sz="2200">
                <a:solidFill>
                  <a:srgbClr val="4D4D4B"/>
                </a:solidFill>
                <a:latin typeface="Arial"/>
                <a:ea typeface="Arial"/>
                <a:cs typeface="Arial"/>
                <a:sym typeface="Arial"/>
              </a:rPr>
              <a:t>availability of objects over a given year</a:t>
            </a:r>
            <a:endParaRPr sz="2200">
              <a:solidFill>
                <a:schemeClr val="dk1"/>
              </a:solidFill>
              <a:latin typeface="Arial"/>
              <a:ea typeface="Arial"/>
              <a:cs typeface="Arial"/>
              <a:sym typeface="Arial"/>
            </a:endParaRPr>
          </a:p>
          <a:p>
            <a:pPr indent="-342900" lvl="0" marL="355600" marR="22225" rtl="0" algn="l">
              <a:lnSpc>
                <a:spcPct val="95909"/>
              </a:lnSpc>
              <a:spcBef>
                <a:spcPts val="515"/>
              </a:spcBef>
              <a:spcAft>
                <a:spcPts val="0"/>
              </a:spcAft>
              <a:buClr>
                <a:srgbClr val="4D4D4B"/>
              </a:buClr>
              <a:buSzPts val="2200"/>
              <a:buFont typeface="Arial"/>
              <a:buChar char="•"/>
            </a:pPr>
            <a:r>
              <a:rPr lang="en-US" sz="2200">
                <a:solidFill>
                  <a:srgbClr val="4D4D4B"/>
                </a:solidFill>
                <a:latin typeface="Arial"/>
                <a:ea typeface="Arial"/>
                <a:cs typeface="Arial"/>
                <a:sym typeface="Arial"/>
              </a:rPr>
              <a:t>Can use </a:t>
            </a:r>
            <a:r>
              <a:rPr b="1" lang="en-US" sz="2200">
                <a:solidFill>
                  <a:srgbClr val="4D4D4B"/>
                </a:solidFill>
                <a:latin typeface="Arial"/>
                <a:ea typeface="Arial"/>
                <a:cs typeface="Arial"/>
                <a:sym typeface="Arial"/>
              </a:rPr>
              <a:t>HTTP/S </a:t>
            </a:r>
            <a:r>
              <a:rPr lang="en-US" sz="2200">
                <a:solidFill>
                  <a:srgbClr val="4D4D4B"/>
                </a:solidFill>
                <a:latin typeface="Arial"/>
                <a:ea typeface="Arial"/>
                <a:cs typeface="Arial"/>
                <a:sym typeface="Arial"/>
              </a:rPr>
              <a:t>endpoints to store and retrieve any  amount of data, at any time, from anywhere on the web</a:t>
            </a:r>
            <a:endParaRPr sz="2200">
              <a:solidFill>
                <a:schemeClr val="dk1"/>
              </a:solidFill>
              <a:latin typeface="Arial"/>
              <a:ea typeface="Arial"/>
              <a:cs typeface="Arial"/>
              <a:sym typeface="Arial"/>
            </a:endParaRPr>
          </a:p>
          <a:p>
            <a:pPr indent="-342900" lvl="0" marL="355600" marR="0" rtl="0" algn="l">
              <a:lnSpc>
                <a:spcPct val="100000"/>
              </a:lnSpc>
              <a:spcBef>
                <a:spcPts val="20"/>
              </a:spcBef>
              <a:spcAft>
                <a:spcPts val="0"/>
              </a:spcAft>
              <a:buClr>
                <a:srgbClr val="4D4D4B"/>
              </a:buClr>
              <a:buSzPts val="2200"/>
              <a:buFont typeface="Arial"/>
              <a:buChar char="•"/>
            </a:pPr>
            <a:r>
              <a:rPr lang="en-US" sz="2200">
                <a:solidFill>
                  <a:srgbClr val="4D4D4B"/>
                </a:solidFill>
                <a:latin typeface="Arial"/>
                <a:ea typeface="Arial"/>
                <a:cs typeface="Arial"/>
                <a:sym typeface="Arial"/>
              </a:rPr>
              <a:t>Is highly scalable, reliable, fast, and inexpensive</a:t>
            </a:r>
            <a:endParaRPr sz="2200">
              <a:solidFill>
                <a:schemeClr val="dk1"/>
              </a:solidFill>
              <a:latin typeface="Arial"/>
              <a:ea typeface="Arial"/>
              <a:cs typeface="Arial"/>
              <a:sym typeface="Arial"/>
            </a:endParaRPr>
          </a:p>
          <a:p>
            <a:pPr indent="-342900" lvl="0" marL="355600" marR="0" rtl="0" algn="l">
              <a:lnSpc>
                <a:spcPct val="107954"/>
              </a:lnSpc>
              <a:spcBef>
                <a:spcPts val="0"/>
              </a:spcBef>
              <a:spcAft>
                <a:spcPts val="0"/>
              </a:spcAft>
              <a:buClr>
                <a:srgbClr val="4D4D4B"/>
              </a:buClr>
              <a:buSzPts val="2200"/>
              <a:buFont typeface="Arial"/>
              <a:buChar char="•"/>
            </a:pPr>
            <a:r>
              <a:rPr lang="en-US" sz="2200">
                <a:solidFill>
                  <a:srgbClr val="4D4D4B"/>
                </a:solidFill>
                <a:latin typeface="Arial"/>
                <a:ea typeface="Arial"/>
                <a:cs typeface="Arial"/>
                <a:sym typeface="Arial"/>
              </a:rPr>
              <a:t>Can use optional server-side </a:t>
            </a:r>
            <a:r>
              <a:rPr b="1" lang="en-US" sz="2200">
                <a:solidFill>
                  <a:srgbClr val="4D4D4B"/>
                </a:solidFill>
                <a:latin typeface="Arial"/>
                <a:ea typeface="Arial"/>
                <a:cs typeface="Arial"/>
                <a:sym typeface="Arial"/>
              </a:rPr>
              <a:t>encryption </a:t>
            </a:r>
            <a:r>
              <a:rPr lang="en-US" sz="2200">
                <a:solidFill>
                  <a:srgbClr val="4D4D4B"/>
                </a:solidFill>
                <a:latin typeface="Arial"/>
                <a:ea typeface="Arial"/>
                <a:cs typeface="Arial"/>
                <a:sym typeface="Arial"/>
              </a:rPr>
              <a:t>using AWS or</a:t>
            </a:r>
            <a:endParaRPr sz="2200">
              <a:solidFill>
                <a:schemeClr val="dk1"/>
              </a:solidFill>
              <a:latin typeface="Arial"/>
              <a:ea typeface="Arial"/>
              <a:cs typeface="Arial"/>
              <a:sym typeface="Arial"/>
            </a:endParaRPr>
          </a:p>
          <a:p>
            <a:pPr indent="0" lvl="0" marL="355600" marR="0" rtl="0" algn="l">
              <a:lnSpc>
                <a:spcPct val="107954"/>
              </a:lnSpc>
              <a:spcBef>
                <a:spcPts val="0"/>
              </a:spcBef>
              <a:spcAft>
                <a:spcPts val="0"/>
              </a:spcAft>
              <a:buNone/>
            </a:pPr>
            <a:r>
              <a:rPr lang="en-US" sz="2200">
                <a:solidFill>
                  <a:srgbClr val="4D4D4B"/>
                </a:solidFill>
                <a:latin typeface="Arial"/>
                <a:ea typeface="Arial"/>
                <a:cs typeface="Arial"/>
                <a:sym typeface="Arial"/>
              </a:rPr>
              <a:t>customer-managed provided client-side encryption</a:t>
            </a:r>
            <a:endParaRPr sz="2200">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rgbClr val="4D4D4B"/>
              </a:buClr>
              <a:buSzPts val="2200"/>
              <a:buFont typeface="Arial"/>
              <a:buChar char="•"/>
            </a:pPr>
            <a:r>
              <a:rPr lang="en-US" sz="2200">
                <a:solidFill>
                  <a:srgbClr val="4D4D4B"/>
                </a:solidFill>
                <a:latin typeface="Arial"/>
                <a:ea typeface="Arial"/>
                <a:cs typeface="Arial"/>
                <a:sym typeface="Arial"/>
              </a:rPr>
              <a:t>Auditing is provided by access logs</a:t>
            </a:r>
            <a:endParaRPr sz="2200">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rgbClr val="4D4D4B"/>
              </a:buClr>
              <a:buSzPts val="2200"/>
              <a:buFont typeface="Arial"/>
              <a:buChar char="•"/>
            </a:pPr>
            <a:r>
              <a:rPr lang="en-US" sz="2200">
                <a:solidFill>
                  <a:srgbClr val="4D4D4B"/>
                </a:solidFill>
                <a:latin typeface="Arial"/>
                <a:ea typeface="Arial"/>
                <a:cs typeface="Arial"/>
                <a:sym typeface="Arial"/>
              </a:rPr>
              <a:t>Provides standards-based </a:t>
            </a:r>
            <a:r>
              <a:rPr b="1" lang="en-US" sz="2200">
                <a:solidFill>
                  <a:srgbClr val="4D4D4B"/>
                </a:solidFill>
                <a:latin typeface="Arial"/>
                <a:ea typeface="Arial"/>
                <a:cs typeface="Arial"/>
                <a:sym typeface="Arial"/>
              </a:rPr>
              <a:t>REST </a:t>
            </a:r>
            <a:r>
              <a:rPr lang="en-US" sz="2200">
                <a:solidFill>
                  <a:srgbClr val="4D4D4B"/>
                </a:solidFill>
                <a:latin typeface="Arial"/>
                <a:ea typeface="Arial"/>
                <a:cs typeface="Arial"/>
                <a:sym typeface="Arial"/>
              </a:rPr>
              <a:t>and SOAP interfaces</a:t>
            </a:r>
            <a:endParaRPr sz="2200">
              <a:solidFill>
                <a:schemeClr val="dk1"/>
              </a:solidFill>
              <a:latin typeface="Arial"/>
              <a:ea typeface="Arial"/>
              <a:cs typeface="Arial"/>
              <a:sym typeface="Arial"/>
            </a:endParaRPr>
          </a:p>
        </p:txBody>
      </p:sp>
      <p:grpSp>
        <p:nvGrpSpPr>
          <p:cNvPr id="1522" name="Google Shape;1522;p48"/>
          <p:cNvGrpSpPr/>
          <p:nvPr/>
        </p:nvGrpSpPr>
        <p:grpSpPr>
          <a:xfrm>
            <a:off x="7930134" y="125729"/>
            <a:ext cx="1096010" cy="1000125"/>
            <a:chOff x="7930134" y="125729"/>
            <a:chExt cx="1096010" cy="1000125"/>
          </a:xfrm>
        </p:grpSpPr>
        <p:sp>
          <p:nvSpPr>
            <p:cNvPr id="1523" name="Google Shape;1523;p48"/>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8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4" name="Google Shape;1524;p48"/>
            <p:cNvSpPr/>
            <p:nvPr/>
          </p:nvSpPr>
          <p:spPr>
            <a:xfrm>
              <a:off x="8467998" y="378779"/>
              <a:ext cx="250190" cy="475615"/>
            </a:xfrm>
            <a:custGeom>
              <a:rect b="b" l="l" r="r" t="t"/>
              <a:pathLst>
                <a:path extrusionOk="0" h="475615" w="250190">
                  <a:moveTo>
                    <a:pt x="249767" y="0"/>
                  </a:moveTo>
                  <a:lnTo>
                    <a:pt x="0" y="61437"/>
                  </a:lnTo>
                  <a:lnTo>
                    <a:pt x="0" y="413762"/>
                  </a:lnTo>
                  <a:lnTo>
                    <a:pt x="249767" y="475206"/>
                  </a:lnTo>
                  <a:lnTo>
                    <a:pt x="249767" y="0"/>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5" name="Google Shape;1525;p48"/>
            <p:cNvSpPr/>
            <p:nvPr/>
          </p:nvSpPr>
          <p:spPr>
            <a:xfrm>
              <a:off x="8217281" y="253021"/>
              <a:ext cx="548640" cy="727710"/>
            </a:xfrm>
            <a:custGeom>
              <a:rect b="b" l="l" r="r" t="t"/>
              <a:pathLst>
                <a:path extrusionOk="0" h="727710" w="548640">
                  <a:moveTo>
                    <a:pt x="359105" y="517448"/>
                  </a:moveTo>
                  <a:lnTo>
                    <a:pt x="250710" y="544334"/>
                  </a:lnTo>
                  <a:lnTo>
                    <a:pt x="250710" y="727697"/>
                  </a:lnTo>
                  <a:lnTo>
                    <a:pt x="359105" y="672973"/>
                  </a:lnTo>
                  <a:lnTo>
                    <a:pt x="359105" y="517448"/>
                  </a:lnTo>
                  <a:close/>
                </a:path>
                <a:path extrusionOk="0" h="727710" w="548640">
                  <a:moveTo>
                    <a:pt x="359105" y="286080"/>
                  </a:moveTo>
                  <a:lnTo>
                    <a:pt x="250710" y="272643"/>
                  </a:lnTo>
                  <a:lnTo>
                    <a:pt x="250710" y="187198"/>
                  </a:lnTo>
                  <a:lnTo>
                    <a:pt x="0" y="125768"/>
                  </a:lnTo>
                  <a:lnTo>
                    <a:pt x="0" y="600964"/>
                  </a:lnTo>
                  <a:lnTo>
                    <a:pt x="250710" y="539521"/>
                  </a:lnTo>
                  <a:lnTo>
                    <a:pt x="250710" y="456006"/>
                  </a:lnTo>
                  <a:lnTo>
                    <a:pt x="359105" y="441604"/>
                  </a:lnTo>
                  <a:lnTo>
                    <a:pt x="359105" y="286080"/>
                  </a:lnTo>
                  <a:close/>
                </a:path>
                <a:path extrusionOk="0" h="727710" w="548640">
                  <a:moveTo>
                    <a:pt x="359105" y="54724"/>
                  </a:moveTo>
                  <a:lnTo>
                    <a:pt x="250710" y="0"/>
                  </a:lnTo>
                  <a:lnTo>
                    <a:pt x="250710" y="183362"/>
                  </a:lnTo>
                  <a:lnTo>
                    <a:pt x="359105" y="211213"/>
                  </a:lnTo>
                  <a:lnTo>
                    <a:pt x="359105" y="54724"/>
                  </a:lnTo>
                  <a:close/>
                </a:path>
                <a:path extrusionOk="0" h="727710" w="548640">
                  <a:moveTo>
                    <a:pt x="548551" y="150723"/>
                  </a:moveTo>
                  <a:lnTo>
                    <a:pt x="500481" y="125768"/>
                  </a:lnTo>
                  <a:lnTo>
                    <a:pt x="500481" y="600964"/>
                  </a:lnTo>
                  <a:lnTo>
                    <a:pt x="548551" y="576973"/>
                  </a:lnTo>
                  <a:lnTo>
                    <a:pt x="548551" y="150723"/>
                  </a:lnTo>
                  <a:close/>
                </a:path>
              </a:pathLst>
            </a:custGeom>
            <a:solidFill>
              <a:srgbClr val="E03C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6" name="Google Shape;1526;p48"/>
            <p:cNvSpPr/>
            <p:nvPr/>
          </p:nvSpPr>
          <p:spPr>
            <a:xfrm>
              <a:off x="8170164" y="378789"/>
              <a:ext cx="298450" cy="601980"/>
            </a:xfrm>
            <a:custGeom>
              <a:rect b="b" l="l" r="r" t="t"/>
              <a:pathLst>
                <a:path extrusionOk="0" h="601980" w="298450">
                  <a:moveTo>
                    <a:pt x="47117" y="0"/>
                  </a:moveTo>
                  <a:lnTo>
                    <a:pt x="0" y="24955"/>
                  </a:lnTo>
                  <a:lnTo>
                    <a:pt x="0" y="451205"/>
                  </a:lnTo>
                  <a:lnTo>
                    <a:pt x="47117" y="475195"/>
                  </a:lnTo>
                  <a:lnTo>
                    <a:pt x="47117" y="0"/>
                  </a:lnTo>
                  <a:close/>
                </a:path>
                <a:path extrusionOk="0" h="601980" w="298450">
                  <a:moveTo>
                    <a:pt x="297827" y="418566"/>
                  </a:moveTo>
                  <a:lnTo>
                    <a:pt x="188493" y="391680"/>
                  </a:lnTo>
                  <a:lnTo>
                    <a:pt x="188493" y="547204"/>
                  </a:lnTo>
                  <a:lnTo>
                    <a:pt x="297827" y="601929"/>
                  </a:lnTo>
                  <a:lnTo>
                    <a:pt x="297827" y="418566"/>
                  </a:lnTo>
                  <a:close/>
                </a:path>
                <a:path extrusionOk="0" h="601980" w="298450">
                  <a:moveTo>
                    <a:pt x="297827" y="146875"/>
                  </a:moveTo>
                  <a:lnTo>
                    <a:pt x="188493" y="160312"/>
                  </a:lnTo>
                  <a:lnTo>
                    <a:pt x="188493" y="315836"/>
                  </a:lnTo>
                  <a:lnTo>
                    <a:pt x="297827" y="330238"/>
                  </a:lnTo>
                  <a:lnTo>
                    <a:pt x="297827" y="146875"/>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7" name="Google Shape;1527;p48"/>
            <p:cNvSpPr/>
            <p:nvPr/>
          </p:nvSpPr>
          <p:spPr>
            <a:xfrm>
              <a:off x="8358666" y="253015"/>
              <a:ext cx="217723" cy="23040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8" name="Google Shape;1528;p48"/>
            <p:cNvSpPr/>
            <p:nvPr/>
          </p:nvSpPr>
          <p:spPr>
            <a:xfrm>
              <a:off x="8358666" y="750305"/>
              <a:ext cx="217804" cy="47625"/>
            </a:xfrm>
            <a:custGeom>
              <a:rect b="b" l="l" r="r" t="t"/>
              <a:pathLst>
                <a:path extrusionOk="0" h="47625" w="217804">
                  <a:moveTo>
                    <a:pt x="109332" y="0"/>
                  </a:moveTo>
                  <a:lnTo>
                    <a:pt x="0" y="20159"/>
                  </a:lnTo>
                  <a:lnTo>
                    <a:pt x="109332" y="47043"/>
                  </a:lnTo>
                  <a:lnTo>
                    <a:pt x="217723" y="20159"/>
                  </a:lnTo>
                  <a:lnTo>
                    <a:pt x="109332" y="0"/>
                  </a:lnTo>
                  <a:close/>
                </a:path>
              </a:pathLst>
            </a:custGeom>
            <a:solidFill>
              <a:srgbClr val="F3A1A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29" name="Google Shape;1529;p48"/>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530" name="Google Shape;1530;p48"/>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49"/>
          <p:cNvSpPr txBox="1"/>
          <p:nvPr>
            <p:ph type="title"/>
          </p:nvPr>
        </p:nvSpPr>
        <p:spPr>
          <a:xfrm>
            <a:off x="415544" y="139065"/>
            <a:ext cx="41160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Common Use Scenarios</a:t>
            </a:r>
            <a:endParaRPr/>
          </a:p>
        </p:txBody>
      </p:sp>
      <p:sp>
        <p:nvSpPr>
          <p:cNvPr id="1536" name="Google Shape;1536;p49"/>
          <p:cNvSpPr txBox="1"/>
          <p:nvPr/>
        </p:nvSpPr>
        <p:spPr>
          <a:xfrm>
            <a:off x="419506" y="962025"/>
            <a:ext cx="3924300" cy="222059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Storage and backup</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Application file hosting</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Media hosting</a:t>
            </a:r>
            <a:endParaRPr sz="2400">
              <a:solidFill>
                <a:schemeClr val="dk1"/>
              </a:solidFill>
              <a:latin typeface="Arial"/>
              <a:ea typeface="Arial"/>
              <a:cs typeface="Arial"/>
              <a:sym typeface="Arial"/>
            </a:endParaRPr>
          </a:p>
          <a:p>
            <a:pPr indent="-342900" lvl="0" marL="355600" marR="0" rtl="0" algn="l">
              <a:lnSpc>
                <a:spcPct val="100000"/>
              </a:lnSpc>
              <a:spcBef>
                <a:spcPts val="580"/>
              </a:spcBef>
              <a:spcAft>
                <a:spcPts val="0"/>
              </a:spcAft>
              <a:buClr>
                <a:srgbClr val="4D4D4B"/>
              </a:buClr>
              <a:buSzPts val="2400"/>
              <a:buFont typeface="Arial"/>
              <a:buChar char="•"/>
            </a:pPr>
            <a:r>
              <a:rPr lang="en-US" sz="2400">
                <a:solidFill>
                  <a:srgbClr val="4D4D4B"/>
                </a:solidFill>
                <a:latin typeface="Arial"/>
                <a:ea typeface="Arial"/>
                <a:cs typeface="Arial"/>
                <a:sym typeface="Arial"/>
              </a:rPr>
              <a:t>Software delivery</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Store AMIs and snapshots</a:t>
            </a:r>
            <a:endParaRPr sz="2400">
              <a:solidFill>
                <a:schemeClr val="dk1"/>
              </a:solidFill>
              <a:latin typeface="Arial"/>
              <a:ea typeface="Arial"/>
              <a:cs typeface="Arial"/>
              <a:sym typeface="Arial"/>
            </a:endParaRPr>
          </a:p>
        </p:txBody>
      </p:sp>
      <p:grpSp>
        <p:nvGrpSpPr>
          <p:cNvPr id="1537" name="Google Shape;1537;p49"/>
          <p:cNvGrpSpPr/>
          <p:nvPr/>
        </p:nvGrpSpPr>
        <p:grpSpPr>
          <a:xfrm>
            <a:off x="7919465" y="115061"/>
            <a:ext cx="1096010" cy="1000125"/>
            <a:chOff x="7919465" y="115061"/>
            <a:chExt cx="1096010" cy="1000125"/>
          </a:xfrm>
        </p:grpSpPr>
        <p:sp>
          <p:nvSpPr>
            <p:cNvPr id="1538" name="Google Shape;1538;p49"/>
            <p:cNvSpPr/>
            <p:nvPr/>
          </p:nvSpPr>
          <p:spPr>
            <a:xfrm>
              <a:off x="7919465" y="115061"/>
              <a:ext cx="1096010" cy="1000125"/>
            </a:xfrm>
            <a:custGeom>
              <a:rect b="b" l="l" r="r" t="t"/>
              <a:pathLst>
                <a:path extrusionOk="0" h="1000125" w="1096009">
                  <a:moveTo>
                    <a:pt x="0" y="98171"/>
                  </a:moveTo>
                  <a:lnTo>
                    <a:pt x="7713" y="59953"/>
                  </a:lnTo>
                  <a:lnTo>
                    <a:pt x="28749" y="28749"/>
                  </a:lnTo>
                  <a:lnTo>
                    <a:pt x="59953" y="7713"/>
                  </a:lnTo>
                  <a:lnTo>
                    <a:pt x="98170" y="0"/>
                  </a:lnTo>
                  <a:lnTo>
                    <a:pt x="997584" y="0"/>
                  </a:lnTo>
                  <a:lnTo>
                    <a:pt x="1035802" y="7713"/>
                  </a:lnTo>
                  <a:lnTo>
                    <a:pt x="1067006" y="28749"/>
                  </a:lnTo>
                  <a:lnTo>
                    <a:pt x="1088042" y="59953"/>
                  </a:lnTo>
                  <a:lnTo>
                    <a:pt x="1095755" y="98171"/>
                  </a:lnTo>
                  <a:lnTo>
                    <a:pt x="1095755" y="901573"/>
                  </a:lnTo>
                  <a:lnTo>
                    <a:pt x="1088042" y="939790"/>
                  </a:lnTo>
                  <a:lnTo>
                    <a:pt x="1067006" y="970994"/>
                  </a:lnTo>
                  <a:lnTo>
                    <a:pt x="1035802" y="992030"/>
                  </a:lnTo>
                  <a:lnTo>
                    <a:pt x="997584" y="999743"/>
                  </a:lnTo>
                  <a:lnTo>
                    <a:pt x="98170" y="999743"/>
                  </a:lnTo>
                  <a:lnTo>
                    <a:pt x="59953" y="992030"/>
                  </a:lnTo>
                  <a:lnTo>
                    <a:pt x="28749" y="970994"/>
                  </a:lnTo>
                  <a:lnTo>
                    <a:pt x="7713" y="939790"/>
                  </a:lnTo>
                  <a:lnTo>
                    <a:pt x="0" y="901573"/>
                  </a:lnTo>
                  <a:lnTo>
                    <a:pt x="0" y="98171"/>
                  </a:lnTo>
                  <a:close/>
                </a:path>
              </a:pathLst>
            </a:custGeom>
            <a:noFill/>
            <a:ln cap="flat" cmpd="sng" w="19800">
              <a:solidFill>
                <a:srgbClr val="8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9" name="Google Shape;1539;p49"/>
            <p:cNvSpPr/>
            <p:nvPr/>
          </p:nvSpPr>
          <p:spPr>
            <a:xfrm>
              <a:off x="8453516" y="363813"/>
              <a:ext cx="250825" cy="476250"/>
            </a:xfrm>
            <a:custGeom>
              <a:rect b="b" l="l" r="r" t="t"/>
              <a:pathLst>
                <a:path extrusionOk="0" h="476250" w="250825">
                  <a:moveTo>
                    <a:pt x="250404" y="0"/>
                  </a:moveTo>
                  <a:lnTo>
                    <a:pt x="0" y="61564"/>
                  </a:lnTo>
                  <a:lnTo>
                    <a:pt x="0" y="414620"/>
                  </a:lnTo>
                  <a:lnTo>
                    <a:pt x="250404" y="476191"/>
                  </a:lnTo>
                  <a:lnTo>
                    <a:pt x="250404" y="0"/>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0" name="Google Shape;1540;p49"/>
            <p:cNvSpPr/>
            <p:nvPr/>
          </p:nvSpPr>
          <p:spPr>
            <a:xfrm>
              <a:off x="8202168" y="237794"/>
              <a:ext cx="550545" cy="729615"/>
            </a:xfrm>
            <a:custGeom>
              <a:rect b="b" l="l" r="r" t="t"/>
              <a:pathLst>
                <a:path extrusionOk="0" h="729615" w="550545">
                  <a:moveTo>
                    <a:pt x="360006" y="518528"/>
                  </a:moveTo>
                  <a:lnTo>
                    <a:pt x="251345" y="545465"/>
                  </a:lnTo>
                  <a:lnTo>
                    <a:pt x="251345" y="729195"/>
                  </a:lnTo>
                  <a:lnTo>
                    <a:pt x="360006" y="674370"/>
                  </a:lnTo>
                  <a:lnTo>
                    <a:pt x="360006" y="518528"/>
                  </a:lnTo>
                  <a:close/>
                </a:path>
                <a:path extrusionOk="0" h="729615" w="550545">
                  <a:moveTo>
                    <a:pt x="360006" y="286677"/>
                  </a:moveTo>
                  <a:lnTo>
                    <a:pt x="251345" y="273215"/>
                  </a:lnTo>
                  <a:lnTo>
                    <a:pt x="251345" y="187591"/>
                  </a:lnTo>
                  <a:lnTo>
                    <a:pt x="0" y="126022"/>
                  </a:lnTo>
                  <a:lnTo>
                    <a:pt x="0" y="602221"/>
                  </a:lnTo>
                  <a:lnTo>
                    <a:pt x="251345" y="540651"/>
                  </a:lnTo>
                  <a:lnTo>
                    <a:pt x="251345" y="456958"/>
                  </a:lnTo>
                  <a:lnTo>
                    <a:pt x="360006" y="442518"/>
                  </a:lnTo>
                  <a:lnTo>
                    <a:pt x="360006" y="286677"/>
                  </a:lnTo>
                  <a:close/>
                </a:path>
                <a:path extrusionOk="0" h="729615" w="550545">
                  <a:moveTo>
                    <a:pt x="360006" y="54838"/>
                  </a:moveTo>
                  <a:lnTo>
                    <a:pt x="251345" y="0"/>
                  </a:lnTo>
                  <a:lnTo>
                    <a:pt x="251345" y="183743"/>
                  </a:lnTo>
                  <a:lnTo>
                    <a:pt x="360006" y="211645"/>
                  </a:lnTo>
                  <a:lnTo>
                    <a:pt x="360006" y="54838"/>
                  </a:lnTo>
                  <a:close/>
                </a:path>
                <a:path extrusionOk="0" h="729615" w="550545">
                  <a:moveTo>
                    <a:pt x="549935" y="151041"/>
                  </a:moveTo>
                  <a:lnTo>
                    <a:pt x="501751" y="126022"/>
                  </a:lnTo>
                  <a:lnTo>
                    <a:pt x="501751" y="602221"/>
                  </a:lnTo>
                  <a:lnTo>
                    <a:pt x="549935" y="578167"/>
                  </a:lnTo>
                  <a:lnTo>
                    <a:pt x="549935" y="151041"/>
                  </a:lnTo>
                  <a:close/>
                </a:path>
              </a:pathLst>
            </a:custGeom>
            <a:solidFill>
              <a:srgbClr val="E03C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1" name="Google Shape;1541;p49"/>
            <p:cNvSpPr/>
            <p:nvPr/>
          </p:nvSpPr>
          <p:spPr>
            <a:xfrm>
              <a:off x="8154924" y="363816"/>
              <a:ext cx="299085" cy="603250"/>
            </a:xfrm>
            <a:custGeom>
              <a:rect b="b" l="l" r="r" t="t"/>
              <a:pathLst>
                <a:path extrusionOk="0" h="603250" w="299084">
                  <a:moveTo>
                    <a:pt x="47244" y="0"/>
                  </a:moveTo>
                  <a:lnTo>
                    <a:pt x="0" y="25019"/>
                  </a:lnTo>
                  <a:lnTo>
                    <a:pt x="0" y="452145"/>
                  </a:lnTo>
                  <a:lnTo>
                    <a:pt x="47244" y="476199"/>
                  </a:lnTo>
                  <a:lnTo>
                    <a:pt x="47244" y="0"/>
                  </a:lnTo>
                  <a:close/>
                </a:path>
                <a:path extrusionOk="0" h="603250" w="299084">
                  <a:moveTo>
                    <a:pt x="298589" y="419442"/>
                  </a:moveTo>
                  <a:lnTo>
                    <a:pt x="188976" y="392506"/>
                  </a:lnTo>
                  <a:lnTo>
                    <a:pt x="188976" y="548347"/>
                  </a:lnTo>
                  <a:lnTo>
                    <a:pt x="298589" y="603173"/>
                  </a:lnTo>
                  <a:lnTo>
                    <a:pt x="298589" y="419442"/>
                  </a:lnTo>
                  <a:close/>
                </a:path>
                <a:path extrusionOk="0" h="603250" w="299084">
                  <a:moveTo>
                    <a:pt x="298589" y="147193"/>
                  </a:moveTo>
                  <a:lnTo>
                    <a:pt x="188976" y="160655"/>
                  </a:lnTo>
                  <a:lnTo>
                    <a:pt x="188976" y="316496"/>
                  </a:lnTo>
                  <a:lnTo>
                    <a:pt x="298589" y="330936"/>
                  </a:lnTo>
                  <a:lnTo>
                    <a:pt x="298589" y="147193"/>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2" name="Google Shape;1542;p49"/>
            <p:cNvSpPr/>
            <p:nvPr/>
          </p:nvSpPr>
          <p:spPr>
            <a:xfrm>
              <a:off x="8343906" y="237788"/>
              <a:ext cx="218278" cy="23088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3" name="Google Shape;1543;p49"/>
            <p:cNvSpPr/>
            <p:nvPr/>
          </p:nvSpPr>
          <p:spPr>
            <a:xfrm>
              <a:off x="8343906" y="736109"/>
              <a:ext cx="218440" cy="47625"/>
            </a:xfrm>
            <a:custGeom>
              <a:rect b="b" l="l" r="r" t="t"/>
              <a:pathLst>
                <a:path extrusionOk="0" h="47625" w="218440">
                  <a:moveTo>
                    <a:pt x="109610" y="0"/>
                  </a:moveTo>
                  <a:lnTo>
                    <a:pt x="0" y="20201"/>
                  </a:lnTo>
                  <a:lnTo>
                    <a:pt x="109610" y="47140"/>
                  </a:lnTo>
                  <a:lnTo>
                    <a:pt x="218278" y="20201"/>
                  </a:lnTo>
                  <a:lnTo>
                    <a:pt x="109610" y="0"/>
                  </a:lnTo>
                  <a:close/>
                </a:path>
              </a:pathLst>
            </a:custGeom>
            <a:solidFill>
              <a:srgbClr val="F3A1A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44" name="Google Shape;1544;p49"/>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545" name="Google Shape;1545;p49"/>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5"/>
          <p:cNvSpPr txBox="1"/>
          <p:nvPr>
            <p:ph type="title"/>
          </p:nvPr>
        </p:nvSpPr>
        <p:spPr>
          <a:xfrm>
            <a:off x="415544" y="139065"/>
            <a:ext cx="27324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History</a:t>
            </a:r>
            <a:endParaRPr/>
          </a:p>
        </p:txBody>
      </p:sp>
      <p:sp>
        <p:nvSpPr>
          <p:cNvPr id="116" name="Google Shape;116;p5"/>
          <p:cNvSpPr/>
          <p:nvPr/>
        </p:nvSpPr>
        <p:spPr>
          <a:xfrm>
            <a:off x="219456" y="1758695"/>
            <a:ext cx="8810625" cy="1626235"/>
          </a:xfrm>
          <a:custGeom>
            <a:rect b="b" l="l" r="r" t="t"/>
            <a:pathLst>
              <a:path extrusionOk="0" h="1626235" w="8810625">
                <a:moveTo>
                  <a:pt x="7997190" y="0"/>
                </a:moveTo>
                <a:lnTo>
                  <a:pt x="7997190" y="406526"/>
                </a:lnTo>
                <a:lnTo>
                  <a:pt x="0" y="406526"/>
                </a:lnTo>
                <a:lnTo>
                  <a:pt x="406527" y="813053"/>
                </a:lnTo>
                <a:lnTo>
                  <a:pt x="0" y="1219580"/>
                </a:lnTo>
                <a:lnTo>
                  <a:pt x="7997190" y="1219580"/>
                </a:lnTo>
                <a:lnTo>
                  <a:pt x="7997190" y="1626108"/>
                </a:lnTo>
                <a:lnTo>
                  <a:pt x="8810244" y="813053"/>
                </a:lnTo>
                <a:lnTo>
                  <a:pt x="7997190" y="0"/>
                </a:lnTo>
                <a:close/>
              </a:path>
            </a:pathLst>
          </a:custGeom>
          <a:solidFill>
            <a:srgbClr val="FDE4D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5"/>
          <p:cNvSpPr txBox="1"/>
          <p:nvPr/>
        </p:nvSpPr>
        <p:spPr>
          <a:xfrm>
            <a:off x="310388" y="1714627"/>
            <a:ext cx="876935" cy="398780"/>
          </a:xfrm>
          <a:prstGeom prst="rect">
            <a:avLst/>
          </a:prstGeom>
          <a:noFill/>
          <a:ln>
            <a:noFill/>
          </a:ln>
        </p:spPr>
        <p:txBody>
          <a:bodyPr anchorCtr="0" anchor="t" bIns="0" lIns="0" spcFirstLastPara="1" rIns="0" wrap="square" tIns="31750">
            <a:spAutoFit/>
          </a:bodyPr>
          <a:lstStyle/>
          <a:p>
            <a:pPr indent="0" lvl="0" marL="12065" marR="5080" rtl="0" algn="ctr">
              <a:lnSpc>
                <a:spcPct val="86100"/>
              </a:lnSpc>
              <a:spcBef>
                <a:spcPts val="0"/>
              </a:spcBef>
              <a:spcAft>
                <a:spcPts val="0"/>
              </a:spcAft>
              <a:buNone/>
            </a:pPr>
            <a:r>
              <a:rPr b="1" lang="en-US" sz="900">
                <a:solidFill>
                  <a:srgbClr val="464646"/>
                </a:solidFill>
                <a:latin typeface="Arial"/>
                <a:ea typeface="Arial"/>
                <a:cs typeface="Arial"/>
                <a:sym typeface="Arial"/>
              </a:rPr>
              <a:t>1994</a:t>
            </a:r>
            <a:r>
              <a:rPr lang="en-US" sz="900">
                <a:solidFill>
                  <a:srgbClr val="464646"/>
                </a:solidFill>
                <a:latin typeface="Arial"/>
                <a:ea typeface="Arial"/>
                <a:cs typeface="Arial"/>
                <a:sym typeface="Arial"/>
              </a:rPr>
              <a:t>: Jeff Bezos  incorporated the  company.</a:t>
            </a:r>
            <a:endParaRPr sz="900">
              <a:solidFill>
                <a:schemeClr val="dk1"/>
              </a:solidFill>
              <a:latin typeface="Arial"/>
              <a:ea typeface="Arial"/>
              <a:cs typeface="Arial"/>
              <a:sym typeface="Arial"/>
            </a:endParaRPr>
          </a:p>
        </p:txBody>
      </p:sp>
      <p:grpSp>
        <p:nvGrpSpPr>
          <p:cNvPr id="118" name="Google Shape;118;p5"/>
          <p:cNvGrpSpPr/>
          <p:nvPr/>
        </p:nvGrpSpPr>
        <p:grpSpPr>
          <a:xfrm>
            <a:off x="546353" y="2369057"/>
            <a:ext cx="2206878" cy="407034"/>
            <a:chOff x="546353" y="2369057"/>
            <a:chExt cx="2206878" cy="407034"/>
          </a:xfrm>
        </p:grpSpPr>
        <p:sp>
          <p:nvSpPr>
            <p:cNvPr id="119" name="Google Shape;119;p5"/>
            <p:cNvSpPr/>
            <p:nvPr/>
          </p:nvSpPr>
          <p:spPr>
            <a:xfrm>
              <a:off x="546353" y="2369057"/>
              <a:ext cx="407034" cy="407034"/>
            </a:xfrm>
            <a:custGeom>
              <a:rect b="b" l="l" r="r" t="t"/>
              <a:pathLst>
                <a:path extrusionOk="0" h="407035" w="407034">
                  <a:moveTo>
                    <a:pt x="203453" y="0"/>
                  </a:moveTo>
                  <a:lnTo>
                    <a:pt x="156802" y="5371"/>
                  </a:lnTo>
                  <a:lnTo>
                    <a:pt x="113977" y="20673"/>
                  </a:lnTo>
                  <a:lnTo>
                    <a:pt x="76201" y="44686"/>
                  </a:lnTo>
                  <a:lnTo>
                    <a:pt x="44694" y="76191"/>
                  </a:lnTo>
                  <a:lnTo>
                    <a:pt x="20678" y="113966"/>
                  </a:lnTo>
                  <a:lnTo>
                    <a:pt x="5373" y="156794"/>
                  </a:lnTo>
                  <a:lnTo>
                    <a:pt x="0" y="203454"/>
                  </a:lnTo>
                  <a:lnTo>
                    <a:pt x="5373" y="250113"/>
                  </a:lnTo>
                  <a:lnTo>
                    <a:pt x="20678" y="292941"/>
                  </a:lnTo>
                  <a:lnTo>
                    <a:pt x="44694" y="330716"/>
                  </a:lnTo>
                  <a:lnTo>
                    <a:pt x="76201" y="362221"/>
                  </a:lnTo>
                  <a:lnTo>
                    <a:pt x="113977" y="386234"/>
                  </a:lnTo>
                  <a:lnTo>
                    <a:pt x="156802" y="401536"/>
                  </a:lnTo>
                  <a:lnTo>
                    <a:pt x="203453" y="406908"/>
                  </a:lnTo>
                  <a:lnTo>
                    <a:pt x="250105" y="401536"/>
                  </a:lnTo>
                  <a:lnTo>
                    <a:pt x="292930" y="386234"/>
                  </a:lnTo>
                  <a:lnTo>
                    <a:pt x="330706" y="362221"/>
                  </a:lnTo>
                  <a:lnTo>
                    <a:pt x="362213" y="330716"/>
                  </a:lnTo>
                  <a:lnTo>
                    <a:pt x="386229" y="292941"/>
                  </a:lnTo>
                  <a:lnTo>
                    <a:pt x="401534" y="250113"/>
                  </a:lnTo>
                  <a:lnTo>
                    <a:pt x="406908" y="203454"/>
                  </a:lnTo>
                  <a:lnTo>
                    <a:pt x="401534" y="156794"/>
                  </a:lnTo>
                  <a:lnTo>
                    <a:pt x="386229" y="113966"/>
                  </a:lnTo>
                  <a:lnTo>
                    <a:pt x="362213" y="76191"/>
                  </a:lnTo>
                  <a:lnTo>
                    <a:pt x="330706" y="44686"/>
                  </a:lnTo>
                  <a:lnTo>
                    <a:pt x="292930" y="20673"/>
                  </a:lnTo>
                  <a:lnTo>
                    <a:pt x="250105" y="5371"/>
                  </a:lnTo>
                  <a:lnTo>
                    <a:pt x="203453" y="0"/>
                  </a:lnTo>
                  <a:close/>
                </a:path>
              </a:pathLst>
            </a:custGeom>
            <a:solidFill>
              <a:srgbClr val="E3A44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5"/>
            <p:cNvSpPr/>
            <p:nvPr/>
          </p:nvSpPr>
          <p:spPr>
            <a:xfrm>
              <a:off x="546353" y="2369057"/>
              <a:ext cx="407034" cy="407034"/>
            </a:xfrm>
            <a:custGeom>
              <a:rect b="b" l="l" r="r" t="t"/>
              <a:pathLst>
                <a:path extrusionOk="0" h="407035" w="407034">
                  <a:moveTo>
                    <a:pt x="0" y="203454"/>
                  </a:moveTo>
                  <a:lnTo>
                    <a:pt x="5373" y="156794"/>
                  </a:lnTo>
                  <a:lnTo>
                    <a:pt x="20678" y="113966"/>
                  </a:lnTo>
                  <a:lnTo>
                    <a:pt x="44694" y="76191"/>
                  </a:lnTo>
                  <a:lnTo>
                    <a:pt x="76201" y="44686"/>
                  </a:lnTo>
                  <a:lnTo>
                    <a:pt x="113977" y="20673"/>
                  </a:lnTo>
                  <a:lnTo>
                    <a:pt x="156802" y="5371"/>
                  </a:lnTo>
                  <a:lnTo>
                    <a:pt x="203453" y="0"/>
                  </a:lnTo>
                  <a:lnTo>
                    <a:pt x="250105" y="5371"/>
                  </a:lnTo>
                  <a:lnTo>
                    <a:pt x="292930" y="20673"/>
                  </a:lnTo>
                  <a:lnTo>
                    <a:pt x="330706" y="44686"/>
                  </a:lnTo>
                  <a:lnTo>
                    <a:pt x="362213" y="76191"/>
                  </a:lnTo>
                  <a:lnTo>
                    <a:pt x="386229" y="113966"/>
                  </a:lnTo>
                  <a:lnTo>
                    <a:pt x="401534" y="156794"/>
                  </a:lnTo>
                  <a:lnTo>
                    <a:pt x="406908" y="203454"/>
                  </a:lnTo>
                  <a:lnTo>
                    <a:pt x="401534" y="250113"/>
                  </a:lnTo>
                  <a:lnTo>
                    <a:pt x="386229" y="292941"/>
                  </a:lnTo>
                  <a:lnTo>
                    <a:pt x="362213" y="330716"/>
                  </a:lnTo>
                  <a:lnTo>
                    <a:pt x="330706" y="362221"/>
                  </a:lnTo>
                  <a:lnTo>
                    <a:pt x="292930" y="386234"/>
                  </a:lnTo>
                  <a:lnTo>
                    <a:pt x="250105" y="401536"/>
                  </a:lnTo>
                  <a:lnTo>
                    <a:pt x="203453" y="406908"/>
                  </a:lnTo>
                  <a:lnTo>
                    <a:pt x="156802" y="401536"/>
                  </a:lnTo>
                  <a:lnTo>
                    <a:pt x="113977" y="386234"/>
                  </a:lnTo>
                  <a:lnTo>
                    <a:pt x="76201" y="362221"/>
                  </a:lnTo>
                  <a:lnTo>
                    <a:pt x="44694" y="330716"/>
                  </a:lnTo>
                  <a:lnTo>
                    <a:pt x="20678" y="292941"/>
                  </a:lnTo>
                  <a:lnTo>
                    <a:pt x="5373" y="250113"/>
                  </a:lnTo>
                  <a:lnTo>
                    <a:pt x="0" y="203454"/>
                  </a:lnTo>
                  <a:close/>
                </a:path>
              </a:pathLst>
            </a:custGeom>
            <a:noFill/>
            <a:ln cap="flat" cmpd="sng" w="25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5"/>
            <p:cNvSpPr/>
            <p:nvPr/>
          </p:nvSpPr>
          <p:spPr>
            <a:xfrm>
              <a:off x="1546098" y="2369057"/>
              <a:ext cx="405765" cy="407034"/>
            </a:xfrm>
            <a:custGeom>
              <a:rect b="b" l="l" r="r" t="t"/>
              <a:pathLst>
                <a:path extrusionOk="0" h="407035" w="405764">
                  <a:moveTo>
                    <a:pt x="202691" y="0"/>
                  </a:moveTo>
                  <a:lnTo>
                    <a:pt x="156234" y="5371"/>
                  </a:lnTo>
                  <a:lnTo>
                    <a:pt x="113577" y="20673"/>
                  </a:lnTo>
                  <a:lnTo>
                    <a:pt x="75942" y="44686"/>
                  </a:lnTo>
                  <a:lnTo>
                    <a:pt x="44547" y="76191"/>
                  </a:lnTo>
                  <a:lnTo>
                    <a:pt x="20611" y="113966"/>
                  </a:lnTo>
                  <a:lnTo>
                    <a:pt x="5356" y="156794"/>
                  </a:lnTo>
                  <a:lnTo>
                    <a:pt x="0" y="203454"/>
                  </a:lnTo>
                  <a:lnTo>
                    <a:pt x="5356" y="250113"/>
                  </a:lnTo>
                  <a:lnTo>
                    <a:pt x="20611" y="292941"/>
                  </a:lnTo>
                  <a:lnTo>
                    <a:pt x="44547" y="330716"/>
                  </a:lnTo>
                  <a:lnTo>
                    <a:pt x="75942" y="362221"/>
                  </a:lnTo>
                  <a:lnTo>
                    <a:pt x="113577" y="386234"/>
                  </a:lnTo>
                  <a:lnTo>
                    <a:pt x="156234" y="401536"/>
                  </a:lnTo>
                  <a:lnTo>
                    <a:pt x="202691" y="406908"/>
                  </a:lnTo>
                  <a:lnTo>
                    <a:pt x="249149" y="401536"/>
                  </a:lnTo>
                  <a:lnTo>
                    <a:pt x="291806" y="386234"/>
                  </a:lnTo>
                  <a:lnTo>
                    <a:pt x="329441" y="362221"/>
                  </a:lnTo>
                  <a:lnTo>
                    <a:pt x="360836" y="330716"/>
                  </a:lnTo>
                  <a:lnTo>
                    <a:pt x="384772" y="292941"/>
                  </a:lnTo>
                  <a:lnTo>
                    <a:pt x="400027" y="250113"/>
                  </a:lnTo>
                  <a:lnTo>
                    <a:pt x="405384" y="203454"/>
                  </a:lnTo>
                  <a:lnTo>
                    <a:pt x="400027" y="156794"/>
                  </a:lnTo>
                  <a:lnTo>
                    <a:pt x="384772" y="113966"/>
                  </a:lnTo>
                  <a:lnTo>
                    <a:pt x="360836" y="76191"/>
                  </a:lnTo>
                  <a:lnTo>
                    <a:pt x="329441" y="44686"/>
                  </a:lnTo>
                  <a:lnTo>
                    <a:pt x="291806" y="20673"/>
                  </a:lnTo>
                  <a:lnTo>
                    <a:pt x="249149" y="5371"/>
                  </a:lnTo>
                  <a:lnTo>
                    <a:pt x="202691" y="0"/>
                  </a:lnTo>
                  <a:close/>
                </a:path>
              </a:pathLst>
            </a:custGeom>
            <a:solidFill>
              <a:srgbClr val="E8A94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5"/>
            <p:cNvSpPr/>
            <p:nvPr/>
          </p:nvSpPr>
          <p:spPr>
            <a:xfrm>
              <a:off x="1546098" y="2369057"/>
              <a:ext cx="405765" cy="407034"/>
            </a:xfrm>
            <a:custGeom>
              <a:rect b="b" l="l" r="r" t="t"/>
              <a:pathLst>
                <a:path extrusionOk="0" h="407035" w="405764">
                  <a:moveTo>
                    <a:pt x="0" y="203454"/>
                  </a:moveTo>
                  <a:lnTo>
                    <a:pt x="5356" y="156794"/>
                  </a:lnTo>
                  <a:lnTo>
                    <a:pt x="20611" y="113966"/>
                  </a:lnTo>
                  <a:lnTo>
                    <a:pt x="44547" y="76191"/>
                  </a:lnTo>
                  <a:lnTo>
                    <a:pt x="75942" y="44686"/>
                  </a:lnTo>
                  <a:lnTo>
                    <a:pt x="113577" y="20673"/>
                  </a:lnTo>
                  <a:lnTo>
                    <a:pt x="156234" y="5371"/>
                  </a:lnTo>
                  <a:lnTo>
                    <a:pt x="202691" y="0"/>
                  </a:lnTo>
                  <a:lnTo>
                    <a:pt x="249149" y="5371"/>
                  </a:lnTo>
                  <a:lnTo>
                    <a:pt x="291806" y="20673"/>
                  </a:lnTo>
                  <a:lnTo>
                    <a:pt x="329441" y="44686"/>
                  </a:lnTo>
                  <a:lnTo>
                    <a:pt x="360836" y="76191"/>
                  </a:lnTo>
                  <a:lnTo>
                    <a:pt x="384772" y="113966"/>
                  </a:lnTo>
                  <a:lnTo>
                    <a:pt x="400027" y="156794"/>
                  </a:lnTo>
                  <a:lnTo>
                    <a:pt x="405384" y="203454"/>
                  </a:lnTo>
                  <a:lnTo>
                    <a:pt x="400027" y="250113"/>
                  </a:lnTo>
                  <a:lnTo>
                    <a:pt x="384772" y="292941"/>
                  </a:lnTo>
                  <a:lnTo>
                    <a:pt x="360836" y="330716"/>
                  </a:lnTo>
                  <a:lnTo>
                    <a:pt x="329441" y="362221"/>
                  </a:lnTo>
                  <a:lnTo>
                    <a:pt x="291806" y="386234"/>
                  </a:lnTo>
                  <a:lnTo>
                    <a:pt x="249149" y="401536"/>
                  </a:lnTo>
                  <a:lnTo>
                    <a:pt x="202691" y="406908"/>
                  </a:lnTo>
                  <a:lnTo>
                    <a:pt x="156234" y="401536"/>
                  </a:lnTo>
                  <a:lnTo>
                    <a:pt x="113577" y="386234"/>
                  </a:lnTo>
                  <a:lnTo>
                    <a:pt x="75942" y="362221"/>
                  </a:lnTo>
                  <a:lnTo>
                    <a:pt x="44547" y="330716"/>
                  </a:lnTo>
                  <a:lnTo>
                    <a:pt x="20611" y="292941"/>
                  </a:lnTo>
                  <a:lnTo>
                    <a:pt x="5356" y="250113"/>
                  </a:lnTo>
                  <a:lnTo>
                    <a:pt x="0" y="203454"/>
                  </a:lnTo>
                  <a:close/>
                </a:path>
              </a:pathLst>
            </a:custGeom>
            <a:noFill/>
            <a:ln cap="flat" cmpd="sng" w="25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Google Shape;123;p5"/>
            <p:cNvSpPr/>
            <p:nvPr/>
          </p:nvSpPr>
          <p:spPr>
            <a:xfrm>
              <a:off x="2346197" y="2369057"/>
              <a:ext cx="407034" cy="407034"/>
            </a:xfrm>
            <a:custGeom>
              <a:rect b="b" l="l" r="r" t="t"/>
              <a:pathLst>
                <a:path extrusionOk="0" h="407035" w="407035">
                  <a:moveTo>
                    <a:pt x="203453" y="0"/>
                  </a:moveTo>
                  <a:lnTo>
                    <a:pt x="156794" y="5371"/>
                  </a:lnTo>
                  <a:lnTo>
                    <a:pt x="113966" y="20673"/>
                  </a:lnTo>
                  <a:lnTo>
                    <a:pt x="76191" y="44686"/>
                  </a:lnTo>
                  <a:lnTo>
                    <a:pt x="44686" y="76191"/>
                  </a:lnTo>
                  <a:lnTo>
                    <a:pt x="20673" y="113966"/>
                  </a:lnTo>
                  <a:lnTo>
                    <a:pt x="5371" y="156794"/>
                  </a:lnTo>
                  <a:lnTo>
                    <a:pt x="0" y="203454"/>
                  </a:lnTo>
                  <a:lnTo>
                    <a:pt x="5371" y="250113"/>
                  </a:lnTo>
                  <a:lnTo>
                    <a:pt x="20673" y="292941"/>
                  </a:lnTo>
                  <a:lnTo>
                    <a:pt x="44686" y="330716"/>
                  </a:lnTo>
                  <a:lnTo>
                    <a:pt x="76191" y="362221"/>
                  </a:lnTo>
                  <a:lnTo>
                    <a:pt x="113966" y="386234"/>
                  </a:lnTo>
                  <a:lnTo>
                    <a:pt x="156794" y="401536"/>
                  </a:lnTo>
                  <a:lnTo>
                    <a:pt x="203453" y="406908"/>
                  </a:lnTo>
                  <a:lnTo>
                    <a:pt x="250113" y="401536"/>
                  </a:lnTo>
                  <a:lnTo>
                    <a:pt x="292941" y="386234"/>
                  </a:lnTo>
                  <a:lnTo>
                    <a:pt x="330716" y="362221"/>
                  </a:lnTo>
                  <a:lnTo>
                    <a:pt x="362221" y="330716"/>
                  </a:lnTo>
                  <a:lnTo>
                    <a:pt x="386234" y="292941"/>
                  </a:lnTo>
                  <a:lnTo>
                    <a:pt x="401536" y="250113"/>
                  </a:lnTo>
                  <a:lnTo>
                    <a:pt x="406907" y="203454"/>
                  </a:lnTo>
                  <a:lnTo>
                    <a:pt x="401536" y="156794"/>
                  </a:lnTo>
                  <a:lnTo>
                    <a:pt x="386234" y="113966"/>
                  </a:lnTo>
                  <a:lnTo>
                    <a:pt x="362221" y="76191"/>
                  </a:lnTo>
                  <a:lnTo>
                    <a:pt x="330716" y="44686"/>
                  </a:lnTo>
                  <a:lnTo>
                    <a:pt x="292941" y="20673"/>
                  </a:lnTo>
                  <a:lnTo>
                    <a:pt x="250113" y="5371"/>
                  </a:lnTo>
                  <a:lnTo>
                    <a:pt x="203453" y="0"/>
                  </a:lnTo>
                  <a:close/>
                </a:path>
              </a:pathLst>
            </a:custGeom>
            <a:solidFill>
              <a:srgbClr val="EBAC5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 name="Google Shape;124;p5"/>
            <p:cNvSpPr/>
            <p:nvPr/>
          </p:nvSpPr>
          <p:spPr>
            <a:xfrm>
              <a:off x="2346197" y="2369057"/>
              <a:ext cx="407034" cy="407034"/>
            </a:xfrm>
            <a:custGeom>
              <a:rect b="b" l="l" r="r" t="t"/>
              <a:pathLst>
                <a:path extrusionOk="0" h="407035" w="407035">
                  <a:moveTo>
                    <a:pt x="0" y="203454"/>
                  </a:moveTo>
                  <a:lnTo>
                    <a:pt x="5371" y="156794"/>
                  </a:lnTo>
                  <a:lnTo>
                    <a:pt x="20673" y="113966"/>
                  </a:lnTo>
                  <a:lnTo>
                    <a:pt x="44686" y="76191"/>
                  </a:lnTo>
                  <a:lnTo>
                    <a:pt x="76191" y="44686"/>
                  </a:lnTo>
                  <a:lnTo>
                    <a:pt x="113966" y="20673"/>
                  </a:lnTo>
                  <a:lnTo>
                    <a:pt x="156794" y="5371"/>
                  </a:lnTo>
                  <a:lnTo>
                    <a:pt x="203453" y="0"/>
                  </a:lnTo>
                  <a:lnTo>
                    <a:pt x="250113" y="5371"/>
                  </a:lnTo>
                  <a:lnTo>
                    <a:pt x="292941" y="20673"/>
                  </a:lnTo>
                  <a:lnTo>
                    <a:pt x="330716" y="44686"/>
                  </a:lnTo>
                  <a:lnTo>
                    <a:pt x="362221" y="76191"/>
                  </a:lnTo>
                  <a:lnTo>
                    <a:pt x="386234" y="113966"/>
                  </a:lnTo>
                  <a:lnTo>
                    <a:pt x="401536" y="156794"/>
                  </a:lnTo>
                  <a:lnTo>
                    <a:pt x="406907" y="203454"/>
                  </a:lnTo>
                  <a:lnTo>
                    <a:pt x="401536" y="250113"/>
                  </a:lnTo>
                  <a:lnTo>
                    <a:pt x="386234" y="292941"/>
                  </a:lnTo>
                  <a:lnTo>
                    <a:pt x="362221" y="330716"/>
                  </a:lnTo>
                  <a:lnTo>
                    <a:pt x="330716" y="362221"/>
                  </a:lnTo>
                  <a:lnTo>
                    <a:pt x="292941" y="386234"/>
                  </a:lnTo>
                  <a:lnTo>
                    <a:pt x="250113" y="401536"/>
                  </a:lnTo>
                  <a:lnTo>
                    <a:pt x="203453" y="406908"/>
                  </a:lnTo>
                  <a:lnTo>
                    <a:pt x="156794" y="401536"/>
                  </a:lnTo>
                  <a:lnTo>
                    <a:pt x="113966" y="386234"/>
                  </a:lnTo>
                  <a:lnTo>
                    <a:pt x="76191" y="362221"/>
                  </a:lnTo>
                  <a:lnTo>
                    <a:pt x="44686" y="330716"/>
                  </a:lnTo>
                  <a:lnTo>
                    <a:pt x="20673" y="292941"/>
                  </a:lnTo>
                  <a:lnTo>
                    <a:pt x="5371" y="250113"/>
                  </a:lnTo>
                  <a:lnTo>
                    <a:pt x="0" y="203454"/>
                  </a:lnTo>
                  <a:close/>
                </a:path>
              </a:pathLst>
            </a:custGeom>
            <a:noFill/>
            <a:ln cap="flat" cmpd="sng" w="25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5" name="Google Shape;125;p5"/>
          <p:cNvSpPr txBox="1"/>
          <p:nvPr/>
        </p:nvSpPr>
        <p:spPr>
          <a:xfrm>
            <a:off x="1399794" y="3010661"/>
            <a:ext cx="694690" cy="635000"/>
          </a:xfrm>
          <a:prstGeom prst="rect">
            <a:avLst/>
          </a:prstGeom>
          <a:noFill/>
          <a:ln>
            <a:noFill/>
          </a:ln>
        </p:spPr>
        <p:txBody>
          <a:bodyPr anchorCtr="0" anchor="t" bIns="0" lIns="0" spcFirstLastPara="1" rIns="0" wrap="square" tIns="12700">
            <a:spAutoFit/>
          </a:bodyPr>
          <a:lstStyle/>
          <a:p>
            <a:pPr indent="0" lvl="0" marL="2540" marR="0" rtl="0" algn="ctr">
              <a:lnSpc>
                <a:spcPct val="111111"/>
              </a:lnSpc>
              <a:spcBef>
                <a:spcPts val="0"/>
              </a:spcBef>
              <a:spcAft>
                <a:spcPts val="0"/>
              </a:spcAft>
              <a:buNone/>
            </a:pPr>
            <a:r>
              <a:rPr b="1" lang="en-US" sz="900">
                <a:solidFill>
                  <a:srgbClr val="464646"/>
                </a:solidFill>
                <a:latin typeface="Arial"/>
                <a:ea typeface="Arial"/>
                <a:cs typeface="Arial"/>
                <a:sym typeface="Arial"/>
              </a:rPr>
              <a:t>1995</a:t>
            </a:r>
            <a:r>
              <a:rPr lang="en-US" sz="900">
                <a:solidFill>
                  <a:srgbClr val="464646"/>
                </a:solidFill>
                <a:latin typeface="Arial"/>
                <a:ea typeface="Arial"/>
                <a:cs typeface="Arial"/>
                <a:sym typeface="Arial"/>
              </a:rPr>
              <a:t>:</a:t>
            </a:r>
            <a:endParaRPr sz="900">
              <a:solidFill>
                <a:schemeClr val="dk1"/>
              </a:solidFill>
              <a:latin typeface="Arial"/>
              <a:ea typeface="Arial"/>
              <a:cs typeface="Arial"/>
              <a:sym typeface="Arial"/>
            </a:endParaRPr>
          </a:p>
          <a:p>
            <a:pPr indent="0" lvl="0" marL="12065" marR="5080" rtl="0" algn="ctr">
              <a:lnSpc>
                <a:spcPct val="86300"/>
              </a:lnSpc>
              <a:spcBef>
                <a:spcPts val="70"/>
              </a:spcBef>
              <a:spcAft>
                <a:spcPts val="0"/>
              </a:spcAft>
              <a:buNone/>
            </a:pPr>
            <a:r>
              <a:rPr lang="en-US" sz="900">
                <a:solidFill>
                  <a:srgbClr val="464646"/>
                </a:solidFill>
                <a:latin typeface="Arial"/>
                <a:ea typeface="Arial"/>
                <a:cs typeface="Arial"/>
                <a:sym typeface="Arial"/>
              </a:rPr>
              <a:t>Amazon.com  launched its  online  bookstore.</a:t>
            </a:r>
            <a:endParaRPr sz="900">
              <a:solidFill>
                <a:schemeClr val="dk1"/>
              </a:solidFill>
              <a:latin typeface="Arial"/>
              <a:ea typeface="Arial"/>
              <a:cs typeface="Arial"/>
              <a:sym typeface="Arial"/>
            </a:endParaRPr>
          </a:p>
        </p:txBody>
      </p:sp>
      <p:sp>
        <p:nvSpPr>
          <p:cNvPr id="126" name="Google Shape;126;p5"/>
          <p:cNvSpPr txBox="1"/>
          <p:nvPr/>
        </p:nvSpPr>
        <p:spPr>
          <a:xfrm>
            <a:off x="2271141" y="1478026"/>
            <a:ext cx="556260" cy="635000"/>
          </a:xfrm>
          <a:prstGeom prst="rect">
            <a:avLst/>
          </a:prstGeom>
          <a:noFill/>
          <a:ln>
            <a:noFill/>
          </a:ln>
        </p:spPr>
        <p:txBody>
          <a:bodyPr anchorCtr="0" anchor="t" bIns="0" lIns="0" spcFirstLastPara="1" rIns="0" wrap="square" tIns="12700">
            <a:spAutoFit/>
          </a:bodyPr>
          <a:lstStyle/>
          <a:p>
            <a:pPr indent="0" lvl="0" marL="635" marR="0" rtl="0" algn="ctr">
              <a:lnSpc>
                <a:spcPct val="111111"/>
              </a:lnSpc>
              <a:spcBef>
                <a:spcPts val="0"/>
              </a:spcBef>
              <a:spcAft>
                <a:spcPts val="0"/>
              </a:spcAft>
              <a:buNone/>
            </a:pPr>
            <a:r>
              <a:rPr b="1" lang="en-US" sz="900">
                <a:solidFill>
                  <a:srgbClr val="464646"/>
                </a:solidFill>
                <a:latin typeface="Arial"/>
                <a:ea typeface="Arial"/>
                <a:cs typeface="Arial"/>
                <a:sym typeface="Arial"/>
              </a:rPr>
              <a:t>2005</a:t>
            </a:r>
            <a:r>
              <a:rPr lang="en-US" sz="900">
                <a:solidFill>
                  <a:srgbClr val="464646"/>
                </a:solidFill>
                <a:latin typeface="Arial"/>
                <a:ea typeface="Arial"/>
                <a:cs typeface="Arial"/>
                <a:sym typeface="Arial"/>
              </a:rPr>
              <a:t>:</a:t>
            </a:r>
            <a:endParaRPr sz="900">
              <a:solidFill>
                <a:schemeClr val="dk1"/>
              </a:solidFill>
              <a:latin typeface="Arial"/>
              <a:ea typeface="Arial"/>
              <a:cs typeface="Arial"/>
              <a:sym typeface="Arial"/>
            </a:endParaRPr>
          </a:p>
          <a:p>
            <a:pPr indent="-1269" lvl="0" marL="12065" marR="5080" rtl="0" algn="ctr">
              <a:lnSpc>
                <a:spcPct val="86300"/>
              </a:lnSpc>
              <a:spcBef>
                <a:spcPts val="70"/>
              </a:spcBef>
              <a:spcAft>
                <a:spcPts val="0"/>
              </a:spcAft>
              <a:buNone/>
            </a:pPr>
            <a:r>
              <a:rPr lang="en-US" sz="900">
                <a:solidFill>
                  <a:srgbClr val="464646"/>
                </a:solidFill>
                <a:latin typeface="Arial"/>
                <a:ea typeface="Arial"/>
                <a:cs typeface="Arial"/>
                <a:sym typeface="Arial"/>
              </a:rPr>
              <a:t>Amazon  Publishing  was  launched.</a:t>
            </a:r>
            <a:endParaRPr sz="900">
              <a:solidFill>
                <a:schemeClr val="dk1"/>
              </a:solidFill>
              <a:latin typeface="Arial"/>
              <a:ea typeface="Arial"/>
              <a:cs typeface="Arial"/>
              <a:sym typeface="Arial"/>
            </a:endParaRPr>
          </a:p>
        </p:txBody>
      </p:sp>
      <p:sp>
        <p:nvSpPr>
          <p:cNvPr id="127" name="Google Shape;127;p5"/>
          <p:cNvSpPr txBox="1"/>
          <p:nvPr/>
        </p:nvSpPr>
        <p:spPr>
          <a:xfrm>
            <a:off x="2978657" y="3010661"/>
            <a:ext cx="524510" cy="871219"/>
          </a:xfrm>
          <a:prstGeom prst="rect">
            <a:avLst/>
          </a:prstGeom>
          <a:noFill/>
          <a:ln>
            <a:noFill/>
          </a:ln>
        </p:spPr>
        <p:txBody>
          <a:bodyPr anchorCtr="0" anchor="t" bIns="0" lIns="0" spcFirstLastPara="1" rIns="0" wrap="square" tIns="12700">
            <a:spAutoFit/>
          </a:bodyPr>
          <a:lstStyle/>
          <a:p>
            <a:pPr indent="0" lvl="0" marL="1905" marR="0" rtl="0" algn="ctr">
              <a:lnSpc>
                <a:spcPct val="111111"/>
              </a:lnSpc>
              <a:spcBef>
                <a:spcPts val="0"/>
              </a:spcBef>
              <a:spcAft>
                <a:spcPts val="0"/>
              </a:spcAft>
              <a:buNone/>
            </a:pPr>
            <a:r>
              <a:rPr b="1" lang="en-US" sz="900">
                <a:solidFill>
                  <a:srgbClr val="464646"/>
                </a:solidFill>
                <a:latin typeface="Arial"/>
                <a:ea typeface="Arial"/>
                <a:cs typeface="Arial"/>
                <a:sym typeface="Arial"/>
              </a:rPr>
              <a:t>2006</a:t>
            </a:r>
            <a:r>
              <a:rPr lang="en-US" sz="900">
                <a:solidFill>
                  <a:srgbClr val="464646"/>
                </a:solidFill>
                <a:latin typeface="Arial"/>
                <a:ea typeface="Arial"/>
                <a:cs typeface="Arial"/>
                <a:sym typeface="Arial"/>
              </a:rPr>
              <a:t>:</a:t>
            </a:r>
            <a:endParaRPr sz="900">
              <a:solidFill>
                <a:schemeClr val="dk1"/>
              </a:solidFill>
              <a:latin typeface="Arial"/>
              <a:ea typeface="Arial"/>
              <a:cs typeface="Arial"/>
              <a:sym typeface="Arial"/>
            </a:endParaRPr>
          </a:p>
          <a:p>
            <a:pPr indent="-1270" lvl="0" marL="43180" marR="33655" rtl="0" algn="ctr">
              <a:lnSpc>
                <a:spcPct val="86300"/>
              </a:lnSpc>
              <a:spcBef>
                <a:spcPts val="70"/>
              </a:spcBef>
              <a:spcAft>
                <a:spcPts val="0"/>
              </a:spcAft>
              <a:buNone/>
            </a:pPr>
            <a:r>
              <a:rPr lang="en-US" sz="900">
                <a:solidFill>
                  <a:srgbClr val="464646"/>
                </a:solidFill>
                <a:latin typeface="Arial"/>
                <a:ea typeface="Arial"/>
                <a:cs typeface="Arial"/>
                <a:sym typeface="Arial"/>
              </a:rPr>
              <a:t>Amazon  Web  Services  (AWS)</a:t>
            </a:r>
            <a:endParaRPr sz="900">
              <a:solidFill>
                <a:schemeClr val="dk1"/>
              </a:solidFill>
              <a:latin typeface="Arial"/>
              <a:ea typeface="Arial"/>
              <a:cs typeface="Arial"/>
              <a:sym typeface="Arial"/>
            </a:endParaRPr>
          </a:p>
          <a:p>
            <a:pPr indent="1269" lvl="0" marL="12065" marR="5080" rtl="0" algn="ctr">
              <a:lnSpc>
                <a:spcPct val="102111"/>
              </a:lnSpc>
              <a:spcBef>
                <a:spcPts val="20"/>
              </a:spcBef>
              <a:spcAft>
                <a:spcPts val="0"/>
              </a:spcAft>
              <a:buNone/>
            </a:pPr>
            <a:r>
              <a:rPr lang="en-US" sz="900">
                <a:solidFill>
                  <a:srgbClr val="464646"/>
                </a:solidFill>
                <a:latin typeface="Arial"/>
                <a:ea typeface="Arial"/>
                <a:cs typeface="Arial"/>
                <a:sym typeface="Arial"/>
              </a:rPr>
              <a:t>was  launched.</a:t>
            </a:r>
            <a:endParaRPr sz="900">
              <a:solidFill>
                <a:schemeClr val="dk1"/>
              </a:solidFill>
              <a:latin typeface="Arial"/>
              <a:ea typeface="Arial"/>
              <a:cs typeface="Arial"/>
              <a:sym typeface="Arial"/>
            </a:endParaRPr>
          </a:p>
        </p:txBody>
      </p:sp>
      <p:grpSp>
        <p:nvGrpSpPr>
          <p:cNvPr id="128" name="Google Shape;128;p5"/>
          <p:cNvGrpSpPr/>
          <p:nvPr/>
        </p:nvGrpSpPr>
        <p:grpSpPr>
          <a:xfrm>
            <a:off x="2540507" y="2369058"/>
            <a:ext cx="5396103" cy="2308098"/>
            <a:chOff x="2540507" y="2369058"/>
            <a:chExt cx="5396103" cy="2308098"/>
          </a:xfrm>
        </p:grpSpPr>
        <p:sp>
          <p:nvSpPr>
            <p:cNvPr id="129" name="Google Shape;129;p5"/>
            <p:cNvSpPr/>
            <p:nvPr/>
          </p:nvSpPr>
          <p:spPr>
            <a:xfrm>
              <a:off x="3038093" y="2369058"/>
              <a:ext cx="407034" cy="407034"/>
            </a:xfrm>
            <a:custGeom>
              <a:rect b="b" l="l" r="r" t="t"/>
              <a:pathLst>
                <a:path extrusionOk="0" h="407035" w="407035">
                  <a:moveTo>
                    <a:pt x="203454" y="0"/>
                  </a:moveTo>
                  <a:lnTo>
                    <a:pt x="156794" y="5371"/>
                  </a:lnTo>
                  <a:lnTo>
                    <a:pt x="113966" y="20673"/>
                  </a:lnTo>
                  <a:lnTo>
                    <a:pt x="76191" y="44686"/>
                  </a:lnTo>
                  <a:lnTo>
                    <a:pt x="44686" y="76191"/>
                  </a:lnTo>
                  <a:lnTo>
                    <a:pt x="20673" y="113966"/>
                  </a:lnTo>
                  <a:lnTo>
                    <a:pt x="5371" y="156794"/>
                  </a:lnTo>
                  <a:lnTo>
                    <a:pt x="0" y="203454"/>
                  </a:lnTo>
                  <a:lnTo>
                    <a:pt x="5371" y="250113"/>
                  </a:lnTo>
                  <a:lnTo>
                    <a:pt x="20673" y="292941"/>
                  </a:lnTo>
                  <a:lnTo>
                    <a:pt x="44686" y="330716"/>
                  </a:lnTo>
                  <a:lnTo>
                    <a:pt x="76191" y="362221"/>
                  </a:lnTo>
                  <a:lnTo>
                    <a:pt x="113966" y="386234"/>
                  </a:lnTo>
                  <a:lnTo>
                    <a:pt x="156794" y="401536"/>
                  </a:lnTo>
                  <a:lnTo>
                    <a:pt x="203454" y="406908"/>
                  </a:lnTo>
                  <a:lnTo>
                    <a:pt x="250113" y="401536"/>
                  </a:lnTo>
                  <a:lnTo>
                    <a:pt x="292941" y="386234"/>
                  </a:lnTo>
                  <a:lnTo>
                    <a:pt x="330716" y="362221"/>
                  </a:lnTo>
                  <a:lnTo>
                    <a:pt x="362221" y="330716"/>
                  </a:lnTo>
                  <a:lnTo>
                    <a:pt x="386234" y="292941"/>
                  </a:lnTo>
                  <a:lnTo>
                    <a:pt x="401536" y="250113"/>
                  </a:lnTo>
                  <a:lnTo>
                    <a:pt x="406907" y="203454"/>
                  </a:lnTo>
                  <a:lnTo>
                    <a:pt x="401536" y="156794"/>
                  </a:lnTo>
                  <a:lnTo>
                    <a:pt x="386234" y="113966"/>
                  </a:lnTo>
                  <a:lnTo>
                    <a:pt x="362221" y="76191"/>
                  </a:lnTo>
                  <a:lnTo>
                    <a:pt x="330716" y="44686"/>
                  </a:lnTo>
                  <a:lnTo>
                    <a:pt x="292941" y="20673"/>
                  </a:lnTo>
                  <a:lnTo>
                    <a:pt x="250113" y="5371"/>
                  </a:lnTo>
                  <a:lnTo>
                    <a:pt x="203454" y="0"/>
                  </a:lnTo>
                  <a:close/>
                </a:path>
              </a:pathLst>
            </a:custGeom>
            <a:solidFill>
              <a:srgbClr val="EEB15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5"/>
            <p:cNvSpPr/>
            <p:nvPr/>
          </p:nvSpPr>
          <p:spPr>
            <a:xfrm>
              <a:off x="3038093" y="2369058"/>
              <a:ext cx="407034" cy="407034"/>
            </a:xfrm>
            <a:custGeom>
              <a:rect b="b" l="l" r="r" t="t"/>
              <a:pathLst>
                <a:path extrusionOk="0" h="407035" w="407035">
                  <a:moveTo>
                    <a:pt x="0" y="203454"/>
                  </a:moveTo>
                  <a:lnTo>
                    <a:pt x="5371" y="156794"/>
                  </a:lnTo>
                  <a:lnTo>
                    <a:pt x="20673" y="113966"/>
                  </a:lnTo>
                  <a:lnTo>
                    <a:pt x="44686" y="76191"/>
                  </a:lnTo>
                  <a:lnTo>
                    <a:pt x="76191" y="44686"/>
                  </a:lnTo>
                  <a:lnTo>
                    <a:pt x="113966" y="20673"/>
                  </a:lnTo>
                  <a:lnTo>
                    <a:pt x="156794" y="5371"/>
                  </a:lnTo>
                  <a:lnTo>
                    <a:pt x="203454" y="0"/>
                  </a:lnTo>
                  <a:lnTo>
                    <a:pt x="250113" y="5371"/>
                  </a:lnTo>
                  <a:lnTo>
                    <a:pt x="292941" y="20673"/>
                  </a:lnTo>
                  <a:lnTo>
                    <a:pt x="330716" y="44686"/>
                  </a:lnTo>
                  <a:lnTo>
                    <a:pt x="362221" y="76191"/>
                  </a:lnTo>
                  <a:lnTo>
                    <a:pt x="386234" y="113966"/>
                  </a:lnTo>
                  <a:lnTo>
                    <a:pt x="401536" y="156794"/>
                  </a:lnTo>
                  <a:lnTo>
                    <a:pt x="406907" y="203454"/>
                  </a:lnTo>
                  <a:lnTo>
                    <a:pt x="401536" y="250113"/>
                  </a:lnTo>
                  <a:lnTo>
                    <a:pt x="386234" y="292941"/>
                  </a:lnTo>
                  <a:lnTo>
                    <a:pt x="362221" y="330716"/>
                  </a:lnTo>
                  <a:lnTo>
                    <a:pt x="330716" y="362221"/>
                  </a:lnTo>
                  <a:lnTo>
                    <a:pt x="292941" y="386234"/>
                  </a:lnTo>
                  <a:lnTo>
                    <a:pt x="250113" y="401536"/>
                  </a:lnTo>
                  <a:lnTo>
                    <a:pt x="203454" y="406908"/>
                  </a:lnTo>
                  <a:lnTo>
                    <a:pt x="156794" y="401536"/>
                  </a:lnTo>
                  <a:lnTo>
                    <a:pt x="113966" y="386234"/>
                  </a:lnTo>
                  <a:lnTo>
                    <a:pt x="76191" y="362221"/>
                  </a:lnTo>
                  <a:lnTo>
                    <a:pt x="44686" y="330716"/>
                  </a:lnTo>
                  <a:lnTo>
                    <a:pt x="20673" y="292941"/>
                  </a:lnTo>
                  <a:lnTo>
                    <a:pt x="5371" y="250113"/>
                  </a:lnTo>
                  <a:lnTo>
                    <a:pt x="0" y="203454"/>
                  </a:lnTo>
                  <a:close/>
                </a:path>
              </a:pathLst>
            </a:custGeom>
            <a:noFill/>
            <a:ln cap="flat" cmpd="sng" w="25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5"/>
            <p:cNvSpPr/>
            <p:nvPr/>
          </p:nvSpPr>
          <p:spPr>
            <a:xfrm>
              <a:off x="3729989" y="2369058"/>
              <a:ext cx="407034" cy="407034"/>
            </a:xfrm>
            <a:custGeom>
              <a:rect b="b" l="l" r="r" t="t"/>
              <a:pathLst>
                <a:path extrusionOk="0" h="407035" w="407035">
                  <a:moveTo>
                    <a:pt x="203454" y="0"/>
                  </a:moveTo>
                  <a:lnTo>
                    <a:pt x="156794" y="5371"/>
                  </a:lnTo>
                  <a:lnTo>
                    <a:pt x="113966" y="20673"/>
                  </a:lnTo>
                  <a:lnTo>
                    <a:pt x="76191" y="44686"/>
                  </a:lnTo>
                  <a:lnTo>
                    <a:pt x="44686" y="76191"/>
                  </a:lnTo>
                  <a:lnTo>
                    <a:pt x="20673" y="113966"/>
                  </a:lnTo>
                  <a:lnTo>
                    <a:pt x="5371" y="156794"/>
                  </a:lnTo>
                  <a:lnTo>
                    <a:pt x="0" y="203454"/>
                  </a:lnTo>
                  <a:lnTo>
                    <a:pt x="5371" y="250113"/>
                  </a:lnTo>
                  <a:lnTo>
                    <a:pt x="20673" y="292941"/>
                  </a:lnTo>
                  <a:lnTo>
                    <a:pt x="44686" y="330716"/>
                  </a:lnTo>
                  <a:lnTo>
                    <a:pt x="76191" y="362221"/>
                  </a:lnTo>
                  <a:lnTo>
                    <a:pt x="113966" y="386234"/>
                  </a:lnTo>
                  <a:lnTo>
                    <a:pt x="156794" y="401536"/>
                  </a:lnTo>
                  <a:lnTo>
                    <a:pt x="203454" y="406908"/>
                  </a:lnTo>
                  <a:lnTo>
                    <a:pt x="250113" y="401536"/>
                  </a:lnTo>
                  <a:lnTo>
                    <a:pt x="292941" y="386234"/>
                  </a:lnTo>
                  <a:lnTo>
                    <a:pt x="330716" y="362221"/>
                  </a:lnTo>
                  <a:lnTo>
                    <a:pt x="362221" y="330716"/>
                  </a:lnTo>
                  <a:lnTo>
                    <a:pt x="386234" y="292941"/>
                  </a:lnTo>
                  <a:lnTo>
                    <a:pt x="401536" y="250113"/>
                  </a:lnTo>
                  <a:lnTo>
                    <a:pt x="406908" y="203454"/>
                  </a:lnTo>
                  <a:lnTo>
                    <a:pt x="401536" y="156794"/>
                  </a:lnTo>
                  <a:lnTo>
                    <a:pt x="386234" y="113966"/>
                  </a:lnTo>
                  <a:lnTo>
                    <a:pt x="362221" y="76191"/>
                  </a:lnTo>
                  <a:lnTo>
                    <a:pt x="330716" y="44686"/>
                  </a:lnTo>
                  <a:lnTo>
                    <a:pt x="292941" y="20673"/>
                  </a:lnTo>
                  <a:lnTo>
                    <a:pt x="250113" y="5371"/>
                  </a:lnTo>
                  <a:lnTo>
                    <a:pt x="203454" y="0"/>
                  </a:lnTo>
                  <a:close/>
                </a:path>
              </a:pathLst>
            </a:custGeom>
            <a:solidFill>
              <a:srgbClr val="F1B76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 name="Google Shape;132;p5"/>
            <p:cNvSpPr/>
            <p:nvPr/>
          </p:nvSpPr>
          <p:spPr>
            <a:xfrm>
              <a:off x="3729989" y="2369058"/>
              <a:ext cx="407034" cy="407034"/>
            </a:xfrm>
            <a:custGeom>
              <a:rect b="b" l="l" r="r" t="t"/>
              <a:pathLst>
                <a:path extrusionOk="0" h="407035" w="407035">
                  <a:moveTo>
                    <a:pt x="0" y="203454"/>
                  </a:moveTo>
                  <a:lnTo>
                    <a:pt x="5371" y="156794"/>
                  </a:lnTo>
                  <a:lnTo>
                    <a:pt x="20673" y="113966"/>
                  </a:lnTo>
                  <a:lnTo>
                    <a:pt x="44686" y="76191"/>
                  </a:lnTo>
                  <a:lnTo>
                    <a:pt x="76191" y="44686"/>
                  </a:lnTo>
                  <a:lnTo>
                    <a:pt x="113966" y="20673"/>
                  </a:lnTo>
                  <a:lnTo>
                    <a:pt x="156794" y="5371"/>
                  </a:lnTo>
                  <a:lnTo>
                    <a:pt x="203454" y="0"/>
                  </a:lnTo>
                  <a:lnTo>
                    <a:pt x="250113" y="5371"/>
                  </a:lnTo>
                  <a:lnTo>
                    <a:pt x="292941" y="20673"/>
                  </a:lnTo>
                  <a:lnTo>
                    <a:pt x="330716" y="44686"/>
                  </a:lnTo>
                  <a:lnTo>
                    <a:pt x="362221" y="76191"/>
                  </a:lnTo>
                  <a:lnTo>
                    <a:pt x="386234" y="113966"/>
                  </a:lnTo>
                  <a:lnTo>
                    <a:pt x="401536" y="156794"/>
                  </a:lnTo>
                  <a:lnTo>
                    <a:pt x="406908" y="203454"/>
                  </a:lnTo>
                  <a:lnTo>
                    <a:pt x="401536" y="250113"/>
                  </a:lnTo>
                  <a:lnTo>
                    <a:pt x="386234" y="292941"/>
                  </a:lnTo>
                  <a:lnTo>
                    <a:pt x="362221" y="330716"/>
                  </a:lnTo>
                  <a:lnTo>
                    <a:pt x="330716" y="362221"/>
                  </a:lnTo>
                  <a:lnTo>
                    <a:pt x="292941" y="386234"/>
                  </a:lnTo>
                  <a:lnTo>
                    <a:pt x="250113" y="401536"/>
                  </a:lnTo>
                  <a:lnTo>
                    <a:pt x="203454" y="406908"/>
                  </a:lnTo>
                  <a:lnTo>
                    <a:pt x="156794" y="401536"/>
                  </a:lnTo>
                  <a:lnTo>
                    <a:pt x="113966" y="386234"/>
                  </a:lnTo>
                  <a:lnTo>
                    <a:pt x="76191" y="362221"/>
                  </a:lnTo>
                  <a:lnTo>
                    <a:pt x="44686" y="330716"/>
                  </a:lnTo>
                  <a:lnTo>
                    <a:pt x="20673" y="292941"/>
                  </a:lnTo>
                  <a:lnTo>
                    <a:pt x="5371" y="250113"/>
                  </a:lnTo>
                  <a:lnTo>
                    <a:pt x="0" y="203454"/>
                  </a:lnTo>
                  <a:close/>
                </a:path>
              </a:pathLst>
            </a:custGeom>
            <a:noFill/>
            <a:ln cap="flat" cmpd="sng" w="25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 name="Google Shape;133;p5"/>
            <p:cNvSpPr/>
            <p:nvPr/>
          </p:nvSpPr>
          <p:spPr>
            <a:xfrm>
              <a:off x="4423409" y="2369058"/>
              <a:ext cx="405765" cy="407034"/>
            </a:xfrm>
            <a:custGeom>
              <a:rect b="b" l="l" r="r" t="t"/>
              <a:pathLst>
                <a:path extrusionOk="0" h="407035" w="405764">
                  <a:moveTo>
                    <a:pt x="202691" y="0"/>
                  </a:moveTo>
                  <a:lnTo>
                    <a:pt x="156234" y="5371"/>
                  </a:lnTo>
                  <a:lnTo>
                    <a:pt x="113577" y="20673"/>
                  </a:lnTo>
                  <a:lnTo>
                    <a:pt x="75942" y="44686"/>
                  </a:lnTo>
                  <a:lnTo>
                    <a:pt x="44547" y="76191"/>
                  </a:lnTo>
                  <a:lnTo>
                    <a:pt x="20611" y="113966"/>
                  </a:lnTo>
                  <a:lnTo>
                    <a:pt x="5356" y="156794"/>
                  </a:lnTo>
                  <a:lnTo>
                    <a:pt x="0" y="203454"/>
                  </a:lnTo>
                  <a:lnTo>
                    <a:pt x="5356" y="250113"/>
                  </a:lnTo>
                  <a:lnTo>
                    <a:pt x="20611" y="292941"/>
                  </a:lnTo>
                  <a:lnTo>
                    <a:pt x="44547" y="330716"/>
                  </a:lnTo>
                  <a:lnTo>
                    <a:pt x="75942" y="362221"/>
                  </a:lnTo>
                  <a:lnTo>
                    <a:pt x="113577" y="386234"/>
                  </a:lnTo>
                  <a:lnTo>
                    <a:pt x="156234" y="401536"/>
                  </a:lnTo>
                  <a:lnTo>
                    <a:pt x="202691" y="406908"/>
                  </a:lnTo>
                  <a:lnTo>
                    <a:pt x="249149" y="401536"/>
                  </a:lnTo>
                  <a:lnTo>
                    <a:pt x="291806" y="386234"/>
                  </a:lnTo>
                  <a:lnTo>
                    <a:pt x="329441" y="362221"/>
                  </a:lnTo>
                  <a:lnTo>
                    <a:pt x="360836" y="330716"/>
                  </a:lnTo>
                  <a:lnTo>
                    <a:pt x="384772" y="292941"/>
                  </a:lnTo>
                  <a:lnTo>
                    <a:pt x="400027" y="250113"/>
                  </a:lnTo>
                  <a:lnTo>
                    <a:pt x="405384" y="203454"/>
                  </a:lnTo>
                  <a:lnTo>
                    <a:pt x="400027" y="156794"/>
                  </a:lnTo>
                  <a:lnTo>
                    <a:pt x="384772" y="113966"/>
                  </a:lnTo>
                  <a:lnTo>
                    <a:pt x="360836" y="76191"/>
                  </a:lnTo>
                  <a:lnTo>
                    <a:pt x="329441" y="44686"/>
                  </a:lnTo>
                  <a:lnTo>
                    <a:pt x="291806" y="20673"/>
                  </a:lnTo>
                  <a:lnTo>
                    <a:pt x="249149" y="5371"/>
                  </a:lnTo>
                  <a:lnTo>
                    <a:pt x="202691" y="0"/>
                  </a:lnTo>
                  <a:close/>
                </a:path>
              </a:pathLst>
            </a:custGeom>
            <a:solidFill>
              <a:srgbClr val="F5BA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 name="Google Shape;134;p5"/>
            <p:cNvSpPr/>
            <p:nvPr/>
          </p:nvSpPr>
          <p:spPr>
            <a:xfrm>
              <a:off x="4423409" y="2369058"/>
              <a:ext cx="405765" cy="407034"/>
            </a:xfrm>
            <a:custGeom>
              <a:rect b="b" l="l" r="r" t="t"/>
              <a:pathLst>
                <a:path extrusionOk="0" h="407035" w="405764">
                  <a:moveTo>
                    <a:pt x="0" y="203454"/>
                  </a:moveTo>
                  <a:lnTo>
                    <a:pt x="5356" y="156794"/>
                  </a:lnTo>
                  <a:lnTo>
                    <a:pt x="20611" y="113966"/>
                  </a:lnTo>
                  <a:lnTo>
                    <a:pt x="44547" y="76191"/>
                  </a:lnTo>
                  <a:lnTo>
                    <a:pt x="75942" y="44686"/>
                  </a:lnTo>
                  <a:lnTo>
                    <a:pt x="113577" y="20673"/>
                  </a:lnTo>
                  <a:lnTo>
                    <a:pt x="156234" y="5371"/>
                  </a:lnTo>
                  <a:lnTo>
                    <a:pt x="202691" y="0"/>
                  </a:lnTo>
                  <a:lnTo>
                    <a:pt x="249149" y="5371"/>
                  </a:lnTo>
                  <a:lnTo>
                    <a:pt x="291806" y="20673"/>
                  </a:lnTo>
                  <a:lnTo>
                    <a:pt x="329441" y="44686"/>
                  </a:lnTo>
                  <a:lnTo>
                    <a:pt x="360836" y="76191"/>
                  </a:lnTo>
                  <a:lnTo>
                    <a:pt x="384772" y="113966"/>
                  </a:lnTo>
                  <a:lnTo>
                    <a:pt x="400027" y="156794"/>
                  </a:lnTo>
                  <a:lnTo>
                    <a:pt x="405384" y="203454"/>
                  </a:lnTo>
                  <a:lnTo>
                    <a:pt x="400027" y="250113"/>
                  </a:lnTo>
                  <a:lnTo>
                    <a:pt x="384772" y="292941"/>
                  </a:lnTo>
                  <a:lnTo>
                    <a:pt x="360836" y="330716"/>
                  </a:lnTo>
                  <a:lnTo>
                    <a:pt x="329441" y="362221"/>
                  </a:lnTo>
                  <a:lnTo>
                    <a:pt x="291806" y="386234"/>
                  </a:lnTo>
                  <a:lnTo>
                    <a:pt x="249149" y="401536"/>
                  </a:lnTo>
                  <a:lnTo>
                    <a:pt x="202691" y="406908"/>
                  </a:lnTo>
                  <a:lnTo>
                    <a:pt x="156234" y="401536"/>
                  </a:lnTo>
                  <a:lnTo>
                    <a:pt x="113577" y="386234"/>
                  </a:lnTo>
                  <a:lnTo>
                    <a:pt x="75942" y="362221"/>
                  </a:lnTo>
                  <a:lnTo>
                    <a:pt x="44547" y="330716"/>
                  </a:lnTo>
                  <a:lnTo>
                    <a:pt x="20611" y="292941"/>
                  </a:lnTo>
                  <a:lnTo>
                    <a:pt x="5356" y="250113"/>
                  </a:lnTo>
                  <a:lnTo>
                    <a:pt x="0" y="203454"/>
                  </a:lnTo>
                  <a:close/>
                </a:path>
              </a:pathLst>
            </a:custGeom>
            <a:noFill/>
            <a:ln cap="flat" cmpd="sng" w="25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 name="Google Shape;135;p5"/>
            <p:cNvSpPr/>
            <p:nvPr/>
          </p:nvSpPr>
          <p:spPr>
            <a:xfrm>
              <a:off x="5241797" y="2369058"/>
              <a:ext cx="407034" cy="407034"/>
            </a:xfrm>
            <a:custGeom>
              <a:rect b="b" l="l" r="r" t="t"/>
              <a:pathLst>
                <a:path extrusionOk="0" h="407035" w="407035">
                  <a:moveTo>
                    <a:pt x="203453" y="0"/>
                  </a:moveTo>
                  <a:lnTo>
                    <a:pt x="156794" y="5371"/>
                  </a:lnTo>
                  <a:lnTo>
                    <a:pt x="113966" y="20673"/>
                  </a:lnTo>
                  <a:lnTo>
                    <a:pt x="76191" y="44686"/>
                  </a:lnTo>
                  <a:lnTo>
                    <a:pt x="44686" y="76191"/>
                  </a:lnTo>
                  <a:lnTo>
                    <a:pt x="20673" y="113966"/>
                  </a:lnTo>
                  <a:lnTo>
                    <a:pt x="5371" y="156794"/>
                  </a:lnTo>
                  <a:lnTo>
                    <a:pt x="0" y="203454"/>
                  </a:lnTo>
                  <a:lnTo>
                    <a:pt x="5371" y="250113"/>
                  </a:lnTo>
                  <a:lnTo>
                    <a:pt x="20673" y="292941"/>
                  </a:lnTo>
                  <a:lnTo>
                    <a:pt x="44686" y="330716"/>
                  </a:lnTo>
                  <a:lnTo>
                    <a:pt x="76191" y="362221"/>
                  </a:lnTo>
                  <a:lnTo>
                    <a:pt x="113966" y="386234"/>
                  </a:lnTo>
                  <a:lnTo>
                    <a:pt x="156794" y="401536"/>
                  </a:lnTo>
                  <a:lnTo>
                    <a:pt x="203453" y="406908"/>
                  </a:lnTo>
                  <a:lnTo>
                    <a:pt x="250113" y="401536"/>
                  </a:lnTo>
                  <a:lnTo>
                    <a:pt x="292941" y="386234"/>
                  </a:lnTo>
                  <a:lnTo>
                    <a:pt x="330716" y="362221"/>
                  </a:lnTo>
                  <a:lnTo>
                    <a:pt x="362221" y="330716"/>
                  </a:lnTo>
                  <a:lnTo>
                    <a:pt x="386234" y="292941"/>
                  </a:lnTo>
                  <a:lnTo>
                    <a:pt x="401536" y="250113"/>
                  </a:lnTo>
                  <a:lnTo>
                    <a:pt x="406907" y="203454"/>
                  </a:lnTo>
                  <a:lnTo>
                    <a:pt x="401536" y="156794"/>
                  </a:lnTo>
                  <a:lnTo>
                    <a:pt x="386234" y="113966"/>
                  </a:lnTo>
                  <a:lnTo>
                    <a:pt x="362221" y="76191"/>
                  </a:lnTo>
                  <a:lnTo>
                    <a:pt x="330716" y="44686"/>
                  </a:lnTo>
                  <a:lnTo>
                    <a:pt x="292941" y="20673"/>
                  </a:lnTo>
                  <a:lnTo>
                    <a:pt x="250113" y="5371"/>
                  </a:lnTo>
                  <a:lnTo>
                    <a:pt x="203453" y="0"/>
                  </a:lnTo>
                  <a:close/>
                </a:path>
              </a:pathLst>
            </a:custGeom>
            <a:solidFill>
              <a:srgbClr val="F7C07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 name="Google Shape;136;p5"/>
            <p:cNvSpPr/>
            <p:nvPr/>
          </p:nvSpPr>
          <p:spPr>
            <a:xfrm>
              <a:off x="5241797" y="2369058"/>
              <a:ext cx="407034" cy="407034"/>
            </a:xfrm>
            <a:custGeom>
              <a:rect b="b" l="l" r="r" t="t"/>
              <a:pathLst>
                <a:path extrusionOk="0" h="407035" w="407035">
                  <a:moveTo>
                    <a:pt x="0" y="203454"/>
                  </a:moveTo>
                  <a:lnTo>
                    <a:pt x="5371" y="156794"/>
                  </a:lnTo>
                  <a:lnTo>
                    <a:pt x="20673" y="113966"/>
                  </a:lnTo>
                  <a:lnTo>
                    <a:pt x="44686" y="76191"/>
                  </a:lnTo>
                  <a:lnTo>
                    <a:pt x="76191" y="44686"/>
                  </a:lnTo>
                  <a:lnTo>
                    <a:pt x="113966" y="20673"/>
                  </a:lnTo>
                  <a:lnTo>
                    <a:pt x="156794" y="5371"/>
                  </a:lnTo>
                  <a:lnTo>
                    <a:pt x="203453" y="0"/>
                  </a:lnTo>
                  <a:lnTo>
                    <a:pt x="250113" y="5371"/>
                  </a:lnTo>
                  <a:lnTo>
                    <a:pt x="292941" y="20673"/>
                  </a:lnTo>
                  <a:lnTo>
                    <a:pt x="330716" y="44686"/>
                  </a:lnTo>
                  <a:lnTo>
                    <a:pt x="362221" y="76191"/>
                  </a:lnTo>
                  <a:lnTo>
                    <a:pt x="386234" y="113966"/>
                  </a:lnTo>
                  <a:lnTo>
                    <a:pt x="401536" y="156794"/>
                  </a:lnTo>
                  <a:lnTo>
                    <a:pt x="406907" y="203454"/>
                  </a:lnTo>
                  <a:lnTo>
                    <a:pt x="401536" y="250113"/>
                  </a:lnTo>
                  <a:lnTo>
                    <a:pt x="386234" y="292941"/>
                  </a:lnTo>
                  <a:lnTo>
                    <a:pt x="362221" y="330716"/>
                  </a:lnTo>
                  <a:lnTo>
                    <a:pt x="330716" y="362221"/>
                  </a:lnTo>
                  <a:lnTo>
                    <a:pt x="292941" y="386234"/>
                  </a:lnTo>
                  <a:lnTo>
                    <a:pt x="250113" y="401536"/>
                  </a:lnTo>
                  <a:lnTo>
                    <a:pt x="203453" y="406908"/>
                  </a:lnTo>
                  <a:lnTo>
                    <a:pt x="156794" y="401536"/>
                  </a:lnTo>
                  <a:lnTo>
                    <a:pt x="113966" y="386234"/>
                  </a:lnTo>
                  <a:lnTo>
                    <a:pt x="76191" y="362221"/>
                  </a:lnTo>
                  <a:lnTo>
                    <a:pt x="44686" y="330716"/>
                  </a:lnTo>
                  <a:lnTo>
                    <a:pt x="20673" y="292941"/>
                  </a:lnTo>
                  <a:lnTo>
                    <a:pt x="5371" y="250113"/>
                  </a:lnTo>
                  <a:lnTo>
                    <a:pt x="0" y="203454"/>
                  </a:lnTo>
                  <a:close/>
                </a:path>
              </a:pathLst>
            </a:custGeom>
            <a:noFill/>
            <a:ln cap="flat" cmpd="sng" w="25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 name="Google Shape;137;p5"/>
            <p:cNvSpPr/>
            <p:nvPr/>
          </p:nvSpPr>
          <p:spPr>
            <a:xfrm>
              <a:off x="6060186" y="2369058"/>
              <a:ext cx="407034" cy="407034"/>
            </a:xfrm>
            <a:custGeom>
              <a:rect b="b" l="l" r="r" t="t"/>
              <a:pathLst>
                <a:path extrusionOk="0" h="407035" w="407035">
                  <a:moveTo>
                    <a:pt x="203453" y="0"/>
                  </a:moveTo>
                  <a:lnTo>
                    <a:pt x="156794" y="5371"/>
                  </a:lnTo>
                  <a:lnTo>
                    <a:pt x="113966" y="20673"/>
                  </a:lnTo>
                  <a:lnTo>
                    <a:pt x="76191" y="44686"/>
                  </a:lnTo>
                  <a:lnTo>
                    <a:pt x="44686" y="76191"/>
                  </a:lnTo>
                  <a:lnTo>
                    <a:pt x="20673" y="113966"/>
                  </a:lnTo>
                  <a:lnTo>
                    <a:pt x="5371" y="156794"/>
                  </a:lnTo>
                  <a:lnTo>
                    <a:pt x="0" y="203454"/>
                  </a:lnTo>
                  <a:lnTo>
                    <a:pt x="5371" y="250113"/>
                  </a:lnTo>
                  <a:lnTo>
                    <a:pt x="20673" y="292941"/>
                  </a:lnTo>
                  <a:lnTo>
                    <a:pt x="44686" y="330716"/>
                  </a:lnTo>
                  <a:lnTo>
                    <a:pt x="76191" y="362221"/>
                  </a:lnTo>
                  <a:lnTo>
                    <a:pt x="113966" y="386234"/>
                  </a:lnTo>
                  <a:lnTo>
                    <a:pt x="156794" y="401536"/>
                  </a:lnTo>
                  <a:lnTo>
                    <a:pt x="203453" y="406908"/>
                  </a:lnTo>
                  <a:lnTo>
                    <a:pt x="250113" y="401536"/>
                  </a:lnTo>
                  <a:lnTo>
                    <a:pt x="292941" y="386234"/>
                  </a:lnTo>
                  <a:lnTo>
                    <a:pt x="330716" y="362221"/>
                  </a:lnTo>
                  <a:lnTo>
                    <a:pt x="362221" y="330716"/>
                  </a:lnTo>
                  <a:lnTo>
                    <a:pt x="386234" y="292941"/>
                  </a:lnTo>
                  <a:lnTo>
                    <a:pt x="401536" y="250113"/>
                  </a:lnTo>
                  <a:lnTo>
                    <a:pt x="406908" y="203454"/>
                  </a:lnTo>
                  <a:lnTo>
                    <a:pt x="401536" y="156794"/>
                  </a:lnTo>
                  <a:lnTo>
                    <a:pt x="386234" y="113966"/>
                  </a:lnTo>
                  <a:lnTo>
                    <a:pt x="362221" y="76191"/>
                  </a:lnTo>
                  <a:lnTo>
                    <a:pt x="330716" y="44686"/>
                  </a:lnTo>
                  <a:lnTo>
                    <a:pt x="292941" y="20673"/>
                  </a:lnTo>
                  <a:lnTo>
                    <a:pt x="250113" y="5371"/>
                  </a:lnTo>
                  <a:lnTo>
                    <a:pt x="203453" y="0"/>
                  </a:lnTo>
                  <a:close/>
                </a:path>
              </a:pathLst>
            </a:custGeom>
            <a:solidFill>
              <a:srgbClr val="F9C58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 name="Google Shape;138;p5"/>
            <p:cNvSpPr/>
            <p:nvPr/>
          </p:nvSpPr>
          <p:spPr>
            <a:xfrm>
              <a:off x="6060186" y="2369058"/>
              <a:ext cx="407034" cy="407034"/>
            </a:xfrm>
            <a:custGeom>
              <a:rect b="b" l="l" r="r" t="t"/>
              <a:pathLst>
                <a:path extrusionOk="0" h="407035" w="407035">
                  <a:moveTo>
                    <a:pt x="0" y="203454"/>
                  </a:moveTo>
                  <a:lnTo>
                    <a:pt x="5371" y="156794"/>
                  </a:lnTo>
                  <a:lnTo>
                    <a:pt x="20673" y="113966"/>
                  </a:lnTo>
                  <a:lnTo>
                    <a:pt x="44686" y="76191"/>
                  </a:lnTo>
                  <a:lnTo>
                    <a:pt x="76191" y="44686"/>
                  </a:lnTo>
                  <a:lnTo>
                    <a:pt x="113966" y="20673"/>
                  </a:lnTo>
                  <a:lnTo>
                    <a:pt x="156794" y="5371"/>
                  </a:lnTo>
                  <a:lnTo>
                    <a:pt x="203453" y="0"/>
                  </a:lnTo>
                  <a:lnTo>
                    <a:pt x="250113" y="5371"/>
                  </a:lnTo>
                  <a:lnTo>
                    <a:pt x="292941" y="20673"/>
                  </a:lnTo>
                  <a:lnTo>
                    <a:pt x="330716" y="44686"/>
                  </a:lnTo>
                  <a:lnTo>
                    <a:pt x="362221" y="76191"/>
                  </a:lnTo>
                  <a:lnTo>
                    <a:pt x="386234" y="113966"/>
                  </a:lnTo>
                  <a:lnTo>
                    <a:pt x="401536" y="156794"/>
                  </a:lnTo>
                  <a:lnTo>
                    <a:pt x="406908" y="203454"/>
                  </a:lnTo>
                  <a:lnTo>
                    <a:pt x="401536" y="250113"/>
                  </a:lnTo>
                  <a:lnTo>
                    <a:pt x="386234" y="292941"/>
                  </a:lnTo>
                  <a:lnTo>
                    <a:pt x="362221" y="330716"/>
                  </a:lnTo>
                  <a:lnTo>
                    <a:pt x="330716" y="362221"/>
                  </a:lnTo>
                  <a:lnTo>
                    <a:pt x="292941" y="386234"/>
                  </a:lnTo>
                  <a:lnTo>
                    <a:pt x="250113" y="401536"/>
                  </a:lnTo>
                  <a:lnTo>
                    <a:pt x="203453" y="406908"/>
                  </a:lnTo>
                  <a:lnTo>
                    <a:pt x="156794" y="401536"/>
                  </a:lnTo>
                  <a:lnTo>
                    <a:pt x="113966" y="386234"/>
                  </a:lnTo>
                  <a:lnTo>
                    <a:pt x="76191" y="362221"/>
                  </a:lnTo>
                  <a:lnTo>
                    <a:pt x="44686" y="330716"/>
                  </a:lnTo>
                  <a:lnTo>
                    <a:pt x="20673" y="292941"/>
                  </a:lnTo>
                  <a:lnTo>
                    <a:pt x="5371" y="250113"/>
                  </a:lnTo>
                  <a:lnTo>
                    <a:pt x="0" y="203454"/>
                  </a:lnTo>
                  <a:close/>
                </a:path>
              </a:pathLst>
            </a:custGeom>
            <a:noFill/>
            <a:ln cap="flat" cmpd="sng" w="25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 name="Google Shape;139;p5"/>
            <p:cNvSpPr/>
            <p:nvPr/>
          </p:nvSpPr>
          <p:spPr>
            <a:xfrm>
              <a:off x="6752081" y="2369058"/>
              <a:ext cx="407034" cy="407034"/>
            </a:xfrm>
            <a:custGeom>
              <a:rect b="b" l="l" r="r" t="t"/>
              <a:pathLst>
                <a:path extrusionOk="0" h="407035" w="407034">
                  <a:moveTo>
                    <a:pt x="203453" y="0"/>
                  </a:moveTo>
                  <a:lnTo>
                    <a:pt x="156794" y="5371"/>
                  </a:lnTo>
                  <a:lnTo>
                    <a:pt x="113966" y="20673"/>
                  </a:lnTo>
                  <a:lnTo>
                    <a:pt x="76191" y="44686"/>
                  </a:lnTo>
                  <a:lnTo>
                    <a:pt x="44686" y="76191"/>
                  </a:lnTo>
                  <a:lnTo>
                    <a:pt x="20673" y="113966"/>
                  </a:lnTo>
                  <a:lnTo>
                    <a:pt x="5371" y="156794"/>
                  </a:lnTo>
                  <a:lnTo>
                    <a:pt x="0" y="203454"/>
                  </a:lnTo>
                  <a:lnTo>
                    <a:pt x="5371" y="250113"/>
                  </a:lnTo>
                  <a:lnTo>
                    <a:pt x="20673" y="292941"/>
                  </a:lnTo>
                  <a:lnTo>
                    <a:pt x="44686" y="330716"/>
                  </a:lnTo>
                  <a:lnTo>
                    <a:pt x="76191" y="362221"/>
                  </a:lnTo>
                  <a:lnTo>
                    <a:pt x="113966" y="386234"/>
                  </a:lnTo>
                  <a:lnTo>
                    <a:pt x="156794" y="401536"/>
                  </a:lnTo>
                  <a:lnTo>
                    <a:pt x="203453" y="406908"/>
                  </a:lnTo>
                  <a:lnTo>
                    <a:pt x="250113" y="401536"/>
                  </a:lnTo>
                  <a:lnTo>
                    <a:pt x="292941" y="386234"/>
                  </a:lnTo>
                  <a:lnTo>
                    <a:pt x="330716" y="362221"/>
                  </a:lnTo>
                  <a:lnTo>
                    <a:pt x="362221" y="330716"/>
                  </a:lnTo>
                  <a:lnTo>
                    <a:pt x="386234" y="292941"/>
                  </a:lnTo>
                  <a:lnTo>
                    <a:pt x="401536" y="250113"/>
                  </a:lnTo>
                  <a:lnTo>
                    <a:pt x="406908" y="203454"/>
                  </a:lnTo>
                  <a:lnTo>
                    <a:pt x="401536" y="156794"/>
                  </a:lnTo>
                  <a:lnTo>
                    <a:pt x="386234" y="113966"/>
                  </a:lnTo>
                  <a:lnTo>
                    <a:pt x="362221" y="76191"/>
                  </a:lnTo>
                  <a:lnTo>
                    <a:pt x="330716" y="44686"/>
                  </a:lnTo>
                  <a:lnTo>
                    <a:pt x="292941" y="20673"/>
                  </a:lnTo>
                  <a:lnTo>
                    <a:pt x="250113" y="5371"/>
                  </a:lnTo>
                  <a:lnTo>
                    <a:pt x="203453" y="0"/>
                  </a:lnTo>
                  <a:close/>
                </a:path>
              </a:pathLst>
            </a:custGeom>
            <a:solidFill>
              <a:srgbClr val="FAC99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 name="Google Shape;140;p5"/>
            <p:cNvSpPr/>
            <p:nvPr/>
          </p:nvSpPr>
          <p:spPr>
            <a:xfrm>
              <a:off x="6752081" y="2369058"/>
              <a:ext cx="407034" cy="407034"/>
            </a:xfrm>
            <a:custGeom>
              <a:rect b="b" l="l" r="r" t="t"/>
              <a:pathLst>
                <a:path extrusionOk="0" h="407035" w="407034">
                  <a:moveTo>
                    <a:pt x="0" y="203454"/>
                  </a:moveTo>
                  <a:lnTo>
                    <a:pt x="5371" y="156794"/>
                  </a:lnTo>
                  <a:lnTo>
                    <a:pt x="20673" y="113966"/>
                  </a:lnTo>
                  <a:lnTo>
                    <a:pt x="44686" y="76191"/>
                  </a:lnTo>
                  <a:lnTo>
                    <a:pt x="76191" y="44686"/>
                  </a:lnTo>
                  <a:lnTo>
                    <a:pt x="113966" y="20673"/>
                  </a:lnTo>
                  <a:lnTo>
                    <a:pt x="156794" y="5371"/>
                  </a:lnTo>
                  <a:lnTo>
                    <a:pt x="203453" y="0"/>
                  </a:lnTo>
                  <a:lnTo>
                    <a:pt x="250113" y="5371"/>
                  </a:lnTo>
                  <a:lnTo>
                    <a:pt x="292941" y="20673"/>
                  </a:lnTo>
                  <a:lnTo>
                    <a:pt x="330716" y="44686"/>
                  </a:lnTo>
                  <a:lnTo>
                    <a:pt x="362221" y="76191"/>
                  </a:lnTo>
                  <a:lnTo>
                    <a:pt x="386234" y="113966"/>
                  </a:lnTo>
                  <a:lnTo>
                    <a:pt x="401536" y="156794"/>
                  </a:lnTo>
                  <a:lnTo>
                    <a:pt x="406908" y="203454"/>
                  </a:lnTo>
                  <a:lnTo>
                    <a:pt x="401536" y="250113"/>
                  </a:lnTo>
                  <a:lnTo>
                    <a:pt x="386234" y="292941"/>
                  </a:lnTo>
                  <a:lnTo>
                    <a:pt x="362221" y="330716"/>
                  </a:lnTo>
                  <a:lnTo>
                    <a:pt x="330716" y="362221"/>
                  </a:lnTo>
                  <a:lnTo>
                    <a:pt x="292941" y="386234"/>
                  </a:lnTo>
                  <a:lnTo>
                    <a:pt x="250113" y="401536"/>
                  </a:lnTo>
                  <a:lnTo>
                    <a:pt x="203453" y="406908"/>
                  </a:lnTo>
                  <a:lnTo>
                    <a:pt x="156794" y="401536"/>
                  </a:lnTo>
                  <a:lnTo>
                    <a:pt x="113966" y="386234"/>
                  </a:lnTo>
                  <a:lnTo>
                    <a:pt x="76191" y="362221"/>
                  </a:lnTo>
                  <a:lnTo>
                    <a:pt x="44686" y="330716"/>
                  </a:lnTo>
                  <a:lnTo>
                    <a:pt x="20673" y="292941"/>
                  </a:lnTo>
                  <a:lnTo>
                    <a:pt x="5371" y="250113"/>
                  </a:lnTo>
                  <a:lnTo>
                    <a:pt x="0" y="203454"/>
                  </a:lnTo>
                  <a:close/>
                </a:path>
              </a:pathLst>
            </a:custGeom>
            <a:noFill/>
            <a:ln cap="flat" cmpd="sng" w="25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p5"/>
            <p:cNvSpPr/>
            <p:nvPr/>
          </p:nvSpPr>
          <p:spPr>
            <a:xfrm>
              <a:off x="7530845" y="2369058"/>
              <a:ext cx="405765" cy="407034"/>
            </a:xfrm>
            <a:custGeom>
              <a:rect b="b" l="l" r="r" t="t"/>
              <a:pathLst>
                <a:path extrusionOk="0" h="407035" w="405765">
                  <a:moveTo>
                    <a:pt x="202692" y="0"/>
                  </a:moveTo>
                  <a:lnTo>
                    <a:pt x="156234" y="5371"/>
                  </a:lnTo>
                  <a:lnTo>
                    <a:pt x="113577" y="20673"/>
                  </a:lnTo>
                  <a:lnTo>
                    <a:pt x="75942" y="44686"/>
                  </a:lnTo>
                  <a:lnTo>
                    <a:pt x="44547" y="76191"/>
                  </a:lnTo>
                  <a:lnTo>
                    <a:pt x="20611" y="113966"/>
                  </a:lnTo>
                  <a:lnTo>
                    <a:pt x="5356" y="156794"/>
                  </a:lnTo>
                  <a:lnTo>
                    <a:pt x="0" y="203454"/>
                  </a:lnTo>
                  <a:lnTo>
                    <a:pt x="5356" y="250113"/>
                  </a:lnTo>
                  <a:lnTo>
                    <a:pt x="20611" y="292941"/>
                  </a:lnTo>
                  <a:lnTo>
                    <a:pt x="44547" y="330716"/>
                  </a:lnTo>
                  <a:lnTo>
                    <a:pt x="75942" y="362221"/>
                  </a:lnTo>
                  <a:lnTo>
                    <a:pt x="113577" y="386234"/>
                  </a:lnTo>
                  <a:lnTo>
                    <a:pt x="156234" y="401536"/>
                  </a:lnTo>
                  <a:lnTo>
                    <a:pt x="202692" y="406908"/>
                  </a:lnTo>
                  <a:lnTo>
                    <a:pt x="249149" y="401536"/>
                  </a:lnTo>
                  <a:lnTo>
                    <a:pt x="291806" y="386234"/>
                  </a:lnTo>
                  <a:lnTo>
                    <a:pt x="329441" y="362221"/>
                  </a:lnTo>
                  <a:lnTo>
                    <a:pt x="360836" y="330716"/>
                  </a:lnTo>
                  <a:lnTo>
                    <a:pt x="384772" y="292941"/>
                  </a:lnTo>
                  <a:lnTo>
                    <a:pt x="400027" y="250113"/>
                  </a:lnTo>
                  <a:lnTo>
                    <a:pt x="405383" y="203454"/>
                  </a:lnTo>
                  <a:lnTo>
                    <a:pt x="400027" y="156794"/>
                  </a:lnTo>
                  <a:lnTo>
                    <a:pt x="384772" y="113966"/>
                  </a:lnTo>
                  <a:lnTo>
                    <a:pt x="360836" y="76191"/>
                  </a:lnTo>
                  <a:lnTo>
                    <a:pt x="329441" y="44686"/>
                  </a:lnTo>
                  <a:lnTo>
                    <a:pt x="291806" y="20673"/>
                  </a:lnTo>
                  <a:lnTo>
                    <a:pt x="249149" y="5371"/>
                  </a:lnTo>
                  <a:lnTo>
                    <a:pt x="202692" y="0"/>
                  </a:lnTo>
                  <a:close/>
                </a:path>
              </a:pathLst>
            </a:custGeom>
            <a:solidFill>
              <a:srgbClr val="FCD09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5"/>
            <p:cNvSpPr/>
            <p:nvPr/>
          </p:nvSpPr>
          <p:spPr>
            <a:xfrm>
              <a:off x="7530845" y="2369058"/>
              <a:ext cx="405765" cy="407034"/>
            </a:xfrm>
            <a:custGeom>
              <a:rect b="b" l="l" r="r" t="t"/>
              <a:pathLst>
                <a:path extrusionOk="0" h="407035" w="405765">
                  <a:moveTo>
                    <a:pt x="0" y="203454"/>
                  </a:moveTo>
                  <a:lnTo>
                    <a:pt x="5356" y="156794"/>
                  </a:lnTo>
                  <a:lnTo>
                    <a:pt x="20611" y="113966"/>
                  </a:lnTo>
                  <a:lnTo>
                    <a:pt x="44547" y="76191"/>
                  </a:lnTo>
                  <a:lnTo>
                    <a:pt x="75942" y="44686"/>
                  </a:lnTo>
                  <a:lnTo>
                    <a:pt x="113577" y="20673"/>
                  </a:lnTo>
                  <a:lnTo>
                    <a:pt x="156234" y="5371"/>
                  </a:lnTo>
                  <a:lnTo>
                    <a:pt x="202692" y="0"/>
                  </a:lnTo>
                  <a:lnTo>
                    <a:pt x="249149" y="5371"/>
                  </a:lnTo>
                  <a:lnTo>
                    <a:pt x="291806" y="20673"/>
                  </a:lnTo>
                  <a:lnTo>
                    <a:pt x="329441" y="44686"/>
                  </a:lnTo>
                  <a:lnTo>
                    <a:pt x="360836" y="76191"/>
                  </a:lnTo>
                  <a:lnTo>
                    <a:pt x="384772" y="113966"/>
                  </a:lnTo>
                  <a:lnTo>
                    <a:pt x="400027" y="156794"/>
                  </a:lnTo>
                  <a:lnTo>
                    <a:pt x="405383" y="203454"/>
                  </a:lnTo>
                  <a:lnTo>
                    <a:pt x="400027" y="250113"/>
                  </a:lnTo>
                  <a:lnTo>
                    <a:pt x="384772" y="292941"/>
                  </a:lnTo>
                  <a:lnTo>
                    <a:pt x="360836" y="330716"/>
                  </a:lnTo>
                  <a:lnTo>
                    <a:pt x="329441" y="362221"/>
                  </a:lnTo>
                  <a:lnTo>
                    <a:pt x="291806" y="386234"/>
                  </a:lnTo>
                  <a:lnTo>
                    <a:pt x="249149" y="401536"/>
                  </a:lnTo>
                  <a:lnTo>
                    <a:pt x="202692" y="406908"/>
                  </a:lnTo>
                  <a:lnTo>
                    <a:pt x="156234" y="401536"/>
                  </a:lnTo>
                  <a:lnTo>
                    <a:pt x="113577" y="386234"/>
                  </a:lnTo>
                  <a:lnTo>
                    <a:pt x="75942" y="362221"/>
                  </a:lnTo>
                  <a:lnTo>
                    <a:pt x="44547" y="330716"/>
                  </a:lnTo>
                  <a:lnTo>
                    <a:pt x="20611" y="292941"/>
                  </a:lnTo>
                  <a:lnTo>
                    <a:pt x="5356" y="250113"/>
                  </a:lnTo>
                  <a:lnTo>
                    <a:pt x="0" y="203454"/>
                  </a:lnTo>
                  <a:close/>
                </a:path>
              </a:pathLst>
            </a:custGeom>
            <a:noFill/>
            <a:ln cap="flat" cmpd="sng" w="25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5"/>
            <p:cNvSpPr/>
            <p:nvPr/>
          </p:nvSpPr>
          <p:spPr>
            <a:xfrm>
              <a:off x="2545079" y="3796284"/>
              <a:ext cx="1357883" cy="88087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Google Shape;144;p5"/>
            <p:cNvSpPr/>
            <p:nvPr/>
          </p:nvSpPr>
          <p:spPr>
            <a:xfrm>
              <a:off x="4043171" y="3701796"/>
              <a:ext cx="1213103" cy="25908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Google Shape;145;p5"/>
            <p:cNvSpPr/>
            <p:nvPr/>
          </p:nvSpPr>
          <p:spPr>
            <a:xfrm>
              <a:off x="2540507" y="2868168"/>
              <a:ext cx="1463040" cy="171602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5"/>
            <p:cNvSpPr/>
            <p:nvPr/>
          </p:nvSpPr>
          <p:spPr>
            <a:xfrm>
              <a:off x="2593085" y="2897886"/>
              <a:ext cx="1358265" cy="1610995"/>
            </a:xfrm>
            <a:custGeom>
              <a:rect b="b" l="l" r="r" t="t"/>
              <a:pathLst>
                <a:path extrusionOk="0" h="1610995" w="1358264">
                  <a:moveTo>
                    <a:pt x="0" y="226313"/>
                  </a:moveTo>
                  <a:lnTo>
                    <a:pt x="4598" y="180710"/>
                  </a:lnTo>
                  <a:lnTo>
                    <a:pt x="17787" y="138231"/>
                  </a:lnTo>
                  <a:lnTo>
                    <a:pt x="38656" y="99789"/>
                  </a:lnTo>
                  <a:lnTo>
                    <a:pt x="66293" y="66293"/>
                  </a:lnTo>
                  <a:lnTo>
                    <a:pt x="99789" y="38656"/>
                  </a:lnTo>
                  <a:lnTo>
                    <a:pt x="138231" y="17787"/>
                  </a:lnTo>
                  <a:lnTo>
                    <a:pt x="180710" y="4598"/>
                  </a:lnTo>
                  <a:lnTo>
                    <a:pt x="226313" y="0"/>
                  </a:lnTo>
                  <a:lnTo>
                    <a:pt x="1131569" y="0"/>
                  </a:lnTo>
                  <a:lnTo>
                    <a:pt x="1177173" y="4598"/>
                  </a:lnTo>
                  <a:lnTo>
                    <a:pt x="1219652" y="17787"/>
                  </a:lnTo>
                  <a:lnTo>
                    <a:pt x="1258094" y="38656"/>
                  </a:lnTo>
                  <a:lnTo>
                    <a:pt x="1291590" y="66293"/>
                  </a:lnTo>
                  <a:lnTo>
                    <a:pt x="1319227" y="99789"/>
                  </a:lnTo>
                  <a:lnTo>
                    <a:pt x="1340096" y="138231"/>
                  </a:lnTo>
                  <a:lnTo>
                    <a:pt x="1353285" y="180710"/>
                  </a:lnTo>
                  <a:lnTo>
                    <a:pt x="1357884" y="226313"/>
                  </a:lnTo>
                  <a:lnTo>
                    <a:pt x="1357884" y="1384554"/>
                  </a:lnTo>
                  <a:lnTo>
                    <a:pt x="1353285" y="1430165"/>
                  </a:lnTo>
                  <a:lnTo>
                    <a:pt x="1340096" y="1472647"/>
                  </a:lnTo>
                  <a:lnTo>
                    <a:pt x="1319227" y="1511089"/>
                  </a:lnTo>
                  <a:lnTo>
                    <a:pt x="1291589" y="1544583"/>
                  </a:lnTo>
                  <a:lnTo>
                    <a:pt x="1258094" y="1572218"/>
                  </a:lnTo>
                  <a:lnTo>
                    <a:pt x="1219652" y="1593083"/>
                  </a:lnTo>
                  <a:lnTo>
                    <a:pt x="1177173" y="1606270"/>
                  </a:lnTo>
                  <a:lnTo>
                    <a:pt x="1131569" y="1610868"/>
                  </a:lnTo>
                  <a:lnTo>
                    <a:pt x="226313" y="1610868"/>
                  </a:lnTo>
                  <a:lnTo>
                    <a:pt x="180710" y="1606270"/>
                  </a:lnTo>
                  <a:lnTo>
                    <a:pt x="138231" y="1593083"/>
                  </a:lnTo>
                  <a:lnTo>
                    <a:pt x="99789" y="1572218"/>
                  </a:lnTo>
                  <a:lnTo>
                    <a:pt x="66293" y="1544583"/>
                  </a:lnTo>
                  <a:lnTo>
                    <a:pt x="38656" y="1511089"/>
                  </a:lnTo>
                  <a:lnTo>
                    <a:pt x="17787" y="1472647"/>
                  </a:lnTo>
                  <a:lnTo>
                    <a:pt x="4598" y="1430165"/>
                  </a:lnTo>
                  <a:lnTo>
                    <a:pt x="0" y="1384554"/>
                  </a:lnTo>
                  <a:lnTo>
                    <a:pt x="0" y="226313"/>
                  </a:lnTo>
                  <a:close/>
                </a:path>
              </a:pathLst>
            </a:custGeom>
            <a:noFill/>
            <a:ln cap="flat" cmpd="sng" w="198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7" name="Google Shape;147;p5"/>
          <p:cNvSpPr txBox="1"/>
          <p:nvPr/>
        </p:nvSpPr>
        <p:spPr>
          <a:xfrm>
            <a:off x="3670553" y="1596390"/>
            <a:ext cx="524510" cy="516255"/>
          </a:xfrm>
          <a:prstGeom prst="rect">
            <a:avLst/>
          </a:prstGeom>
          <a:noFill/>
          <a:ln>
            <a:noFill/>
          </a:ln>
        </p:spPr>
        <p:txBody>
          <a:bodyPr anchorCtr="0" anchor="t" bIns="0" lIns="0" spcFirstLastPara="1" rIns="0" wrap="square" tIns="12700">
            <a:spAutoFit/>
          </a:bodyPr>
          <a:lstStyle/>
          <a:p>
            <a:pPr indent="0" lvl="0" marL="2540" marR="0" rtl="0" algn="ctr">
              <a:lnSpc>
                <a:spcPct val="111111"/>
              </a:lnSpc>
              <a:spcBef>
                <a:spcPts val="0"/>
              </a:spcBef>
              <a:spcAft>
                <a:spcPts val="0"/>
              </a:spcAft>
              <a:buNone/>
            </a:pPr>
            <a:r>
              <a:rPr b="1" lang="en-US" sz="900">
                <a:solidFill>
                  <a:srgbClr val="464646"/>
                </a:solidFill>
                <a:latin typeface="Arial"/>
                <a:ea typeface="Arial"/>
                <a:cs typeface="Arial"/>
                <a:sym typeface="Arial"/>
              </a:rPr>
              <a:t>2007</a:t>
            </a:r>
            <a:r>
              <a:rPr lang="en-US" sz="900">
                <a:solidFill>
                  <a:srgbClr val="464646"/>
                </a:solidFill>
                <a:latin typeface="Arial"/>
                <a:ea typeface="Arial"/>
                <a:cs typeface="Arial"/>
                <a:sym typeface="Arial"/>
              </a:rPr>
              <a:t>:</a:t>
            </a:r>
            <a:endParaRPr sz="900">
              <a:solidFill>
                <a:schemeClr val="dk1"/>
              </a:solidFill>
              <a:latin typeface="Arial"/>
              <a:ea typeface="Arial"/>
              <a:cs typeface="Arial"/>
              <a:sym typeface="Arial"/>
            </a:endParaRPr>
          </a:p>
          <a:p>
            <a:pPr indent="634" lvl="0" marL="12700" marR="5080" rtl="0" algn="ctr">
              <a:lnSpc>
                <a:spcPct val="86100"/>
              </a:lnSpc>
              <a:spcBef>
                <a:spcPts val="70"/>
              </a:spcBef>
              <a:spcAft>
                <a:spcPts val="0"/>
              </a:spcAft>
              <a:buNone/>
            </a:pPr>
            <a:r>
              <a:rPr lang="en-US" sz="900">
                <a:solidFill>
                  <a:srgbClr val="464646"/>
                </a:solidFill>
                <a:latin typeface="Arial"/>
                <a:ea typeface="Arial"/>
                <a:cs typeface="Arial"/>
                <a:sym typeface="Arial"/>
              </a:rPr>
              <a:t>Kindle  was  launched.</a:t>
            </a:r>
            <a:endParaRPr sz="900">
              <a:solidFill>
                <a:schemeClr val="dk1"/>
              </a:solidFill>
              <a:latin typeface="Arial"/>
              <a:ea typeface="Arial"/>
              <a:cs typeface="Arial"/>
              <a:sym typeface="Arial"/>
            </a:endParaRPr>
          </a:p>
        </p:txBody>
      </p:sp>
      <p:sp>
        <p:nvSpPr>
          <p:cNvPr id="148" name="Google Shape;148;p5"/>
          <p:cNvSpPr txBox="1"/>
          <p:nvPr/>
        </p:nvSpPr>
        <p:spPr>
          <a:xfrm>
            <a:off x="4348988" y="3010661"/>
            <a:ext cx="551815" cy="516255"/>
          </a:xfrm>
          <a:prstGeom prst="rect">
            <a:avLst/>
          </a:prstGeom>
          <a:noFill/>
          <a:ln>
            <a:noFill/>
          </a:ln>
        </p:spPr>
        <p:txBody>
          <a:bodyPr anchorCtr="0" anchor="t" bIns="0" lIns="0" spcFirstLastPara="1" rIns="0" wrap="square" tIns="12700">
            <a:spAutoFit/>
          </a:bodyPr>
          <a:lstStyle/>
          <a:p>
            <a:pPr indent="0" lvl="0" marL="2540" marR="0" rtl="0" algn="ctr">
              <a:lnSpc>
                <a:spcPct val="111111"/>
              </a:lnSpc>
              <a:spcBef>
                <a:spcPts val="0"/>
              </a:spcBef>
              <a:spcAft>
                <a:spcPts val="0"/>
              </a:spcAft>
              <a:buNone/>
            </a:pPr>
            <a:r>
              <a:rPr b="1" lang="en-US" sz="900">
                <a:solidFill>
                  <a:srgbClr val="464646"/>
                </a:solidFill>
                <a:latin typeface="Arial"/>
                <a:ea typeface="Arial"/>
                <a:cs typeface="Arial"/>
                <a:sym typeface="Arial"/>
              </a:rPr>
              <a:t>2011</a:t>
            </a:r>
            <a:r>
              <a:rPr lang="en-US" sz="900">
                <a:solidFill>
                  <a:srgbClr val="464646"/>
                </a:solidFill>
                <a:latin typeface="Arial"/>
                <a:ea typeface="Arial"/>
                <a:cs typeface="Arial"/>
                <a:sym typeface="Arial"/>
              </a:rPr>
              <a:t>:</a:t>
            </a:r>
            <a:endParaRPr sz="900">
              <a:solidFill>
                <a:schemeClr val="dk1"/>
              </a:solidFill>
              <a:latin typeface="Arial"/>
              <a:ea typeface="Arial"/>
              <a:cs typeface="Arial"/>
              <a:sym typeface="Arial"/>
            </a:endParaRPr>
          </a:p>
          <a:p>
            <a:pPr indent="0" lvl="0" marL="12700" marR="5080" rtl="0" algn="ctr">
              <a:lnSpc>
                <a:spcPct val="86100"/>
              </a:lnSpc>
              <a:spcBef>
                <a:spcPts val="70"/>
              </a:spcBef>
              <a:spcAft>
                <a:spcPts val="0"/>
              </a:spcAft>
              <a:buNone/>
            </a:pPr>
            <a:r>
              <a:rPr lang="en-US" sz="900">
                <a:solidFill>
                  <a:srgbClr val="464646"/>
                </a:solidFill>
                <a:latin typeface="Arial"/>
                <a:ea typeface="Arial"/>
                <a:cs typeface="Arial"/>
                <a:sym typeface="Arial"/>
              </a:rPr>
              <a:t>Amazon  Fresh was  launched.</a:t>
            </a:r>
            <a:endParaRPr sz="900">
              <a:solidFill>
                <a:schemeClr val="dk1"/>
              </a:solidFill>
              <a:latin typeface="Arial"/>
              <a:ea typeface="Arial"/>
              <a:cs typeface="Arial"/>
              <a:sym typeface="Arial"/>
            </a:endParaRPr>
          </a:p>
        </p:txBody>
      </p:sp>
      <p:sp>
        <p:nvSpPr>
          <p:cNvPr id="149" name="Google Shape;149;p5"/>
          <p:cNvSpPr txBox="1"/>
          <p:nvPr/>
        </p:nvSpPr>
        <p:spPr>
          <a:xfrm>
            <a:off x="5062473" y="1714627"/>
            <a:ext cx="762635" cy="398780"/>
          </a:xfrm>
          <a:prstGeom prst="rect">
            <a:avLst/>
          </a:prstGeom>
          <a:noFill/>
          <a:ln>
            <a:noFill/>
          </a:ln>
        </p:spPr>
        <p:txBody>
          <a:bodyPr anchorCtr="0" anchor="t" bIns="0" lIns="0" spcFirstLastPara="1" rIns="0" wrap="square" tIns="31750">
            <a:spAutoFit/>
          </a:bodyPr>
          <a:lstStyle/>
          <a:p>
            <a:pPr indent="-1905" lvl="0" marL="13970" marR="5080" rtl="0" algn="just">
              <a:lnSpc>
                <a:spcPct val="86100"/>
              </a:lnSpc>
              <a:spcBef>
                <a:spcPts val="0"/>
              </a:spcBef>
              <a:spcAft>
                <a:spcPts val="0"/>
              </a:spcAft>
              <a:buNone/>
            </a:pPr>
            <a:r>
              <a:rPr b="1" lang="en-US" sz="900">
                <a:solidFill>
                  <a:srgbClr val="464646"/>
                </a:solidFill>
                <a:latin typeface="Arial"/>
                <a:ea typeface="Arial"/>
                <a:cs typeface="Arial"/>
                <a:sym typeface="Arial"/>
              </a:rPr>
              <a:t>2012</a:t>
            </a:r>
            <a:r>
              <a:rPr lang="en-US" sz="900">
                <a:solidFill>
                  <a:srgbClr val="464646"/>
                </a:solidFill>
                <a:latin typeface="Arial"/>
                <a:ea typeface="Arial"/>
                <a:cs typeface="Arial"/>
                <a:sym typeface="Arial"/>
              </a:rPr>
              <a:t>: Amazon  Game Studios  was launched.</a:t>
            </a:r>
            <a:endParaRPr sz="900">
              <a:solidFill>
                <a:schemeClr val="dk1"/>
              </a:solidFill>
              <a:latin typeface="Arial"/>
              <a:ea typeface="Arial"/>
              <a:cs typeface="Arial"/>
              <a:sym typeface="Arial"/>
            </a:endParaRPr>
          </a:p>
        </p:txBody>
      </p:sp>
      <p:sp>
        <p:nvSpPr>
          <p:cNvPr id="150" name="Google Shape;150;p5"/>
          <p:cNvSpPr txBox="1"/>
          <p:nvPr/>
        </p:nvSpPr>
        <p:spPr>
          <a:xfrm>
            <a:off x="6001003" y="3010661"/>
            <a:ext cx="524510" cy="516255"/>
          </a:xfrm>
          <a:prstGeom prst="rect">
            <a:avLst/>
          </a:prstGeom>
          <a:noFill/>
          <a:ln>
            <a:noFill/>
          </a:ln>
        </p:spPr>
        <p:txBody>
          <a:bodyPr anchorCtr="0" anchor="t" bIns="0" lIns="0" spcFirstLastPara="1" rIns="0" wrap="square" tIns="12700">
            <a:spAutoFit/>
          </a:bodyPr>
          <a:lstStyle/>
          <a:p>
            <a:pPr indent="0" lvl="0" marL="119379" marR="0" rtl="0" algn="l">
              <a:lnSpc>
                <a:spcPct val="111111"/>
              </a:lnSpc>
              <a:spcBef>
                <a:spcPts val="0"/>
              </a:spcBef>
              <a:spcAft>
                <a:spcPts val="0"/>
              </a:spcAft>
              <a:buNone/>
            </a:pPr>
            <a:r>
              <a:rPr b="1" lang="en-US" sz="900">
                <a:solidFill>
                  <a:srgbClr val="464646"/>
                </a:solidFill>
                <a:latin typeface="Arial"/>
                <a:ea typeface="Arial"/>
                <a:cs typeface="Arial"/>
                <a:sym typeface="Arial"/>
              </a:rPr>
              <a:t>2013</a:t>
            </a:r>
            <a:r>
              <a:rPr lang="en-US" sz="900">
                <a:solidFill>
                  <a:srgbClr val="464646"/>
                </a:solidFill>
                <a:latin typeface="Arial"/>
                <a:ea typeface="Arial"/>
                <a:cs typeface="Arial"/>
                <a:sym typeface="Arial"/>
              </a:rPr>
              <a:t>:</a:t>
            </a:r>
            <a:endParaRPr sz="900">
              <a:solidFill>
                <a:schemeClr val="dk1"/>
              </a:solidFill>
              <a:latin typeface="Arial"/>
              <a:ea typeface="Arial"/>
              <a:cs typeface="Arial"/>
              <a:sym typeface="Arial"/>
            </a:endParaRPr>
          </a:p>
          <a:p>
            <a:pPr indent="39370" lvl="0" marL="12700" marR="5080" rtl="0" algn="just">
              <a:lnSpc>
                <a:spcPct val="86100"/>
              </a:lnSpc>
              <a:spcBef>
                <a:spcPts val="70"/>
              </a:spcBef>
              <a:spcAft>
                <a:spcPts val="0"/>
              </a:spcAft>
              <a:buNone/>
            </a:pPr>
            <a:r>
              <a:rPr lang="en-US" sz="900">
                <a:solidFill>
                  <a:srgbClr val="464646"/>
                </a:solidFill>
                <a:latin typeface="Arial"/>
                <a:ea typeface="Arial"/>
                <a:cs typeface="Arial"/>
                <a:sym typeface="Arial"/>
              </a:rPr>
              <a:t>Amazon  Art was  launched.</a:t>
            </a:r>
            <a:endParaRPr sz="900">
              <a:solidFill>
                <a:schemeClr val="dk1"/>
              </a:solidFill>
              <a:latin typeface="Arial"/>
              <a:ea typeface="Arial"/>
              <a:cs typeface="Arial"/>
              <a:sym typeface="Arial"/>
            </a:endParaRPr>
          </a:p>
        </p:txBody>
      </p:sp>
      <p:sp>
        <p:nvSpPr>
          <p:cNvPr id="151" name="Google Shape;151;p5"/>
          <p:cNvSpPr txBox="1"/>
          <p:nvPr/>
        </p:nvSpPr>
        <p:spPr>
          <a:xfrm>
            <a:off x="6692900" y="1478026"/>
            <a:ext cx="524510" cy="635000"/>
          </a:xfrm>
          <a:prstGeom prst="rect">
            <a:avLst/>
          </a:prstGeom>
          <a:noFill/>
          <a:ln>
            <a:noFill/>
          </a:ln>
        </p:spPr>
        <p:txBody>
          <a:bodyPr anchorCtr="0" anchor="t" bIns="0" lIns="0" spcFirstLastPara="1" rIns="0" wrap="square" tIns="12700">
            <a:spAutoFit/>
          </a:bodyPr>
          <a:lstStyle/>
          <a:p>
            <a:pPr indent="0" lvl="0" marL="2540" marR="0" rtl="0" algn="ctr">
              <a:lnSpc>
                <a:spcPct val="111111"/>
              </a:lnSpc>
              <a:spcBef>
                <a:spcPts val="0"/>
              </a:spcBef>
              <a:spcAft>
                <a:spcPts val="0"/>
              </a:spcAft>
              <a:buNone/>
            </a:pPr>
            <a:r>
              <a:rPr b="1" lang="en-US" sz="900">
                <a:solidFill>
                  <a:srgbClr val="464646"/>
                </a:solidFill>
                <a:latin typeface="Arial"/>
                <a:ea typeface="Arial"/>
                <a:cs typeface="Arial"/>
                <a:sym typeface="Arial"/>
              </a:rPr>
              <a:t>2014</a:t>
            </a:r>
            <a:r>
              <a:rPr lang="en-US" sz="900">
                <a:solidFill>
                  <a:srgbClr val="464646"/>
                </a:solidFill>
                <a:latin typeface="Arial"/>
                <a:ea typeface="Arial"/>
                <a:cs typeface="Arial"/>
                <a:sym typeface="Arial"/>
              </a:rPr>
              <a:t>:</a:t>
            </a:r>
            <a:endParaRPr sz="900">
              <a:solidFill>
                <a:schemeClr val="dk1"/>
              </a:solidFill>
              <a:latin typeface="Arial"/>
              <a:ea typeface="Arial"/>
              <a:cs typeface="Arial"/>
              <a:sym typeface="Arial"/>
            </a:endParaRPr>
          </a:p>
          <a:p>
            <a:pPr indent="634" lvl="0" marL="12700" marR="5080" rtl="0" algn="ctr">
              <a:lnSpc>
                <a:spcPct val="86300"/>
              </a:lnSpc>
              <a:spcBef>
                <a:spcPts val="70"/>
              </a:spcBef>
              <a:spcAft>
                <a:spcPts val="0"/>
              </a:spcAft>
              <a:buNone/>
            </a:pPr>
            <a:r>
              <a:rPr lang="en-US" sz="900">
                <a:solidFill>
                  <a:srgbClr val="464646"/>
                </a:solidFill>
                <a:latin typeface="Arial"/>
                <a:ea typeface="Arial"/>
                <a:cs typeface="Arial"/>
                <a:sym typeface="Arial"/>
              </a:rPr>
              <a:t>Amazon  Prime  Now was  launched.</a:t>
            </a:r>
            <a:endParaRPr sz="900">
              <a:solidFill>
                <a:schemeClr val="dk1"/>
              </a:solidFill>
              <a:latin typeface="Arial"/>
              <a:ea typeface="Arial"/>
              <a:cs typeface="Arial"/>
              <a:sym typeface="Arial"/>
            </a:endParaRPr>
          </a:p>
        </p:txBody>
      </p:sp>
      <p:sp>
        <p:nvSpPr>
          <p:cNvPr id="152" name="Google Shape;152;p5"/>
          <p:cNvSpPr txBox="1"/>
          <p:nvPr/>
        </p:nvSpPr>
        <p:spPr>
          <a:xfrm>
            <a:off x="7390003" y="3010661"/>
            <a:ext cx="685800" cy="871219"/>
          </a:xfrm>
          <a:prstGeom prst="rect">
            <a:avLst/>
          </a:prstGeom>
          <a:noFill/>
          <a:ln>
            <a:noFill/>
          </a:ln>
        </p:spPr>
        <p:txBody>
          <a:bodyPr anchorCtr="0" anchor="t" bIns="0" lIns="0" spcFirstLastPara="1" rIns="0" wrap="square" tIns="12700">
            <a:spAutoFit/>
          </a:bodyPr>
          <a:lstStyle/>
          <a:p>
            <a:pPr indent="0" lvl="0" marL="1905" marR="0" rtl="0" algn="ctr">
              <a:lnSpc>
                <a:spcPct val="111111"/>
              </a:lnSpc>
              <a:spcBef>
                <a:spcPts val="0"/>
              </a:spcBef>
              <a:spcAft>
                <a:spcPts val="0"/>
              </a:spcAft>
              <a:buNone/>
            </a:pPr>
            <a:r>
              <a:rPr b="1" lang="en-US" sz="900">
                <a:solidFill>
                  <a:srgbClr val="464646"/>
                </a:solidFill>
                <a:latin typeface="Arial"/>
                <a:ea typeface="Arial"/>
                <a:cs typeface="Arial"/>
                <a:sym typeface="Arial"/>
              </a:rPr>
              <a:t>2015</a:t>
            </a:r>
            <a:r>
              <a:rPr lang="en-US" sz="900">
                <a:solidFill>
                  <a:srgbClr val="464646"/>
                </a:solidFill>
                <a:latin typeface="Arial"/>
                <a:ea typeface="Arial"/>
                <a:cs typeface="Arial"/>
                <a:sym typeface="Arial"/>
              </a:rPr>
              <a:t>:</a:t>
            </a:r>
            <a:endParaRPr sz="900">
              <a:solidFill>
                <a:schemeClr val="dk1"/>
              </a:solidFill>
              <a:latin typeface="Arial"/>
              <a:ea typeface="Arial"/>
              <a:cs typeface="Arial"/>
              <a:sym typeface="Arial"/>
            </a:endParaRPr>
          </a:p>
          <a:p>
            <a:pPr indent="0" lvl="0" marL="12065" marR="5080" rtl="0" algn="ctr">
              <a:lnSpc>
                <a:spcPct val="86200"/>
              </a:lnSpc>
              <a:spcBef>
                <a:spcPts val="70"/>
              </a:spcBef>
              <a:spcAft>
                <a:spcPts val="0"/>
              </a:spcAft>
              <a:buNone/>
            </a:pPr>
            <a:r>
              <a:rPr lang="en-US" sz="900">
                <a:solidFill>
                  <a:srgbClr val="464646"/>
                </a:solidFill>
                <a:latin typeface="Arial"/>
                <a:ea typeface="Arial"/>
                <a:cs typeface="Arial"/>
                <a:sym typeface="Arial"/>
              </a:rPr>
              <a:t>Amazon  Home  Services and  Amazon  Echo were  launched.</a:t>
            </a:r>
            <a:endParaRPr sz="900">
              <a:solidFill>
                <a:schemeClr val="dk1"/>
              </a:solidFill>
              <a:latin typeface="Arial"/>
              <a:ea typeface="Arial"/>
              <a:cs typeface="Arial"/>
              <a:sym typeface="Arial"/>
            </a:endParaRPr>
          </a:p>
        </p:txBody>
      </p:sp>
      <p:sp>
        <p:nvSpPr>
          <p:cNvPr id="153" name="Google Shape;153;p5"/>
          <p:cNvSpPr/>
          <p:nvPr/>
        </p:nvSpPr>
        <p:spPr>
          <a:xfrm>
            <a:off x="1481327" y="3649979"/>
            <a:ext cx="609599" cy="62026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 name="Google Shape;154;p5"/>
          <p:cNvSpPr/>
          <p:nvPr/>
        </p:nvSpPr>
        <p:spPr>
          <a:xfrm>
            <a:off x="512063" y="1118616"/>
            <a:ext cx="495299" cy="449579"/>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5"/>
          <p:cNvSpPr/>
          <p:nvPr/>
        </p:nvSpPr>
        <p:spPr>
          <a:xfrm>
            <a:off x="1691639" y="1216152"/>
            <a:ext cx="1417320" cy="26974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 name="Google Shape;156;p5"/>
          <p:cNvSpPr/>
          <p:nvPr/>
        </p:nvSpPr>
        <p:spPr>
          <a:xfrm>
            <a:off x="3355847" y="1197863"/>
            <a:ext cx="1094231" cy="292608"/>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5"/>
          <p:cNvSpPr/>
          <p:nvPr/>
        </p:nvSpPr>
        <p:spPr>
          <a:xfrm>
            <a:off x="5702808" y="3607308"/>
            <a:ext cx="1112519" cy="275844"/>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 name="Google Shape;158;p5"/>
          <p:cNvSpPr/>
          <p:nvPr/>
        </p:nvSpPr>
        <p:spPr>
          <a:xfrm>
            <a:off x="6140196" y="1208532"/>
            <a:ext cx="1507236" cy="283463"/>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5"/>
          <p:cNvSpPr/>
          <p:nvPr/>
        </p:nvSpPr>
        <p:spPr>
          <a:xfrm>
            <a:off x="7036307" y="3921252"/>
            <a:ext cx="697992" cy="697992"/>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 name="Google Shape;160;p5"/>
          <p:cNvSpPr/>
          <p:nvPr/>
        </p:nvSpPr>
        <p:spPr>
          <a:xfrm>
            <a:off x="4803647" y="1208532"/>
            <a:ext cx="1213103" cy="283463"/>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5"/>
          <p:cNvSpPr/>
          <p:nvPr/>
        </p:nvSpPr>
        <p:spPr>
          <a:xfrm>
            <a:off x="7808976" y="4055364"/>
            <a:ext cx="1290827" cy="286511"/>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5"/>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63" name="Google Shape;163;p5"/>
          <p:cNvSpPr txBox="1"/>
          <p:nvPr/>
        </p:nvSpPr>
        <p:spPr>
          <a:xfrm>
            <a:off x="8805671" y="4813117"/>
            <a:ext cx="133350" cy="139700"/>
          </a:xfrm>
          <a:prstGeom prst="rect">
            <a:avLst/>
          </a:prstGeom>
          <a:noFill/>
          <a:ln>
            <a:noFill/>
          </a:ln>
        </p:spPr>
        <p:txBody>
          <a:bodyPr anchorCtr="0" anchor="t" bIns="0" lIns="0" spcFirstLastPara="1" rIns="0" wrap="square" tIns="3175">
            <a:spAutoFit/>
          </a:bodyPr>
          <a:lstStyle/>
          <a:p>
            <a:pPr indent="0" lvl="0" marL="38100" marR="0" rtl="0" algn="l">
              <a:lnSpc>
                <a:spcPct val="100000"/>
              </a:lnSpc>
              <a:spcBef>
                <a:spcPts val="0"/>
              </a:spcBef>
              <a:spcAft>
                <a:spcPts val="0"/>
              </a:spcAft>
              <a:buNone/>
            </a:pPr>
            <a:fld id="{00000000-1234-1234-1234-123412341234}" type="slidenum">
              <a:rPr lang="en-US" sz="800">
                <a:solidFill>
                  <a:srgbClr val="464646"/>
                </a:solidFill>
                <a:latin typeface="Arial"/>
                <a:ea typeface="Arial"/>
                <a:cs typeface="Arial"/>
                <a:sym typeface="Arial"/>
              </a:rPr>
              <a:t>‹#›</a:t>
            </a:fld>
            <a:endParaRPr sz="800">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50"/>
          <p:cNvSpPr txBox="1"/>
          <p:nvPr>
            <p:ph type="title"/>
          </p:nvPr>
        </p:nvSpPr>
        <p:spPr>
          <a:xfrm>
            <a:off x="415544" y="139065"/>
            <a:ext cx="36594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S3 Concepts</a:t>
            </a:r>
            <a:endParaRPr/>
          </a:p>
        </p:txBody>
      </p:sp>
      <p:sp>
        <p:nvSpPr>
          <p:cNvPr id="1551" name="Google Shape;1551;p50"/>
          <p:cNvSpPr txBox="1"/>
          <p:nvPr/>
        </p:nvSpPr>
        <p:spPr>
          <a:xfrm>
            <a:off x="3792092" y="1035176"/>
            <a:ext cx="4650740" cy="2952750"/>
          </a:xfrm>
          <a:prstGeom prst="rect">
            <a:avLst/>
          </a:prstGeom>
          <a:noFill/>
          <a:ln>
            <a:noFill/>
          </a:ln>
        </p:spPr>
        <p:txBody>
          <a:bodyPr anchorCtr="0" anchor="t" bIns="0" lIns="0" spcFirstLastPara="1" rIns="0" wrap="square" tIns="13325">
            <a:spAutoFit/>
          </a:bodyPr>
          <a:lstStyle/>
          <a:p>
            <a:pPr indent="-342900" lvl="0" marL="355600" marR="434975" rtl="0" algn="l">
              <a:lnSpc>
                <a:spcPct val="100000"/>
              </a:lnSpc>
              <a:spcBef>
                <a:spcPts val="0"/>
              </a:spcBef>
              <a:spcAft>
                <a:spcPts val="0"/>
              </a:spcAft>
              <a:buClr>
                <a:srgbClr val="4D4D4B"/>
              </a:buClr>
              <a:buSzPts val="2000"/>
              <a:buFont typeface="Arial"/>
              <a:buChar char="•"/>
            </a:pPr>
            <a:r>
              <a:rPr lang="en-US" sz="2000">
                <a:solidFill>
                  <a:srgbClr val="4D4D4B"/>
                </a:solidFill>
                <a:latin typeface="Arial"/>
                <a:ea typeface="Arial"/>
                <a:cs typeface="Arial"/>
                <a:sym typeface="Arial"/>
              </a:rPr>
              <a:t>Amazon S3 stores data as objects  within </a:t>
            </a:r>
            <a:r>
              <a:rPr b="1" lang="en-US" sz="2000">
                <a:solidFill>
                  <a:srgbClr val="4D4D4B"/>
                </a:solidFill>
                <a:latin typeface="Arial"/>
                <a:ea typeface="Arial"/>
                <a:cs typeface="Arial"/>
                <a:sym typeface="Arial"/>
              </a:rPr>
              <a:t>buckets</a:t>
            </a:r>
            <a:endParaRPr sz="2000">
              <a:solidFill>
                <a:schemeClr val="dk1"/>
              </a:solidFill>
              <a:latin typeface="Arial"/>
              <a:ea typeface="Arial"/>
              <a:cs typeface="Arial"/>
              <a:sym typeface="Arial"/>
            </a:endParaRPr>
          </a:p>
          <a:p>
            <a:pPr indent="-342900" lvl="0" marL="355600" marR="34925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An object is composed of a file and  optionally any </a:t>
            </a:r>
            <a:r>
              <a:rPr b="1" lang="en-US" sz="2000">
                <a:solidFill>
                  <a:srgbClr val="4D4D4B"/>
                </a:solidFill>
                <a:latin typeface="Arial"/>
                <a:ea typeface="Arial"/>
                <a:cs typeface="Arial"/>
                <a:sym typeface="Arial"/>
              </a:rPr>
              <a:t>metadata </a:t>
            </a:r>
            <a:r>
              <a:rPr lang="en-US" sz="2000">
                <a:solidFill>
                  <a:srgbClr val="4D4D4B"/>
                </a:solidFill>
                <a:latin typeface="Arial"/>
                <a:ea typeface="Arial"/>
                <a:cs typeface="Arial"/>
                <a:sym typeface="Arial"/>
              </a:rPr>
              <a:t>that  describes that file</a:t>
            </a:r>
            <a:endParaRPr sz="2000">
              <a:solidFill>
                <a:schemeClr val="dk1"/>
              </a:solidFill>
              <a:latin typeface="Arial"/>
              <a:ea typeface="Arial"/>
              <a:cs typeface="Arial"/>
              <a:sym typeface="Arial"/>
            </a:endParaRPr>
          </a:p>
          <a:p>
            <a:pPr indent="-342900" lvl="0" marL="355600" marR="274955"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You can have </a:t>
            </a:r>
            <a:r>
              <a:rPr b="1" lang="en-US" sz="2000">
                <a:solidFill>
                  <a:srgbClr val="4D4D4B"/>
                </a:solidFill>
                <a:latin typeface="Arial"/>
                <a:ea typeface="Arial"/>
                <a:cs typeface="Arial"/>
                <a:sym typeface="Arial"/>
              </a:rPr>
              <a:t>up to 100 buckets </a:t>
            </a:r>
            <a:r>
              <a:rPr lang="en-US" sz="2000">
                <a:solidFill>
                  <a:srgbClr val="4D4D4B"/>
                </a:solidFill>
                <a:latin typeface="Arial"/>
                <a:ea typeface="Arial"/>
                <a:cs typeface="Arial"/>
                <a:sym typeface="Arial"/>
              </a:rPr>
              <a:t>in  each account</a:t>
            </a:r>
            <a:endParaRPr sz="2000">
              <a:solidFill>
                <a:schemeClr val="dk1"/>
              </a:solidFill>
              <a:latin typeface="Arial"/>
              <a:ea typeface="Arial"/>
              <a:cs typeface="Arial"/>
              <a:sym typeface="Arial"/>
            </a:endParaRPr>
          </a:p>
          <a:p>
            <a:pPr indent="-342900" lvl="0" marL="355600" marR="5080" rtl="0" algn="l">
              <a:lnSpc>
                <a:spcPct val="100000"/>
              </a:lnSpc>
              <a:spcBef>
                <a:spcPts val="484"/>
              </a:spcBef>
              <a:spcAft>
                <a:spcPts val="0"/>
              </a:spcAft>
              <a:buClr>
                <a:srgbClr val="4D4D4B"/>
              </a:buClr>
              <a:buSzPts val="2000"/>
              <a:buFont typeface="Arial"/>
              <a:buChar char="•"/>
            </a:pPr>
            <a:r>
              <a:rPr lang="en-US" sz="2000">
                <a:solidFill>
                  <a:srgbClr val="4D4D4B"/>
                </a:solidFill>
                <a:latin typeface="Arial"/>
                <a:ea typeface="Arial"/>
                <a:cs typeface="Arial"/>
                <a:sym typeface="Arial"/>
              </a:rPr>
              <a:t>You can </a:t>
            </a:r>
            <a:r>
              <a:rPr b="1" lang="en-US" sz="2000">
                <a:solidFill>
                  <a:srgbClr val="4D4D4B"/>
                </a:solidFill>
                <a:latin typeface="Arial"/>
                <a:ea typeface="Arial"/>
                <a:cs typeface="Arial"/>
                <a:sym typeface="Arial"/>
              </a:rPr>
              <a:t>control access </a:t>
            </a:r>
            <a:r>
              <a:rPr lang="en-US" sz="2000">
                <a:solidFill>
                  <a:srgbClr val="4D4D4B"/>
                </a:solidFill>
                <a:latin typeface="Arial"/>
                <a:ea typeface="Arial"/>
                <a:cs typeface="Arial"/>
                <a:sym typeface="Arial"/>
              </a:rPr>
              <a:t>to the bucket  and its objects</a:t>
            </a:r>
            <a:endParaRPr sz="2000">
              <a:solidFill>
                <a:schemeClr val="dk1"/>
              </a:solidFill>
              <a:latin typeface="Arial"/>
              <a:ea typeface="Arial"/>
              <a:cs typeface="Arial"/>
              <a:sym typeface="Arial"/>
            </a:endParaRPr>
          </a:p>
        </p:txBody>
      </p:sp>
      <p:grpSp>
        <p:nvGrpSpPr>
          <p:cNvPr id="1552" name="Google Shape;1552;p50"/>
          <p:cNvGrpSpPr/>
          <p:nvPr/>
        </p:nvGrpSpPr>
        <p:grpSpPr>
          <a:xfrm>
            <a:off x="7930134" y="125729"/>
            <a:ext cx="1096010" cy="1000125"/>
            <a:chOff x="7930134" y="125729"/>
            <a:chExt cx="1096010" cy="1000125"/>
          </a:xfrm>
        </p:grpSpPr>
        <p:sp>
          <p:nvSpPr>
            <p:cNvPr id="1553" name="Google Shape;1553;p50"/>
            <p:cNvSpPr/>
            <p:nvPr/>
          </p:nvSpPr>
          <p:spPr>
            <a:xfrm>
              <a:off x="7930134" y="125729"/>
              <a:ext cx="1096010" cy="1000125"/>
            </a:xfrm>
            <a:custGeom>
              <a:rect b="b" l="l" r="r" t="t"/>
              <a:pathLst>
                <a:path extrusionOk="0" h="1000125" w="1096009">
                  <a:moveTo>
                    <a:pt x="997585" y="0"/>
                  </a:moveTo>
                  <a:lnTo>
                    <a:pt x="98171" y="0"/>
                  </a:lnTo>
                  <a:lnTo>
                    <a:pt x="59953" y="7713"/>
                  </a:lnTo>
                  <a:lnTo>
                    <a:pt x="28749" y="28749"/>
                  </a:lnTo>
                  <a:lnTo>
                    <a:pt x="7713" y="59953"/>
                  </a:lnTo>
                  <a:lnTo>
                    <a:pt x="0" y="98171"/>
                  </a:lnTo>
                  <a:lnTo>
                    <a:pt x="0" y="901573"/>
                  </a:lnTo>
                  <a:lnTo>
                    <a:pt x="7713" y="939790"/>
                  </a:lnTo>
                  <a:lnTo>
                    <a:pt x="28749" y="970994"/>
                  </a:lnTo>
                  <a:lnTo>
                    <a:pt x="59953" y="992030"/>
                  </a:lnTo>
                  <a:lnTo>
                    <a:pt x="98171" y="999744"/>
                  </a:lnTo>
                  <a:lnTo>
                    <a:pt x="997585"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4" name="Google Shape;1554;p50"/>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8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5" name="Google Shape;1555;p50"/>
            <p:cNvSpPr/>
            <p:nvPr/>
          </p:nvSpPr>
          <p:spPr>
            <a:xfrm>
              <a:off x="8467998" y="378779"/>
              <a:ext cx="250190" cy="475615"/>
            </a:xfrm>
            <a:custGeom>
              <a:rect b="b" l="l" r="r" t="t"/>
              <a:pathLst>
                <a:path extrusionOk="0" h="475615" w="250190">
                  <a:moveTo>
                    <a:pt x="249767" y="0"/>
                  </a:moveTo>
                  <a:lnTo>
                    <a:pt x="0" y="61437"/>
                  </a:lnTo>
                  <a:lnTo>
                    <a:pt x="0" y="413762"/>
                  </a:lnTo>
                  <a:lnTo>
                    <a:pt x="249767" y="475206"/>
                  </a:lnTo>
                  <a:lnTo>
                    <a:pt x="249767" y="0"/>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6" name="Google Shape;1556;p50"/>
            <p:cNvSpPr/>
            <p:nvPr/>
          </p:nvSpPr>
          <p:spPr>
            <a:xfrm>
              <a:off x="8217281" y="253021"/>
              <a:ext cx="548640" cy="727710"/>
            </a:xfrm>
            <a:custGeom>
              <a:rect b="b" l="l" r="r" t="t"/>
              <a:pathLst>
                <a:path extrusionOk="0" h="727710" w="548640">
                  <a:moveTo>
                    <a:pt x="359105" y="517448"/>
                  </a:moveTo>
                  <a:lnTo>
                    <a:pt x="250710" y="544334"/>
                  </a:lnTo>
                  <a:lnTo>
                    <a:pt x="250710" y="727697"/>
                  </a:lnTo>
                  <a:lnTo>
                    <a:pt x="359105" y="672973"/>
                  </a:lnTo>
                  <a:lnTo>
                    <a:pt x="359105" y="517448"/>
                  </a:lnTo>
                  <a:close/>
                </a:path>
                <a:path extrusionOk="0" h="727710" w="548640">
                  <a:moveTo>
                    <a:pt x="359105" y="286080"/>
                  </a:moveTo>
                  <a:lnTo>
                    <a:pt x="250710" y="272643"/>
                  </a:lnTo>
                  <a:lnTo>
                    <a:pt x="250710" y="187198"/>
                  </a:lnTo>
                  <a:lnTo>
                    <a:pt x="0" y="125768"/>
                  </a:lnTo>
                  <a:lnTo>
                    <a:pt x="0" y="600964"/>
                  </a:lnTo>
                  <a:lnTo>
                    <a:pt x="250710" y="539521"/>
                  </a:lnTo>
                  <a:lnTo>
                    <a:pt x="250710" y="456006"/>
                  </a:lnTo>
                  <a:lnTo>
                    <a:pt x="359105" y="441604"/>
                  </a:lnTo>
                  <a:lnTo>
                    <a:pt x="359105" y="286080"/>
                  </a:lnTo>
                  <a:close/>
                </a:path>
                <a:path extrusionOk="0" h="727710" w="548640">
                  <a:moveTo>
                    <a:pt x="359105" y="54724"/>
                  </a:moveTo>
                  <a:lnTo>
                    <a:pt x="250710" y="0"/>
                  </a:lnTo>
                  <a:lnTo>
                    <a:pt x="250710" y="183362"/>
                  </a:lnTo>
                  <a:lnTo>
                    <a:pt x="359105" y="211213"/>
                  </a:lnTo>
                  <a:lnTo>
                    <a:pt x="359105" y="54724"/>
                  </a:lnTo>
                  <a:close/>
                </a:path>
                <a:path extrusionOk="0" h="727710" w="548640">
                  <a:moveTo>
                    <a:pt x="548551" y="150723"/>
                  </a:moveTo>
                  <a:lnTo>
                    <a:pt x="500481" y="125768"/>
                  </a:lnTo>
                  <a:lnTo>
                    <a:pt x="500481" y="600964"/>
                  </a:lnTo>
                  <a:lnTo>
                    <a:pt x="548551" y="576973"/>
                  </a:lnTo>
                  <a:lnTo>
                    <a:pt x="548551" y="150723"/>
                  </a:lnTo>
                  <a:close/>
                </a:path>
              </a:pathLst>
            </a:custGeom>
            <a:solidFill>
              <a:srgbClr val="E03C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7" name="Google Shape;1557;p50"/>
            <p:cNvSpPr/>
            <p:nvPr/>
          </p:nvSpPr>
          <p:spPr>
            <a:xfrm>
              <a:off x="8170164" y="378789"/>
              <a:ext cx="298450" cy="601980"/>
            </a:xfrm>
            <a:custGeom>
              <a:rect b="b" l="l" r="r" t="t"/>
              <a:pathLst>
                <a:path extrusionOk="0" h="601980" w="298450">
                  <a:moveTo>
                    <a:pt x="47117" y="0"/>
                  </a:moveTo>
                  <a:lnTo>
                    <a:pt x="0" y="24955"/>
                  </a:lnTo>
                  <a:lnTo>
                    <a:pt x="0" y="451205"/>
                  </a:lnTo>
                  <a:lnTo>
                    <a:pt x="47117" y="475195"/>
                  </a:lnTo>
                  <a:lnTo>
                    <a:pt x="47117" y="0"/>
                  </a:lnTo>
                  <a:close/>
                </a:path>
                <a:path extrusionOk="0" h="601980" w="298450">
                  <a:moveTo>
                    <a:pt x="297827" y="418566"/>
                  </a:moveTo>
                  <a:lnTo>
                    <a:pt x="188493" y="391680"/>
                  </a:lnTo>
                  <a:lnTo>
                    <a:pt x="188493" y="547204"/>
                  </a:lnTo>
                  <a:lnTo>
                    <a:pt x="297827" y="601929"/>
                  </a:lnTo>
                  <a:lnTo>
                    <a:pt x="297827" y="418566"/>
                  </a:lnTo>
                  <a:close/>
                </a:path>
                <a:path extrusionOk="0" h="601980" w="298450">
                  <a:moveTo>
                    <a:pt x="297827" y="146875"/>
                  </a:moveTo>
                  <a:lnTo>
                    <a:pt x="188493" y="160312"/>
                  </a:lnTo>
                  <a:lnTo>
                    <a:pt x="188493" y="315836"/>
                  </a:lnTo>
                  <a:lnTo>
                    <a:pt x="297827" y="330238"/>
                  </a:lnTo>
                  <a:lnTo>
                    <a:pt x="297827" y="146875"/>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8" name="Google Shape;1558;p50"/>
            <p:cNvSpPr/>
            <p:nvPr/>
          </p:nvSpPr>
          <p:spPr>
            <a:xfrm>
              <a:off x="8358666" y="253015"/>
              <a:ext cx="217723" cy="23040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9" name="Google Shape;1559;p50"/>
            <p:cNvSpPr/>
            <p:nvPr/>
          </p:nvSpPr>
          <p:spPr>
            <a:xfrm>
              <a:off x="8358666" y="750305"/>
              <a:ext cx="217804" cy="47625"/>
            </a:xfrm>
            <a:custGeom>
              <a:rect b="b" l="l" r="r" t="t"/>
              <a:pathLst>
                <a:path extrusionOk="0" h="47625" w="217804">
                  <a:moveTo>
                    <a:pt x="109332" y="0"/>
                  </a:moveTo>
                  <a:lnTo>
                    <a:pt x="0" y="20159"/>
                  </a:lnTo>
                  <a:lnTo>
                    <a:pt x="109332" y="47043"/>
                  </a:lnTo>
                  <a:lnTo>
                    <a:pt x="217723" y="20159"/>
                  </a:lnTo>
                  <a:lnTo>
                    <a:pt x="109332" y="0"/>
                  </a:lnTo>
                  <a:close/>
                </a:path>
              </a:pathLst>
            </a:custGeom>
            <a:solidFill>
              <a:srgbClr val="F3A1A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60" name="Google Shape;1560;p50"/>
          <p:cNvSpPr/>
          <p:nvPr/>
        </p:nvSpPr>
        <p:spPr>
          <a:xfrm>
            <a:off x="1644855" y="1732874"/>
            <a:ext cx="584295" cy="70851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1" name="Google Shape;1561;p50"/>
          <p:cNvSpPr txBox="1"/>
          <p:nvPr/>
        </p:nvSpPr>
        <p:spPr>
          <a:xfrm>
            <a:off x="1636014" y="2579370"/>
            <a:ext cx="679450" cy="452755"/>
          </a:xfrm>
          <a:prstGeom prst="rect">
            <a:avLst/>
          </a:prstGeom>
          <a:noFill/>
          <a:ln>
            <a:noFill/>
          </a:ln>
        </p:spPr>
        <p:txBody>
          <a:bodyPr anchorCtr="0" anchor="t" bIns="0" lIns="0" spcFirstLastPara="1" rIns="0" wrap="square" tIns="12700">
            <a:spAutoFit/>
          </a:bodyPr>
          <a:lstStyle/>
          <a:p>
            <a:pPr indent="-218440" lvl="0" marL="230504" marR="5080" rtl="0" algn="l">
              <a:lnSpc>
                <a:spcPct val="100000"/>
              </a:lnSpc>
              <a:spcBef>
                <a:spcPts val="0"/>
              </a:spcBef>
              <a:spcAft>
                <a:spcPts val="0"/>
              </a:spcAft>
              <a:buNone/>
            </a:pPr>
            <a:r>
              <a:rPr lang="en-US" sz="1400">
                <a:solidFill>
                  <a:srgbClr val="464646"/>
                </a:solidFill>
                <a:latin typeface="Arial"/>
                <a:ea typeface="Arial"/>
                <a:cs typeface="Arial"/>
                <a:sym typeface="Arial"/>
              </a:rPr>
              <a:t>Amazon  S3</a:t>
            </a:r>
            <a:endParaRPr sz="1400">
              <a:solidFill>
                <a:schemeClr val="dk1"/>
              </a:solidFill>
              <a:latin typeface="Arial"/>
              <a:ea typeface="Arial"/>
              <a:cs typeface="Arial"/>
              <a:sym typeface="Arial"/>
            </a:endParaRPr>
          </a:p>
        </p:txBody>
      </p:sp>
      <p:grpSp>
        <p:nvGrpSpPr>
          <p:cNvPr id="1562" name="Google Shape;1562;p50"/>
          <p:cNvGrpSpPr/>
          <p:nvPr/>
        </p:nvGrpSpPr>
        <p:grpSpPr>
          <a:xfrm>
            <a:off x="589025" y="2439162"/>
            <a:ext cx="2696845" cy="157480"/>
            <a:chOff x="589025" y="2439162"/>
            <a:chExt cx="2696845" cy="157480"/>
          </a:xfrm>
        </p:grpSpPr>
        <p:sp>
          <p:nvSpPr>
            <p:cNvPr id="1563" name="Google Shape;1563;p50"/>
            <p:cNvSpPr/>
            <p:nvPr/>
          </p:nvSpPr>
          <p:spPr>
            <a:xfrm>
              <a:off x="589025" y="2439162"/>
              <a:ext cx="1379855" cy="157480"/>
            </a:xfrm>
            <a:custGeom>
              <a:rect b="b" l="l" r="r" t="t"/>
              <a:pathLst>
                <a:path extrusionOk="0" h="157480" w="1379855">
                  <a:moveTo>
                    <a:pt x="1379601" y="0"/>
                  </a:moveTo>
                  <a:lnTo>
                    <a:pt x="1379601" y="78612"/>
                  </a:lnTo>
                  <a:lnTo>
                    <a:pt x="0" y="78612"/>
                  </a:lnTo>
                  <a:lnTo>
                    <a:pt x="0" y="157099"/>
                  </a:lnTo>
                </a:path>
              </a:pathLst>
            </a:custGeom>
            <a:noFill/>
            <a:ln cap="flat" cmpd="sng" w="28950">
              <a:solidFill>
                <a:srgbClr val="6C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4" name="Google Shape;1564;p50"/>
            <p:cNvSpPr/>
            <p:nvPr/>
          </p:nvSpPr>
          <p:spPr>
            <a:xfrm>
              <a:off x="1968245" y="2439162"/>
              <a:ext cx="1317625" cy="157480"/>
            </a:xfrm>
            <a:custGeom>
              <a:rect b="b" l="l" r="r" t="t"/>
              <a:pathLst>
                <a:path extrusionOk="0" h="157480" w="1317625">
                  <a:moveTo>
                    <a:pt x="1317625" y="157099"/>
                  </a:moveTo>
                  <a:lnTo>
                    <a:pt x="1317625" y="78612"/>
                  </a:lnTo>
                  <a:lnTo>
                    <a:pt x="0" y="78612"/>
                  </a:lnTo>
                  <a:lnTo>
                    <a:pt x="0" y="0"/>
                  </a:lnTo>
                </a:path>
              </a:pathLst>
            </a:custGeom>
            <a:noFill/>
            <a:ln cap="flat" cmpd="sng" w="28950">
              <a:solidFill>
                <a:srgbClr val="6C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65" name="Google Shape;1565;p50"/>
          <p:cNvSpPr txBox="1"/>
          <p:nvPr/>
        </p:nvSpPr>
        <p:spPr>
          <a:xfrm>
            <a:off x="319531" y="3367278"/>
            <a:ext cx="571500" cy="452755"/>
          </a:xfrm>
          <a:prstGeom prst="rect">
            <a:avLst/>
          </a:prstGeom>
          <a:noFill/>
          <a:ln>
            <a:noFill/>
          </a:ln>
        </p:spPr>
        <p:txBody>
          <a:bodyPr anchorCtr="0" anchor="t" bIns="0" lIns="0" spcFirstLastPara="1" rIns="0" wrap="square" tIns="12700">
            <a:spAutoFit/>
          </a:bodyPr>
          <a:lstStyle/>
          <a:p>
            <a:pPr indent="-116205" lvl="0" marL="128270" marR="5080" rtl="0" algn="l">
              <a:lnSpc>
                <a:spcPct val="100000"/>
              </a:lnSpc>
              <a:spcBef>
                <a:spcPts val="0"/>
              </a:spcBef>
              <a:spcAft>
                <a:spcPts val="0"/>
              </a:spcAft>
              <a:buNone/>
            </a:pPr>
            <a:r>
              <a:rPr lang="en-US" sz="1400">
                <a:solidFill>
                  <a:srgbClr val="464646"/>
                </a:solidFill>
                <a:latin typeface="Arial"/>
                <a:ea typeface="Arial"/>
                <a:cs typeface="Arial"/>
                <a:sym typeface="Arial"/>
              </a:rPr>
              <a:t>Bucket  with</a:t>
            </a:r>
            <a:endParaRPr sz="1400">
              <a:solidFill>
                <a:schemeClr val="dk1"/>
              </a:solidFill>
              <a:latin typeface="Arial"/>
              <a:ea typeface="Arial"/>
              <a:cs typeface="Arial"/>
              <a:sym typeface="Arial"/>
            </a:endParaRPr>
          </a:p>
        </p:txBody>
      </p:sp>
      <p:sp>
        <p:nvSpPr>
          <p:cNvPr id="1566" name="Google Shape;1566;p50"/>
          <p:cNvSpPr txBox="1"/>
          <p:nvPr/>
        </p:nvSpPr>
        <p:spPr>
          <a:xfrm>
            <a:off x="289052" y="3793947"/>
            <a:ext cx="631190"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solidFill>
                  <a:srgbClr val="464646"/>
                </a:solidFill>
                <a:latin typeface="Arial"/>
                <a:ea typeface="Arial"/>
                <a:cs typeface="Arial"/>
                <a:sym typeface="Arial"/>
              </a:rPr>
              <a:t>Objects</a:t>
            </a:r>
            <a:endParaRPr sz="1400">
              <a:solidFill>
                <a:schemeClr val="dk1"/>
              </a:solidFill>
              <a:latin typeface="Arial"/>
              <a:ea typeface="Arial"/>
              <a:cs typeface="Arial"/>
              <a:sym typeface="Arial"/>
            </a:endParaRPr>
          </a:p>
        </p:txBody>
      </p:sp>
      <p:sp>
        <p:nvSpPr>
          <p:cNvPr id="1567" name="Google Shape;1567;p50"/>
          <p:cNvSpPr/>
          <p:nvPr/>
        </p:nvSpPr>
        <p:spPr>
          <a:xfrm>
            <a:off x="2918460" y="2604516"/>
            <a:ext cx="731520" cy="73151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8" name="Google Shape;1568;p50"/>
          <p:cNvSpPr txBox="1"/>
          <p:nvPr/>
        </p:nvSpPr>
        <p:spPr>
          <a:xfrm>
            <a:off x="3006598" y="3332226"/>
            <a:ext cx="571500"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solidFill>
                  <a:srgbClr val="464646"/>
                </a:solidFill>
                <a:latin typeface="Arial"/>
                <a:ea typeface="Arial"/>
                <a:cs typeface="Arial"/>
                <a:sym typeface="Arial"/>
              </a:rPr>
              <a:t>Bucket</a:t>
            </a:r>
            <a:endParaRPr sz="1400">
              <a:solidFill>
                <a:schemeClr val="dk1"/>
              </a:solidFill>
              <a:latin typeface="Arial"/>
              <a:ea typeface="Arial"/>
              <a:cs typeface="Arial"/>
              <a:sym typeface="Arial"/>
            </a:endParaRPr>
          </a:p>
        </p:txBody>
      </p:sp>
      <p:grpSp>
        <p:nvGrpSpPr>
          <p:cNvPr id="1569" name="Google Shape;1569;p50"/>
          <p:cNvGrpSpPr/>
          <p:nvPr/>
        </p:nvGrpSpPr>
        <p:grpSpPr>
          <a:xfrm>
            <a:off x="239268" y="2584704"/>
            <a:ext cx="2093974" cy="1284731"/>
            <a:chOff x="239268" y="2584704"/>
            <a:chExt cx="2093974" cy="1284731"/>
          </a:xfrm>
        </p:grpSpPr>
        <p:sp>
          <p:nvSpPr>
            <p:cNvPr id="1570" name="Google Shape;1570;p50"/>
            <p:cNvSpPr/>
            <p:nvPr/>
          </p:nvSpPr>
          <p:spPr>
            <a:xfrm>
              <a:off x="875537" y="3062478"/>
              <a:ext cx="844550" cy="443230"/>
            </a:xfrm>
            <a:custGeom>
              <a:rect b="b" l="l" r="r" t="t"/>
              <a:pathLst>
                <a:path extrusionOk="0" h="443229" w="844550">
                  <a:moveTo>
                    <a:pt x="0" y="0"/>
                  </a:moveTo>
                  <a:lnTo>
                    <a:pt x="422275" y="0"/>
                  </a:lnTo>
                  <a:lnTo>
                    <a:pt x="422275" y="442849"/>
                  </a:lnTo>
                  <a:lnTo>
                    <a:pt x="844550" y="442849"/>
                  </a:lnTo>
                </a:path>
              </a:pathLst>
            </a:custGeom>
            <a:noFill/>
            <a:ln cap="flat" cmpd="sng" w="28950">
              <a:solidFill>
                <a:srgbClr val="6C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1" name="Google Shape;1571;p50"/>
            <p:cNvSpPr/>
            <p:nvPr/>
          </p:nvSpPr>
          <p:spPr>
            <a:xfrm>
              <a:off x="239268" y="2584704"/>
              <a:ext cx="731519" cy="73151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2" name="Google Shape;1572;p50"/>
            <p:cNvSpPr/>
            <p:nvPr/>
          </p:nvSpPr>
          <p:spPr>
            <a:xfrm>
              <a:off x="1601723" y="3137916"/>
              <a:ext cx="731519" cy="731519"/>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73" name="Google Shape;1573;p50"/>
          <p:cNvSpPr txBox="1"/>
          <p:nvPr/>
        </p:nvSpPr>
        <p:spPr>
          <a:xfrm>
            <a:off x="1735963" y="3750665"/>
            <a:ext cx="54165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solidFill>
                  <a:srgbClr val="464646"/>
                </a:solidFill>
                <a:latin typeface="Arial"/>
                <a:ea typeface="Arial"/>
                <a:cs typeface="Arial"/>
                <a:sym typeface="Arial"/>
              </a:rPr>
              <a:t>Object</a:t>
            </a:r>
            <a:endParaRPr sz="1400">
              <a:solidFill>
                <a:schemeClr val="dk1"/>
              </a:solidFill>
              <a:latin typeface="Arial"/>
              <a:ea typeface="Arial"/>
              <a:cs typeface="Arial"/>
              <a:sym typeface="Arial"/>
            </a:endParaRPr>
          </a:p>
        </p:txBody>
      </p:sp>
      <p:sp>
        <p:nvSpPr>
          <p:cNvPr id="1574" name="Google Shape;1574;p50"/>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575" name="Google Shape;1575;p50"/>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51"/>
          <p:cNvSpPr txBox="1"/>
          <p:nvPr>
            <p:ph type="title"/>
          </p:nvPr>
        </p:nvSpPr>
        <p:spPr>
          <a:xfrm>
            <a:off x="415544" y="139065"/>
            <a:ext cx="20772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Object Keys</a:t>
            </a:r>
            <a:endParaRPr/>
          </a:p>
        </p:txBody>
      </p:sp>
      <p:sp>
        <p:nvSpPr>
          <p:cNvPr id="1581" name="Google Shape;1581;p51"/>
          <p:cNvSpPr txBox="1"/>
          <p:nvPr/>
        </p:nvSpPr>
        <p:spPr>
          <a:xfrm>
            <a:off x="419506" y="1035177"/>
            <a:ext cx="7244715" cy="1269365"/>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400">
                <a:solidFill>
                  <a:srgbClr val="4D4D4B"/>
                </a:solidFill>
                <a:latin typeface="Arial"/>
                <a:ea typeface="Arial"/>
                <a:cs typeface="Arial"/>
                <a:sym typeface="Arial"/>
              </a:rPr>
              <a:t>An object key is the unique identifier for an object in a  bucket.</a:t>
            </a:r>
            <a:endParaRPr sz="2400">
              <a:solidFill>
                <a:schemeClr val="dk1"/>
              </a:solidFill>
              <a:latin typeface="Arial"/>
              <a:ea typeface="Arial"/>
              <a:cs typeface="Arial"/>
              <a:sym typeface="Arial"/>
            </a:endParaRPr>
          </a:p>
          <a:p>
            <a:pPr indent="0" lvl="0" marL="1223645" marR="0" rtl="0" algn="l">
              <a:lnSpc>
                <a:spcPct val="100000"/>
              </a:lnSpc>
              <a:spcBef>
                <a:spcPts val="1870"/>
              </a:spcBef>
              <a:spcAft>
                <a:spcPts val="0"/>
              </a:spcAft>
              <a:buNone/>
            </a:pPr>
            <a:r>
              <a:rPr lang="en-US" sz="1800" u="sng">
                <a:solidFill>
                  <a:srgbClr val="252525"/>
                </a:solidFill>
                <a:latin typeface="Arial"/>
                <a:ea typeface="Arial"/>
                <a:cs typeface="Arial"/>
                <a:sym typeface="Arial"/>
                <a:hlinkClick r:id="rId3">
                  <a:extLst>
                    <a:ext uri="{A12FA001-AC4F-418D-AE19-62706E023703}">
                      <ahyp:hlinkClr val="tx"/>
                    </a:ext>
                  </a:extLst>
                </a:hlinkClick>
              </a:rPr>
              <a:t>http://</a:t>
            </a:r>
            <a:r>
              <a:rPr lang="en-US" sz="1800" u="sng">
                <a:solidFill>
                  <a:srgbClr val="FBB64B"/>
                </a:solidFill>
                <a:latin typeface="Arial"/>
                <a:ea typeface="Arial"/>
                <a:cs typeface="Arial"/>
                <a:sym typeface="Arial"/>
                <a:hlinkClick r:id="rId4">
                  <a:extLst>
                    <a:ext uri="{A12FA001-AC4F-418D-AE19-62706E023703}">
                      <ahyp:hlinkClr val="tx"/>
                    </a:ext>
                  </a:extLst>
                </a:hlinkClick>
              </a:rPr>
              <a:t>doc</a:t>
            </a:r>
            <a:r>
              <a:rPr lang="en-US" sz="1800" u="sng">
                <a:solidFill>
                  <a:srgbClr val="252525"/>
                </a:solidFill>
                <a:latin typeface="Arial"/>
                <a:ea typeface="Arial"/>
                <a:cs typeface="Arial"/>
                <a:sym typeface="Arial"/>
                <a:hlinkClick r:id="rId5">
                  <a:extLst>
                    <a:ext uri="{A12FA001-AC4F-418D-AE19-62706E023703}">
                      <ahyp:hlinkClr val="tx"/>
                    </a:ext>
                  </a:extLst>
                </a:hlinkClick>
              </a:rPr>
              <a:t>.s3.amazonaws.com/</a:t>
            </a:r>
            <a:r>
              <a:rPr lang="en-US" sz="1800" u="sng">
                <a:solidFill>
                  <a:srgbClr val="008000"/>
                </a:solidFill>
                <a:latin typeface="Arial"/>
                <a:ea typeface="Arial"/>
                <a:cs typeface="Arial"/>
                <a:sym typeface="Arial"/>
                <a:hlinkClick r:id="rId6">
                  <a:extLst>
                    <a:ext uri="{A12FA001-AC4F-418D-AE19-62706E023703}">
                      <ahyp:hlinkClr val="tx"/>
                    </a:ext>
                  </a:extLst>
                </a:hlinkClick>
              </a:rPr>
              <a:t>2006-03-01/AmazonS3.html</a:t>
            </a:r>
            <a:endParaRPr sz="1800">
              <a:solidFill>
                <a:schemeClr val="dk1"/>
              </a:solidFill>
              <a:latin typeface="Arial"/>
              <a:ea typeface="Arial"/>
              <a:cs typeface="Arial"/>
              <a:sym typeface="Arial"/>
            </a:endParaRPr>
          </a:p>
        </p:txBody>
      </p:sp>
      <p:sp>
        <p:nvSpPr>
          <p:cNvPr id="1582" name="Google Shape;1582;p51"/>
          <p:cNvSpPr txBox="1"/>
          <p:nvPr/>
        </p:nvSpPr>
        <p:spPr>
          <a:xfrm>
            <a:off x="879449" y="2564383"/>
            <a:ext cx="7239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F79546"/>
                </a:solidFill>
                <a:latin typeface="Arial"/>
                <a:ea typeface="Arial"/>
                <a:cs typeface="Arial"/>
                <a:sym typeface="Arial"/>
              </a:rPr>
              <a:t>Bucket</a:t>
            </a:r>
            <a:endParaRPr sz="1800">
              <a:solidFill>
                <a:schemeClr val="dk1"/>
              </a:solidFill>
              <a:latin typeface="Arial"/>
              <a:ea typeface="Arial"/>
              <a:cs typeface="Arial"/>
              <a:sym typeface="Arial"/>
            </a:endParaRPr>
          </a:p>
        </p:txBody>
      </p:sp>
      <p:sp>
        <p:nvSpPr>
          <p:cNvPr id="1583" name="Google Shape;1583;p51"/>
          <p:cNvSpPr txBox="1"/>
          <p:nvPr/>
        </p:nvSpPr>
        <p:spPr>
          <a:xfrm>
            <a:off x="4150614" y="2607310"/>
            <a:ext cx="114236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008000"/>
                </a:solidFill>
                <a:latin typeface="Arial"/>
                <a:ea typeface="Arial"/>
                <a:cs typeface="Arial"/>
                <a:sym typeface="Arial"/>
              </a:rPr>
              <a:t>Object/Key</a:t>
            </a:r>
            <a:endParaRPr sz="1800">
              <a:solidFill>
                <a:schemeClr val="dk1"/>
              </a:solidFill>
              <a:latin typeface="Arial"/>
              <a:ea typeface="Arial"/>
              <a:cs typeface="Arial"/>
              <a:sym typeface="Arial"/>
            </a:endParaRPr>
          </a:p>
        </p:txBody>
      </p:sp>
      <p:grpSp>
        <p:nvGrpSpPr>
          <p:cNvPr id="1584" name="Google Shape;1584;p51"/>
          <p:cNvGrpSpPr/>
          <p:nvPr/>
        </p:nvGrpSpPr>
        <p:grpSpPr>
          <a:xfrm>
            <a:off x="1600200" y="2148839"/>
            <a:ext cx="1257300" cy="967740"/>
            <a:chOff x="1600200" y="2148839"/>
            <a:chExt cx="1257300" cy="967740"/>
          </a:xfrm>
        </p:grpSpPr>
        <p:sp>
          <p:nvSpPr>
            <p:cNvPr id="1585" name="Google Shape;1585;p51"/>
            <p:cNvSpPr/>
            <p:nvPr/>
          </p:nvSpPr>
          <p:spPr>
            <a:xfrm>
              <a:off x="1600200" y="2148839"/>
              <a:ext cx="1257300" cy="96774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6" name="Google Shape;1586;p51"/>
            <p:cNvSpPr/>
            <p:nvPr/>
          </p:nvSpPr>
          <p:spPr>
            <a:xfrm>
              <a:off x="1766709" y="2315590"/>
              <a:ext cx="744564" cy="455841"/>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87" name="Google Shape;1587;p51"/>
          <p:cNvGrpSpPr/>
          <p:nvPr/>
        </p:nvGrpSpPr>
        <p:grpSpPr>
          <a:xfrm>
            <a:off x="5277611" y="2200655"/>
            <a:ext cx="1255776" cy="967740"/>
            <a:chOff x="5277611" y="2200655"/>
            <a:chExt cx="1255776" cy="967740"/>
          </a:xfrm>
        </p:grpSpPr>
        <p:sp>
          <p:nvSpPr>
            <p:cNvPr id="1588" name="Google Shape;1588;p51"/>
            <p:cNvSpPr/>
            <p:nvPr/>
          </p:nvSpPr>
          <p:spPr>
            <a:xfrm>
              <a:off x="5277611" y="2200655"/>
              <a:ext cx="1255776" cy="96774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9" name="Google Shape;1589;p51"/>
            <p:cNvSpPr/>
            <p:nvPr/>
          </p:nvSpPr>
          <p:spPr>
            <a:xfrm>
              <a:off x="5443740" y="2367406"/>
              <a:ext cx="743913" cy="454393"/>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90" name="Google Shape;1590;p51"/>
          <p:cNvGrpSpPr/>
          <p:nvPr/>
        </p:nvGrpSpPr>
        <p:grpSpPr>
          <a:xfrm>
            <a:off x="7930134" y="125729"/>
            <a:ext cx="1096010" cy="1000125"/>
            <a:chOff x="7930134" y="125729"/>
            <a:chExt cx="1096010" cy="1000125"/>
          </a:xfrm>
        </p:grpSpPr>
        <p:sp>
          <p:nvSpPr>
            <p:cNvPr id="1591" name="Google Shape;1591;p51"/>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8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2" name="Google Shape;1592;p51"/>
            <p:cNvSpPr/>
            <p:nvPr/>
          </p:nvSpPr>
          <p:spPr>
            <a:xfrm>
              <a:off x="8467998" y="378779"/>
              <a:ext cx="250190" cy="475615"/>
            </a:xfrm>
            <a:custGeom>
              <a:rect b="b" l="l" r="r" t="t"/>
              <a:pathLst>
                <a:path extrusionOk="0" h="475615" w="250190">
                  <a:moveTo>
                    <a:pt x="249767" y="0"/>
                  </a:moveTo>
                  <a:lnTo>
                    <a:pt x="0" y="61437"/>
                  </a:lnTo>
                  <a:lnTo>
                    <a:pt x="0" y="413762"/>
                  </a:lnTo>
                  <a:lnTo>
                    <a:pt x="249767" y="475206"/>
                  </a:lnTo>
                  <a:lnTo>
                    <a:pt x="249767" y="0"/>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3" name="Google Shape;1593;p51"/>
            <p:cNvSpPr/>
            <p:nvPr/>
          </p:nvSpPr>
          <p:spPr>
            <a:xfrm>
              <a:off x="8217281" y="253021"/>
              <a:ext cx="548640" cy="727710"/>
            </a:xfrm>
            <a:custGeom>
              <a:rect b="b" l="l" r="r" t="t"/>
              <a:pathLst>
                <a:path extrusionOk="0" h="727710" w="548640">
                  <a:moveTo>
                    <a:pt x="359105" y="517448"/>
                  </a:moveTo>
                  <a:lnTo>
                    <a:pt x="250710" y="544334"/>
                  </a:lnTo>
                  <a:lnTo>
                    <a:pt x="250710" y="727697"/>
                  </a:lnTo>
                  <a:lnTo>
                    <a:pt x="359105" y="672973"/>
                  </a:lnTo>
                  <a:lnTo>
                    <a:pt x="359105" y="517448"/>
                  </a:lnTo>
                  <a:close/>
                </a:path>
                <a:path extrusionOk="0" h="727710" w="548640">
                  <a:moveTo>
                    <a:pt x="359105" y="286080"/>
                  </a:moveTo>
                  <a:lnTo>
                    <a:pt x="250710" y="272643"/>
                  </a:lnTo>
                  <a:lnTo>
                    <a:pt x="250710" y="187198"/>
                  </a:lnTo>
                  <a:lnTo>
                    <a:pt x="0" y="125768"/>
                  </a:lnTo>
                  <a:lnTo>
                    <a:pt x="0" y="600964"/>
                  </a:lnTo>
                  <a:lnTo>
                    <a:pt x="250710" y="539521"/>
                  </a:lnTo>
                  <a:lnTo>
                    <a:pt x="250710" y="456006"/>
                  </a:lnTo>
                  <a:lnTo>
                    <a:pt x="359105" y="441604"/>
                  </a:lnTo>
                  <a:lnTo>
                    <a:pt x="359105" y="286080"/>
                  </a:lnTo>
                  <a:close/>
                </a:path>
                <a:path extrusionOk="0" h="727710" w="548640">
                  <a:moveTo>
                    <a:pt x="359105" y="54724"/>
                  </a:moveTo>
                  <a:lnTo>
                    <a:pt x="250710" y="0"/>
                  </a:lnTo>
                  <a:lnTo>
                    <a:pt x="250710" y="183362"/>
                  </a:lnTo>
                  <a:lnTo>
                    <a:pt x="359105" y="211213"/>
                  </a:lnTo>
                  <a:lnTo>
                    <a:pt x="359105" y="54724"/>
                  </a:lnTo>
                  <a:close/>
                </a:path>
                <a:path extrusionOk="0" h="727710" w="548640">
                  <a:moveTo>
                    <a:pt x="548551" y="150723"/>
                  </a:moveTo>
                  <a:lnTo>
                    <a:pt x="500481" y="125768"/>
                  </a:lnTo>
                  <a:lnTo>
                    <a:pt x="500481" y="600964"/>
                  </a:lnTo>
                  <a:lnTo>
                    <a:pt x="548551" y="576973"/>
                  </a:lnTo>
                  <a:lnTo>
                    <a:pt x="548551" y="150723"/>
                  </a:lnTo>
                  <a:close/>
                </a:path>
              </a:pathLst>
            </a:custGeom>
            <a:solidFill>
              <a:srgbClr val="E03C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4" name="Google Shape;1594;p51"/>
            <p:cNvSpPr/>
            <p:nvPr/>
          </p:nvSpPr>
          <p:spPr>
            <a:xfrm>
              <a:off x="8170164" y="378789"/>
              <a:ext cx="298450" cy="601980"/>
            </a:xfrm>
            <a:custGeom>
              <a:rect b="b" l="l" r="r" t="t"/>
              <a:pathLst>
                <a:path extrusionOk="0" h="601980" w="298450">
                  <a:moveTo>
                    <a:pt x="47117" y="0"/>
                  </a:moveTo>
                  <a:lnTo>
                    <a:pt x="0" y="24955"/>
                  </a:lnTo>
                  <a:lnTo>
                    <a:pt x="0" y="451205"/>
                  </a:lnTo>
                  <a:lnTo>
                    <a:pt x="47117" y="475195"/>
                  </a:lnTo>
                  <a:lnTo>
                    <a:pt x="47117" y="0"/>
                  </a:lnTo>
                  <a:close/>
                </a:path>
                <a:path extrusionOk="0" h="601980" w="298450">
                  <a:moveTo>
                    <a:pt x="297827" y="418566"/>
                  </a:moveTo>
                  <a:lnTo>
                    <a:pt x="188493" y="391680"/>
                  </a:lnTo>
                  <a:lnTo>
                    <a:pt x="188493" y="547204"/>
                  </a:lnTo>
                  <a:lnTo>
                    <a:pt x="297827" y="601929"/>
                  </a:lnTo>
                  <a:lnTo>
                    <a:pt x="297827" y="418566"/>
                  </a:lnTo>
                  <a:close/>
                </a:path>
                <a:path extrusionOk="0" h="601980" w="298450">
                  <a:moveTo>
                    <a:pt x="297827" y="146875"/>
                  </a:moveTo>
                  <a:lnTo>
                    <a:pt x="188493" y="160312"/>
                  </a:lnTo>
                  <a:lnTo>
                    <a:pt x="188493" y="315836"/>
                  </a:lnTo>
                  <a:lnTo>
                    <a:pt x="297827" y="330238"/>
                  </a:lnTo>
                  <a:lnTo>
                    <a:pt x="297827" y="146875"/>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5" name="Google Shape;1595;p51"/>
            <p:cNvSpPr/>
            <p:nvPr/>
          </p:nvSpPr>
          <p:spPr>
            <a:xfrm>
              <a:off x="8358666" y="253015"/>
              <a:ext cx="217723" cy="230409"/>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6" name="Google Shape;1596;p51"/>
            <p:cNvSpPr/>
            <p:nvPr/>
          </p:nvSpPr>
          <p:spPr>
            <a:xfrm>
              <a:off x="8358666" y="750305"/>
              <a:ext cx="217804" cy="47625"/>
            </a:xfrm>
            <a:custGeom>
              <a:rect b="b" l="l" r="r" t="t"/>
              <a:pathLst>
                <a:path extrusionOk="0" h="47625" w="217804">
                  <a:moveTo>
                    <a:pt x="109332" y="0"/>
                  </a:moveTo>
                  <a:lnTo>
                    <a:pt x="0" y="20159"/>
                  </a:lnTo>
                  <a:lnTo>
                    <a:pt x="109332" y="47043"/>
                  </a:lnTo>
                  <a:lnTo>
                    <a:pt x="217723" y="20159"/>
                  </a:lnTo>
                  <a:lnTo>
                    <a:pt x="109332" y="0"/>
                  </a:lnTo>
                  <a:close/>
                </a:path>
              </a:pathLst>
            </a:custGeom>
            <a:solidFill>
              <a:srgbClr val="F3A1A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97" name="Google Shape;1597;p51"/>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598" name="Google Shape;1598;p51"/>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52"/>
          <p:cNvSpPr txBox="1"/>
          <p:nvPr>
            <p:ph type="title"/>
          </p:nvPr>
        </p:nvSpPr>
        <p:spPr>
          <a:xfrm>
            <a:off x="415544" y="139065"/>
            <a:ext cx="34431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Amazon S3 Security</a:t>
            </a:r>
            <a:endParaRPr/>
          </a:p>
        </p:txBody>
      </p:sp>
      <p:sp>
        <p:nvSpPr>
          <p:cNvPr id="1604" name="Google Shape;1604;p52"/>
          <p:cNvSpPr txBox="1"/>
          <p:nvPr/>
        </p:nvSpPr>
        <p:spPr>
          <a:xfrm>
            <a:off x="419506" y="962171"/>
            <a:ext cx="8020050" cy="280606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You can </a:t>
            </a:r>
            <a:r>
              <a:rPr b="1" lang="en-US" sz="2400">
                <a:solidFill>
                  <a:srgbClr val="4D4D4B"/>
                </a:solidFill>
                <a:latin typeface="Arial"/>
                <a:ea typeface="Arial"/>
                <a:cs typeface="Arial"/>
                <a:sym typeface="Arial"/>
              </a:rPr>
              <a:t>control access </a:t>
            </a:r>
            <a:r>
              <a:rPr lang="en-US" sz="2400">
                <a:solidFill>
                  <a:srgbClr val="4D4D4B"/>
                </a:solidFill>
                <a:latin typeface="Arial"/>
                <a:ea typeface="Arial"/>
                <a:cs typeface="Arial"/>
                <a:sym typeface="Arial"/>
              </a:rPr>
              <a:t>to buckets and objects with:</a:t>
            </a:r>
            <a:endParaRPr sz="2400">
              <a:solidFill>
                <a:schemeClr val="dk1"/>
              </a:solidFill>
              <a:latin typeface="Arial"/>
              <a:ea typeface="Arial"/>
              <a:cs typeface="Arial"/>
              <a:sym typeface="Arial"/>
            </a:endParaRPr>
          </a:p>
          <a:p>
            <a:pPr indent="-287019" lvl="1" marL="756285" marR="0" rtl="0" algn="l">
              <a:lnSpc>
                <a:spcPct val="100000"/>
              </a:lnSpc>
              <a:spcBef>
                <a:spcPts val="480"/>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Access Control Lists (ACLs)</a:t>
            </a:r>
            <a:endParaRPr b="0" i="0" sz="2000" u="none" cap="none" strike="noStrike">
              <a:solidFill>
                <a:schemeClr val="dk1"/>
              </a:solidFill>
              <a:latin typeface="Arial"/>
              <a:ea typeface="Arial"/>
              <a:cs typeface="Arial"/>
              <a:sym typeface="Arial"/>
            </a:endParaRPr>
          </a:p>
          <a:p>
            <a:pPr indent="-287019" lvl="1" marL="756285" marR="0" rtl="0" algn="l">
              <a:lnSpc>
                <a:spcPct val="100000"/>
              </a:lnSpc>
              <a:spcBef>
                <a:spcPts val="480"/>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Bucket policies</a:t>
            </a:r>
            <a:endParaRPr b="0" i="0" sz="2000" u="none" cap="none" strike="noStrike">
              <a:solidFill>
                <a:schemeClr val="dk1"/>
              </a:solidFill>
              <a:latin typeface="Arial"/>
              <a:ea typeface="Arial"/>
              <a:cs typeface="Arial"/>
              <a:sym typeface="Arial"/>
            </a:endParaRPr>
          </a:p>
          <a:p>
            <a:pPr indent="-287019" lvl="1" marL="756285" marR="0" rtl="0" algn="l">
              <a:lnSpc>
                <a:spcPct val="100000"/>
              </a:lnSpc>
              <a:spcBef>
                <a:spcPts val="484"/>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Identity and Access Management (IAM) policies</a:t>
            </a:r>
            <a:endParaRPr b="0" i="0" sz="2000" u="none" cap="none" strike="noStrike">
              <a:solidFill>
                <a:schemeClr val="dk1"/>
              </a:solidFill>
              <a:latin typeface="Arial"/>
              <a:ea typeface="Arial"/>
              <a:cs typeface="Arial"/>
              <a:sym typeface="Arial"/>
            </a:endParaRPr>
          </a:p>
          <a:p>
            <a:pPr indent="-342900" lvl="0" marL="355600" marR="0" rtl="0" algn="l">
              <a:lnSpc>
                <a:spcPct val="100000"/>
              </a:lnSpc>
              <a:spcBef>
                <a:spcPts val="570"/>
              </a:spcBef>
              <a:spcAft>
                <a:spcPts val="0"/>
              </a:spcAft>
              <a:buClr>
                <a:srgbClr val="4D4D4B"/>
              </a:buClr>
              <a:buSzPts val="2400"/>
              <a:buFont typeface="Arial"/>
              <a:buChar char="•"/>
            </a:pPr>
            <a:r>
              <a:rPr lang="en-US" sz="2400">
                <a:solidFill>
                  <a:srgbClr val="4D4D4B"/>
                </a:solidFill>
                <a:latin typeface="Arial"/>
                <a:ea typeface="Arial"/>
                <a:cs typeface="Arial"/>
                <a:sym typeface="Arial"/>
              </a:rPr>
              <a:t>You can upload or download data to Amazon S3 via </a:t>
            </a:r>
            <a:r>
              <a:rPr b="1" lang="en-US" sz="2400">
                <a:solidFill>
                  <a:srgbClr val="4D4D4B"/>
                </a:solidFill>
                <a:latin typeface="Arial"/>
                <a:ea typeface="Arial"/>
                <a:cs typeface="Arial"/>
                <a:sym typeface="Arial"/>
              </a:rPr>
              <a:t>SSL</a:t>
            </a:r>
            <a:endParaRPr sz="2400">
              <a:solidFill>
                <a:schemeClr val="dk1"/>
              </a:solidFill>
              <a:latin typeface="Arial"/>
              <a:ea typeface="Arial"/>
              <a:cs typeface="Arial"/>
              <a:sym typeface="Arial"/>
            </a:endParaRPr>
          </a:p>
          <a:p>
            <a:pPr indent="0" lvl="0" marL="355600" marR="0" rtl="0" algn="l">
              <a:lnSpc>
                <a:spcPct val="100000"/>
              </a:lnSpc>
              <a:spcBef>
                <a:spcPts val="0"/>
              </a:spcBef>
              <a:spcAft>
                <a:spcPts val="0"/>
              </a:spcAft>
              <a:buNone/>
            </a:pPr>
            <a:r>
              <a:rPr lang="en-US" sz="2400">
                <a:solidFill>
                  <a:srgbClr val="4D4D4B"/>
                </a:solidFill>
                <a:latin typeface="Arial"/>
                <a:ea typeface="Arial"/>
                <a:cs typeface="Arial"/>
                <a:sym typeface="Arial"/>
              </a:rPr>
              <a:t>encrypted endpoints.</a:t>
            </a:r>
            <a:endParaRPr sz="2400">
              <a:solidFill>
                <a:schemeClr val="dk1"/>
              </a:solidFill>
              <a:latin typeface="Arial"/>
              <a:ea typeface="Arial"/>
              <a:cs typeface="Arial"/>
              <a:sym typeface="Arial"/>
            </a:endParaRPr>
          </a:p>
          <a:p>
            <a:pPr indent="-342900" lvl="0" marL="355600" marR="0" rtl="0" algn="l">
              <a:lnSpc>
                <a:spcPct val="100000"/>
              </a:lnSpc>
              <a:spcBef>
                <a:spcPts val="580"/>
              </a:spcBef>
              <a:spcAft>
                <a:spcPts val="0"/>
              </a:spcAft>
              <a:buClr>
                <a:srgbClr val="4D4D4B"/>
              </a:buClr>
              <a:buSzPts val="2400"/>
              <a:buFont typeface="Arial"/>
              <a:buChar char="•"/>
            </a:pPr>
            <a:r>
              <a:rPr lang="en-US" sz="2400">
                <a:solidFill>
                  <a:srgbClr val="4D4D4B"/>
                </a:solidFill>
                <a:latin typeface="Arial"/>
                <a:ea typeface="Arial"/>
                <a:cs typeface="Arial"/>
                <a:sym typeface="Arial"/>
              </a:rPr>
              <a:t>You can </a:t>
            </a:r>
            <a:r>
              <a:rPr b="1" lang="en-US" sz="2400">
                <a:solidFill>
                  <a:srgbClr val="4D4D4B"/>
                </a:solidFill>
                <a:latin typeface="Arial"/>
                <a:ea typeface="Arial"/>
                <a:cs typeface="Arial"/>
                <a:sym typeface="Arial"/>
              </a:rPr>
              <a:t>encrypt data </a:t>
            </a:r>
            <a:r>
              <a:rPr lang="en-US" sz="2400">
                <a:solidFill>
                  <a:srgbClr val="4D4D4B"/>
                </a:solidFill>
                <a:latin typeface="Arial"/>
                <a:ea typeface="Arial"/>
                <a:cs typeface="Arial"/>
                <a:sym typeface="Arial"/>
              </a:rPr>
              <a:t>using AWS SDKs.</a:t>
            </a:r>
            <a:endParaRPr sz="2400">
              <a:solidFill>
                <a:schemeClr val="dk1"/>
              </a:solidFill>
              <a:latin typeface="Arial"/>
              <a:ea typeface="Arial"/>
              <a:cs typeface="Arial"/>
              <a:sym typeface="Arial"/>
            </a:endParaRPr>
          </a:p>
        </p:txBody>
      </p:sp>
      <p:grpSp>
        <p:nvGrpSpPr>
          <p:cNvPr id="1605" name="Google Shape;1605;p52"/>
          <p:cNvGrpSpPr/>
          <p:nvPr/>
        </p:nvGrpSpPr>
        <p:grpSpPr>
          <a:xfrm>
            <a:off x="7930134" y="125729"/>
            <a:ext cx="1096010" cy="1000125"/>
            <a:chOff x="7930134" y="125729"/>
            <a:chExt cx="1096010" cy="1000125"/>
          </a:xfrm>
        </p:grpSpPr>
        <p:sp>
          <p:nvSpPr>
            <p:cNvPr id="1606" name="Google Shape;1606;p52"/>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8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7" name="Google Shape;1607;p52"/>
            <p:cNvSpPr/>
            <p:nvPr/>
          </p:nvSpPr>
          <p:spPr>
            <a:xfrm>
              <a:off x="8467998" y="378779"/>
              <a:ext cx="250190" cy="475615"/>
            </a:xfrm>
            <a:custGeom>
              <a:rect b="b" l="l" r="r" t="t"/>
              <a:pathLst>
                <a:path extrusionOk="0" h="475615" w="250190">
                  <a:moveTo>
                    <a:pt x="249767" y="0"/>
                  </a:moveTo>
                  <a:lnTo>
                    <a:pt x="0" y="61437"/>
                  </a:lnTo>
                  <a:lnTo>
                    <a:pt x="0" y="413762"/>
                  </a:lnTo>
                  <a:lnTo>
                    <a:pt x="249767" y="475206"/>
                  </a:lnTo>
                  <a:lnTo>
                    <a:pt x="249767" y="0"/>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8" name="Google Shape;1608;p52"/>
            <p:cNvSpPr/>
            <p:nvPr/>
          </p:nvSpPr>
          <p:spPr>
            <a:xfrm>
              <a:off x="8217281" y="253021"/>
              <a:ext cx="548640" cy="727710"/>
            </a:xfrm>
            <a:custGeom>
              <a:rect b="b" l="l" r="r" t="t"/>
              <a:pathLst>
                <a:path extrusionOk="0" h="727710" w="548640">
                  <a:moveTo>
                    <a:pt x="359105" y="517448"/>
                  </a:moveTo>
                  <a:lnTo>
                    <a:pt x="250710" y="544334"/>
                  </a:lnTo>
                  <a:lnTo>
                    <a:pt x="250710" y="727697"/>
                  </a:lnTo>
                  <a:lnTo>
                    <a:pt x="359105" y="672973"/>
                  </a:lnTo>
                  <a:lnTo>
                    <a:pt x="359105" y="517448"/>
                  </a:lnTo>
                  <a:close/>
                </a:path>
                <a:path extrusionOk="0" h="727710" w="548640">
                  <a:moveTo>
                    <a:pt x="359105" y="286080"/>
                  </a:moveTo>
                  <a:lnTo>
                    <a:pt x="250710" y="272643"/>
                  </a:lnTo>
                  <a:lnTo>
                    <a:pt x="250710" y="187198"/>
                  </a:lnTo>
                  <a:lnTo>
                    <a:pt x="0" y="125768"/>
                  </a:lnTo>
                  <a:lnTo>
                    <a:pt x="0" y="600964"/>
                  </a:lnTo>
                  <a:lnTo>
                    <a:pt x="250710" y="539521"/>
                  </a:lnTo>
                  <a:lnTo>
                    <a:pt x="250710" y="456006"/>
                  </a:lnTo>
                  <a:lnTo>
                    <a:pt x="359105" y="441604"/>
                  </a:lnTo>
                  <a:lnTo>
                    <a:pt x="359105" y="286080"/>
                  </a:lnTo>
                  <a:close/>
                </a:path>
                <a:path extrusionOk="0" h="727710" w="548640">
                  <a:moveTo>
                    <a:pt x="359105" y="54724"/>
                  </a:moveTo>
                  <a:lnTo>
                    <a:pt x="250710" y="0"/>
                  </a:lnTo>
                  <a:lnTo>
                    <a:pt x="250710" y="183362"/>
                  </a:lnTo>
                  <a:lnTo>
                    <a:pt x="359105" y="211213"/>
                  </a:lnTo>
                  <a:lnTo>
                    <a:pt x="359105" y="54724"/>
                  </a:lnTo>
                  <a:close/>
                </a:path>
                <a:path extrusionOk="0" h="727710" w="548640">
                  <a:moveTo>
                    <a:pt x="548551" y="150723"/>
                  </a:moveTo>
                  <a:lnTo>
                    <a:pt x="500481" y="125768"/>
                  </a:lnTo>
                  <a:lnTo>
                    <a:pt x="500481" y="600964"/>
                  </a:lnTo>
                  <a:lnTo>
                    <a:pt x="548551" y="576973"/>
                  </a:lnTo>
                  <a:lnTo>
                    <a:pt x="548551" y="150723"/>
                  </a:lnTo>
                  <a:close/>
                </a:path>
              </a:pathLst>
            </a:custGeom>
            <a:solidFill>
              <a:srgbClr val="E03C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9" name="Google Shape;1609;p52"/>
            <p:cNvSpPr/>
            <p:nvPr/>
          </p:nvSpPr>
          <p:spPr>
            <a:xfrm>
              <a:off x="8170164" y="378789"/>
              <a:ext cx="298450" cy="601980"/>
            </a:xfrm>
            <a:custGeom>
              <a:rect b="b" l="l" r="r" t="t"/>
              <a:pathLst>
                <a:path extrusionOk="0" h="601980" w="298450">
                  <a:moveTo>
                    <a:pt x="47117" y="0"/>
                  </a:moveTo>
                  <a:lnTo>
                    <a:pt x="0" y="24955"/>
                  </a:lnTo>
                  <a:lnTo>
                    <a:pt x="0" y="451205"/>
                  </a:lnTo>
                  <a:lnTo>
                    <a:pt x="47117" y="475195"/>
                  </a:lnTo>
                  <a:lnTo>
                    <a:pt x="47117" y="0"/>
                  </a:lnTo>
                  <a:close/>
                </a:path>
                <a:path extrusionOk="0" h="601980" w="298450">
                  <a:moveTo>
                    <a:pt x="297827" y="418566"/>
                  </a:moveTo>
                  <a:lnTo>
                    <a:pt x="188493" y="391680"/>
                  </a:lnTo>
                  <a:lnTo>
                    <a:pt x="188493" y="547204"/>
                  </a:lnTo>
                  <a:lnTo>
                    <a:pt x="297827" y="601929"/>
                  </a:lnTo>
                  <a:lnTo>
                    <a:pt x="297827" y="418566"/>
                  </a:lnTo>
                  <a:close/>
                </a:path>
                <a:path extrusionOk="0" h="601980" w="298450">
                  <a:moveTo>
                    <a:pt x="297827" y="146875"/>
                  </a:moveTo>
                  <a:lnTo>
                    <a:pt x="188493" y="160312"/>
                  </a:lnTo>
                  <a:lnTo>
                    <a:pt x="188493" y="315836"/>
                  </a:lnTo>
                  <a:lnTo>
                    <a:pt x="297827" y="330238"/>
                  </a:lnTo>
                  <a:lnTo>
                    <a:pt x="297827" y="146875"/>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0" name="Google Shape;1610;p52"/>
            <p:cNvSpPr/>
            <p:nvPr/>
          </p:nvSpPr>
          <p:spPr>
            <a:xfrm>
              <a:off x="8358666" y="253015"/>
              <a:ext cx="217723" cy="23040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1" name="Google Shape;1611;p52"/>
            <p:cNvSpPr/>
            <p:nvPr/>
          </p:nvSpPr>
          <p:spPr>
            <a:xfrm>
              <a:off x="8358666" y="750305"/>
              <a:ext cx="217804" cy="47625"/>
            </a:xfrm>
            <a:custGeom>
              <a:rect b="b" l="l" r="r" t="t"/>
              <a:pathLst>
                <a:path extrusionOk="0" h="47625" w="217804">
                  <a:moveTo>
                    <a:pt x="109332" y="0"/>
                  </a:moveTo>
                  <a:lnTo>
                    <a:pt x="0" y="20159"/>
                  </a:lnTo>
                  <a:lnTo>
                    <a:pt x="109332" y="47043"/>
                  </a:lnTo>
                  <a:lnTo>
                    <a:pt x="217723" y="20159"/>
                  </a:lnTo>
                  <a:lnTo>
                    <a:pt x="109332" y="0"/>
                  </a:lnTo>
                  <a:close/>
                </a:path>
              </a:pathLst>
            </a:custGeom>
            <a:solidFill>
              <a:srgbClr val="F3A1A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12" name="Google Shape;1612;p52"/>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613" name="Google Shape;1613;p52"/>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53"/>
          <p:cNvSpPr txBox="1"/>
          <p:nvPr>
            <p:ph type="title"/>
          </p:nvPr>
        </p:nvSpPr>
        <p:spPr>
          <a:xfrm>
            <a:off x="415544" y="139065"/>
            <a:ext cx="38571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Amazon S3 Versioning</a:t>
            </a:r>
            <a:endParaRPr/>
          </a:p>
        </p:txBody>
      </p:sp>
      <p:sp>
        <p:nvSpPr>
          <p:cNvPr id="1619" name="Google Shape;1619;p53"/>
          <p:cNvSpPr txBox="1"/>
          <p:nvPr/>
        </p:nvSpPr>
        <p:spPr>
          <a:xfrm>
            <a:off x="419506" y="998601"/>
            <a:ext cx="7452995" cy="2257425"/>
          </a:xfrm>
          <a:prstGeom prst="rect">
            <a:avLst/>
          </a:prstGeom>
          <a:noFill/>
          <a:ln>
            <a:noFill/>
          </a:ln>
        </p:spPr>
        <p:txBody>
          <a:bodyPr anchorCtr="0" anchor="t" bIns="0" lIns="0" spcFirstLastPara="1" rIns="0" wrap="square" tIns="12700">
            <a:spAutoFit/>
          </a:bodyPr>
          <a:lstStyle/>
          <a:p>
            <a:pPr indent="-342900" lvl="0" marL="355600" marR="0" rtl="0" algn="l">
              <a:lnSpc>
                <a:spcPct val="113958"/>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Protects from </a:t>
            </a:r>
            <a:r>
              <a:rPr b="1" lang="en-US" sz="2400">
                <a:solidFill>
                  <a:srgbClr val="4D4D4B"/>
                </a:solidFill>
                <a:latin typeface="Arial"/>
                <a:ea typeface="Arial"/>
                <a:cs typeface="Arial"/>
                <a:sym typeface="Arial"/>
              </a:rPr>
              <a:t>accidental overwrites and deletes</a:t>
            </a:r>
            <a:endParaRPr sz="2400">
              <a:solidFill>
                <a:schemeClr val="dk1"/>
              </a:solidFill>
              <a:latin typeface="Arial"/>
              <a:ea typeface="Arial"/>
              <a:cs typeface="Arial"/>
              <a:sym typeface="Arial"/>
            </a:endParaRPr>
          </a:p>
          <a:p>
            <a:pPr indent="0" lvl="0" marL="355600" marR="0" rtl="0" algn="l">
              <a:lnSpc>
                <a:spcPct val="113958"/>
              </a:lnSpc>
              <a:spcBef>
                <a:spcPts val="0"/>
              </a:spcBef>
              <a:spcAft>
                <a:spcPts val="0"/>
              </a:spcAft>
              <a:buNone/>
            </a:pPr>
            <a:r>
              <a:rPr lang="en-US" sz="2400">
                <a:solidFill>
                  <a:srgbClr val="4D4D4B"/>
                </a:solidFill>
                <a:latin typeface="Arial"/>
                <a:ea typeface="Arial"/>
                <a:cs typeface="Arial"/>
                <a:sym typeface="Arial"/>
              </a:rPr>
              <a:t>with no performance penalty.</a:t>
            </a:r>
            <a:endParaRPr sz="2400">
              <a:solidFill>
                <a:schemeClr val="dk1"/>
              </a:solidFill>
              <a:latin typeface="Arial"/>
              <a:ea typeface="Arial"/>
              <a:cs typeface="Arial"/>
              <a:sym typeface="Arial"/>
            </a:endParaRPr>
          </a:p>
          <a:p>
            <a:pPr indent="-342900" lvl="0" marL="355600" marR="0" rtl="0" algn="l">
              <a:lnSpc>
                <a:spcPct val="100000"/>
              </a:lnSpc>
              <a:spcBef>
                <a:spcPts val="285"/>
              </a:spcBef>
              <a:spcAft>
                <a:spcPts val="0"/>
              </a:spcAft>
              <a:buClr>
                <a:srgbClr val="4D4D4B"/>
              </a:buClr>
              <a:buSzPts val="2400"/>
              <a:buFont typeface="Arial"/>
              <a:buChar char="•"/>
            </a:pPr>
            <a:r>
              <a:rPr lang="en-US" sz="2400">
                <a:solidFill>
                  <a:srgbClr val="4D4D4B"/>
                </a:solidFill>
                <a:latin typeface="Arial"/>
                <a:ea typeface="Arial"/>
                <a:cs typeface="Arial"/>
                <a:sym typeface="Arial"/>
              </a:rPr>
              <a:t>Generates a </a:t>
            </a:r>
            <a:r>
              <a:rPr b="1" lang="en-US" sz="2400">
                <a:solidFill>
                  <a:srgbClr val="4D4D4B"/>
                </a:solidFill>
                <a:latin typeface="Arial"/>
                <a:ea typeface="Arial"/>
                <a:cs typeface="Arial"/>
                <a:sym typeface="Arial"/>
              </a:rPr>
              <a:t>new version with every upload</a:t>
            </a:r>
            <a:r>
              <a:rPr lang="en-US" sz="2400">
                <a:solidFill>
                  <a:srgbClr val="4D4D4B"/>
                </a:solidFill>
                <a:latin typeface="Arial"/>
                <a:ea typeface="Arial"/>
                <a:cs typeface="Arial"/>
                <a:sym typeface="Arial"/>
              </a:rPr>
              <a:t>.</a:t>
            </a:r>
            <a:endParaRPr sz="2400">
              <a:solidFill>
                <a:schemeClr val="dk1"/>
              </a:solidFill>
              <a:latin typeface="Arial"/>
              <a:ea typeface="Arial"/>
              <a:cs typeface="Arial"/>
              <a:sym typeface="Arial"/>
            </a:endParaRPr>
          </a:p>
          <a:p>
            <a:pPr indent="-342900" lvl="0" marL="355600" marR="0" rtl="0" algn="l">
              <a:lnSpc>
                <a:spcPct val="113958"/>
              </a:lnSpc>
              <a:spcBef>
                <a:spcPts val="295"/>
              </a:spcBef>
              <a:spcAft>
                <a:spcPts val="0"/>
              </a:spcAft>
              <a:buClr>
                <a:srgbClr val="4D4D4B"/>
              </a:buClr>
              <a:buSzPts val="2400"/>
              <a:buFont typeface="Arial"/>
              <a:buChar char="•"/>
            </a:pPr>
            <a:r>
              <a:rPr lang="en-US" sz="2400">
                <a:solidFill>
                  <a:srgbClr val="4D4D4B"/>
                </a:solidFill>
                <a:latin typeface="Arial"/>
                <a:ea typeface="Arial"/>
                <a:cs typeface="Arial"/>
                <a:sym typeface="Arial"/>
              </a:rPr>
              <a:t>Allows easily retrieval of deleted objects or </a:t>
            </a:r>
            <a:r>
              <a:rPr b="1" lang="en-US" sz="2400">
                <a:solidFill>
                  <a:srgbClr val="4D4D4B"/>
                </a:solidFill>
                <a:latin typeface="Arial"/>
                <a:ea typeface="Arial"/>
                <a:cs typeface="Arial"/>
                <a:sym typeface="Arial"/>
              </a:rPr>
              <a:t>roll back</a:t>
            </a:r>
            <a:endParaRPr sz="2400">
              <a:solidFill>
                <a:schemeClr val="dk1"/>
              </a:solidFill>
              <a:latin typeface="Arial"/>
              <a:ea typeface="Arial"/>
              <a:cs typeface="Arial"/>
              <a:sym typeface="Arial"/>
            </a:endParaRPr>
          </a:p>
          <a:p>
            <a:pPr indent="0" lvl="0" marL="355600" marR="0" rtl="0" algn="l">
              <a:lnSpc>
                <a:spcPct val="113958"/>
              </a:lnSpc>
              <a:spcBef>
                <a:spcPts val="0"/>
              </a:spcBef>
              <a:spcAft>
                <a:spcPts val="0"/>
              </a:spcAft>
              <a:buNone/>
            </a:pPr>
            <a:r>
              <a:rPr lang="en-US" sz="2400">
                <a:solidFill>
                  <a:srgbClr val="4D4D4B"/>
                </a:solidFill>
                <a:latin typeface="Arial"/>
                <a:ea typeface="Arial"/>
                <a:cs typeface="Arial"/>
                <a:sym typeface="Arial"/>
              </a:rPr>
              <a:t>to previous versions.</a:t>
            </a:r>
            <a:endParaRPr sz="2400">
              <a:solidFill>
                <a:schemeClr val="dk1"/>
              </a:solidFill>
              <a:latin typeface="Arial"/>
              <a:ea typeface="Arial"/>
              <a:cs typeface="Arial"/>
              <a:sym typeface="Arial"/>
            </a:endParaRPr>
          </a:p>
          <a:p>
            <a:pPr indent="-342900" lvl="0" marL="355600" marR="0" rtl="0" algn="l">
              <a:lnSpc>
                <a:spcPct val="100000"/>
              </a:lnSpc>
              <a:spcBef>
                <a:spcPts val="285"/>
              </a:spcBef>
              <a:spcAft>
                <a:spcPts val="0"/>
              </a:spcAft>
              <a:buClr>
                <a:srgbClr val="4D4D4B"/>
              </a:buClr>
              <a:buSzPts val="2400"/>
              <a:buFont typeface="Arial"/>
              <a:buChar char="•"/>
            </a:pPr>
            <a:r>
              <a:rPr lang="en-US" sz="2400">
                <a:solidFill>
                  <a:srgbClr val="4D4D4B"/>
                </a:solidFill>
                <a:latin typeface="Arial"/>
                <a:ea typeface="Arial"/>
                <a:cs typeface="Arial"/>
                <a:sym typeface="Arial"/>
              </a:rPr>
              <a:t>Three states of an Amazon S3 bucket</a:t>
            </a:r>
            <a:endParaRPr sz="2400">
              <a:solidFill>
                <a:schemeClr val="dk1"/>
              </a:solidFill>
              <a:latin typeface="Arial"/>
              <a:ea typeface="Arial"/>
              <a:cs typeface="Arial"/>
              <a:sym typeface="Arial"/>
            </a:endParaRPr>
          </a:p>
        </p:txBody>
      </p:sp>
      <p:sp>
        <p:nvSpPr>
          <p:cNvPr id="1620" name="Google Shape;1620;p53"/>
          <p:cNvSpPr txBox="1"/>
          <p:nvPr/>
        </p:nvSpPr>
        <p:spPr>
          <a:xfrm>
            <a:off x="876706" y="3230981"/>
            <a:ext cx="2831465" cy="1031240"/>
          </a:xfrm>
          <a:prstGeom prst="rect">
            <a:avLst/>
          </a:prstGeom>
          <a:noFill/>
          <a:ln>
            <a:noFill/>
          </a:ln>
        </p:spPr>
        <p:txBody>
          <a:bodyPr anchorCtr="0" anchor="t" bIns="0" lIns="0" spcFirstLastPara="1" rIns="0" wrap="square" tIns="43175">
            <a:spAutoFit/>
          </a:bodyPr>
          <a:lstStyle/>
          <a:p>
            <a:pPr indent="-287019" lvl="0" marL="299085" marR="0" rtl="0" algn="l">
              <a:lnSpc>
                <a:spcPct val="100000"/>
              </a:lnSpc>
              <a:spcBef>
                <a:spcPts val="0"/>
              </a:spcBef>
              <a:spcAft>
                <a:spcPts val="0"/>
              </a:spcAft>
              <a:buClr>
                <a:srgbClr val="4D4D4B"/>
              </a:buClr>
              <a:buSzPts val="2000"/>
              <a:buFont typeface="Arial"/>
              <a:buChar char="•"/>
            </a:pPr>
            <a:r>
              <a:rPr lang="en-US" sz="2000">
                <a:solidFill>
                  <a:srgbClr val="4D4D4B"/>
                </a:solidFill>
                <a:latin typeface="Arial"/>
                <a:ea typeface="Arial"/>
                <a:cs typeface="Arial"/>
                <a:sym typeface="Arial"/>
              </a:rPr>
              <a:t>Un-versioned (default)</a:t>
            </a:r>
            <a:endParaRPr sz="2000">
              <a:solidFill>
                <a:schemeClr val="dk1"/>
              </a:solidFill>
              <a:latin typeface="Arial"/>
              <a:ea typeface="Arial"/>
              <a:cs typeface="Arial"/>
              <a:sym typeface="Arial"/>
            </a:endParaRPr>
          </a:p>
          <a:p>
            <a:pPr indent="-287019" lvl="0" marL="299085" marR="0" rtl="0" algn="l">
              <a:lnSpc>
                <a:spcPct val="100000"/>
              </a:lnSpc>
              <a:spcBef>
                <a:spcPts val="240"/>
              </a:spcBef>
              <a:spcAft>
                <a:spcPts val="0"/>
              </a:spcAft>
              <a:buClr>
                <a:srgbClr val="4D4D4B"/>
              </a:buClr>
              <a:buSzPts val="2000"/>
              <a:buFont typeface="Arial"/>
              <a:buChar char="•"/>
            </a:pPr>
            <a:r>
              <a:rPr lang="en-US" sz="2000">
                <a:solidFill>
                  <a:srgbClr val="4D4D4B"/>
                </a:solidFill>
                <a:latin typeface="Arial"/>
                <a:ea typeface="Arial"/>
                <a:cs typeface="Arial"/>
                <a:sym typeface="Arial"/>
              </a:rPr>
              <a:t>Versioning-enabled</a:t>
            </a:r>
            <a:endParaRPr sz="2000">
              <a:solidFill>
                <a:schemeClr val="dk1"/>
              </a:solidFill>
              <a:latin typeface="Arial"/>
              <a:ea typeface="Arial"/>
              <a:cs typeface="Arial"/>
              <a:sym typeface="Arial"/>
            </a:endParaRPr>
          </a:p>
          <a:p>
            <a:pPr indent="-287019" lvl="0" marL="299085" marR="0" rtl="0" algn="l">
              <a:lnSpc>
                <a:spcPct val="100000"/>
              </a:lnSpc>
              <a:spcBef>
                <a:spcPts val="240"/>
              </a:spcBef>
              <a:spcAft>
                <a:spcPts val="0"/>
              </a:spcAft>
              <a:buClr>
                <a:srgbClr val="4D4D4B"/>
              </a:buClr>
              <a:buSzPts val="2000"/>
              <a:buFont typeface="Arial"/>
              <a:buChar char="•"/>
            </a:pPr>
            <a:r>
              <a:rPr lang="en-US" sz="2000">
                <a:solidFill>
                  <a:srgbClr val="4D4D4B"/>
                </a:solidFill>
                <a:latin typeface="Arial"/>
                <a:ea typeface="Arial"/>
                <a:cs typeface="Arial"/>
                <a:sym typeface="Arial"/>
              </a:rPr>
              <a:t>Versioning-suspended</a:t>
            </a:r>
            <a:endParaRPr sz="2000">
              <a:solidFill>
                <a:schemeClr val="dk1"/>
              </a:solidFill>
              <a:latin typeface="Arial"/>
              <a:ea typeface="Arial"/>
              <a:cs typeface="Arial"/>
              <a:sym typeface="Arial"/>
            </a:endParaRPr>
          </a:p>
        </p:txBody>
      </p:sp>
      <p:grpSp>
        <p:nvGrpSpPr>
          <p:cNvPr id="1621" name="Google Shape;1621;p53"/>
          <p:cNvGrpSpPr/>
          <p:nvPr/>
        </p:nvGrpSpPr>
        <p:grpSpPr>
          <a:xfrm>
            <a:off x="7315200" y="2580116"/>
            <a:ext cx="1475231" cy="1798336"/>
            <a:chOff x="7315200" y="2580116"/>
            <a:chExt cx="1475231" cy="1798336"/>
          </a:xfrm>
        </p:grpSpPr>
        <p:sp>
          <p:nvSpPr>
            <p:cNvPr id="1622" name="Google Shape;1622;p53"/>
            <p:cNvSpPr/>
            <p:nvPr/>
          </p:nvSpPr>
          <p:spPr>
            <a:xfrm>
              <a:off x="7324363" y="2580116"/>
              <a:ext cx="1447761" cy="177091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3" name="Google Shape;1623;p53"/>
            <p:cNvSpPr/>
            <p:nvPr/>
          </p:nvSpPr>
          <p:spPr>
            <a:xfrm>
              <a:off x="7362444" y="2595372"/>
              <a:ext cx="1371600" cy="169468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4" name="Google Shape;1624;p53"/>
            <p:cNvSpPr/>
            <p:nvPr/>
          </p:nvSpPr>
          <p:spPr>
            <a:xfrm>
              <a:off x="7362444" y="2595372"/>
              <a:ext cx="1371600" cy="1694814"/>
            </a:xfrm>
            <a:custGeom>
              <a:rect b="b" l="l" r="r" t="t"/>
              <a:pathLst>
                <a:path extrusionOk="0" h="1694814" w="1371600">
                  <a:moveTo>
                    <a:pt x="1371600" y="171450"/>
                  </a:moveTo>
                  <a:lnTo>
                    <a:pt x="1340764" y="222453"/>
                  </a:lnTo>
                  <a:lnTo>
                    <a:pt x="1288819" y="253196"/>
                  </a:lnTo>
                  <a:lnTo>
                    <a:pt x="1214982" y="280530"/>
                  </a:lnTo>
                  <a:lnTo>
                    <a:pt x="1170717" y="292703"/>
                  </a:lnTo>
                  <a:lnTo>
                    <a:pt x="1122014" y="303766"/>
                  </a:lnTo>
                  <a:lnTo>
                    <a:pt x="1069218" y="313632"/>
                  </a:lnTo>
                  <a:lnTo>
                    <a:pt x="1012674" y="322217"/>
                  </a:lnTo>
                  <a:lnTo>
                    <a:pt x="952726" y="329434"/>
                  </a:lnTo>
                  <a:lnTo>
                    <a:pt x="889720" y="335196"/>
                  </a:lnTo>
                  <a:lnTo>
                    <a:pt x="824000" y="339418"/>
                  </a:lnTo>
                  <a:lnTo>
                    <a:pt x="755911" y="342015"/>
                  </a:lnTo>
                  <a:lnTo>
                    <a:pt x="685800" y="342900"/>
                  </a:lnTo>
                  <a:lnTo>
                    <a:pt x="615688" y="342015"/>
                  </a:lnTo>
                  <a:lnTo>
                    <a:pt x="547599" y="339418"/>
                  </a:lnTo>
                  <a:lnTo>
                    <a:pt x="481879" y="335196"/>
                  </a:lnTo>
                  <a:lnTo>
                    <a:pt x="418873" y="329434"/>
                  </a:lnTo>
                  <a:lnTo>
                    <a:pt x="358925" y="322217"/>
                  </a:lnTo>
                  <a:lnTo>
                    <a:pt x="302381" y="313632"/>
                  </a:lnTo>
                  <a:lnTo>
                    <a:pt x="249585" y="303766"/>
                  </a:lnTo>
                  <a:lnTo>
                    <a:pt x="200882" y="292703"/>
                  </a:lnTo>
                  <a:lnTo>
                    <a:pt x="156617" y="280530"/>
                  </a:lnTo>
                  <a:lnTo>
                    <a:pt x="117135" y="267332"/>
                  </a:lnTo>
                  <a:lnTo>
                    <a:pt x="53899" y="238208"/>
                  </a:lnTo>
                  <a:lnTo>
                    <a:pt x="13934" y="206018"/>
                  </a:lnTo>
                  <a:lnTo>
                    <a:pt x="0" y="171450"/>
                  </a:lnTo>
                  <a:lnTo>
                    <a:pt x="3541" y="153911"/>
                  </a:lnTo>
                  <a:lnTo>
                    <a:pt x="30835" y="120446"/>
                  </a:lnTo>
                  <a:lnTo>
                    <a:pt x="82780" y="89703"/>
                  </a:lnTo>
                  <a:lnTo>
                    <a:pt x="156617" y="62369"/>
                  </a:lnTo>
                  <a:lnTo>
                    <a:pt x="200882" y="50196"/>
                  </a:lnTo>
                  <a:lnTo>
                    <a:pt x="249585" y="39133"/>
                  </a:lnTo>
                  <a:lnTo>
                    <a:pt x="302381" y="29267"/>
                  </a:lnTo>
                  <a:lnTo>
                    <a:pt x="358925" y="20682"/>
                  </a:lnTo>
                  <a:lnTo>
                    <a:pt x="418873" y="13465"/>
                  </a:lnTo>
                  <a:lnTo>
                    <a:pt x="481879" y="7703"/>
                  </a:lnTo>
                  <a:lnTo>
                    <a:pt x="547599" y="3481"/>
                  </a:lnTo>
                  <a:lnTo>
                    <a:pt x="615688" y="884"/>
                  </a:lnTo>
                  <a:lnTo>
                    <a:pt x="685800" y="0"/>
                  </a:lnTo>
                  <a:lnTo>
                    <a:pt x="755911" y="884"/>
                  </a:lnTo>
                  <a:lnTo>
                    <a:pt x="824000" y="3481"/>
                  </a:lnTo>
                  <a:lnTo>
                    <a:pt x="889720" y="7703"/>
                  </a:lnTo>
                  <a:lnTo>
                    <a:pt x="952726" y="13465"/>
                  </a:lnTo>
                  <a:lnTo>
                    <a:pt x="1012674" y="20682"/>
                  </a:lnTo>
                  <a:lnTo>
                    <a:pt x="1069218" y="29267"/>
                  </a:lnTo>
                  <a:lnTo>
                    <a:pt x="1122014" y="39133"/>
                  </a:lnTo>
                  <a:lnTo>
                    <a:pt x="1170717" y="50196"/>
                  </a:lnTo>
                  <a:lnTo>
                    <a:pt x="1214982" y="62369"/>
                  </a:lnTo>
                  <a:lnTo>
                    <a:pt x="1254464" y="75567"/>
                  </a:lnTo>
                  <a:lnTo>
                    <a:pt x="1317700" y="104691"/>
                  </a:lnTo>
                  <a:lnTo>
                    <a:pt x="1357665" y="136881"/>
                  </a:lnTo>
                  <a:lnTo>
                    <a:pt x="1371600" y="171450"/>
                  </a:lnTo>
                  <a:close/>
                </a:path>
                <a:path extrusionOk="0" h="1694814" w="1371600">
                  <a:moveTo>
                    <a:pt x="1371600" y="171450"/>
                  </a:moveTo>
                  <a:lnTo>
                    <a:pt x="1371600" y="1523237"/>
                  </a:lnTo>
                  <a:lnTo>
                    <a:pt x="1368058" y="1540768"/>
                  </a:lnTo>
                  <a:lnTo>
                    <a:pt x="1340764" y="1574222"/>
                  </a:lnTo>
                  <a:lnTo>
                    <a:pt x="1288819" y="1604962"/>
                  </a:lnTo>
                  <a:lnTo>
                    <a:pt x="1214982" y="1632296"/>
                  </a:lnTo>
                  <a:lnTo>
                    <a:pt x="1170717" y="1644472"/>
                  </a:lnTo>
                  <a:lnTo>
                    <a:pt x="1122014" y="1655537"/>
                  </a:lnTo>
                  <a:lnTo>
                    <a:pt x="1069218" y="1665407"/>
                  </a:lnTo>
                  <a:lnTo>
                    <a:pt x="1012674" y="1673995"/>
                  </a:lnTo>
                  <a:lnTo>
                    <a:pt x="952726" y="1681214"/>
                  </a:lnTo>
                  <a:lnTo>
                    <a:pt x="889720" y="1686980"/>
                  </a:lnTo>
                  <a:lnTo>
                    <a:pt x="824000" y="1691204"/>
                  </a:lnTo>
                  <a:lnTo>
                    <a:pt x="755911" y="1693802"/>
                  </a:lnTo>
                  <a:lnTo>
                    <a:pt x="685800" y="1694688"/>
                  </a:lnTo>
                  <a:lnTo>
                    <a:pt x="615688" y="1693802"/>
                  </a:lnTo>
                  <a:lnTo>
                    <a:pt x="547599" y="1691204"/>
                  </a:lnTo>
                  <a:lnTo>
                    <a:pt x="481879" y="1686980"/>
                  </a:lnTo>
                  <a:lnTo>
                    <a:pt x="418873" y="1681214"/>
                  </a:lnTo>
                  <a:lnTo>
                    <a:pt x="358925" y="1673995"/>
                  </a:lnTo>
                  <a:lnTo>
                    <a:pt x="302381" y="1665407"/>
                  </a:lnTo>
                  <a:lnTo>
                    <a:pt x="249585" y="1655537"/>
                  </a:lnTo>
                  <a:lnTo>
                    <a:pt x="200882" y="1644472"/>
                  </a:lnTo>
                  <a:lnTo>
                    <a:pt x="156617" y="1632296"/>
                  </a:lnTo>
                  <a:lnTo>
                    <a:pt x="117135" y="1619098"/>
                  </a:lnTo>
                  <a:lnTo>
                    <a:pt x="53899" y="1589974"/>
                  </a:lnTo>
                  <a:lnTo>
                    <a:pt x="13934" y="1557791"/>
                  </a:lnTo>
                  <a:lnTo>
                    <a:pt x="0" y="1523237"/>
                  </a:lnTo>
                  <a:lnTo>
                    <a:pt x="0" y="171450"/>
                  </a:lnTo>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5" name="Google Shape;1625;p53"/>
            <p:cNvSpPr/>
            <p:nvPr/>
          </p:nvSpPr>
          <p:spPr>
            <a:xfrm>
              <a:off x="7315200" y="3674364"/>
              <a:ext cx="1475231" cy="7040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6" name="Google Shape;1626;p53"/>
            <p:cNvSpPr/>
            <p:nvPr/>
          </p:nvSpPr>
          <p:spPr>
            <a:xfrm>
              <a:off x="7362444" y="3698748"/>
              <a:ext cx="1380744" cy="609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7" name="Google Shape;1627;p53"/>
            <p:cNvSpPr/>
            <p:nvPr/>
          </p:nvSpPr>
          <p:spPr>
            <a:xfrm>
              <a:off x="7362444" y="3698748"/>
              <a:ext cx="1381125" cy="609600"/>
            </a:xfrm>
            <a:custGeom>
              <a:rect b="b" l="l" r="r" t="t"/>
              <a:pathLst>
                <a:path extrusionOk="0" h="609600" w="1381125">
                  <a:moveTo>
                    <a:pt x="1380744" y="76199"/>
                  </a:moveTo>
                  <a:lnTo>
                    <a:pt x="1340493" y="101880"/>
                  </a:lnTo>
                  <a:lnTo>
                    <a:pt x="1273254" y="117029"/>
                  </a:lnTo>
                  <a:lnTo>
                    <a:pt x="1229068" y="123839"/>
                  </a:lnTo>
                  <a:lnTo>
                    <a:pt x="1178528" y="130063"/>
                  </a:lnTo>
                  <a:lnTo>
                    <a:pt x="1122152" y="135644"/>
                  </a:lnTo>
                  <a:lnTo>
                    <a:pt x="1060459" y="140524"/>
                  </a:lnTo>
                  <a:lnTo>
                    <a:pt x="993967" y="144646"/>
                  </a:lnTo>
                  <a:lnTo>
                    <a:pt x="923194" y="147952"/>
                  </a:lnTo>
                  <a:lnTo>
                    <a:pt x="848659" y="150385"/>
                  </a:lnTo>
                  <a:lnTo>
                    <a:pt x="770878" y="151886"/>
                  </a:lnTo>
                  <a:lnTo>
                    <a:pt x="690372" y="152399"/>
                  </a:lnTo>
                  <a:lnTo>
                    <a:pt x="609865" y="151886"/>
                  </a:lnTo>
                  <a:lnTo>
                    <a:pt x="532084" y="150385"/>
                  </a:lnTo>
                  <a:lnTo>
                    <a:pt x="457549" y="147952"/>
                  </a:lnTo>
                  <a:lnTo>
                    <a:pt x="386776" y="144646"/>
                  </a:lnTo>
                  <a:lnTo>
                    <a:pt x="320284" y="140524"/>
                  </a:lnTo>
                  <a:lnTo>
                    <a:pt x="258591" y="135644"/>
                  </a:lnTo>
                  <a:lnTo>
                    <a:pt x="202215" y="130063"/>
                  </a:lnTo>
                  <a:lnTo>
                    <a:pt x="151675" y="123839"/>
                  </a:lnTo>
                  <a:lnTo>
                    <a:pt x="107489" y="117029"/>
                  </a:lnTo>
                  <a:lnTo>
                    <a:pt x="40250" y="101880"/>
                  </a:lnTo>
                  <a:lnTo>
                    <a:pt x="4645" y="85077"/>
                  </a:lnTo>
                  <a:lnTo>
                    <a:pt x="0" y="76199"/>
                  </a:lnTo>
                  <a:lnTo>
                    <a:pt x="4645" y="67322"/>
                  </a:lnTo>
                  <a:lnTo>
                    <a:pt x="40250" y="50519"/>
                  </a:lnTo>
                  <a:lnTo>
                    <a:pt x="107489" y="35370"/>
                  </a:lnTo>
                  <a:lnTo>
                    <a:pt x="151675" y="28560"/>
                  </a:lnTo>
                  <a:lnTo>
                    <a:pt x="202215" y="22336"/>
                  </a:lnTo>
                  <a:lnTo>
                    <a:pt x="258591" y="16755"/>
                  </a:lnTo>
                  <a:lnTo>
                    <a:pt x="320284" y="11875"/>
                  </a:lnTo>
                  <a:lnTo>
                    <a:pt x="386776" y="7753"/>
                  </a:lnTo>
                  <a:lnTo>
                    <a:pt x="457549" y="4447"/>
                  </a:lnTo>
                  <a:lnTo>
                    <a:pt x="532084" y="2014"/>
                  </a:lnTo>
                  <a:lnTo>
                    <a:pt x="609865" y="513"/>
                  </a:lnTo>
                  <a:lnTo>
                    <a:pt x="690372" y="0"/>
                  </a:lnTo>
                  <a:lnTo>
                    <a:pt x="770878" y="513"/>
                  </a:lnTo>
                  <a:lnTo>
                    <a:pt x="848659" y="2014"/>
                  </a:lnTo>
                  <a:lnTo>
                    <a:pt x="923194" y="4447"/>
                  </a:lnTo>
                  <a:lnTo>
                    <a:pt x="993967" y="7753"/>
                  </a:lnTo>
                  <a:lnTo>
                    <a:pt x="1060459" y="11875"/>
                  </a:lnTo>
                  <a:lnTo>
                    <a:pt x="1122152" y="16755"/>
                  </a:lnTo>
                  <a:lnTo>
                    <a:pt x="1178528" y="22336"/>
                  </a:lnTo>
                  <a:lnTo>
                    <a:pt x="1229068" y="28560"/>
                  </a:lnTo>
                  <a:lnTo>
                    <a:pt x="1273254" y="35370"/>
                  </a:lnTo>
                  <a:lnTo>
                    <a:pt x="1340493" y="50519"/>
                  </a:lnTo>
                  <a:lnTo>
                    <a:pt x="1376098" y="67322"/>
                  </a:lnTo>
                  <a:lnTo>
                    <a:pt x="1380744" y="76199"/>
                  </a:lnTo>
                  <a:close/>
                </a:path>
                <a:path extrusionOk="0" h="609600" w="1381125">
                  <a:moveTo>
                    <a:pt x="1380744" y="76199"/>
                  </a:moveTo>
                  <a:lnTo>
                    <a:pt x="1380744" y="533399"/>
                  </a:lnTo>
                  <a:lnTo>
                    <a:pt x="1376098" y="542287"/>
                  </a:lnTo>
                  <a:lnTo>
                    <a:pt x="1340493" y="559100"/>
                  </a:lnTo>
                  <a:lnTo>
                    <a:pt x="1273254" y="574251"/>
                  </a:lnTo>
                  <a:lnTo>
                    <a:pt x="1229068" y="581060"/>
                  </a:lnTo>
                  <a:lnTo>
                    <a:pt x="1178528" y="587282"/>
                  </a:lnTo>
                  <a:lnTo>
                    <a:pt x="1122152" y="592860"/>
                  </a:lnTo>
                  <a:lnTo>
                    <a:pt x="1060459" y="597737"/>
                  </a:lnTo>
                  <a:lnTo>
                    <a:pt x="993967" y="601855"/>
                  </a:lnTo>
                  <a:lnTo>
                    <a:pt x="923194" y="605158"/>
                  </a:lnTo>
                  <a:lnTo>
                    <a:pt x="848659" y="607587"/>
                  </a:lnTo>
                  <a:lnTo>
                    <a:pt x="770878" y="609087"/>
                  </a:lnTo>
                  <a:lnTo>
                    <a:pt x="690372" y="609599"/>
                  </a:lnTo>
                  <a:lnTo>
                    <a:pt x="609865" y="609087"/>
                  </a:lnTo>
                  <a:lnTo>
                    <a:pt x="532084" y="607587"/>
                  </a:lnTo>
                  <a:lnTo>
                    <a:pt x="457549" y="605158"/>
                  </a:lnTo>
                  <a:lnTo>
                    <a:pt x="386776" y="601855"/>
                  </a:lnTo>
                  <a:lnTo>
                    <a:pt x="320284" y="597737"/>
                  </a:lnTo>
                  <a:lnTo>
                    <a:pt x="258591" y="592860"/>
                  </a:lnTo>
                  <a:lnTo>
                    <a:pt x="202215" y="587282"/>
                  </a:lnTo>
                  <a:lnTo>
                    <a:pt x="151675" y="581060"/>
                  </a:lnTo>
                  <a:lnTo>
                    <a:pt x="107489" y="574251"/>
                  </a:lnTo>
                  <a:lnTo>
                    <a:pt x="40250" y="559100"/>
                  </a:lnTo>
                  <a:lnTo>
                    <a:pt x="4645" y="542287"/>
                  </a:lnTo>
                  <a:lnTo>
                    <a:pt x="0" y="533399"/>
                  </a:lnTo>
                  <a:lnTo>
                    <a:pt x="0" y="76199"/>
                  </a:lnTo>
                </a:path>
              </a:pathLst>
            </a:custGeom>
            <a:noFill/>
            <a:ln cap="flat" cmpd="sng" w="9525">
              <a:solidFill>
                <a:srgbClr val="94959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8" name="Google Shape;1628;p53"/>
            <p:cNvSpPr/>
            <p:nvPr/>
          </p:nvSpPr>
          <p:spPr>
            <a:xfrm>
              <a:off x="7315200" y="3211068"/>
              <a:ext cx="1475231" cy="7040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9" name="Google Shape;1629;p53"/>
            <p:cNvSpPr/>
            <p:nvPr/>
          </p:nvSpPr>
          <p:spPr>
            <a:xfrm>
              <a:off x="7362444" y="3235452"/>
              <a:ext cx="1380744" cy="609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0" name="Google Shape;1630;p53"/>
            <p:cNvSpPr/>
            <p:nvPr/>
          </p:nvSpPr>
          <p:spPr>
            <a:xfrm>
              <a:off x="7362444" y="3235452"/>
              <a:ext cx="1381125" cy="609600"/>
            </a:xfrm>
            <a:custGeom>
              <a:rect b="b" l="l" r="r" t="t"/>
              <a:pathLst>
                <a:path extrusionOk="0" h="609600" w="1381125">
                  <a:moveTo>
                    <a:pt x="1380744" y="76200"/>
                  </a:moveTo>
                  <a:lnTo>
                    <a:pt x="1340493" y="101880"/>
                  </a:lnTo>
                  <a:lnTo>
                    <a:pt x="1273254" y="117029"/>
                  </a:lnTo>
                  <a:lnTo>
                    <a:pt x="1229068" y="123839"/>
                  </a:lnTo>
                  <a:lnTo>
                    <a:pt x="1178528" y="130063"/>
                  </a:lnTo>
                  <a:lnTo>
                    <a:pt x="1122152" y="135644"/>
                  </a:lnTo>
                  <a:lnTo>
                    <a:pt x="1060459" y="140524"/>
                  </a:lnTo>
                  <a:lnTo>
                    <a:pt x="993967" y="144646"/>
                  </a:lnTo>
                  <a:lnTo>
                    <a:pt x="923194" y="147952"/>
                  </a:lnTo>
                  <a:lnTo>
                    <a:pt x="848659" y="150385"/>
                  </a:lnTo>
                  <a:lnTo>
                    <a:pt x="770878" y="151886"/>
                  </a:lnTo>
                  <a:lnTo>
                    <a:pt x="690372" y="152400"/>
                  </a:lnTo>
                  <a:lnTo>
                    <a:pt x="609865" y="151886"/>
                  </a:lnTo>
                  <a:lnTo>
                    <a:pt x="532084" y="150385"/>
                  </a:lnTo>
                  <a:lnTo>
                    <a:pt x="457549" y="147952"/>
                  </a:lnTo>
                  <a:lnTo>
                    <a:pt x="386776" y="144646"/>
                  </a:lnTo>
                  <a:lnTo>
                    <a:pt x="320284" y="140524"/>
                  </a:lnTo>
                  <a:lnTo>
                    <a:pt x="258591" y="135644"/>
                  </a:lnTo>
                  <a:lnTo>
                    <a:pt x="202215" y="130063"/>
                  </a:lnTo>
                  <a:lnTo>
                    <a:pt x="151675" y="123839"/>
                  </a:lnTo>
                  <a:lnTo>
                    <a:pt x="107489" y="117029"/>
                  </a:lnTo>
                  <a:lnTo>
                    <a:pt x="40250" y="101880"/>
                  </a:lnTo>
                  <a:lnTo>
                    <a:pt x="4645" y="85077"/>
                  </a:lnTo>
                  <a:lnTo>
                    <a:pt x="0" y="76200"/>
                  </a:lnTo>
                  <a:lnTo>
                    <a:pt x="4645" y="67322"/>
                  </a:lnTo>
                  <a:lnTo>
                    <a:pt x="40250" y="50519"/>
                  </a:lnTo>
                  <a:lnTo>
                    <a:pt x="107489" y="35370"/>
                  </a:lnTo>
                  <a:lnTo>
                    <a:pt x="151675" y="28560"/>
                  </a:lnTo>
                  <a:lnTo>
                    <a:pt x="202215" y="22336"/>
                  </a:lnTo>
                  <a:lnTo>
                    <a:pt x="258591" y="16755"/>
                  </a:lnTo>
                  <a:lnTo>
                    <a:pt x="320284" y="11875"/>
                  </a:lnTo>
                  <a:lnTo>
                    <a:pt x="386776" y="7753"/>
                  </a:lnTo>
                  <a:lnTo>
                    <a:pt x="457549" y="4447"/>
                  </a:lnTo>
                  <a:lnTo>
                    <a:pt x="532084" y="2014"/>
                  </a:lnTo>
                  <a:lnTo>
                    <a:pt x="609865" y="513"/>
                  </a:lnTo>
                  <a:lnTo>
                    <a:pt x="690372" y="0"/>
                  </a:lnTo>
                  <a:lnTo>
                    <a:pt x="770878" y="513"/>
                  </a:lnTo>
                  <a:lnTo>
                    <a:pt x="848659" y="2014"/>
                  </a:lnTo>
                  <a:lnTo>
                    <a:pt x="923194" y="4447"/>
                  </a:lnTo>
                  <a:lnTo>
                    <a:pt x="993967" y="7753"/>
                  </a:lnTo>
                  <a:lnTo>
                    <a:pt x="1060459" y="11875"/>
                  </a:lnTo>
                  <a:lnTo>
                    <a:pt x="1122152" y="16755"/>
                  </a:lnTo>
                  <a:lnTo>
                    <a:pt x="1178528" y="22336"/>
                  </a:lnTo>
                  <a:lnTo>
                    <a:pt x="1229068" y="28560"/>
                  </a:lnTo>
                  <a:lnTo>
                    <a:pt x="1273254" y="35370"/>
                  </a:lnTo>
                  <a:lnTo>
                    <a:pt x="1340493" y="50519"/>
                  </a:lnTo>
                  <a:lnTo>
                    <a:pt x="1376098" y="67322"/>
                  </a:lnTo>
                  <a:lnTo>
                    <a:pt x="1380744" y="76200"/>
                  </a:lnTo>
                  <a:close/>
                </a:path>
                <a:path extrusionOk="0" h="609600" w="1381125">
                  <a:moveTo>
                    <a:pt x="1380744" y="76200"/>
                  </a:moveTo>
                  <a:lnTo>
                    <a:pt x="1380744" y="533400"/>
                  </a:lnTo>
                  <a:lnTo>
                    <a:pt x="1376098" y="542277"/>
                  </a:lnTo>
                  <a:lnTo>
                    <a:pt x="1340493" y="559080"/>
                  </a:lnTo>
                  <a:lnTo>
                    <a:pt x="1273254" y="574229"/>
                  </a:lnTo>
                  <a:lnTo>
                    <a:pt x="1229068" y="581039"/>
                  </a:lnTo>
                  <a:lnTo>
                    <a:pt x="1178528" y="587263"/>
                  </a:lnTo>
                  <a:lnTo>
                    <a:pt x="1122152" y="592844"/>
                  </a:lnTo>
                  <a:lnTo>
                    <a:pt x="1060459" y="597724"/>
                  </a:lnTo>
                  <a:lnTo>
                    <a:pt x="993967" y="601846"/>
                  </a:lnTo>
                  <a:lnTo>
                    <a:pt x="923194" y="605152"/>
                  </a:lnTo>
                  <a:lnTo>
                    <a:pt x="848659" y="607585"/>
                  </a:lnTo>
                  <a:lnTo>
                    <a:pt x="770878" y="609086"/>
                  </a:lnTo>
                  <a:lnTo>
                    <a:pt x="690372" y="609600"/>
                  </a:lnTo>
                  <a:lnTo>
                    <a:pt x="609865" y="609086"/>
                  </a:lnTo>
                  <a:lnTo>
                    <a:pt x="532084" y="607585"/>
                  </a:lnTo>
                  <a:lnTo>
                    <a:pt x="457549" y="605152"/>
                  </a:lnTo>
                  <a:lnTo>
                    <a:pt x="386776" y="601846"/>
                  </a:lnTo>
                  <a:lnTo>
                    <a:pt x="320284" y="597724"/>
                  </a:lnTo>
                  <a:lnTo>
                    <a:pt x="258591" y="592844"/>
                  </a:lnTo>
                  <a:lnTo>
                    <a:pt x="202215" y="587263"/>
                  </a:lnTo>
                  <a:lnTo>
                    <a:pt x="151675" y="581039"/>
                  </a:lnTo>
                  <a:lnTo>
                    <a:pt x="107489" y="574229"/>
                  </a:lnTo>
                  <a:lnTo>
                    <a:pt x="40250" y="559080"/>
                  </a:lnTo>
                  <a:lnTo>
                    <a:pt x="4645" y="542277"/>
                  </a:lnTo>
                  <a:lnTo>
                    <a:pt x="0" y="533400"/>
                  </a:lnTo>
                  <a:lnTo>
                    <a:pt x="0" y="76200"/>
                  </a:lnTo>
                </a:path>
              </a:pathLst>
            </a:custGeom>
            <a:noFill/>
            <a:ln cap="flat" cmpd="sng" w="9525">
              <a:solidFill>
                <a:srgbClr val="F79D2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31" name="Google Shape;1631;p53"/>
          <p:cNvSpPr txBox="1"/>
          <p:nvPr/>
        </p:nvSpPr>
        <p:spPr>
          <a:xfrm>
            <a:off x="7051293" y="3359022"/>
            <a:ext cx="1991995" cy="1277620"/>
          </a:xfrm>
          <a:prstGeom prst="rect">
            <a:avLst/>
          </a:prstGeom>
          <a:noFill/>
          <a:ln>
            <a:noFill/>
          </a:ln>
        </p:spPr>
        <p:txBody>
          <a:bodyPr anchorCtr="0" anchor="t" bIns="0" lIns="0" spcFirstLastPara="1" rIns="0" wrap="square" tIns="12700">
            <a:spAutoFit/>
          </a:bodyPr>
          <a:lstStyle/>
          <a:p>
            <a:pPr indent="0" lvl="0" marL="495934" marR="399415" rtl="0" algn="l">
              <a:lnSpc>
                <a:spcPct val="100000"/>
              </a:lnSpc>
              <a:spcBef>
                <a:spcPts val="0"/>
              </a:spcBef>
              <a:spcAft>
                <a:spcPts val="0"/>
              </a:spcAft>
              <a:buNone/>
            </a:pPr>
            <a:r>
              <a:rPr lang="en-US" sz="1400">
                <a:solidFill>
                  <a:srgbClr val="FFFFFF"/>
                </a:solidFill>
                <a:latin typeface="Arial"/>
                <a:ea typeface="Arial"/>
                <a:cs typeface="Arial"/>
                <a:sym typeface="Arial"/>
              </a:rPr>
              <a:t>Key: photo.gif  ID: 121212</a:t>
            </a:r>
            <a:endParaRPr sz="1400">
              <a:solidFill>
                <a:schemeClr val="dk1"/>
              </a:solidFill>
              <a:latin typeface="Arial"/>
              <a:ea typeface="Arial"/>
              <a:cs typeface="Arial"/>
              <a:sym typeface="Arial"/>
            </a:endParaRPr>
          </a:p>
          <a:p>
            <a:pPr indent="0" lvl="0" marL="495934" marR="0" rtl="0" algn="l">
              <a:lnSpc>
                <a:spcPct val="100000"/>
              </a:lnSpc>
              <a:spcBef>
                <a:spcPts val="420"/>
              </a:spcBef>
              <a:spcAft>
                <a:spcPts val="0"/>
              </a:spcAft>
              <a:buNone/>
            </a:pPr>
            <a:r>
              <a:rPr lang="en-US" sz="1400">
                <a:solidFill>
                  <a:srgbClr val="464646"/>
                </a:solidFill>
                <a:latin typeface="Arial"/>
                <a:ea typeface="Arial"/>
                <a:cs typeface="Arial"/>
                <a:sym typeface="Arial"/>
              </a:rPr>
              <a:t>Key: photo.gif</a:t>
            </a:r>
            <a:endParaRPr sz="1400">
              <a:solidFill>
                <a:schemeClr val="dk1"/>
              </a:solidFill>
              <a:latin typeface="Arial"/>
              <a:ea typeface="Arial"/>
              <a:cs typeface="Arial"/>
              <a:sym typeface="Arial"/>
            </a:endParaRPr>
          </a:p>
          <a:p>
            <a:pPr indent="0" lvl="0" marL="495934" marR="0" rtl="0" algn="l">
              <a:lnSpc>
                <a:spcPct val="100000"/>
              </a:lnSpc>
              <a:spcBef>
                <a:spcPts val="5"/>
              </a:spcBef>
              <a:spcAft>
                <a:spcPts val="0"/>
              </a:spcAft>
              <a:buNone/>
            </a:pPr>
            <a:r>
              <a:rPr lang="en-US" sz="1400">
                <a:solidFill>
                  <a:srgbClr val="464646"/>
                </a:solidFill>
                <a:latin typeface="Arial"/>
                <a:ea typeface="Arial"/>
                <a:cs typeface="Arial"/>
                <a:sym typeface="Arial"/>
              </a:rPr>
              <a:t>ID: 111111</a:t>
            </a:r>
            <a:endParaRPr sz="1400">
              <a:solidFill>
                <a:schemeClr val="dk1"/>
              </a:solidFill>
              <a:latin typeface="Arial"/>
              <a:ea typeface="Arial"/>
              <a:cs typeface="Arial"/>
              <a:sym typeface="Arial"/>
            </a:endParaRPr>
          </a:p>
          <a:p>
            <a:pPr indent="0" lvl="0" marL="12700" marR="0" rtl="0" algn="l">
              <a:lnSpc>
                <a:spcPct val="100000"/>
              </a:lnSpc>
              <a:spcBef>
                <a:spcPts val="550"/>
              </a:spcBef>
              <a:spcAft>
                <a:spcPts val="0"/>
              </a:spcAft>
              <a:buNone/>
            </a:pPr>
            <a:r>
              <a:rPr lang="en-US" sz="1800">
                <a:solidFill>
                  <a:srgbClr val="464646"/>
                </a:solidFill>
                <a:latin typeface="Arial"/>
                <a:ea typeface="Arial"/>
                <a:cs typeface="Arial"/>
                <a:sym typeface="Arial"/>
              </a:rPr>
              <a:t>Versioning Enabled</a:t>
            </a:r>
            <a:endParaRPr sz="1800">
              <a:solidFill>
                <a:schemeClr val="dk1"/>
              </a:solidFill>
              <a:latin typeface="Arial"/>
              <a:ea typeface="Arial"/>
              <a:cs typeface="Arial"/>
              <a:sym typeface="Arial"/>
            </a:endParaRPr>
          </a:p>
        </p:txBody>
      </p:sp>
      <p:grpSp>
        <p:nvGrpSpPr>
          <p:cNvPr id="1632" name="Google Shape;1632;p53"/>
          <p:cNvGrpSpPr/>
          <p:nvPr/>
        </p:nvGrpSpPr>
        <p:grpSpPr>
          <a:xfrm>
            <a:off x="7930134" y="125729"/>
            <a:ext cx="1096010" cy="1000125"/>
            <a:chOff x="7930134" y="125729"/>
            <a:chExt cx="1096010" cy="1000125"/>
          </a:xfrm>
        </p:grpSpPr>
        <p:sp>
          <p:nvSpPr>
            <p:cNvPr id="1633" name="Google Shape;1633;p53"/>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8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4" name="Google Shape;1634;p53"/>
            <p:cNvSpPr/>
            <p:nvPr/>
          </p:nvSpPr>
          <p:spPr>
            <a:xfrm>
              <a:off x="8467998" y="378779"/>
              <a:ext cx="250190" cy="475615"/>
            </a:xfrm>
            <a:custGeom>
              <a:rect b="b" l="l" r="r" t="t"/>
              <a:pathLst>
                <a:path extrusionOk="0" h="475615" w="250190">
                  <a:moveTo>
                    <a:pt x="249767" y="0"/>
                  </a:moveTo>
                  <a:lnTo>
                    <a:pt x="0" y="61437"/>
                  </a:lnTo>
                  <a:lnTo>
                    <a:pt x="0" y="413762"/>
                  </a:lnTo>
                  <a:lnTo>
                    <a:pt x="249767" y="475206"/>
                  </a:lnTo>
                  <a:lnTo>
                    <a:pt x="249767" y="0"/>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5" name="Google Shape;1635;p53"/>
            <p:cNvSpPr/>
            <p:nvPr/>
          </p:nvSpPr>
          <p:spPr>
            <a:xfrm>
              <a:off x="8217281" y="253021"/>
              <a:ext cx="548640" cy="727710"/>
            </a:xfrm>
            <a:custGeom>
              <a:rect b="b" l="l" r="r" t="t"/>
              <a:pathLst>
                <a:path extrusionOk="0" h="727710" w="548640">
                  <a:moveTo>
                    <a:pt x="359105" y="517448"/>
                  </a:moveTo>
                  <a:lnTo>
                    <a:pt x="250710" y="544334"/>
                  </a:lnTo>
                  <a:lnTo>
                    <a:pt x="250710" y="727697"/>
                  </a:lnTo>
                  <a:lnTo>
                    <a:pt x="359105" y="672973"/>
                  </a:lnTo>
                  <a:lnTo>
                    <a:pt x="359105" y="517448"/>
                  </a:lnTo>
                  <a:close/>
                </a:path>
                <a:path extrusionOk="0" h="727710" w="548640">
                  <a:moveTo>
                    <a:pt x="359105" y="286080"/>
                  </a:moveTo>
                  <a:lnTo>
                    <a:pt x="250710" y="272643"/>
                  </a:lnTo>
                  <a:lnTo>
                    <a:pt x="250710" y="187198"/>
                  </a:lnTo>
                  <a:lnTo>
                    <a:pt x="0" y="125768"/>
                  </a:lnTo>
                  <a:lnTo>
                    <a:pt x="0" y="600964"/>
                  </a:lnTo>
                  <a:lnTo>
                    <a:pt x="250710" y="539521"/>
                  </a:lnTo>
                  <a:lnTo>
                    <a:pt x="250710" y="456006"/>
                  </a:lnTo>
                  <a:lnTo>
                    <a:pt x="359105" y="441604"/>
                  </a:lnTo>
                  <a:lnTo>
                    <a:pt x="359105" y="286080"/>
                  </a:lnTo>
                  <a:close/>
                </a:path>
                <a:path extrusionOk="0" h="727710" w="548640">
                  <a:moveTo>
                    <a:pt x="359105" y="54724"/>
                  </a:moveTo>
                  <a:lnTo>
                    <a:pt x="250710" y="0"/>
                  </a:lnTo>
                  <a:lnTo>
                    <a:pt x="250710" y="183362"/>
                  </a:lnTo>
                  <a:lnTo>
                    <a:pt x="359105" y="211213"/>
                  </a:lnTo>
                  <a:lnTo>
                    <a:pt x="359105" y="54724"/>
                  </a:lnTo>
                  <a:close/>
                </a:path>
                <a:path extrusionOk="0" h="727710" w="548640">
                  <a:moveTo>
                    <a:pt x="548551" y="150723"/>
                  </a:moveTo>
                  <a:lnTo>
                    <a:pt x="500481" y="125768"/>
                  </a:lnTo>
                  <a:lnTo>
                    <a:pt x="500481" y="600964"/>
                  </a:lnTo>
                  <a:lnTo>
                    <a:pt x="548551" y="576973"/>
                  </a:lnTo>
                  <a:lnTo>
                    <a:pt x="548551" y="150723"/>
                  </a:lnTo>
                  <a:close/>
                </a:path>
              </a:pathLst>
            </a:custGeom>
            <a:solidFill>
              <a:srgbClr val="E03C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6" name="Google Shape;1636;p53"/>
            <p:cNvSpPr/>
            <p:nvPr/>
          </p:nvSpPr>
          <p:spPr>
            <a:xfrm>
              <a:off x="8170164" y="378789"/>
              <a:ext cx="298450" cy="601980"/>
            </a:xfrm>
            <a:custGeom>
              <a:rect b="b" l="l" r="r" t="t"/>
              <a:pathLst>
                <a:path extrusionOk="0" h="601980" w="298450">
                  <a:moveTo>
                    <a:pt x="47117" y="0"/>
                  </a:moveTo>
                  <a:lnTo>
                    <a:pt x="0" y="24955"/>
                  </a:lnTo>
                  <a:lnTo>
                    <a:pt x="0" y="451205"/>
                  </a:lnTo>
                  <a:lnTo>
                    <a:pt x="47117" y="475195"/>
                  </a:lnTo>
                  <a:lnTo>
                    <a:pt x="47117" y="0"/>
                  </a:lnTo>
                  <a:close/>
                </a:path>
                <a:path extrusionOk="0" h="601980" w="298450">
                  <a:moveTo>
                    <a:pt x="297827" y="418566"/>
                  </a:moveTo>
                  <a:lnTo>
                    <a:pt x="188493" y="391680"/>
                  </a:lnTo>
                  <a:lnTo>
                    <a:pt x="188493" y="547204"/>
                  </a:lnTo>
                  <a:lnTo>
                    <a:pt x="297827" y="601929"/>
                  </a:lnTo>
                  <a:lnTo>
                    <a:pt x="297827" y="418566"/>
                  </a:lnTo>
                  <a:close/>
                </a:path>
                <a:path extrusionOk="0" h="601980" w="298450">
                  <a:moveTo>
                    <a:pt x="297827" y="146875"/>
                  </a:moveTo>
                  <a:lnTo>
                    <a:pt x="188493" y="160312"/>
                  </a:lnTo>
                  <a:lnTo>
                    <a:pt x="188493" y="315836"/>
                  </a:lnTo>
                  <a:lnTo>
                    <a:pt x="297827" y="330238"/>
                  </a:lnTo>
                  <a:lnTo>
                    <a:pt x="297827" y="146875"/>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7" name="Google Shape;1637;p53"/>
            <p:cNvSpPr/>
            <p:nvPr/>
          </p:nvSpPr>
          <p:spPr>
            <a:xfrm>
              <a:off x="8358666" y="253015"/>
              <a:ext cx="217723" cy="23040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8" name="Google Shape;1638;p53"/>
            <p:cNvSpPr/>
            <p:nvPr/>
          </p:nvSpPr>
          <p:spPr>
            <a:xfrm>
              <a:off x="8358666" y="750305"/>
              <a:ext cx="217804" cy="47625"/>
            </a:xfrm>
            <a:custGeom>
              <a:rect b="b" l="l" r="r" t="t"/>
              <a:pathLst>
                <a:path extrusionOk="0" h="47625" w="217804">
                  <a:moveTo>
                    <a:pt x="109332" y="0"/>
                  </a:moveTo>
                  <a:lnTo>
                    <a:pt x="0" y="20159"/>
                  </a:lnTo>
                  <a:lnTo>
                    <a:pt x="109332" y="47043"/>
                  </a:lnTo>
                  <a:lnTo>
                    <a:pt x="217723" y="20159"/>
                  </a:lnTo>
                  <a:lnTo>
                    <a:pt x="109332" y="0"/>
                  </a:lnTo>
                  <a:close/>
                </a:path>
              </a:pathLst>
            </a:custGeom>
            <a:solidFill>
              <a:srgbClr val="F3A1A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39" name="Google Shape;1639;p53"/>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640" name="Google Shape;1640;p53"/>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54"/>
          <p:cNvSpPr txBox="1"/>
          <p:nvPr>
            <p:ph type="title"/>
          </p:nvPr>
        </p:nvSpPr>
        <p:spPr>
          <a:xfrm>
            <a:off x="415544" y="139065"/>
            <a:ext cx="47649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S3 Object Lifecycle</a:t>
            </a:r>
            <a:endParaRPr/>
          </a:p>
        </p:txBody>
      </p:sp>
      <p:sp>
        <p:nvSpPr>
          <p:cNvPr id="1646" name="Google Shape;1646;p54"/>
          <p:cNvSpPr txBox="1"/>
          <p:nvPr/>
        </p:nvSpPr>
        <p:spPr>
          <a:xfrm>
            <a:off x="419506" y="1009878"/>
            <a:ext cx="7533640" cy="3618229"/>
          </a:xfrm>
          <a:prstGeom prst="rect">
            <a:avLst/>
          </a:prstGeom>
          <a:noFill/>
          <a:ln>
            <a:noFill/>
          </a:ln>
        </p:spPr>
        <p:txBody>
          <a:bodyPr anchorCtr="0" anchor="t" bIns="0" lIns="0" spcFirstLastPara="1" rIns="0" wrap="square" tIns="12700">
            <a:spAutoFit/>
          </a:bodyPr>
          <a:lstStyle/>
          <a:p>
            <a:pPr indent="0" lvl="0" marL="12700" marR="5080" rtl="0" algn="l">
              <a:lnSpc>
                <a:spcPct val="110000"/>
              </a:lnSpc>
              <a:spcBef>
                <a:spcPts val="0"/>
              </a:spcBef>
              <a:spcAft>
                <a:spcPts val="0"/>
              </a:spcAft>
              <a:buNone/>
            </a:pPr>
            <a:r>
              <a:rPr b="1" lang="en-US" sz="2000">
                <a:solidFill>
                  <a:srgbClr val="414042"/>
                </a:solidFill>
                <a:latin typeface="Arial"/>
                <a:ea typeface="Arial"/>
                <a:cs typeface="Arial"/>
                <a:sym typeface="Arial"/>
              </a:rPr>
              <a:t>Lifecycle management </a:t>
            </a:r>
            <a:r>
              <a:rPr lang="en-US" sz="2000">
                <a:solidFill>
                  <a:srgbClr val="414042"/>
                </a:solidFill>
                <a:latin typeface="Arial"/>
                <a:ea typeface="Arial"/>
                <a:cs typeface="Arial"/>
                <a:sym typeface="Arial"/>
              </a:rPr>
              <a:t>defines how Amazon S3 manages objects  during their lifetime. Some objects that you store in an Amazon S3  bucket might have a well-defined lifecycle:</a:t>
            </a:r>
            <a:endParaRPr sz="2000">
              <a:solidFill>
                <a:schemeClr val="dk1"/>
              </a:solidFill>
              <a:latin typeface="Arial"/>
              <a:ea typeface="Arial"/>
              <a:cs typeface="Arial"/>
              <a:sym typeface="Arial"/>
            </a:endParaRPr>
          </a:p>
          <a:p>
            <a:pPr indent="-342900" lvl="0" marL="355600" marR="0" rtl="0" algn="l">
              <a:lnSpc>
                <a:spcPct val="100000"/>
              </a:lnSpc>
              <a:spcBef>
                <a:spcPts val="685"/>
              </a:spcBef>
              <a:spcAft>
                <a:spcPts val="0"/>
              </a:spcAft>
              <a:buClr>
                <a:srgbClr val="4D4D4B"/>
              </a:buClr>
              <a:buSzPts val="2000"/>
              <a:buFont typeface="Arial"/>
              <a:buChar char="•"/>
            </a:pPr>
            <a:r>
              <a:rPr lang="en-US" sz="2000">
                <a:solidFill>
                  <a:srgbClr val="4D4D4B"/>
                </a:solidFill>
                <a:latin typeface="Arial"/>
                <a:ea typeface="Arial"/>
                <a:cs typeface="Arial"/>
                <a:sym typeface="Arial"/>
              </a:rPr>
              <a:t>Log files</a:t>
            </a:r>
            <a:endParaRPr sz="2000">
              <a:solidFill>
                <a:schemeClr val="dk1"/>
              </a:solidFill>
              <a:latin typeface="Arial"/>
              <a:ea typeface="Arial"/>
              <a:cs typeface="Arial"/>
              <a:sym typeface="Arial"/>
            </a:endParaRPr>
          </a:p>
          <a:p>
            <a:pPr indent="-342900" lvl="0" marL="35560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Archive documents</a:t>
            </a:r>
            <a:endParaRPr sz="2000">
              <a:solidFill>
                <a:schemeClr val="dk1"/>
              </a:solidFill>
              <a:latin typeface="Arial"/>
              <a:ea typeface="Arial"/>
              <a:cs typeface="Arial"/>
              <a:sym typeface="Arial"/>
            </a:endParaRPr>
          </a:p>
          <a:p>
            <a:pPr indent="-342900" lvl="0" marL="35560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Digital media archives</a:t>
            </a:r>
            <a:endParaRPr sz="2000">
              <a:solidFill>
                <a:schemeClr val="dk1"/>
              </a:solidFill>
              <a:latin typeface="Arial"/>
              <a:ea typeface="Arial"/>
              <a:cs typeface="Arial"/>
              <a:sym typeface="Arial"/>
            </a:endParaRPr>
          </a:p>
          <a:p>
            <a:pPr indent="-342900" lvl="0" marL="35560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Financial and healthcare records</a:t>
            </a:r>
            <a:endParaRPr sz="2000">
              <a:solidFill>
                <a:schemeClr val="dk1"/>
              </a:solidFill>
              <a:latin typeface="Arial"/>
              <a:ea typeface="Arial"/>
              <a:cs typeface="Arial"/>
              <a:sym typeface="Arial"/>
            </a:endParaRPr>
          </a:p>
          <a:p>
            <a:pPr indent="-342900" lvl="0" marL="35560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Raw genomics sequence data</a:t>
            </a:r>
            <a:endParaRPr sz="2000">
              <a:solidFill>
                <a:schemeClr val="dk1"/>
              </a:solidFill>
              <a:latin typeface="Arial"/>
              <a:ea typeface="Arial"/>
              <a:cs typeface="Arial"/>
              <a:sym typeface="Arial"/>
            </a:endParaRPr>
          </a:p>
          <a:p>
            <a:pPr indent="-342900" lvl="0" marL="35560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Long-term database backups</a:t>
            </a:r>
            <a:endParaRPr sz="2000">
              <a:solidFill>
                <a:schemeClr val="dk1"/>
              </a:solidFill>
              <a:latin typeface="Arial"/>
              <a:ea typeface="Arial"/>
              <a:cs typeface="Arial"/>
              <a:sym typeface="Arial"/>
            </a:endParaRPr>
          </a:p>
          <a:p>
            <a:pPr indent="-342900" lvl="0" marL="35560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Data that must be retained for regulatory compliance</a:t>
            </a:r>
            <a:endParaRPr sz="2000">
              <a:solidFill>
                <a:schemeClr val="dk1"/>
              </a:solidFill>
              <a:latin typeface="Arial"/>
              <a:ea typeface="Arial"/>
              <a:cs typeface="Arial"/>
              <a:sym typeface="Arial"/>
            </a:endParaRPr>
          </a:p>
        </p:txBody>
      </p:sp>
      <p:grpSp>
        <p:nvGrpSpPr>
          <p:cNvPr id="1647" name="Google Shape;1647;p54"/>
          <p:cNvGrpSpPr/>
          <p:nvPr/>
        </p:nvGrpSpPr>
        <p:grpSpPr>
          <a:xfrm>
            <a:off x="7930134" y="125729"/>
            <a:ext cx="1096010" cy="1000125"/>
            <a:chOff x="7930134" y="125729"/>
            <a:chExt cx="1096010" cy="1000125"/>
          </a:xfrm>
        </p:grpSpPr>
        <p:sp>
          <p:nvSpPr>
            <p:cNvPr id="1648" name="Google Shape;1648;p54"/>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8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9" name="Google Shape;1649;p54"/>
            <p:cNvSpPr/>
            <p:nvPr/>
          </p:nvSpPr>
          <p:spPr>
            <a:xfrm>
              <a:off x="8467998" y="378779"/>
              <a:ext cx="250190" cy="475615"/>
            </a:xfrm>
            <a:custGeom>
              <a:rect b="b" l="l" r="r" t="t"/>
              <a:pathLst>
                <a:path extrusionOk="0" h="475615" w="250190">
                  <a:moveTo>
                    <a:pt x="249767" y="0"/>
                  </a:moveTo>
                  <a:lnTo>
                    <a:pt x="0" y="61437"/>
                  </a:lnTo>
                  <a:lnTo>
                    <a:pt x="0" y="413762"/>
                  </a:lnTo>
                  <a:lnTo>
                    <a:pt x="249767" y="475206"/>
                  </a:lnTo>
                  <a:lnTo>
                    <a:pt x="249767" y="0"/>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0" name="Google Shape;1650;p54"/>
            <p:cNvSpPr/>
            <p:nvPr/>
          </p:nvSpPr>
          <p:spPr>
            <a:xfrm>
              <a:off x="8217281" y="253021"/>
              <a:ext cx="548640" cy="727710"/>
            </a:xfrm>
            <a:custGeom>
              <a:rect b="b" l="l" r="r" t="t"/>
              <a:pathLst>
                <a:path extrusionOk="0" h="727710" w="548640">
                  <a:moveTo>
                    <a:pt x="359105" y="517448"/>
                  </a:moveTo>
                  <a:lnTo>
                    <a:pt x="250710" y="544334"/>
                  </a:lnTo>
                  <a:lnTo>
                    <a:pt x="250710" y="727697"/>
                  </a:lnTo>
                  <a:lnTo>
                    <a:pt x="359105" y="672973"/>
                  </a:lnTo>
                  <a:lnTo>
                    <a:pt x="359105" y="517448"/>
                  </a:lnTo>
                  <a:close/>
                </a:path>
                <a:path extrusionOk="0" h="727710" w="548640">
                  <a:moveTo>
                    <a:pt x="359105" y="286080"/>
                  </a:moveTo>
                  <a:lnTo>
                    <a:pt x="250710" y="272643"/>
                  </a:lnTo>
                  <a:lnTo>
                    <a:pt x="250710" y="187198"/>
                  </a:lnTo>
                  <a:lnTo>
                    <a:pt x="0" y="125768"/>
                  </a:lnTo>
                  <a:lnTo>
                    <a:pt x="0" y="600964"/>
                  </a:lnTo>
                  <a:lnTo>
                    <a:pt x="250710" y="539521"/>
                  </a:lnTo>
                  <a:lnTo>
                    <a:pt x="250710" y="456006"/>
                  </a:lnTo>
                  <a:lnTo>
                    <a:pt x="359105" y="441604"/>
                  </a:lnTo>
                  <a:lnTo>
                    <a:pt x="359105" y="286080"/>
                  </a:lnTo>
                  <a:close/>
                </a:path>
                <a:path extrusionOk="0" h="727710" w="548640">
                  <a:moveTo>
                    <a:pt x="359105" y="54724"/>
                  </a:moveTo>
                  <a:lnTo>
                    <a:pt x="250710" y="0"/>
                  </a:lnTo>
                  <a:lnTo>
                    <a:pt x="250710" y="183362"/>
                  </a:lnTo>
                  <a:lnTo>
                    <a:pt x="359105" y="211213"/>
                  </a:lnTo>
                  <a:lnTo>
                    <a:pt x="359105" y="54724"/>
                  </a:lnTo>
                  <a:close/>
                </a:path>
                <a:path extrusionOk="0" h="727710" w="548640">
                  <a:moveTo>
                    <a:pt x="548551" y="150723"/>
                  </a:moveTo>
                  <a:lnTo>
                    <a:pt x="500481" y="125768"/>
                  </a:lnTo>
                  <a:lnTo>
                    <a:pt x="500481" y="600964"/>
                  </a:lnTo>
                  <a:lnTo>
                    <a:pt x="548551" y="576973"/>
                  </a:lnTo>
                  <a:lnTo>
                    <a:pt x="548551" y="150723"/>
                  </a:lnTo>
                  <a:close/>
                </a:path>
              </a:pathLst>
            </a:custGeom>
            <a:solidFill>
              <a:srgbClr val="E03C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1" name="Google Shape;1651;p54"/>
            <p:cNvSpPr/>
            <p:nvPr/>
          </p:nvSpPr>
          <p:spPr>
            <a:xfrm>
              <a:off x="8170164" y="378789"/>
              <a:ext cx="298450" cy="601980"/>
            </a:xfrm>
            <a:custGeom>
              <a:rect b="b" l="l" r="r" t="t"/>
              <a:pathLst>
                <a:path extrusionOk="0" h="601980" w="298450">
                  <a:moveTo>
                    <a:pt x="47117" y="0"/>
                  </a:moveTo>
                  <a:lnTo>
                    <a:pt x="0" y="24955"/>
                  </a:lnTo>
                  <a:lnTo>
                    <a:pt x="0" y="451205"/>
                  </a:lnTo>
                  <a:lnTo>
                    <a:pt x="47117" y="475195"/>
                  </a:lnTo>
                  <a:lnTo>
                    <a:pt x="47117" y="0"/>
                  </a:lnTo>
                  <a:close/>
                </a:path>
                <a:path extrusionOk="0" h="601980" w="298450">
                  <a:moveTo>
                    <a:pt x="297827" y="418566"/>
                  </a:moveTo>
                  <a:lnTo>
                    <a:pt x="188493" y="391680"/>
                  </a:lnTo>
                  <a:lnTo>
                    <a:pt x="188493" y="547204"/>
                  </a:lnTo>
                  <a:lnTo>
                    <a:pt x="297827" y="601929"/>
                  </a:lnTo>
                  <a:lnTo>
                    <a:pt x="297827" y="418566"/>
                  </a:lnTo>
                  <a:close/>
                </a:path>
                <a:path extrusionOk="0" h="601980" w="298450">
                  <a:moveTo>
                    <a:pt x="297827" y="146875"/>
                  </a:moveTo>
                  <a:lnTo>
                    <a:pt x="188493" y="160312"/>
                  </a:lnTo>
                  <a:lnTo>
                    <a:pt x="188493" y="315836"/>
                  </a:lnTo>
                  <a:lnTo>
                    <a:pt x="297827" y="330238"/>
                  </a:lnTo>
                  <a:lnTo>
                    <a:pt x="297827" y="146875"/>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2" name="Google Shape;1652;p54"/>
            <p:cNvSpPr/>
            <p:nvPr/>
          </p:nvSpPr>
          <p:spPr>
            <a:xfrm>
              <a:off x="8358666" y="253015"/>
              <a:ext cx="217723" cy="23040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3" name="Google Shape;1653;p54"/>
            <p:cNvSpPr/>
            <p:nvPr/>
          </p:nvSpPr>
          <p:spPr>
            <a:xfrm>
              <a:off x="8358666" y="750305"/>
              <a:ext cx="217804" cy="47625"/>
            </a:xfrm>
            <a:custGeom>
              <a:rect b="b" l="l" r="r" t="t"/>
              <a:pathLst>
                <a:path extrusionOk="0" h="47625" w="217804">
                  <a:moveTo>
                    <a:pt x="109332" y="0"/>
                  </a:moveTo>
                  <a:lnTo>
                    <a:pt x="0" y="20159"/>
                  </a:lnTo>
                  <a:lnTo>
                    <a:pt x="109332" y="47043"/>
                  </a:lnTo>
                  <a:lnTo>
                    <a:pt x="217723" y="20159"/>
                  </a:lnTo>
                  <a:lnTo>
                    <a:pt x="109332" y="0"/>
                  </a:lnTo>
                  <a:close/>
                </a:path>
              </a:pathLst>
            </a:custGeom>
            <a:solidFill>
              <a:srgbClr val="F3A1A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54" name="Google Shape;1654;p54"/>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655" name="Google Shape;1655;p54"/>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55"/>
          <p:cNvSpPr txBox="1"/>
          <p:nvPr>
            <p:ph type="title"/>
          </p:nvPr>
        </p:nvSpPr>
        <p:spPr>
          <a:xfrm>
            <a:off x="415544" y="139065"/>
            <a:ext cx="32469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S3 Pricing</a:t>
            </a:r>
            <a:endParaRPr/>
          </a:p>
        </p:txBody>
      </p:sp>
      <p:sp>
        <p:nvSpPr>
          <p:cNvPr id="1661" name="Google Shape;1661;p55"/>
          <p:cNvSpPr txBox="1"/>
          <p:nvPr/>
        </p:nvSpPr>
        <p:spPr>
          <a:xfrm>
            <a:off x="419506" y="974826"/>
            <a:ext cx="7776209" cy="2734945"/>
          </a:xfrm>
          <a:prstGeom prst="rect">
            <a:avLst/>
          </a:prstGeom>
          <a:noFill/>
          <a:ln>
            <a:noFill/>
          </a:ln>
        </p:spPr>
        <p:txBody>
          <a:bodyPr anchorCtr="0" anchor="t" bIns="0" lIns="0" spcFirstLastPara="1" rIns="0" wrap="square" tIns="73650">
            <a:spAutoFit/>
          </a:bodyPr>
          <a:lstStyle/>
          <a:p>
            <a:pPr indent="-413383" lvl="0" marL="425450" marR="0" rtl="0" algn="l">
              <a:lnSpc>
                <a:spcPct val="100000"/>
              </a:lnSpc>
              <a:spcBef>
                <a:spcPts val="0"/>
              </a:spcBef>
              <a:spcAft>
                <a:spcPts val="0"/>
              </a:spcAft>
              <a:buClr>
                <a:srgbClr val="4D4D4B"/>
              </a:buClr>
              <a:buSzPts val="2000"/>
              <a:buFont typeface="Arial"/>
              <a:buChar char="•"/>
            </a:pPr>
            <a:r>
              <a:rPr lang="en-US" sz="2000">
                <a:solidFill>
                  <a:srgbClr val="4D4D4B"/>
                </a:solidFill>
                <a:latin typeface="Arial"/>
                <a:ea typeface="Arial"/>
                <a:cs typeface="Arial"/>
                <a:sym typeface="Arial"/>
              </a:rPr>
              <a:t>Pay only for what you use</a:t>
            </a:r>
            <a:endParaRPr sz="2000">
              <a:solidFill>
                <a:schemeClr val="dk1"/>
              </a:solidFill>
              <a:latin typeface="Arial"/>
              <a:ea typeface="Arial"/>
              <a:cs typeface="Arial"/>
              <a:sym typeface="Arial"/>
            </a:endParaRPr>
          </a:p>
          <a:p>
            <a:pPr indent="-413383" lvl="0" marL="42545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No minimum fee</a:t>
            </a:r>
            <a:endParaRPr sz="2000">
              <a:solidFill>
                <a:schemeClr val="dk1"/>
              </a:solidFill>
              <a:latin typeface="Arial"/>
              <a:ea typeface="Arial"/>
              <a:cs typeface="Arial"/>
              <a:sym typeface="Arial"/>
            </a:endParaRPr>
          </a:p>
          <a:p>
            <a:pPr indent="-413383" lvl="0" marL="42545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Prices based on location of your Amazon S3 bucket</a:t>
            </a:r>
            <a:endParaRPr sz="2000">
              <a:solidFill>
                <a:schemeClr val="dk1"/>
              </a:solidFill>
              <a:latin typeface="Arial"/>
              <a:ea typeface="Arial"/>
              <a:cs typeface="Arial"/>
              <a:sym typeface="Arial"/>
            </a:endParaRPr>
          </a:p>
          <a:p>
            <a:pPr indent="-413383" lvl="0" marL="42545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Estimate monthly bill using the </a:t>
            </a:r>
            <a:r>
              <a:rPr b="1" lang="en-US" sz="2000">
                <a:solidFill>
                  <a:srgbClr val="4D4D4B"/>
                </a:solidFill>
                <a:latin typeface="Arial"/>
                <a:ea typeface="Arial"/>
                <a:cs typeface="Arial"/>
                <a:sym typeface="Arial"/>
              </a:rPr>
              <a:t>AWS Simple Monthly Calculator</a:t>
            </a:r>
            <a:endParaRPr sz="2000">
              <a:solidFill>
                <a:schemeClr val="dk1"/>
              </a:solidFill>
              <a:latin typeface="Arial"/>
              <a:ea typeface="Arial"/>
              <a:cs typeface="Arial"/>
              <a:sym typeface="Arial"/>
            </a:endParaRPr>
          </a:p>
          <a:p>
            <a:pPr indent="-413383" lvl="0" marL="42545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Pricing is available as:</a:t>
            </a:r>
            <a:endParaRPr sz="2000">
              <a:solidFill>
                <a:schemeClr val="dk1"/>
              </a:solidFill>
              <a:latin typeface="Arial"/>
              <a:ea typeface="Arial"/>
              <a:cs typeface="Arial"/>
              <a:sym typeface="Arial"/>
            </a:endParaRPr>
          </a:p>
          <a:p>
            <a:pPr indent="-128269" lvl="1" marL="541020" marR="0" rtl="0" algn="l">
              <a:lnSpc>
                <a:spcPct val="100000"/>
              </a:lnSpc>
              <a:spcBef>
                <a:spcPts val="400"/>
              </a:spcBef>
              <a:spcAft>
                <a:spcPts val="0"/>
              </a:spcAft>
              <a:buClr>
                <a:srgbClr val="4D4D4B"/>
              </a:buClr>
              <a:buSzPts val="1600"/>
              <a:buFont typeface="Arial"/>
              <a:buChar char="•"/>
            </a:pPr>
            <a:r>
              <a:rPr b="0" i="0" lang="en-US" sz="1600" u="none" cap="none" strike="noStrike">
                <a:solidFill>
                  <a:srgbClr val="4D4D4B"/>
                </a:solidFill>
                <a:latin typeface="Arial"/>
                <a:ea typeface="Arial"/>
                <a:cs typeface="Arial"/>
                <a:sym typeface="Arial"/>
              </a:rPr>
              <a:t>Storage Pricing</a:t>
            </a:r>
            <a:endParaRPr b="0" i="0" sz="1600" u="none" cap="none" strike="noStrike">
              <a:solidFill>
                <a:schemeClr val="dk1"/>
              </a:solidFill>
              <a:latin typeface="Arial"/>
              <a:ea typeface="Arial"/>
              <a:cs typeface="Arial"/>
              <a:sym typeface="Arial"/>
            </a:endParaRPr>
          </a:p>
          <a:p>
            <a:pPr indent="-128269" lvl="1" marL="541020" marR="0" rtl="0" algn="l">
              <a:lnSpc>
                <a:spcPct val="100000"/>
              </a:lnSpc>
              <a:spcBef>
                <a:spcPts val="385"/>
              </a:spcBef>
              <a:spcAft>
                <a:spcPts val="0"/>
              </a:spcAft>
              <a:buClr>
                <a:srgbClr val="4D4D4B"/>
              </a:buClr>
              <a:buSzPts val="1600"/>
              <a:buFont typeface="Arial"/>
              <a:buChar char="•"/>
            </a:pPr>
            <a:r>
              <a:rPr b="0" i="0" lang="en-US" sz="1600" u="none" cap="none" strike="noStrike">
                <a:solidFill>
                  <a:srgbClr val="4D4D4B"/>
                </a:solidFill>
                <a:latin typeface="Arial"/>
                <a:ea typeface="Arial"/>
                <a:cs typeface="Arial"/>
                <a:sym typeface="Arial"/>
              </a:rPr>
              <a:t>Request Pricing</a:t>
            </a:r>
            <a:endParaRPr b="0" i="0" sz="1600" u="none" cap="none" strike="noStrike">
              <a:solidFill>
                <a:schemeClr val="dk1"/>
              </a:solidFill>
              <a:latin typeface="Arial"/>
              <a:ea typeface="Arial"/>
              <a:cs typeface="Arial"/>
              <a:sym typeface="Arial"/>
            </a:endParaRPr>
          </a:p>
          <a:p>
            <a:pPr indent="-128269" lvl="1" marL="541020" marR="0" rtl="0" algn="l">
              <a:lnSpc>
                <a:spcPct val="100000"/>
              </a:lnSpc>
              <a:spcBef>
                <a:spcPts val="385"/>
              </a:spcBef>
              <a:spcAft>
                <a:spcPts val="0"/>
              </a:spcAft>
              <a:buClr>
                <a:srgbClr val="4D4D4B"/>
              </a:buClr>
              <a:buSzPts val="1600"/>
              <a:buFont typeface="Arial"/>
              <a:buChar char="•"/>
            </a:pPr>
            <a:r>
              <a:rPr b="0" i="0" lang="en-US" sz="1600" u="none" cap="none" strike="noStrike">
                <a:solidFill>
                  <a:srgbClr val="4D4D4B"/>
                </a:solidFill>
                <a:latin typeface="Arial"/>
                <a:ea typeface="Arial"/>
                <a:cs typeface="Arial"/>
                <a:sym typeface="Arial"/>
              </a:rPr>
              <a:t>Data Transfer Pricing: data transferred out of Amazon S3</a:t>
            </a:r>
            <a:endParaRPr b="0" i="0" sz="1600" u="none" cap="none" strike="noStrike">
              <a:solidFill>
                <a:schemeClr val="dk1"/>
              </a:solidFill>
              <a:latin typeface="Arial"/>
              <a:ea typeface="Arial"/>
              <a:cs typeface="Arial"/>
              <a:sym typeface="Arial"/>
            </a:endParaRPr>
          </a:p>
        </p:txBody>
      </p:sp>
      <p:grpSp>
        <p:nvGrpSpPr>
          <p:cNvPr id="1662" name="Google Shape;1662;p55"/>
          <p:cNvGrpSpPr/>
          <p:nvPr/>
        </p:nvGrpSpPr>
        <p:grpSpPr>
          <a:xfrm>
            <a:off x="7930134" y="125729"/>
            <a:ext cx="1096010" cy="1000125"/>
            <a:chOff x="7930134" y="125729"/>
            <a:chExt cx="1096010" cy="1000125"/>
          </a:xfrm>
        </p:grpSpPr>
        <p:sp>
          <p:nvSpPr>
            <p:cNvPr id="1663" name="Google Shape;1663;p55"/>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8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4" name="Google Shape;1664;p55"/>
            <p:cNvSpPr/>
            <p:nvPr/>
          </p:nvSpPr>
          <p:spPr>
            <a:xfrm>
              <a:off x="8467998" y="378779"/>
              <a:ext cx="250190" cy="475615"/>
            </a:xfrm>
            <a:custGeom>
              <a:rect b="b" l="l" r="r" t="t"/>
              <a:pathLst>
                <a:path extrusionOk="0" h="475615" w="250190">
                  <a:moveTo>
                    <a:pt x="249767" y="0"/>
                  </a:moveTo>
                  <a:lnTo>
                    <a:pt x="0" y="61437"/>
                  </a:lnTo>
                  <a:lnTo>
                    <a:pt x="0" y="413762"/>
                  </a:lnTo>
                  <a:lnTo>
                    <a:pt x="249767" y="475206"/>
                  </a:lnTo>
                  <a:lnTo>
                    <a:pt x="249767" y="0"/>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5" name="Google Shape;1665;p55"/>
            <p:cNvSpPr/>
            <p:nvPr/>
          </p:nvSpPr>
          <p:spPr>
            <a:xfrm>
              <a:off x="8217281" y="253021"/>
              <a:ext cx="548640" cy="727710"/>
            </a:xfrm>
            <a:custGeom>
              <a:rect b="b" l="l" r="r" t="t"/>
              <a:pathLst>
                <a:path extrusionOk="0" h="727710" w="548640">
                  <a:moveTo>
                    <a:pt x="359105" y="517448"/>
                  </a:moveTo>
                  <a:lnTo>
                    <a:pt x="250710" y="544334"/>
                  </a:lnTo>
                  <a:lnTo>
                    <a:pt x="250710" y="727697"/>
                  </a:lnTo>
                  <a:lnTo>
                    <a:pt x="359105" y="672973"/>
                  </a:lnTo>
                  <a:lnTo>
                    <a:pt x="359105" y="517448"/>
                  </a:lnTo>
                  <a:close/>
                </a:path>
                <a:path extrusionOk="0" h="727710" w="548640">
                  <a:moveTo>
                    <a:pt x="359105" y="286080"/>
                  </a:moveTo>
                  <a:lnTo>
                    <a:pt x="250710" y="272643"/>
                  </a:lnTo>
                  <a:lnTo>
                    <a:pt x="250710" y="187198"/>
                  </a:lnTo>
                  <a:lnTo>
                    <a:pt x="0" y="125768"/>
                  </a:lnTo>
                  <a:lnTo>
                    <a:pt x="0" y="600964"/>
                  </a:lnTo>
                  <a:lnTo>
                    <a:pt x="250710" y="539521"/>
                  </a:lnTo>
                  <a:lnTo>
                    <a:pt x="250710" y="456006"/>
                  </a:lnTo>
                  <a:lnTo>
                    <a:pt x="359105" y="441604"/>
                  </a:lnTo>
                  <a:lnTo>
                    <a:pt x="359105" y="286080"/>
                  </a:lnTo>
                  <a:close/>
                </a:path>
                <a:path extrusionOk="0" h="727710" w="548640">
                  <a:moveTo>
                    <a:pt x="359105" y="54724"/>
                  </a:moveTo>
                  <a:lnTo>
                    <a:pt x="250710" y="0"/>
                  </a:lnTo>
                  <a:lnTo>
                    <a:pt x="250710" y="183362"/>
                  </a:lnTo>
                  <a:lnTo>
                    <a:pt x="359105" y="211213"/>
                  </a:lnTo>
                  <a:lnTo>
                    <a:pt x="359105" y="54724"/>
                  </a:lnTo>
                  <a:close/>
                </a:path>
                <a:path extrusionOk="0" h="727710" w="548640">
                  <a:moveTo>
                    <a:pt x="548551" y="150723"/>
                  </a:moveTo>
                  <a:lnTo>
                    <a:pt x="500481" y="125768"/>
                  </a:lnTo>
                  <a:lnTo>
                    <a:pt x="500481" y="600964"/>
                  </a:lnTo>
                  <a:lnTo>
                    <a:pt x="548551" y="576973"/>
                  </a:lnTo>
                  <a:lnTo>
                    <a:pt x="548551" y="150723"/>
                  </a:lnTo>
                  <a:close/>
                </a:path>
              </a:pathLst>
            </a:custGeom>
            <a:solidFill>
              <a:srgbClr val="E03C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6" name="Google Shape;1666;p55"/>
            <p:cNvSpPr/>
            <p:nvPr/>
          </p:nvSpPr>
          <p:spPr>
            <a:xfrm>
              <a:off x="8170164" y="378789"/>
              <a:ext cx="298450" cy="601980"/>
            </a:xfrm>
            <a:custGeom>
              <a:rect b="b" l="l" r="r" t="t"/>
              <a:pathLst>
                <a:path extrusionOk="0" h="601980" w="298450">
                  <a:moveTo>
                    <a:pt x="47117" y="0"/>
                  </a:moveTo>
                  <a:lnTo>
                    <a:pt x="0" y="24955"/>
                  </a:lnTo>
                  <a:lnTo>
                    <a:pt x="0" y="451205"/>
                  </a:lnTo>
                  <a:lnTo>
                    <a:pt x="47117" y="475195"/>
                  </a:lnTo>
                  <a:lnTo>
                    <a:pt x="47117" y="0"/>
                  </a:lnTo>
                  <a:close/>
                </a:path>
                <a:path extrusionOk="0" h="601980" w="298450">
                  <a:moveTo>
                    <a:pt x="297827" y="418566"/>
                  </a:moveTo>
                  <a:lnTo>
                    <a:pt x="188493" y="391680"/>
                  </a:lnTo>
                  <a:lnTo>
                    <a:pt x="188493" y="547204"/>
                  </a:lnTo>
                  <a:lnTo>
                    <a:pt x="297827" y="601929"/>
                  </a:lnTo>
                  <a:lnTo>
                    <a:pt x="297827" y="418566"/>
                  </a:lnTo>
                  <a:close/>
                </a:path>
                <a:path extrusionOk="0" h="601980" w="298450">
                  <a:moveTo>
                    <a:pt x="297827" y="146875"/>
                  </a:moveTo>
                  <a:lnTo>
                    <a:pt x="188493" y="160312"/>
                  </a:lnTo>
                  <a:lnTo>
                    <a:pt x="188493" y="315836"/>
                  </a:lnTo>
                  <a:lnTo>
                    <a:pt x="297827" y="330238"/>
                  </a:lnTo>
                  <a:lnTo>
                    <a:pt x="297827" y="146875"/>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7" name="Google Shape;1667;p55"/>
            <p:cNvSpPr/>
            <p:nvPr/>
          </p:nvSpPr>
          <p:spPr>
            <a:xfrm>
              <a:off x="8358666" y="253015"/>
              <a:ext cx="217723" cy="23040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8" name="Google Shape;1668;p55"/>
            <p:cNvSpPr/>
            <p:nvPr/>
          </p:nvSpPr>
          <p:spPr>
            <a:xfrm>
              <a:off x="8358666" y="750305"/>
              <a:ext cx="217804" cy="47625"/>
            </a:xfrm>
            <a:custGeom>
              <a:rect b="b" l="l" r="r" t="t"/>
              <a:pathLst>
                <a:path extrusionOk="0" h="47625" w="217804">
                  <a:moveTo>
                    <a:pt x="109332" y="0"/>
                  </a:moveTo>
                  <a:lnTo>
                    <a:pt x="0" y="20159"/>
                  </a:lnTo>
                  <a:lnTo>
                    <a:pt x="109332" y="47043"/>
                  </a:lnTo>
                  <a:lnTo>
                    <a:pt x="217723" y="20159"/>
                  </a:lnTo>
                  <a:lnTo>
                    <a:pt x="109332" y="0"/>
                  </a:lnTo>
                  <a:close/>
                </a:path>
              </a:pathLst>
            </a:custGeom>
            <a:solidFill>
              <a:srgbClr val="F3A1A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69" name="Google Shape;1669;p55"/>
          <p:cNvSpPr/>
          <p:nvPr/>
        </p:nvSpPr>
        <p:spPr>
          <a:xfrm>
            <a:off x="7094399" y="3216595"/>
            <a:ext cx="1463620" cy="108446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0" name="Google Shape;1670;p55"/>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671" name="Google Shape;1671;p55"/>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56"/>
          <p:cNvSpPr txBox="1"/>
          <p:nvPr>
            <p:ph type="title"/>
          </p:nvPr>
        </p:nvSpPr>
        <p:spPr>
          <a:xfrm>
            <a:off x="415544" y="139065"/>
            <a:ext cx="27135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Amazon Glacier</a:t>
            </a:r>
            <a:endParaRPr/>
          </a:p>
        </p:txBody>
      </p:sp>
      <p:sp>
        <p:nvSpPr>
          <p:cNvPr id="1677" name="Google Shape;1677;p56"/>
          <p:cNvSpPr txBox="1"/>
          <p:nvPr/>
        </p:nvSpPr>
        <p:spPr>
          <a:xfrm>
            <a:off x="419506" y="962025"/>
            <a:ext cx="7588884" cy="222059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Long term low-cost archiving service</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Optimal for infrequently accessed data</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Designed for 99.999999999% durability</a:t>
            </a:r>
            <a:endParaRPr sz="2400">
              <a:solidFill>
                <a:schemeClr val="dk1"/>
              </a:solidFill>
              <a:latin typeface="Arial"/>
              <a:ea typeface="Arial"/>
              <a:cs typeface="Arial"/>
              <a:sym typeface="Arial"/>
            </a:endParaRPr>
          </a:p>
          <a:p>
            <a:pPr indent="-342900" lvl="0" marL="355600" marR="0" rtl="0" algn="l">
              <a:lnSpc>
                <a:spcPct val="100000"/>
              </a:lnSpc>
              <a:spcBef>
                <a:spcPts val="580"/>
              </a:spcBef>
              <a:spcAft>
                <a:spcPts val="0"/>
              </a:spcAft>
              <a:buClr>
                <a:srgbClr val="4D4D4B"/>
              </a:buClr>
              <a:buSzPts val="2400"/>
              <a:buFont typeface="Arial"/>
              <a:buChar char="•"/>
            </a:pPr>
            <a:r>
              <a:rPr lang="en-US" sz="2400">
                <a:solidFill>
                  <a:srgbClr val="4D4D4B"/>
                </a:solidFill>
                <a:latin typeface="Arial"/>
                <a:ea typeface="Arial"/>
                <a:cs typeface="Arial"/>
                <a:sym typeface="Arial"/>
              </a:rPr>
              <a:t>Three to five hours’ retrieval time</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Less than $0.01 per GB/month (depending on region)</a:t>
            </a:r>
            <a:endParaRPr sz="2400">
              <a:solidFill>
                <a:schemeClr val="dk1"/>
              </a:solidFill>
              <a:latin typeface="Arial"/>
              <a:ea typeface="Arial"/>
              <a:cs typeface="Arial"/>
              <a:sym typeface="Arial"/>
            </a:endParaRPr>
          </a:p>
        </p:txBody>
      </p:sp>
      <p:grpSp>
        <p:nvGrpSpPr>
          <p:cNvPr id="1678" name="Google Shape;1678;p56"/>
          <p:cNvGrpSpPr/>
          <p:nvPr/>
        </p:nvGrpSpPr>
        <p:grpSpPr>
          <a:xfrm>
            <a:off x="7930134" y="125729"/>
            <a:ext cx="1096010" cy="1000125"/>
            <a:chOff x="7930134" y="125729"/>
            <a:chExt cx="1096010" cy="1000125"/>
          </a:xfrm>
        </p:grpSpPr>
        <p:sp>
          <p:nvSpPr>
            <p:cNvPr id="1679" name="Google Shape;1679;p56"/>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8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0" name="Google Shape;1680;p56"/>
            <p:cNvSpPr/>
            <p:nvPr/>
          </p:nvSpPr>
          <p:spPr>
            <a:xfrm>
              <a:off x="8159496" y="246887"/>
              <a:ext cx="626364" cy="74980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81" name="Google Shape;1681;p56"/>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682" name="Google Shape;1682;p56"/>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sp>
        <p:nvSpPr>
          <p:cNvPr id="1687" name="Google Shape;1687;p57"/>
          <p:cNvSpPr txBox="1"/>
          <p:nvPr>
            <p:ph type="title"/>
          </p:nvPr>
        </p:nvSpPr>
        <p:spPr>
          <a:xfrm>
            <a:off x="415544" y="139065"/>
            <a:ext cx="48090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Amazon S3 Storage Classes</a:t>
            </a:r>
            <a:endParaRPr/>
          </a:p>
        </p:txBody>
      </p:sp>
      <p:sp>
        <p:nvSpPr>
          <p:cNvPr id="1688" name="Google Shape;1688;p57"/>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689" name="Google Shape;1689;p57"/>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graphicFrame>
        <p:nvGraphicFramePr>
          <p:cNvPr id="1690" name="Google Shape;1690;p57"/>
          <p:cNvGraphicFramePr/>
          <p:nvPr/>
        </p:nvGraphicFramePr>
        <p:xfrm>
          <a:off x="330441" y="770255"/>
          <a:ext cx="3000000" cy="3000000"/>
        </p:xfrm>
        <a:graphic>
          <a:graphicData uri="http://schemas.openxmlformats.org/drawingml/2006/table">
            <a:tbl>
              <a:tblPr bandRow="1" firstRow="1">
                <a:noFill/>
                <a:tableStyleId>{C154F79E-6D79-4C7C-A1F2-0E12EC4E2F2D}</a:tableStyleId>
              </a:tblPr>
              <a:tblGrid>
                <a:gridCol w="1880875"/>
                <a:gridCol w="1718950"/>
                <a:gridCol w="1669425"/>
                <a:gridCol w="2935600"/>
              </a:tblGrid>
              <a:tr h="370850">
                <a:tc>
                  <a:txBody>
                    <a:bodyPr/>
                    <a:lstStyle/>
                    <a:p>
                      <a:pPr indent="0" lvl="0" marL="0" marR="0" rtl="0" algn="ctr">
                        <a:lnSpc>
                          <a:spcPct val="100000"/>
                        </a:lnSpc>
                        <a:spcBef>
                          <a:spcPts val="0"/>
                        </a:spcBef>
                        <a:spcAft>
                          <a:spcPts val="0"/>
                        </a:spcAft>
                        <a:buNone/>
                      </a:pPr>
                      <a:r>
                        <a:rPr b="1" lang="en-US" sz="1600" u="none" cap="none" strike="noStrike">
                          <a:solidFill>
                            <a:srgbClr val="FFFFFF"/>
                          </a:solidFill>
                          <a:latin typeface="Arial"/>
                          <a:ea typeface="Arial"/>
                          <a:cs typeface="Arial"/>
                          <a:sym typeface="Arial"/>
                        </a:rPr>
                        <a:t>Storage Class</a:t>
                      </a:r>
                      <a:endParaRPr sz="1600" u="none" cap="none" strike="noStrike">
                        <a:latin typeface="Arial"/>
                        <a:ea typeface="Arial"/>
                        <a:cs typeface="Arial"/>
                        <a:sym typeface="Arial"/>
                      </a:endParaRPr>
                    </a:p>
                  </a:txBody>
                  <a:tcPr marT="58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a:txBody>
                    <a:bodyPr/>
                    <a:lstStyle/>
                    <a:p>
                      <a:pPr indent="0" lvl="0" marL="5080" marR="0" rtl="0" algn="ctr">
                        <a:lnSpc>
                          <a:spcPct val="100000"/>
                        </a:lnSpc>
                        <a:spcBef>
                          <a:spcPts val="0"/>
                        </a:spcBef>
                        <a:spcAft>
                          <a:spcPts val="0"/>
                        </a:spcAft>
                        <a:buNone/>
                      </a:pPr>
                      <a:r>
                        <a:rPr b="1" lang="en-US" sz="1600" u="none" cap="none" strike="noStrike">
                          <a:solidFill>
                            <a:srgbClr val="FFFFFF"/>
                          </a:solidFill>
                          <a:latin typeface="Arial"/>
                          <a:ea typeface="Arial"/>
                          <a:cs typeface="Arial"/>
                          <a:sym typeface="Arial"/>
                        </a:rPr>
                        <a:t>Durability</a:t>
                      </a:r>
                      <a:endParaRPr sz="1600" u="none" cap="none" strike="noStrike">
                        <a:latin typeface="Arial"/>
                        <a:ea typeface="Arial"/>
                        <a:cs typeface="Arial"/>
                        <a:sym typeface="Arial"/>
                      </a:endParaRPr>
                    </a:p>
                  </a:txBody>
                  <a:tcPr marT="58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a:txBody>
                    <a:bodyPr/>
                    <a:lstStyle/>
                    <a:p>
                      <a:pPr indent="0" lvl="0" marL="0" marR="0" rtl="0" algn="ctr">
                        <a:lnSpc>
                          <a:spcPct val="100000"/>
                        </a:lnSpc>
                        <a:spcBef>
                          <a:spcPts val="0"/>
                        </a:spcBef>
                        <a:spcAft>
                          <a:spcPts val="0"/>
                        </a:spcAft>
                        <a:buNone/>
                      </a:pPr>
                      <a:r>
                        <a:rPr b="1" lang="en-US" sz="1600" u="none" cap="none" strike="noStrike">
                          <a:solidFill>
                            <a:srgbClr val="FFFFFF"/>
                          </a:solidFill>
                          <a:latin typeface="Arial"/>
                          <a:ea typeface="Arial"/>
                          <a:cs typeface="Arial"/>
                          <a:sym typeface="Arial"/>
                        </a:rPr>
                        <a:t>Availability</a:t>
                      </a:r>
                      <a:endParaRPr sz="1600" u="none" cap="none" strike="noStrike">
                        <a:latin typeface="Arial"/>
                        <a:ea typeface="Arial"/>
                        <a:cs typeface="Arial"/>
                        <a:sym typeface="Arial"/>
                      </a:endParaRPr>
                    </a:p>
                  </a:txBody>
                  <a:tcPr marT="58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a:txBody>
                    <a:bodyPr/>
                    <a:lstStyle/>
                    <a:p>
                      <a:pPr indent="0" lvl="0" marL="430530" marR="0" rtl="0" algn="l">
                        <a:lnSpc>
                          <a:spcPct val="100000"/>
                        </a:lnSpc>
                        <a:spcBef>
                          <a:spcPts val="0"/>
                        </a:spcBef>
                        <a:spcAft>
                          <a:spcPts val="0"/>
                        </a:spcAft>
                        <a:buNone/>
                      </a:pPr>
                      <a:r>
                        <a:rPr b="1" lang="en-US" sz="1600" u="none" cap="none" strike="noStrike">
                          <a:solidFill>
                            <a:srgbClr val="FFFFFF"/>
                          </a:solidFill>
                          <a:latin typeface="Arial"/>
                          <a:ea typeface="Arial"/>
                          <a:cs typeface="Arial"/>
                          <a:sym typeface="Arial"/>
                        </a:rPr>
                        <a:t>Other Considerations</a:t>
                      </a:r>
                      <a:endParaRPr sz="1600" u="none" cap="none" strike="noStrike">
                        <a:latin typeface="Arial"/>
                        <a:ea typeface="Arial"/>
                        <a:cs typeface="Arial"/>
                        <a:sym typeface="Arial"/>
                      </a:endParaRPr>
                    </a:p>
                  </a:txBody>
                  <a:tcPr marT="584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r>
              <a:tr h="640075">
                <a:tc>
                  <a:txBody>
                    <a:bodyPr/>
                    <a:lstStyle/>
                    <a:p>
                      <a:pPr indent="-120650" lvl="0" marL="444500" marR="316865" rtl="0" algn="l">
                        <a:lnSpc>
                          <a:spcPct val="100000"/>
                        </a:lnSpc>
                        <a:spcBef>
                          <a:spcPts val="0"/>
                        </a:spcBef>
                        <a:spcAft>
                          <a:spcPts val="0"/>
                        </a:spcAft>
                        <a:buNone/>
                      </a:pPr>
                      <a:r>
                        <a:rPr b="1" lang="en-US" sz="1800" u="none" cap="none" strike="noStrike">
                          <a:solidFill>
                            <a:srgbClr val="FFFFFF"/>
                          </a:solidFill>
                          <a:latin typeface="Arial"/>
                          <a:ea typeface="Arial"/>
                          <a:cs typeface="Arial"/>
                          <a:sym typeface="Arial"/>
                        </a:rPr>
                        <a:t>Amazon S3  Standard</a:t>
                      </a:r>
                      <a:endParaRPr sz="18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0" lvl="0" marL="1905" marR="0" rtl="0" algn="ctr">
                        <a:lnSpc>
                          <a:spcPct val="100000"/>
                        </a:lnSpc>
                        <a:spcBef>
                          <a:spcPts val="0"/>
                        </a:spcBef>
                        <a:spcAft>
                          <a:spcPts val="0"/>
                        </a:spcAft>
                        <a:buNone/>
                      </a:pPr>
                      <a:r>
                        <a:rPr lang="en-US" sz="1600" u="none" cap="none" strike="noStrike">
                          <a:solidFill>
                            <a:srgbClr val="464646"/>
                          </a:solidFill>
                          <a:latin typeface="Arial"/>
                          <a:ea typeface="Arial"/>
                          <a:cs typeface="Arial"/>
                          <a:sym typeface="Arial"/>
                        </a:rPr>
                        <a:t>99.999999999%</a:t>
                      </a:r>
                      <a:endParaRPr sz="1600" u="none" cap="none" strike="noStrike">
                        <a:latin typeface="Arial"/>
                        <a:ea typeface="Arial"/>
                        <a:cs typeface="Arial"/>
                        <a:sym typeface="Arial"/>
                      </a:endParaRPr>
                    </a:p>
                  </a:txBody>
                  <a:tcPr marT="1930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0" marR="0" rtl="0" algn="ctr">
                        <a:lnSpc>
                          <a:spcPct val="100000"/>
                        </a:lnSpc>
                        <a:spcBef>
                          <a:spcPts val="0"/>
                        </a:spcBef>
                        <a:spcAft>
                          <a:spcPts val="0"/>
                        </a:spcAft>
                        <a:buNone/>
                      </a:pPr>
                      <a:r>
                        <a:rPr lang="en-US" sz="1600" u="none" cap="none" strike="noStrike">
                          <a:solidFill>
                            <a:srgbClr val="464646"/>
                          </a:solidFill>
                          <a:latin typeface="Arial"/>
                          <a:ea typeface="Arial"/>
                          <a:cs typeface="Arial"/>
                          <a:sym typeface="Arial"/>
                        </a:rPr>
                        <a:t>99.99%</a:t>
                      </a:r>
                      <a:endParaRPr sz="1600" u="none" cap="none" strike="noStrike">
                        <a:latin typeface="Arial"/>
                        <a:ea typeface="Arial"/>
                        <a:cs typeface="Arial"/>
                        <a:sym typeface="Arial"/>
                      </a:endParaRPr>
                    </a:p>
                  </a:txBody>
                  <a:tcPr marT="1930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r>
              <a:tr h="1188725">
                <a:tc>
                  <a:txBody>
                    <a:bodyPr/>
                    <a:lstStyle/>
                    <a:p>
                      <a:pPr indent="2540" lvl="0" marL="320675" marR="313055" rtl="0" algn="just">
                        <a:lnSpc>
                          <a:spcPct val="100000"/>
                        </a:lnSpc>
                        <a:spcBef>
                          <a:spcPts val="0"/>
                        </a:spcBef>
                        <a:spcAft>
                          <a:spcPts val="0"/>
                        </a:spcAft>
                        <a:buNone/>
                      </a:pPr>
                      <a:r>
                        <a:rPr b="1" lang="en-US" sz="1800" u="none" cap="none" strike="noStrike">
                          <a:solidFill>
                            <a:srgbClr val="FFFFFF"/>
                          </a:solidFill>
                          <a:latin typeface="Arial"/>
                          <a:ea typeface="Arial"/>
                          <a:cs typeface="Arial"/>
                          <a:sym typeface="Arial"/>
                        </a:rPr>
                        <a:t>Amazon S3  Standard -  Infrequent  Access (IA)</a:t>
                      </a:r>
                      <a:endParaRPr sz="18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1905" marR="0" rtl="0" algn="ctr">
                        <a:lnSpc>
                          <a:spcPct val="100000"/>
                        </a:lnSpc>
                        <a:spcBef>
                          <a:spcPts val="1614"/>
                        </a:spcBef>
                        <a:spcAft>
                          <a:spcPts val="0"/>
                        </a:spcAft>
                        <a:buNone/>
                      </a:pPr>
                      <a:r>
                        <a:rPr lang="en-US" sz="1600" u="none" cap="none" strike="noStrike">
                          <a:solidFill>
                            <a:srgbClr val="464646"/>
                          </a:solidFill>
                          <a:latin typeface="Arial"/>
                          <a:ea typeface="Arial"/>
                          <a:cs typeface="Arial"/>
                          <a:sym typeface="Arial"/>
                        </a:rPr>
                        <a:t>99.999999999%</a:t>
                      </a:r>
                      <a:endParaRPr sz="16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0" marR="0" rtl="0" algn="ctr">
                        <a:lnSpc>
                          <a:spcPct val="100000"/>
                        </a:lnSpc>
                        <a:spcBef>
                          <a:spcPts val="1614"/>
                        </a:spcBef>
                        <a:spcAft>
                          <a:spcPts val="0"/>
                        </a:spcAft>
                        <a:buNone/>
                      </a:pPr>
                      <a:r>
                        <a:rPr lang="en-US" sz="1600" u="none" cap="none" strike="noStrike">
                          <a:solidFill>
                            <a:srgbClr val="464646"/>
                          </a:solidFill>
                          <a:latin typeface="Arial"/>
                          <a:ea typeface="Arial"/>
                          <a:cs typeface="Arial"/>
                          <a:sym typeface="Arial"/>
                        </a:rPr>
                        <a:t>99.9%</a:t>
                      </a:r>
                      <a:endParaRPr sz="16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287020" lvl="0" marL="374650" marR="295910" rtl="0" algn="l">
                        <a:lnSpc>
                          <a:spcPct val="100000"/>
                        </a:lnSpc>
                        <a:spcBef>
                          <a:spcPts val="0"/>
                        </a:spcBef>
                        <a:spcAft>
                          <a:spcPts val="0"/>
                        </a:spcAft>
                        <a:buClr>
                          <a:srgbClr val="464646"/>
                        </a:buClr>
                        <a:buSzPts val="1400"/>
                        <a:buFont typeface="Arial"/>
                        <a:buChar char="•"/>
                      </a:pPr>
                      <a:r>
                        <a:rPr lang="en-US" sz="1400" u="none" cap="none" strike="noStrike">
                          <a:solidFill>
                            <a:srgbClr val="464646"/>
                          </a:solidFill>
                          <a:latin typeface="Arial"/>
                          <a:ea typeface="Arial"/>
                          <a:cs typeface="Arial"/>
                          <a:sym typeface="Arial"/>
                        </a:rPr>
                        <a:t>Retrieval fee associated with  objects</a:t>
                      </a:r>
                      <a:endParaRPr sz="1400" u="none" cap="none" strike="noStrike">
                        <a:latin typeface="Arial"/>
                        <a:ea typeface="Arial"/>
                        <a:cs typeface="Arial"/>
                        <a:sym typeface="Arial"/>
                      </a:endParaRPr>
                    </a:p>
                    <a:p>
                      <a:pPr indent="-287020" lvl="0" marL="374650" marR="283845" rtl="0" algn="l">
                        <a:lnSpc>
                          <a:spcPct val="100000"/>
                        </a:lnSpc>
                        <a:spcBef>
                          <a:spcPts val="5"/>
                        </a:spcBef>
                        <a:spcAft>
                          <a:spcPts val="0"/>
                        </a:spcAft>
                        <a:buClr>
                          <a:srgbClr val="464646"/>
                        </a:buClr>
                        <a:buSzPts val="1400"/>
                        <a:buFont typeface="Arial"/>
                        <a:buChar char="•"/>
                      </a:pPr>
                      <a:r>
                        <a:rPr lang="en-US" sz="1400" u="none" cap="none" strike="noStrike">
                          <a:solidFill>
                            <a:srgbClr val="464646"/>
                          </a:solidFill>
                          <a:latin typeface="Arial"/>
                          <a:ea typeface="Arial"/>
                          <a:cs typeface="Arial"/>
                          <a:sym typeface="Arial"/>
                        </a:rPr>
                        <a:t>Most suitable for infrequently  accessed data</a:t>
                      </a:r>
                      <a:endParaRPr sz="1400" u="none" cap="none" strike="noStrike">
                        <a:latin typeface="Arial"/>
                        <a:ea typeface="Arial"/>
                        <a:cs typeface="Arial"/>
                        <a:sym typeface="Arial"/>
                      </a:endParaRPr>
                    </a:p>
                  </a:txBody>
                  <a:tcPr marT="161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r>
              <a:tr h="1625475">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p>
                      <a:pPr indent="0" lvl="0" marL="0" marR="0" rtl="0" algn="l">
                        <a:lnSpc>
                          <a:spcPct val="100000"/>
                        </a:lnSpc>
                        <a:spcBef>
                          <a:spcPts val="45"/>
                        </a:spcBef>
                        <a:spcAft>
                          <a:spcPts val="0"/>
                        </a:spcAft>
                        <a:buNone/>
                      </a:pPr>
                      <a:r>
                        <a:t/>
                      </a:r>
                      <a:endParaRPr sz="25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1" lang="en-US" sz="1800" u="none" cap="none" strike="noStrike">
                          <a:solidFill>
                            <a:srgbClr val="FFFFFF"/>
                          </a:solidFill>
                          <a:latin typeface="Arial"/>
                          <a:ea typeface="Arial"/>
                          <a:cs typeface="Arial"/>
                          <a:sym typeface="Arial"/>
                        </a:rPr>
                        <a:t>Glacier</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1905" marR="0" rtl="0" algn="ctr">
                        <a:lnSpc>
                          <a:spcPct val="100000"/>
                        </a:lnSpc>
                        <a:spcBef>
                          <a:spcPts val="1265"/>
                        </a:spcBef>
                        <a:spcAft>
                          <a:spcPts val="0"/>
                        </a:spcAft>
                        <a:buNone/>
                      </a:pPr>
                      <a:r>
                        <a:rPr lang="en-US" sz="1600" u="none" cap="none" strike="noStrike">
                          <a:solidFill>
                            <a:srgbClr val="464646"/>
                          </a:solidFill>
                          <a:latin typeface="Arial"/>
                          <a:ea typeface="Arial"/>
                          <a:cs typeface="Arial"/>
                          <a:sym typeface="Arial"/>
                        </a:rPr>
                        <a:t>99.999999999%</a:t>
                      </a:r>
                      <a:endParaRPr sz="16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15"/>
                        </a:spcBef>
                        <a:spcAft>
                          <a:spcPts val="0"/>
                        </a:spcAft>
                        <a:buNone/>
                      </a:pPr>
                      <a:r>
                        <a:t/>
                      </a:r>
                      <a:endParaRPr sz="2050" u="none" cap="none" strike="noStrike">
                        <a:latin typeface="Times New Roman"/>
                        <a:ea typeface="Times New Roman"/>
                        <a:cs typeface="Times New Roman"/>
                        <a:sym typeface="Times New Roman"/>
                      </a:endParaRPr>
                    </a:p>
                    <a:p>
                      <a:pPr indent="0" lvl="0" marL="0" marR="0" rtl="0" algn="ctr">
                        <a:lnSpc>
                          <a:spcPct val="100000"/>
                        </a:lnSpc>
                        <a:spcBef>
                          <a:spcPts val="5"/>
                        </a:spcBef>
                        <a:spcAft>
                          <a:spcPts val="0"/>
                        </a:spcAft>
                        <a:buNone/>
                      </a:pPr>
                      <a:r>
                        <a:rPr lang="en-US" sz="1600" u="none" cap="none" strike="noStrike">
                          <a:solidFill>
                            <a:srgbClr val="464646"/>
                          </a:solidFill>
                          <a:latin typeface="Arial"/>
                          <a:ea typeface="Arial"/>
                          <a:cs typeface="Arial"/>
                          <a:sym typeface="Arial"/>
                        </a:rPr>
                        <a:t>99.99%</a:t>
                      </a:r>
                      <a:endParaRPr sz="16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lang="en-US" sz="1600" u="none" cap="none" strike="noStrike">
                          <a:solidFill>
                            <a:srgbClr val="464646"/>
                          </a:solidFill>
                          <a:latin typeface="Arial"/>
                          <a:ea typeface="Arial"/>
                          <a:cs typeface="Arial"/>
                          <a:sym typeface="Arial"/>
                        </a:rPr>
                        <a:t>(once restored)</a:t>
                      </a:r>
                      <a:endParaRPr sz="16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287020" lvl="0" marL="374650" marR="528320" rtl="0" algn="l">
                        <a:lnSpc>
                          <a:spcPct val="100000"/>
                        </a:lnSpc>
                        <a:spcBef>
                          <a:spcPts val="0"/>
                        </a:spcBef>
                        <a:spcAft>
                          <a:spcPts val="0"/>
                        </a:spcAft>
                        <a:buClr>
                          <a:srgbClr val="464646"/>
                        </a:buClr>
                        <a:buSzPts val="1400"/>
                        <a:buFont typeface="Arial"/>
                        <a:buChar char="•"/>
                      </a:pPr>
                      <a:r>
                        <a:rPr lang="en-US" sz="1400" u="none" cap="none" strike="noStrike">
                          <a:solidFill>
                            <a:srgbClr val="464646"/>
                          </a:solidFill>
                          <a:latin typeface="Arial"/>
                          <a:ea typeface="Arial"/>
                          <a:cs typeface="Arial"/>
                          <a:sym typeface="Arial"/>
                        </a:rPr>
                        <a:t>Not available for real-time  access</a:t>
                      </a:r>
                      <a:endParaRPr sz="1400" u="none" cap="none" strike="noStrike">
                        <a:latin typeface="Arial"/>
                        <a:ea typeface="Arial"/>
                        <a:cs typeface="Arial"/>
                        <a:sym typeface="Arial"/>
                      </a:endParaRPr>
                    </a:p>
                    <a:p>
                      <a:pPr indent="-287020" lvl="0" marL="374650" marR="0" rtl="0" algn="l">
                        <a:lnSpc>
                          <a:spcPct val="100000"/>
                        </a:lnSpc>
                        <a:spcBef>
                          <a:spcPts val="0"/>
                        </a:spcBef>
                        <a:spcAft>
                          <a:spcPts val="0"/>
                        </a:spcAft>
                        <a:buClr>
                          <a:srgbClr val="464646"/>
                        </a:buClr>
                        <a:buSzPts val="1400"/>
                        <a:buFont typeface="Arial"/>
                        <a:buChar char="•"/>
                      </a:pPr>
                      <a:r>
                        <a:rPr lang="en-US" sz="1400" u="none" cap="none" strike="noStrike">
                          <a:solidFill>
                            <a:srgbClr val="464646"/>
                          </a:solidFill>
                          <a:latin typeface="Arial"/>
                          <a:ea typeface="Arial"/>
                          <a:cs typeface="Arial"/>
                          <a:sym typeface="Arial"/>
                        </a:rPr>
                        <a:t>Must restore objects before</a:t>
                      </a:r>
                      <a:endParaRPr sz="1400" u="none" cap="none" strike="noStrike">
                        <a:latin typeface="Arial"/>
                        <a:ea typeface="Arial"/>
                        <a:cs typeface="Arial"/>
                        <a:sym typeface="Arial"/>
                      </a:endParaRPr>
                    </a:p>
                    <a:p>
                      <a:pPr indent="0" lvl="0" marL="374650" marR="0" rtl="0" algn="l">
                        <a:lnSpc>
                          <a:spcPct val="100000"/>
                        </a:lnSpc>
                        <a:spcBef>
                          <a:spcPts val="0"/>
                        </a:spcBef>
                        <a:spcAft>
                          <a:spcPts val="0"/>
                        </a:spcAft>
                        <a:buNone/>
                      </a:pPr>
                      <a:r>
                        <a:rPr lang="en-US" sz="1400" u="none" cap="none" strike="noStrike">
                          <a:solidFill>
                            <a:srgbClr val="464646"/>
                          </a:solidFill>
                          <a:latin typeface="Arial"/>
                          <a:ea typeface="Arial"/>
                          <a:cs typeface="Arial"/>
                          <a:sym typeface="Arial"/>
                        </a:rPr>
                        <a:t>you can access them</a:t>
                      </a:r>
                      <a:endParaRPr sz="1400" u="none" cap="none" strike="noStrike">
                        <a:latin typeface="Arial"/>
                        <a:ea typeface="Arial"/>
                        <a:cs typeface="Arial"/>
                        <a:sym typeface="Arial"/>
                      </a:endParaRPr>
                    </a:p>
                    <a:p>
                      <a:pPr indent="-287020" lvl="0" marL="374650" marR="156210" rtl="0" algn="l">
                        <a:lnSpc>
                          <a:spcPct val="100000"/>
                        </a:lnSpc>
                        <a:spcBef>
                          <a:spcPts val="5"/>
                        </a:spcBef>
                        <a:spcAft>
                          <a:spcPts val="0"/>
                        </a:spcAft>
                        <a:buClr>
                          <a:srgbClr val="464646"/>
                        </a:buClr>
                        <a:buSzPts val="1400"/>
                        <a:buFont typeface="Arial"/>
                        <a:buChar char="•"/>
                      </a:pPr>
                      <a:r>
                        <a:rPr lang="en-US" sz="1400" u="none" cap="none" strike="noStrike">
                          <a:solidFill>
                            <a:srgbClr val="464646"/>
                          </a:solidFill>
                          <a:latin typeface="Arial"/>
                          <a:ea typeface="Arial"/>
                          <a:cs typeface="Arial"/>
                          <a:sym typeface="Arial"/>
                        </a:rPr>
                        <a:t>Restoring objects can take 3-5  hours</a:t>
                      </a:r>
                      <a:endParaRPr sz="1400" u="none" cap="none" strike="noStrike">
                        <a:latin typeface="Arial"/>
                        <a:ea typeface="Arial"/>
                        <a:cs typeface="Arial"/>
                        <a:sym typeface="Arial"/>
                      </a:endParaRPr>
                    </a:p>
                  </a:txBody>
                  <a:tcPr marT="167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58"/>
          <p:cNvSpPr txBox="1"/>
          <p:nvPr>
            <p:ph type="title"/>
          </p:nvPr>
        </p:nvSpPr>
        <p:spPr>
          <a:xfrm>
            <a:off x="475284" y="1798396"/>
            <a:ext cx="3947100" cy="12435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sz="4000"/>
              <a:t>Instructor Demo  Amazon S3</a:t>
            </a:r>
            <a:endParaRPr sz="4000"/>
          </a:p>
        </p:txBody>
      </p:sp>
      <p:sp>
        <p:nvSpPr>
          <p:cNvPr id="1696" name="Google Shape;1696;p58"/>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grpSp>
        <p:nvGrpSpPr>
          <p:cNvPr id="1701" name="Google Shape;1701;p59"/>
          <p:cNvGrpSpPr/>
          <p:nvPr/>
        </p:nvGrpSpPr>
        <p:grpSpPr>
          <a:xfrm>
            <a:off x="266700" y="777240"/>
            <a:ext cx="8620125" cy="3313429"/>
            <a:chOff x="266700" y="777240"/>
            <a:chExt cx="8620125" cy="3313429"/>
          </a:xfrm>
        </p:grpSpPr>
        <p:sp>
          <p:nvSpPr>
            <p:cNvPr id="1702" name="Google Shape;1702;p59"/>
            <p:cNvSpPr/>
            <p:nvPr/>
          </p:nvSpPr>
          <p:spPr>
            <a:xfrm>
              <a:off x="266700" y="777240"/>
              <a:ext cx="8620125" cy="3313429"/>
            </a:xfrm>
            <a:custGeom>
              <a:rect b="b" l="l" r="r" t="t"/>
              <a:pathLst>
                <a:path extrusionOk="0" h="3313429" w="8620125">
                  <a:moveTo>
                    <a:pt x="8114538" y="0"/>
                  </a:moveTo>
                  <a:lnTo>
                    <a:pt x="309245" y="0"/>
                  </a:lnTo>
                  <a:lnTo>
                    <a:pt x="263547" y="3352"/>
                  </a:lnTo>
                  <a:lnTo>
                    <a:pt x="219931" y="13091"/>
                  </a:lnTo>
                  <a:lnTo>
                    <a:pt x="178875" y="28738"/>
                  </a:lnTo>
                  <a:lnTo>
                    <a:pt x="140858" y="49815"/>
                  </a:lnTo>
                  <a:lnTo>
                    <a:pt x="106358" y="75844"/>
                  </a:lnTo>
                  <a:lnTo>
                    <a:pt x="75853" y="106347"/>
                  </a:lnTo>
                  <a:lnTo>
                    <a:pt x="49821" y="140847"/>
                  </a:lnTo>
                  <a:lnTo>
                    <a:pt x="28742" y="178864"/>
                  </a:lnTo>
                  <a:lnTo>
                    <a:pt x="13093" y="219922"/>
                  </a:lnTo>
                  <a:lnTo>
                    <a:pt x="3353" y="263541"/>
                  </a:lnTo>
                  <a:lnTo>
                    <a:pt x="0" y="309245"/>
                  </a:lnTo>
                  <a:lnTo>
                    <a:pt x="0" y="2807970"/>
                  </a:lnTo>
                  <a:lnTo>
                    <a:pt x="2312" y="2856624"/>
                  </a:lnTo>
                  <a:lnTo>
                    <a:pt x="9109" y="2903971"/>
                  </a:lnTo>
                  <a:lnTo>
                    <a:pt x="20178" y="2949797"/>
                  </a:lnTo>
                  <a:lnTo>
                    <a:pt x="35308" y="2993891"/>
                  </a:lnTo>
                  <a:lnTo>
                    <a:pt x="54288" y="3036041"/>
                  </a:lnTo>
                  <a:lnTo>
                    <a:pt x="76904" y="3076036"/>
                  </a:lnTo>
                  <a:lnTo>
                    <a:pt x="102946" y="3113664"/>
                  </a:lnTo>
                  <a:lnTo>
                    <a:pt x="132202" y="3148713"/>
                  </a:lnTo>
                  <a:lnTo>
                    <a:pt x="164460" y="3180972"/>
                  </a:lnTo>
                  <a:lnTo>
                    <a:pt x="199508" y="3210228"/>
                  </a:lnTo>
                  <a:lnTo>
                    <a:pt x="237135" y="3236270"/>
                  </a:lnTo>
                  <a:lnTo>
                    <a:pt x="277129" y="3258887"/>
                  </a:lnTo>
                  <a:lnTo>
                    <a:pt x="319278" y="3277866"/>
                  </a:lnTo>
                  <a:lnTo>
                    <a:pt x="363371" y="3292997"/>
                  </a:lnTo>
                  <a:lnTo>
                    <a:pt x="409195" y="3304066"/>
                  </a:lnTo>
                  <a:lnTo>
                    <a:pt x="456540" y="3310863"/>
                  </a:lnTo>
                  <a:lnTo>
                    <a:pt x="505193" y="3313176"/>
                  </a:lnTo>
                  <a:lnTo>
                    <a:pt x="8310499" y="3313176"/>
                  </a:lnTo>
                  <a:lnTo>
                    <a:pt x="8356202" y="3309822"/>
                  </a:lnTo>
                  <a:lnTo>
                    <a:pt x="8399821" y="3300082"/>
                  </a:lnTo>
                  <a:lnTo>
                    <a:pt x="8440879" y="3284433"/>
                  </a:lnTo>
                  <a:lnTo>
                    <a:pt x="8478896" y="3263354"/>
                  </a:lnTo>
                  <a:lnTo>
                    <a:pt x="8513396" y="3237322"/>
                  </a:lnTo>
                  <a:lnTo>
                    <a:pt x="8543899" y="3206817"/>
                  </a:lnTo>
                  <a:lnTo>
                    <a:pt x="8569928" y="3172317"/>
                  </a:lnTo>
                  <a:lnTo>
                    <a:pt x="8591005" y="3134300"/>
                  </a:lnTo>
                  <a:lnTo>
                    <a:pt x="8606652" y="3093244"/>
                  </a:lnTo>
                  <a:lnTo>
                    <a:pt x="8616391" y="3049628"/>
                  </a:lnTo>
                  <a:lnTo>
                    <a:pt x="8619744" y="3003931"/>
                  </a:lnTo>
                  <a:lnTo>
                    <a:pt x="8619744" y="505206"/>
                  </a:lnTo>
                  <a:lnTo>
                    <a:pt x="8617431" y="456551"/>
                  </a:lnTo>
                  <a:lnTo>
                    <a:pt x="8610634" y="409204"/>
                  </a:lnTo>
                  <a:lnTo>
                    <a:pt x="8599565" y="363378"/>
                  </a:lnTo>
                  <a:lnTo>
                    <a:pt x="8584434" y="319284"/>
                  </a:lnTo>
                  <a:lnTo>
                    <a:pt x="8565455" y="277134"/>
                  </a:lnTo>
                  <a:lnTo>
                    <a:pt x="8542838" y="237139"/>
                  </a:lnTo>
                  <a:lnTo>
                    <a:pt x="8516796" y="199511"/>
                  </a:lnTo>
                  <a:lnTo>
                    <a:pt x="8487540" y="164462"/>
                  </a:lnTo>
                  <a:lnTo>
                    <a:pt x="8455281" y="132203"/>
                  </a:lnTo>
                  <a:lnTo>
                    <a:pt x="8420232" y="102947"/>
                  </a:lnTo>
                  <a:lnTo>
                    <a:pt x="8382604" y="76905"/>
                  </a:lnTo>
                  <a:lnTo>
                    <a:pt x="8342609" y="54288"/>
                  </a:lnTo>
                  <a:lnTo>
                    <a:pt x="8300459" y="35309"/>
                  </a:lnTo>
                  <a:lnTo>
                    <a:pt x="8256365" y="20178"/>
                  </a:lnTo>
                  <a:lnTo>
                    <a:pt x="8210539" y="9109"/>
                  </a:lnTo>
                  <a:lnTo>
                    <a:pt x="8163192" y="2312"/>
                  </a:lnTo>
                  <a:lnTo>
                    <a:pt x="8114538" y="0"/>
                  </a:lnTo>
                  <a:close/>
                </a:path>
              </a:pathLst>
            </a:custGeom>
            <a:solidFill>
              <a:srgbClr val="FF0000">
                <a:alpha val="2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3" name="Google Shape;1703;p59"/>
            <p:cNvSpPr/>
            <p:nvPr/>
          </p:nvSpPr>
          <p:spPr>
            <a:xfrm>
              <a:off x="2151126" y="1236726"/>
              <a:ext cx="6227445" cy="2362200"/>
            </a:xfrm>
            <a:custGeom>
              <a:rect b="b" l="l" r="r" t="t"/>
              <a:pathLst>
                <a:path extrusionOk="0" h="2362200" w="6227445">
                  <a:moveTo>
                    <a:pt x="5995162" y="0"/>
                  </a:moveTo>
                  <a:lnTo>
                    <a:pt x="231901" y="0"/>
                  </a:lnTo>
                  <a:lnTo>
                    <a:pt x="185182" y="4713"/>
                  </a:lnTo>
                  <a:lnTo>
                    <a:pt x="141660" y="18232"/>
                  </a:lnTo>
                  <a:lnTo>
                    <a:pt x="102269" y="39621"/>
                  </a:lnTo>
                  <a:lnTo>
                    <a:pt x="67944" y="67944"/>
                  </a:lnTo>
                  <a:lnTo>
                    <a:pt x="39621" y="102269"/>
                  </a:lnTo>
                  <a:lnTo>
                    <a:pt x="18232" y="141660"/>
                  </a:lnTo>
                  <a:lnTo>
                    <a:pt x="4713" y="185182"/>
                  </a:lnTo>
                  <a:lnTo>
                    <a:pt x="0" y="231901"/>
                  </a:lnTo>
                  <a:lnTo>
                    <a:pt x="0" y="2130298"/>
                  </a:lnTo>
                  <a:lnTo>
                    <a:pt x="4713" y="2177017"/>
                  </a:lnTo>
                  <a:lnTo>
                    <a:pt x="18232" y="2220539"/>
                  </a:lnTo>
                  <a:lnTo>
                    <a:pt x="39621" y="2259930"/>
                  </a:lnTo>
                  <a:lnTo>
                    <a:pt x="67945" y="2294255"/>
                  </a:lnTo>
                  <a:lnTo>
                    <a:pt x="102269" y="2322578"/>
                  </a:lnTo>
                  <a:lnTo>
                    <a:pt x="141660" y="2343967"/>
                  </a:lnTo>
                  <a:lnTo>
                    <a:pt x="185182" y="2357486"/>
                  </a:lnTo>
                  <a:lnTo>
                    <a:pt x="231901" y="2362200"/>
                  </a:lnTo>
                  <a:lnTo>
                    <a:pt x="5995162" y="2362200"/>
                  </a:lnTo>
                  <a:lnTo>
                    <a:pt x="6041881" y="2357486"/>
                  </a:lnTo>
                  <a:lnTo>
                    <a:pt x="6085403" y="2343967"/>
                  </a:lnTo>
                  <a:lnTo>
                    <a:pt x="6124794" y="2322578"/>
                  </a:lnTo>
                  <a:lnTo>
                    <a:pt x="6159119" y="2294254"/>
                  </a:lnTo>
                  <a:lnTo>
                    <a:pt x="6187442" y="2259930"/>
                  </a:lnTo>
                  <a:lnTo>
                    <a:pt x="6208831" y="2220539"/>
                  </a:lnTo>
                  <a:lnTo>
                    <a:pt x="6222350" y="2177017"/>
                  </a:lnTo>
                  <a:lnTo>
                    <a:pt x="6227064" y="2130298"/>
                  </a:lnTo>
                  <a:lnTo>
                    <a:pt x="6227064" y="231901"/>
                  </a:lnTo>
                  <a:lnTo>
                    <a:pt x="6222350" y="185182"/>
                  </a:lnTo>
                  <a:lnTo>
                    <a:pt x="6208831" y="141660"/>
                  </a:lnTo>
                  <a:lnTo>
                    <a:pt x="6187442" y="102269"/>
                  </a:lnTo>
                  <a:lnTo>
                    <a:pt x="6159118" y="67945"/>
                  </a:lnTo>
                  <a:lnTo>
                    <a:pt x="6124794" y="39621"/>
                  </a:lnTo>
                  <a:lnTo>
                    <a:pt x="6085403" y="18232"/>
                  </a:lnTo>
                  <a:lnTo>
                    <a:pt x="6041881" y="4713"/>
                  </a:lnTo>
                  <a:lnTo>
                    <a:pt x="599516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4" name="Google Shape;1704;p59"/>
            <p:cNvSpPr/>
            <p:nvPr/>
          </p:nvSpPr>
          <p:spPr>
            <a:xfrm>
              <a:off x="2151126" y="1236726"/>
              <a:ext cx="6227445" cy="2362200"/>
            </a:xfrm>
            <a:custGeom>
              <a:rect b="b" l="l" r="r" t="t"/>
              <a:pathLst>
                <a:path extrusionOk="0" h="2362200" w="6227445">
                  <a:moveTo>
                    <a:pt x="0" y="231901"/>
                  </a:moveTo>
                  <a:lnTo>
                    <a:pt x="4713" y="185182"/>
                  </a:lnTo>
                  <a:lnTo>
                    <a:pt x="18232" y="141660"/>
                  </a:lnTo>
                  <a:lnTo>
                    <a:pt x="39621" y="102269"/>
                  </a:lnTo>
                  <a:lnTo>
                    <a:pt x="67944" y="67944"/>
                  </a:lnTo>
                  <a:lnTo>
                    <a:pt x="102269" y="39621"/>
                  </a:lnTo>
                  <a:lnTo>
                    <a:pt x="141660" y="18232"/>
                  </a:lnTo>
                  <a:lnTo>
                    <a:pt x="185182" y="4713"/>
                  </a:lnTo>
                  <a:lnTo>
                    <a:pt x="231901" y="0"/>
                  </a:lnTo>
                  <a:lnTo>
                    <a:pt x="5995162" y="0"/>
                  </a:lnTo>
                  <a:lnTo>
                    <a:pt x="6041881" y="4713"/>
                  </a:lnTo>
                  <a:lnTo>
                    <a:pt x="6085403" y="18232"/>
                  </a:lnTo>
                  <a:lnTo>
                    <a:pt x="6124794" y="39621"/>
                  </a:lnTo>
                  <a:lnTo>
                    <a:pt x="6159118" y="67945"/>
                  </a:lnTo>
                  <a:lnTo>
                    <a:pt x="6187442" y="102269"/>
                  </a:lnTo>
                  <a:lnTo>
                    <a:pt x="6208831" y="141660"/>
                  </a:lnTo>
                  <a:lnTo>
                    <a:pt x="6222350" y="185182"/>
                  </a:lnTo>
                  <a:lnTo>
                    <a:pt x="6227064" y="231901"/>
                  </a:lnTo>
                  <a:lnTo>
                    <a:pt x="6227064" y="2130298"/>
                  </a:lnTo>
                  <a:lnTo>
                    <a:pt x="6222350" y="2177017"/>
                  </a:lnTo>
                  <a:lnTo>
                    <a:pt x="6208831" y="2220539"/>
                  </a:lnTo>
                  <a:lnTo>
                    <a:pt x="6187442" y="2259930"/>
                  </a:lnTo>
                  <a:lnTo>
                    <a:pt x="6159119" y="2294254"/>
                  </a:lnTo>
                  <a:lnTo>
                    <a:pt x="6124794" y="2322578"/>
                  </a:lnTo>
                  <a:lnTo>
                    <a:pt x="6085403" y="2343967"/>
                  </a:lnTo>
                  <a:lnTo>
                    <a:pt x="6041881" y="2357486"/>
                  </a:lnTo>
                  <a:lnTo>
                    <a:pt x="5995162" y="2362200"/>
                  </a:lnTo>
                  <a:lnTo>
                    <a:pt x="231901" y="2362200"/>
                  </a:lnTo>
                  <a:lnTo>
                    <a:pt x="185182" y="2357486"/>
                  </a:lnTo>
                  <a:lnTo>
                    <a:pt x="141660" y="2343967"/>
                  </a:lnTo>
                  <a:lnTo>
                    <a:pt x="102269" y="2322578"/>
                  </a:lnTo>
                  <a:lnTo>
                    <a:pt x="67945" y="2294255"/>
                  </a:lnTo>
                  <a:lnTo>
                    <a:pt x="39621" y="2259930"/>
                  </a:lnTo>
                  <a:lnTo>
                    <a:pt x="18232" y="2220539"/>
                  </a:lnTo>
                  <a:lnTo>
                    <a:pt x="4713" y="2177017"/>
                  </a:lnTo>
                  <a:lnTo>
                    <a:pt x="0" y="2130298"/>
                  </a:lnTo>
                  <a:lnTo>
                    <a:pt x="0" y="231901"/>
                  </a:lnTo>
                  <a:close/>
                </a:path>
              </a:pathLst>
            </a:custGeom>
            <a:noFill/>
            <a:ln cap="flat" cmpd="sng" w="19800">
              <a:solidFill>
                <a:srgbClr val="4646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05" name="Google Shape;1705;p59"/>
          <p:cNvSpPr txBox="1"/>
          <p:nvPr>
            <p:ph type="title"/>
          </p:nvPr>
        </p:nvSpPr>
        <p:spPr>
          <a:xfrm>
            <a:off x="415544" y="139065"/>
            <a:ext cx="57945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Elastic Block Store (EBS)</a:t>
            </a:r>
            <a:endParaRPr/>
          </a:p>
        </p:txBody>
      </p:sp>
      <p:sp>
        <p:nvSpPr>
          <p:cNvPr id="1706" name="Google Shape;1706;p59"/>
          <p:cNvSpPr txBox="1"/>
          <p:nvPr/>
        </p:nvSpPr>
        <p:spPr>
          <a:xfrm>
            <a:off x="2313558" y="1406397"/>
            <a:ext cx="5702935" cy="1672589"/>
          </a:xfrm>
          <a:prstGeom prst="rect">
            <a:avLst/>
          </a:prstGeom>
          <a:noFill/>
          <a:ln>
            <a:noFill/>
          </a:ln>
        </p:spPr>
        <p:txBody>
          <a:bodyPr anchorCtr="0" anchor="t" bIns="0" lIns="0" spcFirstLastPara="1" rIns="0" wrap="square" tIns="13325">
            <a:spAutoFit/>
          </a:bodyPr>
          <a:lstStyle/>
          <a:p>
            <a:pPr indent="-343535" lvl="0" marL="355600" marR="165735" rtl="0" algn="l">
              <a:lnSpc>
                <a:spcPct val="100000"/>
              </a:lnSpc>
              <a:spcBef>
                <a:spcPts val="0"/>
              </a:spcBef>
              <a:spcAft>
                <a:spcPts val="0"/>
              </a:spcAft>
              <a:buClr>
                <a:srgbClr val="4D4D4B"/>
              </a:buClr>
              <a:buSzPts val="2000"/>
              <a:buFont typeface="Arial"/>
              <a:buChar char="•"/>
            </a:pPr>
            <a:r>
              <a:rPr b="1" lang="en-US" sz="2000">
                <a:solidFill>
                  <a:srgbClr val="4D4D4B"/>
                </a:solidFill>
                <a:latin typeface="Arial"/>
                <a:ea typeface="Arial"/>
                <a:cs typeface="Arial"/>
                <a:sym typeface="Arial"/>
              </a:rPr>
              <a:t>Persistent block level storage </a:t>
            </a:r>
            <a:r>
              <a:rPr lang="en-US" sz="2000">
                <a:solidFill>
                  <a:srgbClr val="4D4D4B"/>
                </a:solidFill>
                <a:latin typeface="Arial"/>
                <a:ea typeface="Arial"/>
                <a:cs typeface="Arial"/>
                <a:sym typeface="Arial"/>
              </a:rPr>
              <a:t>volumes offer  consistent and low-latency performance.</a:t>
            </a:r>
            <a:endParaRPr sz="2000">
              <a:solidFill>
                <a:schemeClr val="dk1"/>
              </a:solidFill>
              <a:latin typeface="Arial"/>
              <a:ea typeface="Arial"/>
              <a:cs typeface="Arial"/>
              <a:sym typeface="Arial"/>
            </a:endParaRPr>
          </a:p>
          <a:p>
            <a:pPr indent="-343535" lvl="0" marL="35560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Stored data is automatically replicated within its</a:t>
            </a:r>
            <a:endParaRPr sz="2000">
              <a:solidFill>
                <a:schemeClr val="dk1"/>
              </a:solidFill>
              <a:latin typeface="Arial"/>
              <a:ea typeface="Arial"/>
              <a:cs typeface="Arial"/>
              <a:sym typeface="Arial"/>
            </a:endParaRPr>
          </a:p>
          <a:p>
            <a:pPr indent="0" lvl="0" marL="355600" marR="0" rtl="0" algn="l">
              <a:lnSpc>
                <a:spcPct val="100000"/>
              </a:lnSpc>
              <a:spcBef>
                <a:spcPts val="0"/>
              </a:spcBef>
              <a:spcAft>
                <a:spcPts val="0"/>
              </a:spcAft>
              <a:buNone/>
            </a:pPr>
            <a:r>
              <a:rPr lang="en-US" sz="2000">
                <a:solidFill>
                  <a:srgbClr val="4D4D4B"/>
                </a:solidFill>
                <a:latin typeface="Arial"/>
                <a:ea typeface="Arial"/>
                <a:cs typeface="Arial"/>
                <a:sym typeface="Arial"/>
              </a:rPr>
              <a:t>Availability Zone.</a:t>
            </a:r>
            <a:endParaRPr sz="2000">
              <a:solidFill>
                <a:schemeClr val="dk1"/>
              </a:solidFill>
              <a:latin typeface="Arial"/>
              <a:ea typeface="Arial"/>
              <a:cs typeface="Arial"/>
              <a:sym typeface="Arial"/>
            </a:endParaRPr>
          </a:p>
          <a:p>
            <a:pPr indent="-343535" lvl="0" marL="35560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Snapshots are stored durably in Amazon S3.</a:t>
            </a:r>
            <a:endParaRPr sz="2000">
              <a:solidFill>
                <a:schemeClr val="dk1"/>
              </a:solidFill>
              <a:latin typeface="Arial"/>
              <a:ea typeface="Arial"/>
              <a:cs typeface="Arial"/>
              <a:sym typeface="Arial"/>
            </a:endParaRPr>
          </a:p>
        </p:txBody>
      </p:sp>
      <p:grpSp>
        <p:nvGrpSpPr>
          <p:cNvPr id="1707" name="Google Shape;1707;p59"/>
          <p:cNvGrpSpPr/>
          <p:nvPr/>
        </p:nvGrpSpPr>
        <p:grpSpPr>
          <a:xfrm>
            <a:off x="821436" y="1541525"/>
            <a:ext cx="1304544" cy="1917954"/>
            <a:chOff x="821436" y="1541525"/>
            <a:chExt cx="1304544" cy="1917954"/>
          </a:xfrm>
        </p:grpSpPr>
        <p:sp>
          <p:nvSpPr>
            <p:cNvPr id="1708" name="Google Shape;1708;p59"/>
            <p:cNvSpPr/>
            <p:nvPr/>
          </p:nvSpPr>
          <p:spPr>
            <a:xfrm>
              <a:off x="832866" y="1541525"/>
              <a:ext cx="1096010" cy="1000125"/>
            </a:xfrm>
            <a:custGeom>
              <a:rect b="b" l="l" r="r" t="t"/>
              <a:pathLst>
                <a:path extrusionOk="0" h="1000125" w="1096010">
                  <a:moveTo>
                    <a:pt x="997585" y="0"/>
                  </a:moveTo>
                  <a:lnTo>
                    <a:pt x="98158" y="0"/>
                  </a:lnTo>
                  <a:lnTo>
                    <a:pt x="59948" y="7713"/>
                  </a:lnTo>
                  <a:lnTo>
                    <a:pt x="28748" y="28749"/>
                  </a:lnTo>
                  <a:lnTo>
                    <a:pt x="7713" y="59953"/>
                  </a:lnTo>
                  <a:lnTo>
                    <a:pt x="0" y="98171"/>
                  </a:lnTo>
                  <a:lnTo>
                    <a:pt x="0" y="901573"/>
                  </a:lnTo>
                  <a:lnTo>
                    <a:pt x="7713" y="939790"/>
                  </a:lnTo>
                  <a:lnTo>
                    <a:pt x="28748" y="970994"/>
                  </a:lnTo>
                  <a:lnTo>
                    <a:pt x="59948" y="992030"/>
                  </a:lnTo>
                  <a:lnTo>
                    <a:pt x="98158" y="999744"/>
                  </a:lnTo>
                  <a:lnTo>
                    <a:pt x="997585" y="999744"/>
                  </a:lnTo>
                  <a:lnTo>
                    <a:pt x="1035802" y="992030"/>
                  </a:lnTo>
                  <a:lnTo>
                    <a:pt x="1067006" y="970994"/>
                  </a:lnTo>
                  <a:lnTo>
                    <a:pt x="1088042" y="939790"/>
                  </a:lnTo>
                  <a:lnTo>
                    <a:pt x="1095756" y="901573"/>
                  </a:lnTo>
                  <a:lnTo>
                    <a:pt x="1095756" y="98171"/>
                  </a:lnTo>
                  <a:lnTo>
                    <a:pt x="1088042" y="59953"/>
                  </a:lnTo>
                  <a:lnTo>
                    <a:pt x="1067006" y="28749"/>
                  </a:lnTo>
                  <a:lnTo>
                    <a:pt x="1035802" y="7713"/>
                  </a:lnTo>
                  <a:lnTo>
                    <a:pt x="99758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9" name="Google Shape;1709;p59"/>
            <p:cNvSpPr/>
            <p:nvPr/>
          </p:nvSpPr>
          <p:spPr>
            <a:xfrm>
              <a:off x="832866" y="1541525"/>
              <a:ext cx="1096010" cy="1000125"/>
            </a:xfrm>
            <a:custGeom>
              <a:rect b="b" l="l" r="r" t="t"/>
              <a:pathLst>
                <a:path extrusionOk="0" h="1000125" w="1096010">
                  <a:moveTo>
                    <a:pt x="0" y="98171"/>
                  </a:moveTo>
                  <a:lnTo>
                    <a:pt x="7713" y="59953"/>
                  </a:lnTo>
                  <a:lnTo>
                    <a:pt x="28748" y="28749"/>
                  </a:lnTo>
                  <a:lnTo>
                    <a:pt x="59948" y="7713"/>
                  </a:lnTo>
                  <a:lnTo>
                    <a:pt x="98158"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58" y="999744"/>
                  </a:lnTo>
                  <a:lnTo>
                    <a:pt x="59948" y="992030"/>
                  </a:lnTo>
                  <a:lnTo>
                    <a:pt x="28748" y="970994"/>
                  </a:lnTo>
                  <a:lnTo>
                    <a:pt x="7713" y="939790"/>
                  </a:lnTo>
                  <a:lnTo>
                    <a:pt x="0" y="901573"/>
                  </a:lnTo>
                  <a:lnTo>
                    <a:pt x="0" y="98171"/>
                  </a:lnTo>
                  <a:close/>
                </a:path>
              </a:pathLst>
            </a:custGeom>
            <a:noFill/>
            <a:ln cap="flat" cmpd="sng" w="19800">
              <a:solidFill>
                <a:srgbClr val="8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0" name="Google Shape;1710;p59"/>
            <p:cNvSpPr/>
            <p:nvPr/>
          </p:nvSpPr>
          <p:spPr>
            <a:xfrm>
              <a:off x="1138428" y="1677923"/>
              <a:ext cx="521334" cy="704850"/>
            </a:xfrm>
            <a:custGeom>
              <a:rect b="b" l="l" r="r" t="t"/>
              <a:pathLst>
                <a:path extrusionOk="0" h="704850" w="521335">
                  <a:moveTo>
                    <a:pt x="509257" y="65519"/>
                  </a:moveTo>
                  <a:lnTo>
                    <a:pt x="444030" y="0"/>
                  </a:lnTo>
                  <a:lnTo>
                    <a:pt x="76517" y="0"/>
                  </a:lnTo>
                  <a:lnTo>
                    <a:pt x="6680" y="65519"/>
                  </a:lnTo>
                  <a:lnTo>
                    <a:pt x="509257" y="65519"/>
                  </a:lnTo>
                  <a:close/>
                </a:path>
                <a:path extrusionOk="0" h="704850" w="521335">
                  <a:moveTo>
                    <a:pt x="520954" y="129362"/>
                  </a:moveTo>
                  <a:lnTo>
                    <a:pt x="0" y="129362"/>
                  </a:lnTo>
                  <a:lnTo>
                    <a:pt x="0" y="704811"/>
                  </a:lnTo>
                  <a:lnTo>
                    <a:pt x="520954" y="704811"/>
                  </a:lnTo>
                  <a:lnTo>
                    <a:pt x="520954" y="129362"/>
                  </a:lnTo>
                  <a:close/>
                </a:path>
              </a:pathLst>
            </a:custGeom>
            <a:solidFill>
              <a:srgbClr val="E0524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1" name="Google Shape;1711;p59"/>
            <p:cNvSpPr/>
            <p:nvPr/>
          </p:nvSpPr>
          <p:spPr>
            <a:xfrm>
              <a:off x="1138428" y="1743443"/>
              <a:ext cx="521334" cy="668020"/>
            </a:xfrm>
            <a:custGeom>
              <a:rect b="b" l="l" r="r" t="t"/>
              <a:pathLst>
                <a:path extrusionOk="0" h="668019" w="521335">
                  <a:moveTo>
                    <a:pt x="509257" y="0"/>
                  </a:moveTo>
                  <a:lnTo>
                    <a:pt x="6680" y="0"/>
                  </a:lnTo>
                  <a:lnTo>
                    <a:pt x="6680" y="27724"/>
                  </a:lnTo>
                  <a:lnTo>
                    <a:pt x="509257" y="27724"/>
                  </a:lnTo>
                  <a:lnTo>
                    <a:pt x="509257" y="0"/>
                  </a:lnTo>
                  <a:close/>
                </a:path>
                <a:path extrusionOk="0" h="668019" w="521335">
                  <a:moveTo>
                    <a:pt x="520954" y="639292"/>
                  </a:moveTo>
                  <a:lnTo>
                    <a:pt x="0" y="639292"/>
                  </a:lnTo>
                  <a:lnTo>
                    <a:pt x="0" y="667854"/>
                  </a:lnTo>
                  <a:lnTo>
                    <a:pt x="520954" y="667854"/>
                  </a:lnTo>
                  <a:lnTo>
                    <a:pt x="520954" y="639292"/>
                  </a:lnTo>
                  <a:close/>
                </a:path>
              </a:pathLst>
            </a:custGeom>
            <a:solidFill>
              <a:srgbClr val="8B332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2" name="Google Shape;1712;p59"/>
            <p:cNvSpPr/>
            <p:nvPr/>
          </p:nvSpPr>
          <p:spPr>
            <a:xfrm>
              <a:off x="821436" y="2529839"/>
              <a:ext cx="1304544" cy="92964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13" name="Google Shape;1713;p59"/>
          <p:cNvSpPr txBox="1"/>
          <p:nvPr/>
        </p:nvSpPr>
        <p:spPr>
          <a:xfrm>
            <a:off x="1005941" y="2649473"/>
            <a:ext cx="770255" cy="513080"/>
          </a:xfrm>
          <a:prstGeom prst="rect">
            <a:avLst/>
          </a:prstGeom>
          <a:noFill/>
          <a:ln>
            <a:noFill/>
          </a:ln>
        </p:spPr>
        <p:txBody>
          <a:bodyPr anchorCtr="0" anchor="t" bIns="0" lIns="0" spcFirstLastPara="1" rIns="0" wrap="square" tIns="12050">
            <a:spAutoFit/>
          </a:bodyPr>
          <a:lstStyle/>
          <a:p>
            <a:pPr indent="-169545" lvl="0" marL="181610" marR="5080" rtl="0" algn="l">
              <a:lnSpc>
                <a:spcPct val="100000"/>
              </a:lnSpc>
              <a:spcBef>
                <a:spcPts val="0"/>
              </a:spcBef>
              <a:spcAft>
                <a:spcPts val="0"/>
              </a:spcAft>
              <a:buNone/>
            </a:pPr>
            <a:r>
              <a:rPr lang="en-US" sz="1600">
                <a:solidFill>
                  <a:srgbClr val="464646"/>
                </a:solidFill>
                <a:latin typeface="Arial"/>
                <a:ea typeface="Arial"/>
                <a:cs typeface="Arial"/>
                <a:sym typeface="Arial"/>
              </a:rPr>
              <a:t>Amazon  EBS</a:t>
            </a:r>
            <a:endParaRPr sz="1600">
              <a:solidFill>
                <a:schemeClr val="dk1"/>
              </a:solidFill>
              <a:latin typeface="Arial"/>
              <a:ea typeface="Arial"/>
              <a:cs typeface="Arial"/>
              <a:sym typeface="Arial"/>
            </a:endParaRPr>
          </a:p>
        </p:txBody>
      </p:sp>
      <p:sp>
        <p:nvSpPr>
          <p:cNvPr id="1714" name="Google Shape;1714;p59"/>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715" name="Google Shape;1715;p59"/>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6"/>
          <p:cNvSpPr txBox="1"/>
          <p:nvPr>
            <p:ph type="title"/>
          </p:nvPr>
        </p:nvSpPr>
        <p:spPr>
          <a:xfrm>
            <a:off x="415544" y="139065"/>
            <a:ext cx="49587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Web Services (AWS)</a:t>
            </a:r>
            <a:endParaRPr/>
          </a:p>
        </p:txBody>
      </p:sp>
      <p:grpSp>
        <p:nvGrpSpPr>
          <p:cNvPr id="169" name="Google Shape;169;p6"/>
          <p:cNvGrpSpPr/>
          <p:nvPr/>
        </p:nvGrpSpPr>
        <p:grpSpPr>
          <a:xfrm>
            <a:off x="4114800" y="780287"/>
            <a:ext cx="3945761" cy="3590925"/>
            <a:chOff x="4114800" y="780287"/>
            <a:chExt cx="3945761" cy="3590925"/>
          </a:xfrm>
        </p:grpSpPr>
        <p:sp>
          <p:nvSpPr>
            <p:cNvPr id="170" name="Google Shape;170;p6"/>
            <p:cNvSpPr/>
            <p:nvPr/>
          </p:nvSpPr>
          <p:spPr>
            <a:xfrm>
              <a:off x="4293107" y="780287"/>
              <a:ext cx="3767454" cy="3590925"/>
            </a:xfrm>
            <a:custGeom>
              <a:rect b="b" l="l" r="r" t="t"/>
              <a:pathLst>
                <a:path extrusionOk="0" h="3590925" w="3767454">
                  <a:moveTo>
                    <a:pt x="0" y="1795272"/>
                  </a:moveTo>
                  <a:lnTo>
                    <a:pt x="634" y="1748202"/>
                  </a:lnTo>
                  <a:lnTo>
                    <a:pt x="2529" y="1701431"/>
                  </a:lnTo>
                  <a:lnTo>
                    <a:pt x="5667" y="1654974"/>
                  </a:lnTo>
                  <a:lnTo>
                    <a:pt x="10034" y="1608844"/>
                  </a:lnTo>
                  <a:lnTo>
                    <a:pt x="15614" y="1563058"/>
                  </a:lnTo>
                  <a:lnTo>
                    <a:pt x="22391" y="1517629"/>
                  </a:lnTo>
                  <a:lnTo>
                    <a:pt x="30350" y="1472572"/>
                  </a:lnTo>
                  <a:lnTo>
                    <a:pt x="39475" y="1427903"/>
                  </a:lnTo>
                  <a:lnTo>
                    <a:pt x="49752" y="1383636"/>
                  </a:lnTo>
                  <a:lnTo>
                    <a:pt x="61163" y="1339786"/>
                  </a:lnTo>
                  <a:lnTo>
                    <a:pt x="73695" y="1296367"/>
                  </a:lnTo>
                  <a:lnTo>
                    <a:pt x="87331" y="1253394"/>
                  </a:lnTo>
                  <a:lnTo>
                    <a:pt x="102055" y="1210883"/>
                  </a:lnTo>
                  <a:lnTo>
                    <a:pt x="117853" y="1168848"/>
                  </a:lnTo>
                  <a:lnTo>
                    <a:pt x="134709" y="1127303"/>
                  </a:lnTo>
                  <a:lnTo>
                    <a:pt x="152607" y="1086264"/>
                  </a:lnTo>
                  <a:lnTo>
                    <a:pt x="171532" y="1045745"/>
                  </a:lnTo>
                  <a:lnTo>
                    <a:pt x="191468" y="1005762"/>
                  </a:lnTo>
                  <a:lnTo>
                    <a:pt x="212400" y="966328"/>
                  </a:lnTo>
                  <a:lnTo>
                    <a:pt x="234312" y="927459"/>
                  </a:lnTo>
                  <a:lnTo>
                    <a:pt x="257189" y="889169"/>
                  </a:lnTo>
                  <a:lnTo>
                    <a:pt x="281015" y="851473"/>
                  </a:lnTo>
                  <a:lnTo>
                    <a:pt x="305774" y="814387"/>
                  </a:lnTo>
                  <a:lnTo>
                    <a:pt x="331452" y="777924"/>
                  </a:lnTo>
                  <a:lnTo>
                    <a:pt x="358032" y="742099"/>
                  </a:lnTo>
                  <a:lnTo>
                    <a:pt x="385500" y="706928"/>
                  </a:lnTo>
                  <a:lnTo>
                    <a:pt x="413839" y="672426"/>
                  </a:lnTo>
                  <a:lnTo>
                    <a:pt x="443034" y="638606"/>
                  </a:lnTo>
                  <a:lnTo>
                    <a:pt x="473070" y="605483"/>
                  </a:lnTo>
                  <a:lnTo>
                    <a:pt x="503931" y="573074"/>
                  </a:lnTo>
                  <a:lnTo>
                    <a:pt x="535601" y="541391"/>
                  </a:lnTo>
                  <a:lnTo>
                    <a:pt x="568066" y="510451"/>
                  </a:lnTo>
                  <a:lnTo>
                    <a:pt x="601309" y="480267"/>
                  </a:lnTo>
                  <a:lnTo>
                    <a:pt x="635315" y="450855"/>
                  </a:lnTo>
                  <a:lnTo>
                    <a:pt x="670068" y="422229"/>
                  </a:lnTo>
                  <a:lnTo>
                    <a:pt x="705554" y="394404"/>
                  </a:lnTo>
                  <a:lnTo>
                    <a:pt x="741756" y="367396"/>
                  </a:lnTo>
                  <a:lnTo>
                    <a:pt x="778659" y="341218"/>
                  </a:lnTo>
                  <a:lnTo>
                    <a:pt x="816247" y="315886"/>
                  </a:lnTo>
                  <a:lnTo>
                    <a:pt x="854505" y="291414"/>
                  </a:lnTo>
                  <a:lnTo>
                    <a:pt x="893418" y="267817"/>
                  </a:lnTo>
                  <a:lnTo>
                    <a:pt x="932970" y="245109"/>
                  </a:lnTo>
                  <a:lnTo>
                    <a:pt x="973145" y="223307"/>
                  </a:lnTo>
                  <a:lnTo>
                    <a:pt x="1013928" y="202424"/>
                  </a:lnTo>
                  <a:lnTo>
                    <a:pt x="1055303" y="182475"/>
                  </a:lnTo>
                  <a:lnTo>
                    <a:pt x="1097255" y="163475"/>
                  </a:lnTo>
                  <a:lnTo>
                    <a:pt x="1139768" y="145439"/>
                  </a:lnTo>
                  <a:lnTo>
                    <a:pt x="1182828" y="128382"/>
                  </a:lnTo>
                  <a:lnTo>
                    <a:pt x="1226417" y="112318"/>
                  </a:lnTo>
                  <a:lnTo>
                    <a:pt x="1270521" y="97262"/>
                  </a:lnTo>
                  <a:lnTo>
                    <a:pt x="1315125" y="83229"/>
                  </a:lnTo>
                  <a:lnTo>
                    <a:pt x="1360212" y="70233"/>
                  </a:lnTo>
                  <a:lnTo>
                    <a:pt x="1405768" y="58290"/>
                  </a:lnTo>
                  <a:lnTo>
                    <a:pt x="1451776" y="47415"/>
                  </a:lnTo>
                  <a:lnTo>
                    <a:pt x="1498222" y="37621"/>
                  </a:lnTo>
                  <a:lnTo>
                    <a:pt x="1545089" y="28924"/>
                  </a:lnTo>
                  <a:lnTo>
                    <a:pt x="1592362" y="21339"/>
                  </a:lnTo>
                  <a:lnTo>
                    <a:pt x="1640026" y="14880"/>
                  </a:lnTo>
                  <a:lnTo>
                    <a:pt x="1688065" y="9563"/>
                  </a:lnTo>
                  <a:lnTo>
                    <a:pt x="1736464" y="5401"/>
                  </a:lnTo>
                  <a:lnTo>
                    <a:pt x="1785207" y="2410"/>
                  </a:lnTo>
                  <a:lnTo>
                    <a:pt x="1834279" y="605"/>
                  </a:lnTo>
                  <a:lnTo>
                    <a:pt x="1883664" y="0"/>
                  </a:lnTo>
                  <a:lnTo>
                    <a:pt x="1933048" y="605"/>
                  </a:lnTo>
                  <a:lnTo>
                    <a:pt x="1982120" y="2410"/>
                  </a:lnTo>
                  <a:lnTo>
                    <a:pt x="2030863" y="5401"/>
                  </a:lnTo>
                  <a:lnTo>
                    <a:pt x="2079262" y="9563"/>
                  </a:lnTo>
                  <a:lnTo>
                    <a:pt x="2127301" y="14880"/>
                  </a:lnTo>
                  <a:lnTo>
                    <a:pt x="2174965" y="21339"/>
                  </a:lnTo>
                  <a:lnTo>
                    <a:pt x="2222238" y="28924"/>
                  </a:lnTo>
                  <a:lnTo>
                    <a:pt x="2269105" y="37621"/>
                  </a:lnTo>
                  <a:lnTo>
                    <a:pt x="2315551" y="47415"/>
                  </a:lnTo>
                  <a:lnTo>
                    <a:pt x="2361559" y="58290"/>
                  </a:lnTo>
                  <a:lnTo>
                    <a:pt x="2407115" y="70233"/>
                  </a:lnTo>
                  <a:lnTo>
                    <a:pt x="2452202" y="83229"/>
                  </a:lnTo>
                  <a:lnTo>
                    <a:pt x="2496806" y="97262"/>
                  </a:lnTo>
                  <a:lnTo>
                    <a:pt x="2540910" y="112318"/>
                  </a:lnTo>
                  <a:lnTo>
                    <a:pt x="2584499" y="128382"/>
                  </a:lnTo>
                  <a:lnTo>
                    <a:pt x="2627559" y="145439"/>
                  </a:lnTo>
                  <a:lnTo>
                    <a:pt x="2670072" y="163475"/>
                  </a:lnTo>
                  <a:lnTo>
                    <a:pt x="2712024" y="182475"/>
                  </a:lnTo>
                  <a:lnTo>
                    <a:pt x="2753399" y="202424"/>
                  </a:lnTo>
                  <a:lnTo>
                    <a:pt x="2794182" y="223307"/>
                  </a:lnTo>
                  <a:lnTo>
                    <a:pt x="2834357" y="245110"/>
                  </a:lnTo>
                  <a:lnTo>
                    <a:pt x="2873909" y="267817"/>
                  </a:lnTo>
                  <a:lnTo>
                    <a:pt x="2912822" y="291414"/>
                  </a:lnTo>
                  <a:lnTo>
                    <a:pt x="2951080" y="315886"/>
                  </a:lnTo>
                  <a:lnTo>
                    <a:pt x="2988668" y="341218"/>
                  </a:lnTo>
                  <a:lnTo>
                    <a:pt x="3025571" y="367396"/>
                  </a:lnTo>
                  <a:lnTo>
                    <a:pt x="3061773" y="394404"/>
                  </a:lnTo>
                  <a:lnTo>
                    <a:pt x="3097259" y="422229"/>
                  </a:lnTo>
                  <a:lnTo>
                    <a:pt x="3132012" y="450855"/>
                  </a:lnTo>
                  <a:lnTo>
                    <a:pt x="3166018" y="480267"/>
                  </a:lnTo>
                  <a:lnTo>
                    <a:pt x="3199261" y="510451"/>
                  </a:lnTo>
                  <a:lnTo>
                    <a:pt x="3231726" y="541391"/>
                  </a:lnTo>
                  <a:lnTo>
                    <a:pt x="3263396" y="573074"/>
                  </a:lnTo>
                  <a:lnTo>
                    <a:pt x="3294257" y="605483"/>
                  </a:lnTo>
                  <a:lnTo>
                    <a:pt x="3324293" y="638606"/>
                  </a:lnTo>
                  <a:lnTo>
                    <a:pt x="3353488" y="672426"/>
                  </a:lnTo>
                  <a:lnTo>
                    <a:pt x="3381827" y="706928"/>
                  </a:lnTo>
                  <a:lnTo>
                    <a:pt x="3409295" y="742099"/>
                  </a:lnTo>
                  <a:lnTo>
                    <a:pt x="3435875" y="777924"/>
                  </a:lnTo>
                  <a:lnTo>
                    <a:pt x="3461553" y="814387"/>
                  </a:lnTo>
                  <a:lnTo>
                    <a:pt x="3486312" y="851473"/>
                  </a:lnTo>
                  <a:lnTo>
                    <a:pt x="3510138" y="889169"/>
                  </a:lnTo>
                  <a:lnTo>
                    <a:pt x="3533015" y="927459"/>
                  </a:lnTo>
                  <a:lnTo>
                    <a:pt x="3554927" y="966328"/>
                  </a:lnTo>
                  <a:lnTo>
                    <a:pt x="3575859" y="1005762"/>
                  </a:lnTo>
                  <a:lnTo>
                    <a:pt x="3595795" y="1045745"/>
                  </a:lnTo>
                  <a:lnTo>
                    <a:pt x="3614720" y="1086264"/>
                  </a:lnTo>
                  <a:lnTo>
                    <a:pt x="3632618" y="1127303"/>
                  </a:lnTo>
                  <a:lnTo>
                    <a:pt x="3649474" y="1168848"/>
                  </a:lnTo>
                  <a:lnTo>
                    <a:pt x="3665272" y="1210883"/>
                  </a:lnTo>
                  <a:lnTo>
                    <a:pt x="3679996" y="1253394"/>
                  </a:lnTo>
                  <a:lnTo>
                    <a:pt x="3693632" y="1296367"/>
                  </a:lnTo>
                  <a:lnTo>
                    <a:pt x="3706164" y="1339786"/>
                  </a:lnTo>
                  <a:lnTo>
                    <a:pt x="3717575" y="1383636"/>
                  </a:lnTo>
                  <a:lnTo>
                    <a:pt x="3727852" y="1427903"/>
                  </a:lnTo>
                  <a:lnTo>
                    <a:pt x="3736977" y="1472572"/>
                  </a:lnTo>
                  <a:lnTo>
                    <a:pt x="3744936" y="1517629"/>
                  </a:lnTo>
                  <a:lnTo>
                    <a:pt x="3751713" y="1563058"/>
                  </a:lnTo>
                  <a:lnTo>
                    <a:pt x="3757293" y="1608844"/>
                  </a:lnTo>
                  <a:lnTo>
                    <a:pt x="3761660" y="1654974"/>
                  </a:lnTo>
                  <a:lnTo>
                    <a:pt x="3764798" y="1701431"/>
                  </a:lnTo>
                  <a:lnTo>
                    <a:pt x="3766693" y="1748202"/>
                  </a:lnTo>
                  <a:lnTo>
                    <a:pt x="3767327" y="1795272"/>
                  </a:lnTo>
                  <a:lnTo>
                    <a:pt x="3766693" y="1842341"/>
                  </a:lnTo>
                  <a:lnTo>
                    <a:pt x="3764798" y="1889112"/>
                  </a:lnTo>
                  <a:lnTo>
                    <a:pt x="3761660" y="1935569"/>
                  </a:lnTo>
                  <a:lnTo>
                    <a:pt x="3757293" y="1981699"/>
                  </a:lnTo>
                  <a:lnTo>
                    <a:pt x="3751713" y="2027485"/>
                  </a:lnTo>
                  <a:lnTo>
                    <a:pt x="3744936" y="2072914"/>
                  </a:lnTo>
                  <a:lnTo>
                    <a:pt x="3736977" y="2117971"/>
                  </a:lnTo>
                  <a:lnTo>
                    <a:pt x="3727852" y="2162640"/>
                  </a:lnTo>
                  <a:lnTo>
                    <a:pt x="3717575" y="2206907"/>
                  </a:lnTo>
                  <a:lnTo>
                    <a:pt x="3706164" y="2250757"/>
                  </a:lnTo>
                  <a:lnTo>
                    <a:pt x="3693632" y="2294176"/>
                  </a:lnTo>
                  <a:lnTo>
                    <a:pt x="3679996" y="2337149"/>
                  </a:lnTo>
                  <a:lnTo>
                    <a:pt x="3665272" y="2379660"/>
                  </a:lnTo>
                  <a:lnTo>
                    <a:pt x="3649474" y="2421695"/>
                  </a:lnTo>
                  <a:lnTo>
                    <a:pt x="3632618" y="2463240"/>
                  </a:lnTo>
                  <a:lnTo>
                    <a:pt x="3614720" y="2504279"/>
                  </a:lnTo>
                  <a:lnTo>
                    <a:pt x="3595795" y="2544798"/>
                  </a:lnTo>
                  <a:lnTo>
                    <a:pt x="3575859" y="2584781"/>
                  </a:lnTo>
                  <a:lnTo>
                    <a:pt x="3554927" y="2624215"/>
                  </a:lnTo>
                  <a:lnTo>
                    <a:pt x="3533015" y="2663084"/>
                  </a:lnTo>
                  <a:lnTo>
                    <a:pt x="3510138" y="2701374"/>
                  </a:lnTo>
                  <a:lnTo>
                    <a:pt x="3486312" y="2739070"/>
                  </a:lnTo>
                  <a:lnTo>
                    <a:pt x="3461553" y="2776156"/>
                  </a:lnTo>
                  <a:lnTo>
                    <a:pt x="3435875" y="2812619"/>
                  </a:lnTo>
                  <a:lnTo>
                    <a:pt x="3409295" y="2848444"/>
                  </a:lnTo>
                  <a:lnTo>
                    <a:pt x="3381827" y="2883615"/>
                  </a:lnTo>
                  <a:lnTo>
                    <a:pt x="3353488" y="2918117"/>
                  </a:lnTo>
                  <a:lnTo>
                    <a:pt x="3324293" y="2951937"/>
                  </a:lnTo>
                  <a:lnTo>
                    <a:pt x="3294257" y="2985060"/>
                  </a:lnTo>
                  <a:lnTo>
                    <a:pt x="3263396" y="3017469"/>
                  </a:lnTo>
                  <a:lnTo>
                    <a:pt x="3231726" y="3049152"/>
                  </a:lnTo>
                  <a:lnTo>
                    <a:pt x="3199261" y="3080092"/>
                  </a:lnTo>
                  <a:lnTo>
                    <a:pt x="3166018" y="3110276"/>
                  </a:lnTo>
                  <a:lnTo>
                    <a:pt x="3132012" y="3139688"/>
                  </a:lnTo>
                  <a:lnTo>
                    <a:pt x="3097259" y="3168314"/>
                  </a:lnTo>
                  <a:lnTo>
                    <a:pt x="3061773" y="3196139"/>
                  </a:lnTo>
                  <a:lnTo>
                    <a:pt x="3025571" y="3223147"/>
                  </a:lnTo>
                  <a:lnTo>
                    <a:pt x="2988668" y="3249325"/>
                  </a:lnTo>
                  <a:lnTo>
                    <a:pt x="2951080" y="3274657"/>
                  </a:lnTo>
                  <a:lnTo>
                    <a:pt x="2912822" y="3299129"/>
                  </a:lnTo>
                  <a:lnTo>
                    <a:pt x="2873909" y="3322726"/>
                  </a:lnTo>
                  <a:lnTo>
                    <a:pt x="2834357" y="3345434"/>
                  </a:lnTo>
                  <a:lnTo>
                    <a:pt x="2794182" y="3367236"/>
                  </a:lnTo>
                  <a:lnTo>
                    <a:pt x="2753399" y="3388119"/>
                  </a:lnTo>
                  <a:lnTo>
                    <a:pt x="2712024" y="3408068"/>
                  </a:lnTo>
                  <a:lnTo>
                    <a:pt x="2670072" y="3427068"/>
                  </a:lnTo>
                  <a:lnTo>
                    <a:pt x="2627559" y="3445104"/>
                  </a:lnTo>
                  <a:lnTo>
                    <a:pt x="2584499" y="3462161"/>
                  </a:lnTo>
                  <a:lnTo>
                    <a:pt x="2540910" y="3478225"/>
                  </a:lnTo>
                  <a:lnTo>
                    <a:pt x="2496806" y="3493281"/>
                  </a:lnTo>
                  <a:lnTo>
                    <a:pt x="2452202" y="3507314"/>
                  </a:lnTo>
                  <a:lnTo>
                    <a:pt x="2407115" y="3520310"/>
                  </a:lnTo>
                  <a:lnTo>
                    <a:pt x="2361559" y="3532253"/>
                  </a:lnTo>
                  <a:lnTo>
                    <a:pt x="2315551" y="3543128"/>
                  </a:lnTo>
                  <a:lnTo>
                    <a:pt x="2269105" y="3552922"/>
                  </a:lnTo>
                  <a:lnTo>
                    <a:pt x="2222238" y="3561619"/>
                  </a:lnTo>
                  <a:lnTo>
                    <a:pt x="2174965" y="3569204"/>
                  </a:lnTo>
                  <a:lnTo>
                    <a:pt x="2127301" y="3575663"/>
                  </a:lnTo>
                  <a:lnTo>
                    <a:pt x="2079262" y="3580980"/>
                  </a:lnTo>
                  <a:lnTo>
                    <a:pt x="2030863" y="3585142"/>
                  </a:lnTo>
                  <a:lnTo>
                    <a:pt x="1982120" y="3588133"/>
                  </a:lnTo>
                  <a:lnTo>
                    <a:pt x="1933048" y="3589938"/>
                  </a:lnTo>
                  <a:lnTo>
                    <a:pt x="1883664" y="3590544"/>
                  </a:lnTo>
                  <a:lnTo>
                    <a:pt x="1834279" y="3589938"/>
                  </a:lnTo>
                  <a:lnTo>
                    <a:pt x="1785207" y="3588133"/>
                  </a:lnTo>
                  <a:lnTo>
                    <a:pt x="1736464" y="3585142"/>
                  </a:lnTo>
                  <a:lnTo>
                    <a:pt x="1688065" y="3580980"/>
                  </a:lnTo>
                  <a:lnTo>
                    <a:pt x="1640026" y="3575663"/>
                  </a:lnTo>
                  <a:lnTo>
                    <a:pt x="1592362" y="3569204"/>
                  </a:lnTo>
                  <a:lnTo>
                    <a:pt x="1545089" y="3561619"/>
                  </a:lnTo>
                  <a:lnTo>
                    <a:pt x="1498222" y="3552922"/>
                  </a:lnTo>
                  <a:lnTo>
                    <a:pt x="1451776" y="3543128"/>
                  </a:lnTo>
                  <a:lnTo>
                    <a:pt x="1405768" y="3532253"/>
                  </a:lnTo>
                  <a:lnTo>
                    <a:pt x="1360212" y="3520310"/>
                  </a:lnTo>
                  <a:lnTo>
                    <a:pt x="1315125" y="3507314"/>
                  </a:lnTo>
                  <a:lnTo>
                    <a:pt x="1270521" y="3493281"/>
                  </a:lnTo>
                  <a:lnTo>
                    <a:pt x="1226417" y="3478225"/>
                  </a:lnTo>
                  <a:lnTo>
                    <a:pt x="1182828" y="3462161"/>
                  </a:lnTo>
                  <a:lnTo>
                    <a:pt x="1139768" y="3445104"/>
                  </a:lnTo>
                  <a:lnTo>
                    <a:pt x="1097255" y="3427068"/>
                  </a:lnTo>
                  <a:lnTo>
                    <a:pt x="1055303" y="3408068"/>
                  </a:lnTo>
                  <a:lnTo>
                    <a:pt x="1013928" y="3388119"/>
                  </a:lnTo>
                  <a:lnTo>
                    <a:pt x="973145" y="3367236"/>
                  </a:lnTo>
                  <a:lnTo>
                    <a:pt x="932970" y="3345433"/>
                  </a:lnTo>
                  <a:lnTo>
                    <a:pt x="893418" y="3322726"/>
                  </a:lnTo>
                  <a:lnTo>
                    <a:pt x="854505" y="3299129"/>
                  </a:lnTo>
                  <a:lnTo>
                    <a:pt x="816247" y="3274657"/>
                  </a:lnTo>
                  <a:lnTo>
                    <a:pt x="778659" y="3249325"/>
                  </a:lnTo>
                  <a:lnTo>
                    <a:pt x="741756" y="3223147"/>
                  </a:lnTo>
                  <a:lnTo>
                    <a:pt x="705554" y="3196139"/>
                  </a:lnTo>
                  <a:lnTo>
                    <a:pt x="670068" y="3168314"/>
                  </a:lnTo>
                  <a:lnTo>
                    <a:pt x="635315" y="3139688"/>
                  </a:lnTo>
                  <a:lnTo>
                    <a:pt x="601309" y="3110276"/>
                  </a:lnTo>
                  <a:lnTo>
                    <a:pt x="568066" y="3080092"/>
                  </a:lnTo>
                  <a:lnTo>
                    <a:pt x="535601" y="3049152"/>
                  </a:lnTo>
                  <a:lnTo>
                    <a:pt x="503931" y="3017469"/>
                  </a:lnTo>
                  <a:lnTo>
                    <a:pt x="473070" y="2985060"/>
                  </a:lnTo>
                  <a:lnTo>
                    <a:pt x="443034" y="2951937"/>
                  </a:lnTo>
                  <a:lnTo>
                    <a:pt x="413839" y="2918117"/>
                  </a:lnTo>
                  <a:lnTo>
                    <a:pt x="385500" y="2883615"/>
                  </a:lnTo>
                  <a:lnTo>
                    <a:pt x="358032" y="2848444"/>
                  </a:lnTo>
                  <a:lnTo>
                    <a:pt x="331452" y="2812619"/>
                  </a:lnTo>
                  <a:lnTo>
                    <a:pt x="305774" y="2776156"/>
                  </a:lnTo>
                  <a:lnTo>
                    <a:pt x="281015" y="2739070"/>
                  </a:lnTo>
                  <a:lnTo>
                    <a:pt x="257189" y="2701374"/>
                  </a:lnTo>
                  <a:lnTo>
                    <a:pt x="234312" y="2663084"/>
                  </a:lnTo>
                  <a:lnTo>
                    <a:pt x="212400" y="2624215"/>
                  </a:lnTo>
                  <a:lnTo>
                    <a:pt x="191468" y="2584781"/>
                  </a:lnTo>
                  <a:lnTo>
                    <a:pt x="171532" y="2544798"/>
                  </a:lnTo>
                  <a:lnTo>
                    <a:pt x="152607" y="2504279"/>
                  </a:lnTo>
                  <a:lnTo>
                    <a:pt x="134709" y="2463240"/>
                  </a:lnTo>
                  <a:lnTo>
                    <a:pt x="117853" y="2421695"/>
                  </a:lnTo>
                  <a:lnTo>
                    <a:pt x="102055" y="2379660"/>
                  </a:lnTo>
                  <a:lnTo>
                    <a:pt x="87331" y="2337149"/>
                  </a:lnTo>
                  <a:lnTo>
                    <a:pt x="73695" y="2294176"/>
                  </a:lnTo>
                  <a:lnTo>
                    <a:pt x="61163" y="2250757"/>
                  </a:lnTo>
                  <a:lnTo>
                    <a:pt x="49752" y="2206907"/>
                  </a:lnTo>
                  <a:lnTo>
                    <a:pt x="39475" y="2162640"/>
                  </a:lnTo>
                  <a:lnTo>
                    <a:pt x="30350" y="2117971"/>
                  </a:lnTo>
                  <a:lnTo>
                    <a:pt x="22391" y="2072914"/>
                  </a:lnTo>
                  <a:lnTo>
                    <a:pt x="15614" y="2027485"/>
                  </a:lnTo>
                  <a:lnTo>
                    <a:pt x="10034" y="1981699"/>
                  </a:lnTo>
                  <a:lnTo>
                    <a:pt x="5667" y="1935569"/>
                  </a:lnTo>
                  <a:lnTo>
                    <a:pt x="2529" y="1889112"/>
                  </a:lnTo>
                  <a:lnTo>
                    <a:pt x="634" y="1842341"/>
                  </a:lnTo>
                  <a:lnTo>
                    <a:pt x="0" y="1795272"/>
                  </a:lnTo>
                  <a:close/>
                </a:path>
              </a:pathLst>
            </a:custGeom>
            <a:noFill/>
            <a:ln cap="flat" cmpd="sng" w="57900">
              <a:solidFill>
                <a:srgbClr val="757574"/>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6"/>
            <p:cNvSpPr/>
            <p:nvPr/>
          </p:nvSpPr>
          <p:spPr>
            <a:xfrm>
              <a:off x="4114800" y="1080515"/>
              <a:ext cx="944879" cy="94488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2" name="Google Shape;172;p6"/>
          <p:cNvSpPr txBox="1"/>
          <p:nvPr/>
        </p:nvSpPr>
        <p:spPr>
          <a:xfrm>
            <a:off x="4477003" y="2350084"/>
            <a:ext cx="1600835" cy="3917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004A91"/>
                </a:solidFill>
                <a:latin typeface="Arial"/>
                <a:ea typeface="Arial"/>
                <a:cs typeface="Arial"/>
                <a:sym typeface="Arial"/>
              </a:rPr>
              <a:t>Messaging</a:t>
            </a:r>
            <a:endParaRPr sz="2400">
              <a:solidFill>
                <a:schemeClr val="dk1"/>
              </a:solidFill>
              <a:latin typeface="Arial"/>
              <a:ea typeface="Arial"/>
              <a:cs typeface="Arial"/>
              <a:sym typeface="Arial"/>
            </a:endParaRPr>
          </a:p>
        </p:txBody>
      </p:sp>
      <p:sp>
        <p:nvSpPr>
          <p:cNvPr id="173" name="Google Shape;173;p6"/>
          <p:cNvSpPr txBox="1"/>
          <p:nvPr/>
        </p:nvSpPr>
        <p:spPr>
          <a:xfrm>
            <a:off x="4765294" y="3219957"/>
            <a:ext cx="69659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800">
                <a:solidFill>
                  <a:srgbClr val="7E7E7E"/>
                </a:solidFill>
                <a:latin typeface="Arial"/>
                <a:ea typeface="Arial"/>
                <a:cs typeface="Arial"/>
                <a:sym typeface="Arial"/>
              </a:rPr>
              <a:t>Mobile</a:t>
            </a:r>
            <a:endParaRPr sz="1800">
              <a:solidFill>
                <a:schemeClr val="dk1"/>
              </a:solidFill>
              <a:latin typeface="Arial"/>
              <a:ea typeface="Arial"/>
              <a:cs typeface="Arial"/>
              <a:sym typeface="Arial"/>
            </a:endParaRPr>
          </a:p>
        </p:txBody>
      </p:sp>
      <p:sp>
        <p:nvSpPr>
          <p:cNvPr id="174" name="Google Shape;174;p6"/>
          <p:cNvSpPr txBox="1"/>
          <p:nvPr/>
        </p:nvSpPr>
        <p:spPr>
          <a:xfrm>
            <a:off x="4671440" y="2759786"/>
            <a:ext cx="1606550" cy="45212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800">
                <a:solidFill>
                  <a:srgbClr val="F19725"/>
                </a:solidFill>
                <a:latin typeface="Arial"/>
                <a:ea typeface="Arial"/>
                <a:cs typeface="Arial"/>
                <a:sym typeface="Arial"/>
              </a:rPr>
              <a:t>Database</a:t>
            </a:r>
            <a:endParaRPr sz="2800">
              <a:solidFill>
                <a:schemeClr val="dk1"/>
              </a:solidFill>
              <a:latin typeface="Arial"/>
              <a:ea typeface="Arial"/>
              <a:cs typeface="Arial"/>
              <a:sym typeface="Arial"/>
            </a:endParaRPr>
          </a:p>
        </p:txBody>
      </p:sp>
      <p:sp>
        <p:nvSpPr>
          <p:cNvPr id="175" name="Google Shape;175;p6"/>
          <p:cNvSpPr txBox="1"/>
          <p:nvPr/>
        </p:nvSpPr>
        <p:spPr>
          <a:xfrm>
            <a:off x="5599557" y="3237102"/>
            <a:ext cx="1959610" cy="45212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i="1" lang="en-US" sz="2800">
                <a:solidFill>
                  <a:srgbClr val="004A91"/>
                </a:solidFill>
                <a:latin typeface="Arial"/>
                <a:ea typeface="Arial"/>
                <a:cs typeface="Arial"/>
                <a:sym typeface="Arial"/>
              </a:rPr>
              <a:t>Networking</a:t>
            </a:r>
            <a:endParaRPr sz="2800">
              <a:solidFill>
                <a:schemeClr val="dk1"/>
              </a:solidFill>
              <a:latin typeface="Arial"/>
              <a:ea typeface="Arial"/>
              <a:cs typeface="Arial"/>
              <a:sym typeface="Arial"/>
            </a:endParaRPr>
          </a:p>
        </p:txBody>
      </p:sp>
      <p:sp>
        <p:nvSpPr>
          <p:cNvPr id="176" name="Google Shape;176;p6"/>
          <p:cNvSpPr txBox="1"/>
          <p:nvPr/>
        </p:nvSpPr>
        <p:spPr>
          <a:xfrm>
            <a:off x="6257290" y="2116967"/>
            <a:ext cx="1563370" cy="1136015"/>
          </a:xfrm>
          <a:prstGeom prst="rect">
            <a:avLst/>
          </a:prstGeom>
          <a:noFill/>
          <a:ln>
            <a:noFill/>
          </a:ln>
        </p:spPr>
        <p:txBody>
          <a:bodyPr anchorCtr="0" anchor="t" bIns="0" lIns="0" spcFirstLastPara="1" rIns="0" wrap="square" tIns="126350">
            <a:spAutoFit/>
          </a:bodyPr>
          <a:lstStyle/>
          <a:p>
            <a:pPr indent="0" lvl="0" marL="12700" marR="0" rtl="0" algn="l">
              <a:lnSpc>
                <a:spcPct val="100000"/>
              </a:lnSpc>
              <a:spcBef>
                <a:spcPts val="0"/>
              </a:spcBef>
              <a:spcAft>
                <a:spcPts val="0"/>
              </a:spcAft>
              <a:buNone/>
            </a:pPr>
            <a:r>
              <a:rPr b="1" lang="en-US" sz="2800">
                <a:solidFill>
                  <a:srgbClr val="F19725"/>
                </a:solidFill>
                <a:latin typeface="Arial"/>
                <a:ea typeface="Arial"/>
                <a:cs typeface="Arial"/>
                <a:sym typeface="Arial"/>
              </a:rPr>
              <a:t>Compute</a:t>
            </a:r>
            <a:endParaRPr sz="2800">
              <a:solidFill>
                <a:schemeClr val="dk1"/>
              </a:solidFill>
              <a:latin typeface="Arial"/>
              <a:ea typeface="Arial"/>
              <a:cs typeface="Arial"/>
              <a:sym typeface="Arial"/>
            </a:endParaRPr>
          </a:p>
          <a:p>
            <a:pPr indent="0" lvl="0" marL="0" marR="351790" rtl="0" algn="r">
              <a:lnSpc>
                <a:spcPct val="100000"/>
              </a:lnSpc>
              <a:spcBef>
                <a:spcPts val="455"/>
              </a:spcBef>
              <a:spcAft>
                <a:spcPts val="0"/>
              </a:spcAft>
              <a:buNone/>
            </a:pPr>
            <a:r>
              <a:rPr b="1" lang="en-US" sz="1400">
                <a:solidFill>
                  <a:srgbClr val="004A91"/>
                </a:solidFill>
                <a:latin typeface="Arial"/>
                <a:ea typeface="Arial"/>
                <a:cs typeface="Arial"/>
                <a:sym typeface="Arial"/>
              </a:rPr>
              <a:t>App Services</a:t>
            </a:r>
            <a:endParaRPr sz="1400">
              <a:solidFill>
                <a:schemeClr val="dk1"/>
              </a:solidFill>
              <a:latin typeface="Arial"/>
              <a:ea typeface="Arial"/>
              <a:cs typeface="Arial"/>
              <a:sym typeface="Arial"/>
            </a:endParaRPr>
          </a:p>
          <a:p>
            <a:pPr indent="0" lvl="0" marL="0" marR="321945" rtl="0" algn="r">
              <a:lnSpc>
                <a:spcPct val="100000"/>
              </a:lnSpc>
              <a:spcBef>
                <a:spcPts val="430"/>
              </a:spcBef>
              <a:spcAft>
                <a:spcPts val="0"/>
              </a:spcAft>
              <a:buNone/>
            </a:pPr>
            <a:r>
              <a:rPr lang="en-US" sz="1600">
                <a:solidFill>
                  <a:srgbClr val="7E7E7E"/>
                </a:solidFill>
                <a:latin typeface="Arial"/>
                <a:ea typeface="Arial"/>
                <a:cs typeface="Arial"/>
                <a:sym typeface="Arial"/>
              </a:rPr>
              <a:t>Payments</a:t>
            </a:r>
            <a:endParaRPr sz="1600">
              <a:solidFill>
                <a:schemeClr val="dk1"/>
              </a:solidFill>
              <a:latin typeface="Arial"/>
              <a:ea typeface="Arial"/>
              <a:cs typeface="Arial"/>
              <a:sym typeface="Arial"/>
            </a:endParaRPr>
          </a:p>
        </p:txBody>
      </p:sp>
      <p:sp>
        <p:nvSpPr>
          <p:cNvPr id="177" name="Google Shape;177;p6"/>
          <p:cNvSpPr txBox="1"/>
          <p:nvPr/>
        </p:nvSpPr>
        <p:spPr>
          <a:xfrm>
            <a:off x="5224017" y="3714699"/>
            <a:ext cx="2111375" cy="581660"/>
          </a:xfrm>
          <a:prstGeom prst="rect">
            <a:avLst/>
          </a:prstGeom>
          <a:noFill/>
          <a:ln>
            <a:noFill/>
          </a:ln>
        </p:spPr>
        <p:txBody>
          <a:bodyPr anchorCtr="0" anchor="t" bIns="0" lIns="0" spcFirstLastPara="1" rIns="0" wrap="square" tIns="12050">
            <a:spAutoFit/>
          </a:bodyPr>
          <a:lstStyle/>
          <a:p>
            <a:pPr indent="0" lvl="0" marL="12700" marR="0" rtl="0" algn="l">
              <a:lnSpc>
                <a:spcPct val="118062"/>
              </a:lnSpc>
              <a:spcBef>
                <a:spcPts val="0"/>
              </a:spcBef>
              <a:spcAft>
                <a:spcPts val="0"/>
              </a:spcAft>
              <a:buNone/>
            </a:pPr>
            <a:r>
              <a:rPr lang="en-US" sz="1600">
                <a:solidFill>
                  <a:srgbClr val="004A91"/>
                </a:solidFill>
                <a:latin typeface="Arial"/>
                <a:ea typeface="Arial"/>
                <a:cs typeface="Arial"/>
                <a:sym typeface="Arial"/>
              </a:rPr>
              <a:t>On-Demand Workforce</a:t>
            </a:r>
            <a:endParaRPr sz="1600">
              <a:solidFill>
                <a:schemeClr val="dk1"/>
              </a:solidFill>
              <a:latin typeface="Arial"/>
              <a:ea typeface="Arial"/>
              <a:cs typeface="Arial"/>
              <a:sym typeface="Arial"/>
            </a:endParaRPr>
          </a:p>
          <a:p>
            <a:pPr indent="0" lvl="0" marL="71120" marR="0" rtl="0" algn="ctr">
              <a:lnSpc>
                <a:spcPct val="118571"/>
              </a:lnSpc>
              <a:spcBef>
                <a:spcPts val="0"/>
              </a:spcBef>
              <a:spcAft>
                <a:spcPts val="0"/>
              </a:spcAft>
              <a:buNone/>
            </a:pPr>
            <a:r>
              <a:rPr b="1" lang="en-US" sz="2100">
                <a:solidFill>
                  <a:srgbClr val="F19725"/>
                </a:solidFill>
                <a:latin typeface="Arial"/>
                <a:ea typeface="Arial"/>
                <a:cs typeface="Arial"/>
                <a:sym typeface="Arial"/>
              </a:rPr>
              <a:t>VPC</a:t>
            </a:r>
            <a:endParaRPr sz="2100">
              <a:solidFill>
                <a:schemeClr val="dk1"/>
              </a:solidFill>
              <a:latin typeface="Arial"/>
              <a:ea typeface="Arial"/>
              <a:cs typeface="Arial"/>
              <a:sym typeface="Arial"/>
            </a:endParaRPr>
          </a:p>
        </p:txBody>
      </p:sp>
      <p:sp>
        <p:nvSpPr>
          <p:cNvPr id="178" name="Google Shape;178;p6"/>
          <p:cNvSpPr txBox="1"/>
          <p:nvPr/>
        </p:nvSpPr>
        <p:spPr>
          <a:xfrm>
            <a:off x="4606797" y="2070557"/>
            <a:ext cx="938530" cy="3003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800">
                <a:solidFill>
                  <a:srgbClr val="7E7E7E"/>
                </a:solidFill>
                <a:latin typeface="Arial"/>
                <a:ea typeface="Arial"/>
                <a:cs typeface="Arial"/>
                <a:sym typeface="Arial"/>
              </a:rPr>
              <a:t>Analytics</a:t>
            </a:r>
            <a:endParaRPr sz="1800">
              <a:solidFill>
                <a:schemeClr val="dk1"/>
              </a:solidFill>
              <a:latin typeface="Arial"/>
              <a:ea typeface="Arial"/>
              <a:cs typeface="Arial"/>
              <a:sym typeface="Arial"/>
            </a:endParaRPr>
          </a:p>
        </p:txBody>
      </p:sp>
      <p:sp>
        <p:nvSpPr>
          <p:cNvPr id="179" name="Google Shape;179;p6"/>
          <p:cNvSpPr txBox="1"/>
          <p:nvPr/>
        </p:nvSpPr>
        <p:spPr>
          <a:xfrm>
            <a:off x="5210302" y="1361897"/>
            <a:ext cx="2592705" cy="923925"/>
          </a:xfrm>
          <a:prstGeom prst="rect">
            <a:avLst/>
          </a:prstGeom>
          <a:noFill/>
          <a:ln>
            <a:noFill/>
          </a:ln>
        </p:spPr>
        <p:txBody>
          <a:bodyPr anchorCtr="0" anchor="t" bIns="0" lIns="0" spcFirstLastPara="1" rIns="0" wrap="square" tIns="12700">
            <a:spAutoFit/>
          </a:bodyPr>
          <a:lstStyle/>
          <a:p>
            <a:pPr indent="0" lvl="0" marL="81280" marR="0" rtl="0" algn="l">
              <a:lnSpc>
                <a:spcPct val="100000"/>
              </a:lnSpc>
              <a:spcBef>
                <a:spcPts val="0"/>
              </a:spcBef>
              <a:spcAft>
                <a:spcPts val="0"/>
              </a:spcAft>
              <a:buNone/>
            </a:pPr>
            <a:r>
              <a:rPr lang="en-US" sz="1800">
                <a:solidFill>
                  <a:srgbClr val="7E7E7E"/>
                </a:solidFill>
                <a:latin typeface="Arial"/>
                <a:ea typeface="Arial"/>
                <a:cs typeface="Arial"/>
                <a:sym typeface="Arial"/>
              </a:rPr>
              <a:t>Development and</a:t>
            </a:r>
            <a:endParaRPr sz="1800">
              <a:solidFill>
                <a:schemeClr val="dk1"/>
              </a:solidFill>
              <a:latin typeface="Arial"/>
              <a:ea typeface="Arial"/>
              <a:cs typeface="Arial"/>
              <a:sym typeface="Arial"/>
            </a:endParaRPr>
          </a:p>
          <a:p>
            <a:pPr indent="0" lvl="0" marL="12700" marR="0" rtl="0" algn="l">
              <a:lnSpc>
                <a:spcPct val="100000"/>
              </a:lnSpc>
              <a:spcBef>
                <a:spcPts val="5"/>
              </a:spcBef>
              <a:spcAft>
                <a:spcPts val="0"/>
              </a:spcAft>
              <a:buNone/>
            </a:pPr>
            <a:r>
              <a:rPr lang="en-US" sz="1800">
                <a:solidFill>
                  <a:srgbClr val="7E7E7E"/>
                </a:solidFill>
                <a:latin typeface="Arial"/>
                <a:ea typeface="Arial"/>
                <a:cs typeface="Arial"/>
                <a:sym typeface="Arial"/>
              </a:rPr>
              <a:t>Management Tools</a:t>
            </a:r>
            <a:endParaRPr sz="1800">
              <a:solidFill>
                <a:schemeClr val="dk1"/>
              </a:solidFill>
              <a:latin typeface="Arial"/>
              <a:ea typeface="Arial"/>
              <a:cs typeface="Arial"/>
              <a:sym typeface="Arial"/>
            </a:endParaRPr>
          </a:p>
          <a:p>
            <a:pPr indent="0" lvl="0" marL="612140" marR="0" rtl="0" algn="l">
              <a:lnSpc>
                <a:spcPct val="100000"/>
              </a:lnSpc>
              <a:spcBef>
                <a:spcPts val="225"/>
              </a:spcBef>
              <a:spcAft>
                <a:spcPts val="0"/>
              </a:spcAft>
              <a:buNone/>
            </a:pPr>
            <a:r>
              <a:rPr lang="en-US" sz="2100">
                <a:solidFill>
                  <a:srgbClr val="004A91"/>
                </a:solidFill>
                <a:latin typeface="Arial"/>
                <a:ea typeface="Arial"/>
                <a:cs typeface="Arial"/>
                <a:sym typeface="Arial"/>
              </a:rPr>
              <a:t>Content Delivery</a:t>
            </a:r>
            <a:endParaRPr sz="2100">
              <a:solidFill>
                <a:schemeClr val="dk1"/>
              </a:solidFill>
              <a:latin typeface="Arial"/>
              <a:ea typeface="Arial"/>
              <a:cs typeface="Arial"/>
              <a:sym typeface="Arial"/>
            </a:endParaRPr>
          </a:p>
        </p:txBody>
      </p:sp>
      <p:sp>
        <p:nvSpPr>
          <p:cNvPr id="180" name="Google Shape;180;p6"/>
          <p:cNvSpPr txBox="1"/>
          <p:nvPr/>
        </p:nvSpPr>
        <p:spPr>
          <a:xfrm>
            <a:off x="5604764" y="899541"/>
            <a:ext cx="1347470" cy="45212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800">
                <a:solidFill>
                  <a:srgbClr val="F19725"/>
                </a:solidFill>
                <a:latin typeface="Arial"/>
                <a:ea typeface="Arial"/>
                <a:cs typeface="Arial"/>
                <a:sym typeface="Arial"/>
              </a:rPr>
              <a:t>Storage</a:t>
            </a:r>
            <a:endParaRPr sz="2800">
              <a:solidFill>
                <a:schemeClr val="dk1"/>
              </a:solidFill>
              <a:latin typeface="Arial"/>
              <a:ea typeface="Arial"/>
              <a:cs typeface="Arial"/>
              <a:sym typeface="Arial"/>
            </a:endParaRPr>
          </a:p>
        </p:txBody>
      </p:sp>
      <p:sp>
        <p:nvSpPr>
          <p:cNvPr id="181" name="Google Shape;181;p6"/>
          <p:cNvSpPr txBox="1"/>
          <p:nvPr/>
        </p:nvSpPr>
        <p:spPr>
          <a:xfrm>
            <a:off x="396341" y="602107"/>
            <a:ext cx="3823335" cy="57404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i="1" lang="en-US" sz="1800">
                <a:solidFill>
                  <a:srgbClr val="414042"/>
                </a:solidFill>
                <a:latin typeface="Arial"/>
                <a:ea typeface="Arial"/>
                <a:cs typeface="Arial"/>
                <a:sym typeface="Arial"/>
              </a:rPr>
              <a:t>Enable businesses and developers to  use web services to build scalable,</a:t>
            </a:r>
            <a:endParaRPr sz="1800">
              <a:solidFill>
                <a:schemeClr val="dk1"/>
              </a:solidFill>
              <a:latin typeface="Arial"/>
              <a:ea typeface="Arial"/>
              <a:cs typeface="Arial"/>
              <a:sym typeface="Arial"/>
            </a:endParaRPr>
          </a:p>
        </p:txBody>
      </p:sp>
      <p:sp>
        <p:nvSpPr>
          <p:cNvPr id="182" name="Google Shape;182;p6"/>
          <p:cNvSpPr txBox="1"/>
          <p:nvPr/>
        </p:nvSpPr>
        <p:spPr>
          <a:xfrm>
            <a:off x="396341" y="1150746"/>
            <a:ext cx="268922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800">
                <a:solidFill>
                  <a:srgbClr val="414042"/>
                </a:solidFill>
                <a:latin typeface="Arial"/>
                <a:ea typeface="Arial"/>
                <a:cs typeface="Arial"/>
                <a:sym typeface="Arial"/>
              </a:rPr>
              <a:t>sophisticated applications.</a:t>
            </a:r>
            <a:endParaRPr sz="1800">
              <a:solidFill>
                <a:schemeClr val="dk1"/>
              </a:solidFill>
              <a:latin typeface="Arial"/>
              <a:ea typeface="Arial"/>
              <a:cs typeface="Arial"/>
              <a:sym typeface="Arial"/>
            </a:endParaRPr>
          </a:p>
        </p:txBody>
      </p:sp>
      <p:sp>
        <p:nvSpPr>
          <p:cNvPr id="183" name="Google Shape;183;p6"/>
          <p:cNvSpPr/>
          <p:nvPr/>
        </p:nvSpPr>
        <p:spPr>
          <a:xfrm>
            <a:off x="400811" y="1754123"/>
            <a:ext cx="3736848" cy="242468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6"/>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85" name="Google Shape;185;p6"/>
          <p:cNvSpPr txBox="1"/>
          <p:nvPr/>
        </p:nvSpPr>
        <p:spPr>
          <a:xfrm>
            <a:off x="8805671" y="4813117"/>
            <a:ext cx="133350" cy="139700"/>
          </a:xfrm>
          <a:prstGeom prst="rect">
            <a:avLst/>
          </a:prstGeom>
          <a:noFill/>
          <a:ln>
            <a:noFill/>
          </a:ln>
        </p:spPr>
        <p:txBody>
          <a:bodyPr anchorCtr="0" anchor="t" bIns="0" lIns="0" spcFirstLastPara="1" rIns="0" wrap="square" tIns="3175">
            <a:spAutoFit/>
          </a:bodyPr>
          <a:lstStyle/>
          <a:p>
            <a:pPr indent="0" lvl="0" marL="38100" marR="0" rtl="0" algn="l">
              <a:lnSpc>
                <a:spcPct val="100000"/>
              </a:lnSpc>
              <a:spcBef>
                <a:spcPts val="0"/>
              </a:spcBef>
              <a:spcAft>
                <a:spcPts val="0"/>
              </a:spcAft>
              <a:buNone/>
            </a:pPr>
            <a:fld id="{00000000-1234-1234-1234-123412341234}" type="slidenum">
              <a:rPr lang="en-US" sz="800">
                <a:solidFill>
                  <a:srgbClr val="464646"/>
                </a:solidFill>
                <a:latin typeface="Arial"/>
                <a:ea typeface="Arial"/>
                <a:cs typeface="Arial"/>
                <a:sym typeface="Arial"/>
              </a:rPr>
              <a:t>‹#›</a:t>
            </a:fld>
            <a:endParaRPr sz="800">
              <a:solidFill>
                <a:schemeClr val="dk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p60"/>
          <p:cNvSpPr txBox="1"/>
          <p:nvPr>
            <p:ph type="title"/>
          </p:nvPr>
        </p:nvSpPr>
        <p:spPr>
          <a:xfrm>
            <a:off x="415544" y="139065"/>
            <a:ext cx="38544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EBS Lifecycle</a:t>
            </a:r>
            <a:endParaRPr/>
          </a:p>
        </p:txBody>
      </p:sp>
      <p:grpSp>
        <p:nvGrpSpPr>
          <p:cNvPr id="1721" name="Google Shape;1721;p60"/>
          <p:cNvGrpSpPr/>
          <p:nvPr/>
        </p:nvGrpSpPr>
        <p:grpSpPr>
          <a:xfrm>
            <a:off x="431291" y="125730"/>
            <a:ext cx="8594853" cy="4611113"/>
            <a:chOff x="431291" y="125730"/>
            <a:chExt cx="8594853" cy="4611113"/>
          </a:xfrm>
        </p:grpSpPr>
        <p:sp>
          <p:nvSpPr>
            <p:cNvPr id="1722" name="Google Shape;1722;p60"/>
            <p:cNvSpPr/>
            <p:nvPr/>
          </p:nvSpPr>
          <p:spPr>
            <a:xfrm>
              <a:off x="7930134" y="125730"/>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8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3" name="Google Shape;1723;p60"/>
            <p:cNvSpPr/>
            <p:nvPr/>
          </p:nvSpPr>
          <p:spPr>
            <a:xfrm>
              <a:off x="8203692" y="246887"/>
              <a:ext cx="522605" cy="703580"/>
            </a:xfrm>
            <a:custGeom>
              <a:rect b="b" l="l" r="r" t="t"/>
              <a:pathLst>
                <a:path extrusionOk="0" h="703580" w="522604">
                  <a:moveTo>
                    <a:pt x="510743" y="65392"/>
                  </a:moveTo>
                  <a:lnTo>
                    <a:pt x="445325" y="0"/>
                  </a:lnTo>
                  <a:lnTo>
                    <a:pt x="76746" y="0"/>
                  </a:lnTo>
                  <a:lnTo>
                    <a:pt x="6705" y="65392"/>
                  </a:lnTo>
                  <a:lnTo>
                    <a:pt x="510743" y="65392"/>
                  </a:lnTo>
                  <a:close/>
                </a:path>
                <a:path extrusionOk="0" h="703580" w="522604">
                  <a:moveTo>
                    <a:pt x="522478" y="129095"/>
                  </a:moveTo>
                  <a:lnTo>
                    <a:pt x="0" y="129095"/>
                  </a:lnTo>
                  <a:lnTo>
                    <a:pt x="0" y="703351"/>
                  </a:lnTo>
                  <a:lnTo>
                    <a:pt x="522478" y="703351"/>
                  </a:lnTo>
                  <a:lnTo>
                    <a:pt x="522478" y="129095"/>
                  </a:lnTo>
                  <a:close/>
                </a:path>
              </a:pathLst>
            </a:custGeom>
            <a:solidFill>
              <a:srgbClr val="E0524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4" name="Google Shape;1724;p60"/>
            <p:cNvSpPr/>
            <p:nvPr/>
          </p:nvSpPr>
          <p:spPr>
            <a:xfrm>
              <a:off x="8203692" y="312280"/>
              <a:ext cx="522605" cy="666750"/>
            </a:xfrm>
            <a:custGeom>
              <a:rect b="b" l="l" r="r" t="t"/>
              <a:pathLst>
                <a:path extrusionOk="0" h="666750" w="522604">
                  <a:moveTo>
                    <a:pt x="510743" y="0"/>
                  </a:moveTo>
                  <a:lnTo>
                    <a:pt x="6705" y="0"/>
                  </a:lnTo>
                  <a:lnTo>
                    <a:pt x="6705" y="27660"/>
                  </a:lnTo>
                  <a:lnTo>
                    <a:pt x="510743" y="27660"/>
                  </a:lnTo>
                  <a:lnTo>
                    <a:pt x="510743" y="0"/>
                  </a:lnTo>
                  <a:close/>
                </a:path>
                <a:path extrusionOk="0" h="666750" w="522604">
                  <a:moveTo>
                    <a:pt x="522478" y="637959"/>
                  </a:moveTo>
                  <a:lnTo>
                    <a:pt x="0" y="637959"/>
                  </a:lnTo>
                  <a:lnTo>
                    <a:pt x="0" y="666457"/>
                  </a:lnTo>
                  <a:lnTo>
                    <a:pt x="522478" y="666457"/>
                  </a:lnTo>
                  <a:lnTo>
                    <a:pt x="522478" y="637959"/>
                  </a:lnTo>
                  <a:close/>
                </a:path>
              </a:pathLst>
            </a:custGeom>
            <a:solidFill>
              <a:srgbClr val="8B332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5" name="Google Shape;1725;p60"/>
            <p:cNvSpPr/>
            <p:nvPr/>
          </p:nvSpPr>
          <p:spPr>
            <a:xfrm>
              <a:off x="2325144" y="909576"/>
              <a:ext cx="3641634" cy="382726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6" name="Google Shape;1726;p60"/>
            <p:cNvSpPr/>
            <p:nvPr/>
          </p:nvSpPr>
          <p:spPr>
            <a:xfrm>
              <a:off x="2411856" y="1031706"/>
              <a:ext cx="3234690" cy="3384550"/>
            </a:xfrm>
            <a:custGeom>
              <a:rect b="b" l="l" r="r" t="t"/>
              <a:pathLst>
                <a:path extrusionOk="0" h="3384550" w="3234690">
                  <a:moveTo>
                    <a:pt x="1466080" y="0"/>
                  </a:moveTo>
                  <a:lnTo>
                    <a:pt x="1420653" y="246"/>
                  </a:lnTo>
                  <a:lnTo>
                    <a:pt x="1375370" y="1697"/>
                  </a:lnTo>
                  <a:lnTo>
                    <a:pt x="1330255" y="4346"/>
                  </a:lnTo>
                  <a:lnTo>
                    <a:pt x="1285333" y="8185"/>
                  </a:lnTo>
                  <a:lnTo>
                    <a:pt x="1240628" y="13209"/>
                  </a:lnTo>
                  <a:lnTo>
                    <a:pt x="1196163" y="19409"/>
                  </a:lnTo>
                  <a:lnTo>
                    <a:pt x="1151963" y="26779"/>
                  </a:lnTo>
                  <a:lnTo>
                    <a:pt x="1108052" y="35311"/>
                  </a:lnTo>
                  <a:lnTo>
                    <a:pt x="1064455" y="44998"/>
                  </a:lnTo>
                  <a:lnTo>
                    <a:pt x="1021195" y="55834"/>
                  </a:lnTo>
                  <a:lnTo>
                    <a:pt x="978296" y="67811"/>
                  </a:lnTo>
                  <a:lnTo>
                    <a:pt x="935783" y="80922"/>
                  </a:lnTo>
                  <a:lnTo>
                    <a:pt x="893680" y="95160"/>
                  </a:lnTo>
                  <a:lnTo>
                    <a:pt x="852011" y="110518"/>
                  </a:lnTo>
                  <a:lnTo>
                    <a:pt x="810800" y="126988"/>
                  </a:lnTo>
                  <a:lnTo>
                    <a:pt x="770071" y="144564"/>
                  </a:lnTo>
                  <a:lnTo>
                    <a:pt x="729848" y="163239"/>
                  </a:lnTo>
                  <a:lnTo>
                    <a:pt x="690156" y="183005"/>
                  </a:lnTo>
                  <a:lnTo>
                    <a:pt x="651019" y="203856"/>
                  </a:lnTo>
                  <a:lnTo>
                    <a:pt x="612460" y="225784"/>
                  </a:lnTo>
                  <a:lnTo>
                    <a:pt x="574504" y="248782"/>
                  </a:lnTo>
                  <a:lnTo>
                    <a:pt x="537175" y="272843"/>
                  </a:lnTo>
                  <a:lnTo>
                    <a:pt x="500498" y="297960"/>
                  </a:lnTo>
                  <a:lnTo>
                    <a:pt x="464495" y="324126"/>
                  </a:lnTo>
                  <a:lnTo>
                    <a:pt x="429192" y="351334"/>
                  </a:lnTo>
                  <a:lnTo>
                    <a:pt x="394613" y="379577"/>
                  </a:lnTo>
                  <a:lnTo>
                    <a:pt x="360782" y="408847"/>
                  </a:lnTo>
                  <a:lnTo>
                    <a:pt x="327722" y="439137"/>
                  </a:lnTo>
                  <a:lnTo>
                    <a:pt x="295458" y="470442"/>
                  </a:lnTo>
                  <a:lnTo>
                    <a:pt x="264015" y="502752"/>
                  </a:lnTo>
                  <a:lnTo>
                    <a:pt x="233416" y="536062"/>
                  </a:lnTo>
                  <a:lnTo>
                    <a:pt x="203685" y="570363"/>
                  </a:lnTo>
                  <a:lnTo>
                    <a:pt x="174847" y="605650"/>
                  </a:lnTo>
                  <a:lnTo>
                    <a:pt x="146925" y="641915"/>
                  </a:lnTo>
                  <a:lnTo>
                    <a:pt x="119945" y="679151"/>
                  </a:lnTo>
                  <a:lnTo>
                    <a:pt x="93929" y="717350"/>
                  </a:lnTo>
                  <a:lnTo>
                    <a:pt x="68903" y="756506"/>
                  </a:lnTo>
                  <a:lnTo>
                    <a:pt x="44890" y="796611"/>
                  </a:lnTo>
                  <a:lnTo>
                    <a:pt x="21914" y="837659"/>
                  </a:lnTo>
                  <a:lnTo>
                    <a:pt x="0" y="879643"/>
                  </a:lnTo>
                  <a:lnTo>
                    <a:pt x="418338" y="1101766"/>
                  </a:lnTo>
                  <a:lnTo>
                    <a:pt x="439919" y="1060138"/>
                  </a:lnTo>
                  <a:lnTo>
                    <a:pt x="462984" y="1019810"/>
                  </a:lnTo>
                  <a:lnTo>
                    <a:pt x="487485" y="980795"/>
                  </a:lnTo>
                  <a:lnTo>
                    <a:pt x="513376" y="943107"/>
                  </a:lnTo>
                  <a:lnTo>
                    <a:pt x="540611" y="906762"/>
                  </a:lnTo>
                  <a:lnTo>
                    <a:pt x="569144" y="871771"/>
                  </a:lnTo>
                  <a:lnTo>
                    <a:pt x="598929" y="838151"/>
                  </a:lnTo>
                  <a:lnTo>
                    <a:pt x="629919" y="805915"/>
                  </a:lnTo>
                  <a:lnTo>
                    <a:pt x="662068" y="775076"/>
                  </a:lnTo>
                  <a:lnTo>
                    <a:pt x="695330" y="745650"/>
                  </a:lnTo>
                  <a:lnTo>
                    <a:pt x="729658" y="717650"/>
                  </a:lnTo>
                  <a:lnTo>
                    <a:pt x="765007" y="691091"/>
                  </a:lnTo>
                  <a:lnTo>
                    <a:pt x="801330" y="665986"/>
                  </a:lnTo>
                  <a:lnTo>
                    <a:pt x="838581" y="642350"/>
                  </a:lnTo>
                  <a:lnTo>
                    <a:pt x="876714" y="620196"/>
                  </a:lnTo>
                  <a:lnTo>
                    <a:pt x="915682" y="599539"/>
                  </a:lnTo>
                  <a:lnTo>
                    <a:pt x="955439" y="580394"/>
                  </a:lnTo>
                  <a:lnTo>
                    <a:pt x="995939" y="562773"/>
                  </a:lnTo>
                  <a:lnTo>
                    <a:pt x="1037136" y="546692"/>
                  </a:lnTo>
                  <a:lnTo>
                    <a:pt x="1078984" y="532164"/>
                  </a:lnTo>
                  <a:lnTo>
                    <a:pt x="1121435" y="519204"/>
                  </a:lnTo>
                  <a:lnTo>
                    <a:pt x="1164445" y="507825"/>
                  </a:lnTo>
                  <a:lnTo>
                    <a:pt x="1207967" y="498042"/>
                  </a:lnTo>
                  <a:lnTo>
                    <a:pt x="1251954" y="489869"/>
                  </a:lnTo>
                  <a:lnTo>
                    <a:pt x="1296360" y="483320"/>
                  </a:lnTo>
                  <a:lnTo>
                    <a:pt x="1341139" y="478408"/>
                  </a:lnTo>
                  <a:lnTo>
                    <a:pt x="1386246" y="475149"/>
                  </a:lnTo>
                  <a:lnTo>
                    <a:pt x="1431632" y="473557"/>
                  </a:lnTo>
                  <a:lnTo>
                    <a:pt x="1477254" y="473645"/>
                  </a:lnTo>
                  <a:lnTo>
                    <a:pt x="1523063" y="475427"/>
                  </a:lnTo>
                  <a:lnTo>
                    <a:pt x="1569014" y="478918"/>
                  </a:lnTo>
                  <a:lnTo>
                    <a:pt x="1615061" y="484132"/>
                  </a:lnTo>
                  <a:lnTo>
                    <a:pt x="1661157" y="491082"/>
                  </a:lnTo>
                  <a:lnTo>
                    <a:pt x="1707257" y="499784"/>
                  </a:lnTo>
                  <a:lnTo>
                    <a:pt x="1753313" y="510251"/>
                  </a:lnTo>
                  <a:lnTo>
                    <a:pt x="1799280" y="522497"/>
                  </a:lnTo>
                  <a:lnTo>
                    <a:pt x="1845112" y="536536"/>
                  </a:lnTo>
                  <a:lnTo>
                    <a:pt x="1890761" y="552383"/>
                  </a:lnTo>
                  <a:lnTo>
                    <a:pt x="1936183" y="570052"/>
                  </a:lnTo>
                  <a:lnTo>
                    <a:pt x="1981331" y="589556"/>
                  </a:lnTo>
                  <a:lnTo>
                    <a:pt x="2026158" y="610911"/>
                  </a:lnTo>
                  <a:lnTo>
                    <a:pt x="2070182" y="633898"/>
                  </a:lnTo>
                  <a:lnTo>
                    <a:pt x="2113047" y="658321"/>
                  </a:lnTo>
                  <a:lnTo>
                    <a:pt x="2154734" y="684133"/>
                  </a:lnTo>
                  <a:lnTo>
                    <a:pt x="2195221" y="711288"/>
                  </a:lnTo>
                  <a:lnTo>
                    <a:pt x="2234489" y="739740"/>
                  </a:lnTo>
                  <a:lnTo>
                    <a:pt x="2272518" y="769441"/>
                  </a:lnTo>
                  <a:lnTo>
                    <a:pt x="2309286" y="800346"/>
                  </a:lnTo>
                  <a:lnTo>
                    <a:pt x="2344774" y="832408"/>
                  </a:lnTo>
                  <a:lnTo>
                    <a:pt x="2378962" y="865581"/>
                  </a:lnTo>
                  <a:lnTo>
                    <a:pt x="2411828" y="899819"/>
                  </a:lnTo>
                  <a:lnTo>
                    <a:pt x="2443353" y="935074"/>
                  </a:lnTo>
                  <a:lnTo>
                    <a:pt x="2473517" y="971301"/>
                  </a:lnTo>
                  <a:lnTo>
                    <a:pt x="2502299" y="1008454"/>
                  </a:lnTo>
                  <a:lnTo>
                    <a:pt x="2529679" y="1046485"/>
                  </a:lnTo>
                  <a:lnTo>
                    <a:pt x="2555637" y="1085349"/>
                  </a:lnTo>
                  <a:lnTo>
                    <a:pt x="2580152" y="1124999"/>
                  </a:lnTo>
                  <a:lnTo>
                    <a:pt x="2603204" y="1165388"/>
                  </a:lnTo>
                  <a:lnTo>
                    <a:pt x="2624772" y="1206471"/>
                  </a:lnTo>
                  <a:lnTo>
                    <a:pt x="2644837" y="1248201"/>
                  </a:lnTo>
                  <a:lnTo>
                    <a:pt x="2663378" y="1290532"/>
                  </a:lnTo>
                  <a:lnTo>
                    <a:pt x="2680375" y="1333417"/>
                  </a:lnTo>
                  <a:lnTo>
                    <a:pt x="2695808" y="1376809"/>
                  </a:lnTo>
                  <a:lnTo>
                    <a:pt x="2709656" y="1420663"/>
                  </a:lnTo>
                  <a:lnTo>
                    <a:pt x="2721898" y="1464932"/>
                  </a:lnTo>
                  <a:lnTo>
                    <a:pt x="2732516" y="1509570"/>
                  </a:lnTo>
                  <a:lnTo>
                    <a:pt x="2741487" y="1554530"/>
                  </a:lnTo>
                  <a:lnTo>
                    <a:pt x="2748793" y="1599766"/>
                  </a:lnTo>
                  <a:lnTo>
                    <a:pt x="2754413" y="1645231"/>
                  </a:lnTo>
                  <a:lnTo>
                    <a:pt x="2758326" y="1690880"/>
                  </a:lnTo>
                  <a:lnTo>
                    <a:pt x="2760512" y="1736665"/>
                  </a:lnTo>
                  <a:lnTo>
                    <a:pt x="2760951" y="1782540"/>
                  </a:lnTo>
                  <a:lnTo>
                    <a:pt x="2759622" y="1828460"/>
                  </a:lnTo>
                  <a:lnTo>
                    <a:pt x="2756506" y="1874377"/>
                  </a:lnTo>
                  <a:lnTo>
                    <a:pt x="2751582" y="1920245"/>
                  </a:lnTo>
                  <a:lnTo>
                    <a:pt x="2744830" y="1966018"/>
                  </a:lnTo>
                  <a:lnTo>
                    <a:pt x="2736228" y="2011649"/>
                  </a:lnTo>
                  <a:lnTo>
                    <a:pt x="2725758" y="2057092"/>
                  </a:lnTo>
                  <a:lnTo>
                    <a:pt x="2713399" y="2102301"/>
                  </a:lnTo>
                  <a:lnTo>
                    <a:pt x="2699131" y="2147230"/>
                  </a:lnTo>
                  <a:lnTo>
                    <a:pt x="2682912" y="2191893"/>
                  </a:lnTo>
                  <a:lnTo>
                    <a:pt x="2665046" y="2235413"/>
                  </a:lnTo>
                  <a:lnTo>
                    <a:pt x="2645578" y="2277772"/>
                  </a:lnTo>
                  <a:lnTo>
                    <a:pt x="2624552" y="2318949"/>
                  </a:lnTo>
                  <a:lnTo>
                    <a:pt x="2602013" y="2358923"/>
                  </a:lnTo>
                  <a:lnTo>
                    <a:pt x="2578007" y="2397675"/>
                  </a:lnTo>
                  <a:lnTo>
                    <a:pt x="2552578" y="2435186"/>
                  </a:lnTo>
                  <a:lnTo>
                    <a:pt x="2525771" y="2471434"/>
                  </a:lnTo>
                  <a:lnTo>
                    <a:pt x="2497632" y="2506400"/>
                  </a:lnTo>
                  <a:lnTo>
                    <a:pt x="2468205" y="2540065"/>
                  </a:lnTo>
                  <a:lnTo>
                    <a:pt x="2437535" y="2572408"/>
                  </a:lnTo>
                  <a:lnTo>
                    <a:pt x="2405668" y="2603409"/>
                  </a:lnTo>
                  <a:lnTo>
                    <a:pt x="2372648" y="2633048"/>
                  </a:lnTo>
                  <a:lnTo>
                    <a:pt x="2338521" y="2661306"/>
                  </a:lnTo>
                  <a:lnTo>
                    <a:pt x="2303331" y="2688162"/>
                  </a:lnTo>
                  <a:lnTo>
                    <a:pt x="2267123" y="2713597"/>
                  </a:lnTo>
                  <a:lnTo>
                    <a:pt x="2229942" y="2737590"/>
                  </a:lnTo>
                  <a:lnTo>
                    <a:pt x="2191834" y="2760121"/>
                  </a:lnTo>
                  <a:lnTo>
                    <a:pt x="2152843" y="2781171"/>
                  </a:lnTo>
                  <a:lnTo>
                    <a:pt x="2113015" y="2800720"/>
                  </a:lnTo>
                  <a:lnTo>
                    <a:pt x="2072394" y="2818748"/>
                  </a:lnTo>
                  <a:lnTo>
                    <a:pt x="2031025" y="2835234"/>
                  </a:lnTo>
                  <a:lnTo>
                    <a:pt x="1988954" y="2850159"/>
                  </a:lnTo>
                  <a:lnTo>
                    <a:pt x="1946225" y="2863502"/>
                  </a:lnTo>
                  <a:lnTo>
                    <a:pt x="1902883" y="2875245"/>
                  </a:lnTo>
                  <a:lnTo>
                    <a:pt x="1858974" y="2885367"/>
                  </a:lnTo>
                  <a:lnTo>
                    <a:pt x="1814541" y="2893847"/>
                  </a:lnTo>
                  <a:lnTo>
                    <a:pt x="1769632" y="2900667"/>
                  </a:lnTo>
                  <a:lnTo>
                    <a:pt x="1724289" y="2905805"/>
                  </a:lnTo>
                  <a:lnTo>
                    <a:pt x="1678559" y="2909243"/>
                  </a:lnTo>
                  <a:lnTo>
                    <a:pt x="1632486" y="2910960"/>
                  </a:lnTo>
                  <a:lnTo>
                    <a:pt x="1586116" y="2910936"/>
                  </a:lnTo>
                  <a:lnTo>
                    <a:pt x="1539493" y="2909151"/>
                  </a:lnTo>
                  <a:lnTo>
                    <a:pt x="1492662" y="2905586"/>
                  </a:lnTo>
                  <a:lnTo>
                    <a:pt x="1445669" y="2900220"/>
                  </a:lnTo>
                  <a:lnTo>
                    <a:pt x="1398558" y="2893033"/>
                  </a:lnTo>
                  <a:lnTo>
                    <a:pt x="1351374" y="2884006"/>
                  </a:lnTo>
                  <a:lnTo>
                    <a:pt x="1304162" y="2873118"/>
                  </a:lnTo>
                  <a:lnTo>
                    <a:pt x="1256968" y="2860350"/>
                  </a:lnTo>
                  <a:lnTo>
                    <a:pt x="1209836" y="2845682"/>
                  </a:lnTo>
                  <a:lnTo>
                    <a:pt x="1162812" y="2829093"/>
                  </a:lnTo>
                  <a:lnTo>
                    <a:pt x="1309116" y="2660056"/>
                  </a:lnTo>
                  <a:lnTo>
                    <a:pt x="600963" y="2766101"/>
                  </a:lnTo>
                  <a:lnTo>
                    <a:pt x="689356" y="3375967"/>
                  </a:lnTo>
                  <a:lnTo>
                    <a:pt x="838073" y="3204174"/>
                  </a:lnTo>
                  <a:lnTo>
                    <a:pt x="882817" y="3225268"/>
                  </a:lnTo>
                  <a:lnTo>
                    <a:pt x="927800" y="3245010"/>
                  </a:lnTo>
                  <a:lnTo>
                    <a:pt x="972999" y="3263410"/>
                  </a:lnTo>
                  <a:lnTo>
                    <a:pt x="1018390" y="3280475"/>
                  </a:lnTo>
                  <a:lnTo>
                    <a:pt x="1063949" y="3296213"/>
                  </a:lnTo>
                  <a:lnTo>
                    <a:pt x="1109651" y="3310633"/>
                  </a:lnTo>
                  <a:lnTo>
                    <a:pt x="1155473" y="3323743"/>
                  </a:lnTo>
                  <a:lnTo>
                    <a:pt x="1201391" y="3335549"/>
                  </a:lnTo>
                  <a:lnTo>
                    <a:pt x="1247381" y="3346062"/>
                  </a:lnTo>
                  <a:lnTo>
                    <a:pt x="1293418" y="3355288"/>
                  </a:lnTo>
                  <a:lnTo>
                    <a:pt x="1339480" y="3363237"/>
                  </a:lnTo>
                  <a:lnTo>
                    <a:pt x="1385542" y="3369915"/>
                  </a:lnTo>
                  <a:lnTo>
                    <a:pt x="1431580" y="3375331"/>
                  </a:lnTo>
                  <a:lnTo>
                    <a:pt x="1477570" y="3379493"/>
                  </a:lnTo>
                  <a:lnTo>
                    <a:pt x="1523489" y="3382409"/>
                  </a:lnTo>
                  <a:lnTo>
                    <a:pt x="1569312" y="3384088"/>
                  </a:lnTo>
                  <a:lnTo>
                    <a:pt x="1615015" y="3384537"/>
                  </a:lnTo>
                  <a:lnTo>
                    <a:pt x="1660575" y="3383764"/>
                  </a:lnTo>
                  <a:lnTo>
                    <a:pt x="1705967" y="3381778"/>
                  </a:lnTo>
                  <a:lnTo>
                    <a:pt x="1751168" y="3378586"/>
                  </a:lnTo>
                  <a:lnTo>
                    <a:pt x="1796153" y="3374197"/>
                  </a:lnTo>
                  <a:lnTo>
                    <a:pt x="1840899" y="3368619"/>
                  </a:lnTo>
                  <a:lnTo>
                    <a:pt x="1885382" y="3361859"/>
                  </a:lnTo>
                  <a:lnTo>
                    <a:pt x="1929578" y="3353927"/>
                  </a:lnTo>
                  <a:lnTo>
                    <a:pt x="1973462" y="3344829"/>
                  </a:lnTo>
                  <a:lnTo>
                    <a:pt x="2017012" y="3334574"/>
                  </a:lnTo>
                  <a:lnTo>
                    <a:pt x="2060202" y="3323171"/>
                  </a:lnTo>
                  <a:lnTo>
                    <a:pt x="2103010" y="3310627"/>
                  </a:lnTo>
                  <a:lnTo>
                    <a:pt x="2145411" y="3296950"/>
                  </a:lnTo>
                  <a:lnTo>
                    <a:pt x="2187380" y="3282148"/>
                  </a:lnTo>
                  <a:lnTo>
                    <a:pt x="2228895" y="3266230"/>
                  </a:lnTo>
                  <a:lnTo>
                    <a:pt x="2269932" y="3249203"/>
                  </a:lnTo>
                  <a:lnTo>
                    <a:pt x="2310465" y="3231076"/>
                  </a:lnTo>
                  <a:lnTo>
                    <a:pt x="2350472" y="3211856"/>
                  </a:lnTo>
                  <a:lnTo>
                    <a:pt x="2389929" y="3191553"/>
                  </a:lnTo>
                  <a:lnTo>
                    <a:pt x="2428811" y="3170173"/>
                  </a:lnTo>
                  <a:lnTo>
                    <a:pt x="2467094" y="3147725"/>
                  </a:lnTo>
                  <a:lnTo>
                    <a:pt x="2504756" y="3124217"/>
                  </a:lnTo>
                  <a:lnTo>
                    <a:pt x="2541771" y="3099657"/>
                  </a:lnTo>
                  <a:lnTo>
                    <a:pt x="2578115" y="3074054"/>
                  </a:lnTo>
                  <a:lnTo>
                    <a:pt x="2613766" y="3047414"/>
                  </a:lnTo>
                  <a:lnTo>
                    <a:pt x="2648698" y="3019747"/>
                  </a:lnTo>
                  <a:lnTo>
                    <a:pt x="2682889" y="2991060"/>
                  </a:lnTo>
                  <a:lnTo>
                    <a:pt x="2716313" y="2961362"/>
                  </a:lnTo>
                  <a:lnTo>
                    <a:pt x="2748947" y="2930660"/>
                  </a:lnTo>
                  <a:lnTo>
                    <a:pt x="2780768" y="2898963"/>
                  </a:lnTo>
                  <a:lnTo>
                    <a:pt x="2811751" y="2866279"/>
                  </a:lnTo>
                  <a:lnTo>
                    <a:pt x="2841872" y="2832615"/>
                  </a:lnTo>
                  <a:lnTo>
                    <a:pt x="2871107" y="2797981"/>
                  </a:lnTo>
                  <a:lnTo>
                    <a:pt x="2899432" y="2762383"/>
                  </a:lnTo>
                  <a:lnTo>
                    <a:pt x="2926825" y="2725830"/>
                  </a:lnTo>
                  <a:lnTo>
                    <a:pt x="2953259" y="2688331"/>
                  </a:lnTo>
                  <a:lnTo>
                    <a:pt x="2978712" y="2649893"/>
                  </a:lnTo>
                  <a:lnTo>
                    <a:pt x="3003160" y="2610524"/>
                  </a:lnTo>
                  <a:lnTo>
                    <a:pt x="3026578" y="2570232"/>
                  </a:lnTo>
                  <a:lnTo>
                    <a:pt x="3048943" y="2529026"/>
                  </a:lnTo>
                  <a:lnTo>
                    <a:pt x="3070231" y="2486913"/>
                  </a:lnTo>
                  <a:lnTo>
                    <a:pt x="3090418" y="2443902"/>
                  </a:lnTo>
                  <a:lnTo>
                    <a:pt x="3109382" y="2400231"/>
                  </a:lnTo>
                  <a:lnTo>
                    <a:pt x="3126970" y="2356254"/>
                  </a:lnTo>
                  <a:lnTo>
                    <a:pt x="3143192" y="2311996"/>
                  </a:lnTo>
                  <a:lnTo>
                    <a:pt x="3158055" y="2267480"/>
                  </a:lnTo>
                  <a:lnTo>
                    <a:pt x="3171569" y="2222731"/>
                  </a:lnTo>
                  <a:lnTo>
                    <a:pt x="3183742" y="2177775"/>
                  </a:lnTo>
                  <a:lnTo>
                    <a:pt x="3194584" y="2132635"/>
                  </a:lnTo>
                  <a:lnTo>
                    <a:pt x="3204104" y="2087337"/>
                  </a:lnTo>
                  <a:lnTo>
                    <a:pt x="3212310" y="2041904"/>
                  </a:lnTo>
                  <a:lnTo>
                    <a:pt x="3219211" y="1996363"/>
                  </a:lnTo>
                  <a:lnTo>
                    <a:pt x="3224817" y="1950737"/>
                  </a:lnTo>
                  <a:lnTo>
                    <a:pt x="3229136" y="1905050"/>
                  </a:lnTo>
                  <a:lnTo>
                    <a:pt x="3232177" y="1859329"/>
                  </a:lnTo>
                  <a:lnTo>
                    <a:pt x="3233949" y="1813597"/>
                  </a:lnTo>
                  <a:lnTo>
                    <a:pt x="3234462" y="1767878"/>
                  </a:lnTo>
                  <a:lnTo>
                    <a:pt x="3233723" y="1722199"/>
                  </a:lnTo>
                  <a:lnTo>
                    <a:pt x="3231742" y="1676582"/>
                  </a:lnTo>
                  <a:lnTo>
                    <a:pt x="3228529" y="1631054"/>
                  </a:lnTo>
                  <a:lnTo>
                    <a:pt x="3224091" y="1585638"/>
                  </a:lnTo>
                  <a:lnTo>
                    <a:pt x="3218437" y="1540360"/>
                  </a:lnTo>
                  <a:lnTo>
                    <a:pt x="3211578" y="1495243"/>
                  </a:lnTo>
                  <a:lnTo>
                    <a:pt x="3203521" y="1450313"/>
                  </a:lnTo>
                  <a:lnTo>
                    <a:pt x="3194275" y="1405594"/>
                  </a:lnTo>
                  <a:lnTo>
                    <a:pt x="3183850" y="1361111"/>
                  </a:lnTo>
                  <a:lnTo>
                    <a:pt x="3172255" y="1316888"/>
                  </a:lnTo>
                  <a:lnTo>
                    <a:pt x="3159497" y="1272951"/>
                  </a:lnTo>
                  <a:lnTo>
                    <a:pt x="3145587" y="1229323"/>
                  </a:lnTo>
                  <a:lnTo>
                    <a:pt x="3130534" y="1186030"/>
                  </a:lnTo>
                  <a:lnTo>
                    <a:pt x="3114345" y="1143096"/>
                  </a:lnTo>
                  <a:lnTo>
                    <a:pt x="3097030" y="1100546"/>
                  </a:lnTo>
                  <a:lnTo>
                    <a:pt x="3078599" y="1058404"/>
                  </a:lnTo>
                  <a:lnTo>
                    <a:pt x="3059059" y="1016696"/>
                  </a:lnTo>
                  <a:lnTo>
                    <a:pt x="3038420" y="975445"/>
                  </a:lnTo>
                  <a:lnTo>
                    <a:pt x="3016692" y="934676"/>
                  </a:lnTo>
                  <a:lnTo>
                    <a:pt x="2993881" y="894415"/>
                  </a:lnTo>
                  <a:lnTo>
                    <a:pt x="2969999" y="854685"/>
                  </a:lnTo>
                  <a:lnTo>
                    <a:pt x="2945053" y="815512"/>
                  </a:lnTo>
                  <a:lnTo>
                    <a:pt x="2919053" y="776919"/>
                  </a:lnTo>
                  <a:lnTo>
                    <a:pt x="2892007" y="738933"/>
                  </a:lnTo>
                  <a:lnTo>
                    <a:pt x="2863924" y="701576"/>
                  </a:lnTo>
                  <a:lnTo>
                    <a:pt x="2834814" y="664875"/>
                  </a:lnTo>
                  <a:lnTo>
                    <a:pt x="2804685" y="628853"/>
                  </a:lnTo>
                  <a:lnTo>
                    <a:pt x="2773547" y="593536"/>
                  </a:lnTo>
                  <a:lnTo>
                    <a:pt x="2741407" y="558947"/>
                  </a:lnTo>
                  <a:lnTo>
                    <a:pt x="2708276" y="525113"/>
                  </a:lnTo>
                  <a:lnTo>
                    <a:pt x="2674162" y="492056"/>
                  </a:lnTo>
                  <a:lnTo>
                    <a:pt x="2639073" y="459802"/>
                  </a:lnTo>
                  <a:lnTo>
                    <a:pt x="2603020" y="428376"/>
                  </a:lnTo>
                  <a:lnTo>
                    <a:pt x="2566010" y="397802"/>
                  </a:lnTo>
                  <a:lnTo>
                    <a:pt x="2528053" y="368105"/>
                  </a:lnTo>
                  <a:lnTo>
                    <a:pt x="2489158" y="339310"/>
                  </a:lnTo>
                  <a:lnTo>
                    <a:pt x="2449333" y="311440"/>
                  </a:lnTo>
                  <a:lnTo>
                    <a:pt x="2408588" y="284522"/>
                  </a:lnTo>
                  <a:lnTo>
                    <a:pt x="2366931" y="258579"/>
                  </a:lnTo>
                  <a:lnTo>
                    <a:pt x="2324372" y="233636"/>
                  </a:lnTo>
                  <a:lnTo>
                    <a:pt x="2280920" y="209718"/>
                  </a:lnTo>
                  <a:lnTo>
                    <a:pt x="2237024" y="187060"/>
                  </a:lnTo>
                  <a:lnTo>
                    <a:pt x="2192837" y="165735"/>
                  </a:lnTo>
                  <a:lnTo>
                    <a:pt x="2148385" y="145736"/>
                  </a:lnTo>
                  <a:lnTo>
                    <a:pt x="2103691" y="127055"/>
                  </a:lnTo>
                  <a:lnTo>
                    <a:pt x="2058779" y="109686"/>
                  </a:lnTo>
                  <a:lnTo>
                    <a:pt x="2013673" y="93621"/>
                  </a:lnTo>
                  <a:lnTo>
                    <a:pt x="1968397" y="78853"/>
                  </a:lnTo>
                  <a:lnTo>
                    <a:pt x="1922977" y="65376"/>
                  </a:lnTo>
                  <a:lnTo>
                    <a:pt x="1877434" y="53182"/>
                  </a:lnTo>
                  <a:lnTo>
                    <a:pt x="1831795" y="42263"/>
                  </a:lnTo>
                  <a:lnTo>
                    <a:pt x="1786083" y="32614"/>
                  </a:lnTo>
                  <a:lnTo>
                    <a:pt x="1740322" y="24226"/>
                  </a:lnTo>
                  <a:lnTo>
                    <a:pt x="1694536" y="17093"/>
                  </a:lnTo>
                  <a:lnTo>
                    <a:pt x="1648749" y="11207"/>
                  </a:lnTo>
                  <a:lnTo>
                    <a:pt x="1602986" y="6562"/>
                  </a:lnTo>
                  <a:lnTo>
                    <a:pt x="1557271" y="3151"/>
                  </a:lnTo>
                  <a:lnTo>
                    <a:pt x="1511628" y="966"/>
                  </a:lnTo>
                  <a:lnTo>
                    <a:pt x="1466080" y="0"/>
                  </a:lnTo>
                  <a:close/>
                </a:path>
              </a:pathLst>
            </a:custGeom>
            <a:solidFill>
              <a:srgbClr val="006FC0">
                <a:alpha val="6941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7" name="Google Shape;1727;p60"/>
            <p:cNvSpPr/>
            <p:nvPr/>
          </p:nvSpPr>
          <p:spPr>
            <a:xfrm>
              <a:off x="1962911" y="1863852"/>
              <a:ext cx="1014984" cy="53644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8" name="Google Shape;1728;p60"/>
            <p:cNvSpPr/>
            <p:nvPr/>
          </p:nvSpPr>
          <p:spPr>
            <a:xfrm>
              <a:off x="2010155" y="1891284"/>
              <a:ext cx="920495" cy="44195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9" name="Google Shape;1729;p60"/>
            <p:cNvSpPr/>
            <p:nvPr/>
          </p:nvSpPr>
          <p:spPr>
            <a:xfrm>
              <a:off x="2010155" y="1891284"/>
              <a:ext cx="920750" cy="441959"/>
            </a:xfrm>
            <a:custGeom>
              <a:rect b="b" l="l" r="r" t="t"/>
              <a:pathLst>
                <a:path extrusionOk="0" h="441960" w="920750">
                  <a:moveTo>
                    <a:pt x="0" y="73659"/>
                  </a:moveTo>
                  <a:lnTo>
                    <a:pt x="5794" y="45005"/>
                  </a:lnTo>
                  <a:lnTo>
                    <a:pt x="21590" y="21589"/>
                  </a:lnTo>
                  <a:lnTo>
                    <a:pt x="45005" y="5794"/>
                  </a:lnTo>
                  <a:lnTo>
                    <a:pt x="73660" y="0"/>
                  </a:lnTo>
                  <a:lnTo>
                    <a:pt x="846836" y="0"/>
                  </a:lnTo>
                  <a:lnTo>
                    <a:pt x="875490" y="5794"/>
                  </a:lnTo>
                  <a:lnTo>
                    <a:pt x="898906" y="21590"/>
                  </a:lnTo>
                  <a:lnTo>
                    <a:pt x="914701" y="45005"/>
                  </a:lnTo>
                  <a:lnTo>
                    <a:pt x="920495" y="73659"/>
                  </a:lnTo>
                  <a:lnTo>
                    <a:pt x="920495" y="368299"/>
                  </a:lnTo>
                  <a:lnTo>
                    <a:pt x="914701" y="396954"/>
                  </a:lnTo>
                  <a:lnTo>
                    <a:pt x="898905" y="420369"/>
                  </a:lnTo>
                  <a:lnTo>
                    <a:pt x="875490" y="436165"/>
                  </a:lnTo>
                  <a:lnTo>
                    <a:pt x="846836" y="441959"/>
                  </a:lnTo>
                  <a:lnTo>
                    <a:pt x="73660" y="441959"/>
                  </a:lnTo>
                  <a:lnTo>
                    <a:pt x="45005" y="436165"/>
                  </a:lnTo>
                  <a:lnTo>
                    <a:pt x="21589" y="420369"/>
                  </a:lnTo>
                  <a:lnTo>
                    <a:pt x="5794" y="396954"/>
                  </a:lnTo>
                  <a:lnTo>
                    <a:pt x="0" y="368299"/>
                  </a:lnTo>
                  <a:lnTo>
                    <a:pt x="0" y="73659"/>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0" name="Google Shape;1730;p60"/>
            <p:cNvSpPr/>
            <p:nvPr/>
          </p:nvSpPr>
          <p:spPr>
            <a:xfrm>
              <a:off x="440435" y="704088"/>
              <a:ext cx="2171700" cy="176022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1" name="Google Shape;1731;p60"/>
            <p:cNvSpPr/>
            <p:nvPr/>
          </p:nvSpPr>
          <p:spPr>
            <a:xfrm>
              <a:off x="431291" y="701039"/>
              <a:ext cx="2118360" cy="1175003"/>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2" name="Google Shape;1732;p60"/>
            <p:cNvSpPr/>
            <p:nvPr/>
          </p:nvSpPr>
          <p:spPr>
            <a:xfrm>
              <a:off x="641603" y="905256"/>
              <a:ext cx="1571625" cy="1160145"/>
            </a:xfrm>
            <a:custGeom>
              <a:rect b="b" l="l" r="r" t="t"/>
              <a:pathLst>
                <a:path extrusionOk="0" h="1160145" w="1571625">
                  <a:moveTo>
                    <a:pt x="1571244" y="0"/>
                  </a:moveTo>
                  <a:lnTo>
                    <a:pt x="0" y="0"/>
                  </a:lnTo>
                  <a:lnTo>
                    <a:pt x="0" y="635508"/>
                  </a:lnTo>
                  <a:lnTo>
                    <a:pt x="916558" y="635508"/>
                  </a:lnTo>
                  <a:lnTo>
                    <a:pt x="1522857" y="1159891"/>
                  </a:lnTo>
                  <a:lnTo>
                    <a:pt x="1309370" y="635508"/>
                  </a:lnTo>
                  <a:lnTo>
                    <a:pt x="1571244" y="635508"/>
                  </a:lnTo>
                  <a:lnTo>
                    <a:pt x="157124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3" name="Google Shape;1733;p60"/>
            <p:cNvSpPr/>
            <p:nvPr/>
          </p:nvSpPr>
          <p:spPr>
            <a:xfrm>
              <a:off x="641603" y="905256"/>
              <a:ext cx="1571625" cy="1160145"/>
            </a:xfrm>
            <a:custGeom>
              <a:rect b="b" l="l" r="r" t="t"/>
              <a:pathLst>
                <a:path extrusionOk="0" h="1160145" w="1571625">
                  <a:moveTo>
                    <a:pt x="0" y="0"/>
                  </a:moveTo>
                  <a:lnTo>
                    <a:pt x="916558" y="0"/>
                  </a:lnTo>
                  <a:lnTo>
                    <a:pt x="1309370" y="0"/>
                  </a:lnTo>
                  <a:lnTo>
                    <a:pt x="1571244" y="0"/>
                  </a:lnTo>
                  <a:lnTo>
                    <a:pt x="1571244" y="370713"/>
                  </a:lnTo>
                  <a:lnTo>
                    <a:pt x="1571244" y="529590"/>
                  </a:lnTo>
                  <a:lnTo>
                    <a:pt x="1571244" y="635508"/>
                  </a:lnTo>
                  <a:lnTo>
                    <a:pt x="1309370" y="635508"/>
                  </a:lnTo>
                  <a:lnTo>
                    <a:pt x="1522857" y="1159891"/>
                  </a:lnTo>
                  <a:lnTo>
                    <a:pt x="916558" y="635508"/>
                  </a:lnTo>
                  <a:lnTo>
                    <a:pt x="0" y="635508"/>
                  </a:lnTo>
                  <a:lnTo>
                    <a:pt x="0" y="529590"/>
                  </a:lnTo>
                  <a:lnTo>
                    <a:pt x="0" y="370713"/>
                  </a:lnTo>
                  <a:lnTo>
                    <a:pt x="0" y="0"/>
                  </a:lnTo>
                  <a:close/>
                </a:path>
              </a:pathLst>
            </a:custGeom>
            <a:noFill/>
            <a:ln cap="flat" cmpd="sng" w="12175">
              <a:solidFill>
                <a:srgbClr val="0D0D0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34" name="Google Shape;1734;p60"/>
          <p:cNvSpPr txBox="1"/>
          <p:nvPr/>
        </p:nvSpPr>
        <p:spPr>
          <a:xfrm>
            <a:off x="720648" y="931926"/>
            <a:ext cx="1294130" cy="4533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400">
                <a:solidFill>
                  <a:schemeClr val="dk1"/>
                </a:solidFill>
                <a:latin typeface="Arial"/>
                <a:ea typeface="Arial"/>
                <a:cs typeface="Arial"/>
                <a:sym typeface="Arial"/>
              </a:rPr>
              <a:t>Vast amounts of</a:t>
            </a:r>
            <a:endParaRPr sz="14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US" sz="1400">
                <a:solidFill>
                  <a:schemeClr val="dk1"/>
                </a:solidFill>
                <a:latin typeface="Arial"/>
                <a:ea typeface="Arial"/>
                <a:cs typeface="Arial"/>
                <a:sym typeface="Arial"/>
              </a:rPr>
              <a:t>unused space</a:t>
            </a:r>
            <a:endParaRPr sz="1400">
              <a:solidFill>
                <a:schemeClr val="dk1"/>
              </a:solidFill>
              <a:latin typeface="Arial"/>
              <a:ea typeface="Arial"/>
              <a:cs typeface="Arial"/>
              <a:sym typeface="Arial"/>
            </a:endParaRPr>
          </a:p>
        </p:txBody>
      </p:sp>
      <p:grpSp>
        <p:nvGrpSpPr>
          <p:cNvPr id="1735" name="Google Shape;1735;p60"/>
          <p:cNvGrpSpPr/>
          <p:nvPr/>
        </p:nvGrpSpPr>
        <p:grpSpPr>
          <a:xfrm>
            <a:off x="2799588" y="1123188"/>
            <a:ext cx="1030224" cy="490728"/>
            <a:chOff x="2799588" y="1123188"/>
            <a:chExt cx="1030224" cy="490728"/>
          </a:xfrm>
        </p:grpSpPr>
        <p:sp>
          <p:nvSpPr>
            <p:cNvPr id="1736" name="Google Shape;1736;p60"/>
            <p:cNvSpPr/>
            <p:nvPr/>
          </p:nvSpPr>
          <p:spPr>
            <a:xfrm>
              <a:off x="2799588" y="1123188"/>
              <a:ext cx="1030224" cy="469391"/>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7" name="Google Shape;1737;p60"/>
            <p:cNvSpPr/>
            <p:nvPr/>
          </p:nvSpPr>
          <p:spPr>
            <a:xfrm>
              <a:off x="2897124" y="1155192"/>
              <a:ext cx="833627" cy="458724"/>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8" name="Google Shape;1738;p60"/>
            <p:cNvSpPr/>
            <p:nvPr/>
          </p:nvSpPr>
          <p:spPr>
            <a:xfrm>
              <a:off x="2846832" y="1147572"/>
              <a:ext cx="935736" cy="374903"/>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9" name="Google Shape;1739;p60"/>
            <p:cNvSpPr/>
            <p:nvPr/>
          </p:nvSpPr>
          <p:spPr>
            <a:xfrm>
              <a:off x="2846832" y="1147572"/>
              <a:ext cx="935990" cy="375285"/>
            </a:xfrm>
            <a:custGeom>
              <a:rect b="b" l="l" r="r" t="t"/>
              <a:pathLst>
                <a:path extrusionOk="0" h="375284" w="935989">
                  <a:moveTo>
                    <a:pt x="0" y="374903"/>
                  </a:moveTo>
                  <a:lnTo>
                    <a:pt x="935736" y="374903"/>
                  </a:lnTo>
                  <a:lnTo>
                    <a:pt x="935736" y="0"/>
                  </a:lnTo>
                  <a:lnTo>
                    <a:pt x="0" y="0"/>
                  </a:lnTo>
                  <a:lnTo>
                    <a:pt x="0" y="374903"/>
                  </a:lnTo>
                  <a:close/>
                </a:path>
              </a:pathLst>
            </a:custGeom>
            <a:noFill/>
            <a:ln cap="flat" cmpd="sng" w="9525">
              <a:solidFill>
                <a:srgbClr val="F6924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40" name="Google Shape;1740;p60"/>
          <p:cNvSpPr txBox="1"/>
          <p:nvPr/>
        </p:nvSpPr>
        <p:spPr>
          <a:xfrm>
            <a:off x="3034410" y="1209801"/>
            <a:ext cx="560705" cy="23939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400">
                <a:solidFill>
                  <a:schemeClr val="dk1"/>
                </a:solidFill>
                <a:latin typeface="Arial"/>
                <a:ea typeface="Arial"/>
                <a:cs typeface="Arial"/>
                <a:sym typeface="Arial"/>
              </a:rPr>
              <a:t>Create</a:t>
            </a:r>
            <a:endParaRPr sz="1400">
              <a:solidFill>
                <a:schemeClr val="dk1"/>
              </a:solidFill>
              <a:latin typeface="Arial"/>
              <a:ea typeface="Arial"/>
              <a:cs typeface="Arial"/>
              <a:sym typeface="Arial"/>
            </a:endParaRPr>
          </a:p>
        </p:txBody>
      </p:sp>
      <p:grpSp>
        <p:nvGrpSpPr>
          <p:cNvPr id="1741" name="Google Shape;1741;p60"/>
          <p:cNvGrpSpPr/>
          <p:nvPr/>
        </p:nvGrpSpPr>
        <p:grpSpPr>
          <a:xfrm>
            <a:off x="3357371" y="225551"/>
            <a:ext cx="3517391" cy="1344169"/>
            <a:chOff x="3357371" y="225551"/>
            <a:chExt cx="3517391" cy="1344169"/>
          </a:xfrm>
        </p:grpSpPr>
        <p:sp>
          <p:nvSpPr>
            <p:cNvPr id="1742" name="Google Shape;1742;p60"/>
            <p:cNvSpPr/>
            <p:nvPr/>
          </p:nvSpPr>
          <p:spPr>
            <a:xfrm>
              <a:off x="3357371" y="227076"/>
              <a:ext cx="3517391" cy="1342644"/>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3" name="Google Shape;1743;p60"/>
            <p:cNvSpPr/>
            <p:nvPr/>
          </p:nvSpPr>
          <p:spPr>
            <a:xfrm>
              <a:off x="4555235" y="225551"/>
              <a:ext cx="2286000" cy="1175004"/>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4" name="Google Shape;1744;p60"/>
            <p:cNvSpPr/>
            <p:nvPr/>
          </p:nvSpPr>
          <p:spPr>
            <a:xfrm>
              <a:off x="3558793" y="428244"/>
              <a:ext cx="2917190" cy="742950"/>
            </a:xfrm>
            <a:custGeom>
              <a:rect b="b" l="l" r="r" t="t"/>
              <a:pathLst>
                <a:path extrusionOk="0" h="742950" w="2917190">
                  <a:moveTo>
                    <a:pt x="2916681" y="0"/>
                  </a:moveTo>
                  <a:lnTo>
                    <a:pt x="1206753" y="0"/>
                  </a:lnTo>
                  <a:lnTo>
                    <a:pt x="1206753" y="338708"/>
                  </a:lnTo>
                  <a:lnTo>
                    <a:pt x="0" y="742568"/>
                  </a:lnTo>
                  <a:lnTo>
                    <a:pt x="1206753" y="483869"/>
                  </a:lnTo>
                  <a:lnTo>
                    <a:pt x="1206753" y="580643"/>
                  </a:lnTo>
                  <a:lnTo>
                    <a:pt x="2916681" y="580643"/>
                  </a:lnTo>
                  <a:lnTo>
                    <a:pt x="291668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5" name="Google Shape;1745;p60"/>
            <p:cNvSpPr/>
            <p:nvPr/>
          </p:nvSpPr>
          <p:spPr>
            <a:xfrm>
              <a:off x="3558793" y="428244"/>
              <a:ext cx="2917190" cy="742950"/>
            </a:xfrm>
            <a:custGeom>
              <a:rect b="b" l="l" r="r" t="t"/>
              <a:pathLst>
                <a:path extrusionOk="0" h="742950" w="2917190">
                  <a:moveTo>
                    <a:pt x="1206753" y="0"/>
                  </a:moveTo>
                  <a:lnTo>
                    <a:pt x="1491741" y="0"/>
                  </a:lnTo>
                  <a:lnTo>
                    <a:pt x="1919223" y="0"/>
                  </a:lnTo>
                  <a:lnTo>
                    <a:pt x="2916681" y="0"/>
                  </a:lnTo>
                  <a:lnTo>
                    <a:pt x="2916681" y="338708"/>
                  </a:lnTo>
                  <a:lnTo>
                    <a:pt x="2916681" y="483869"/>
                  </a:lnTo>
                  <a:lnTo>
                    <a:pt x="2916681" y="580643"/>
                  </a:lnTo>
                  <a:lnTo>
                    <a:pt x="1919223" y="580643"/>
                  </a:lnTo>
                  <a:lnTo>
                    <a:pt x="1491741" y="580643"/>
                  </a:lnTo>
                  <a:lnTo>
                    <a:pt x="1206753" y="580643"/>
                  </a:lnTo>
                  <a:lnTo>
                    <a:pt x="1206753" y="483869"/>
                  </a:lnTo>
                  <a:lnTo>
                    <a:pt x="0" y="742568"/>
                  </a:lnTo>
                  <a:lnTo>
                    <a:pt x="1206753" y="338708"/>
                  </a:lnTo>
                  <a:lnTo>
                    <a:pt x="1206753" y="0"/>
                  </a:lnTo>
                  <a:close/>
                </a:path>
              </a:pathLst>
            </a:custGeom>
            <a:noFill/>
            <a:ln cap="flat" cmpd="sng" w="12175">
              <a:solidFill>
                <a:srgbClr val="0D0D0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46" name="Google Shape;1746;p60"/>
          <p:cNvSpPr txBox="1"/>
          <p:nvPr/>
        </p:nvSpPr>
        <p:spPr>
          <a:xfrm>
            <a:off x="4845177" y="455168"/>
            <a:ext cx="1510030" cy="452755"/>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None/>
            </a:pPr>
            <a:r>
              <a:rPr lang="en-US" sz="1400">
                <a:solidFill>
                  <a:schemeClr val="dk1"/>
                </a:solidFill>
                <a:latin typeface="Arial"/>
                <a:ea typeface="Arial"/>
                <a:cs typeface="Arial"/>
                <a:sym typeface="Arial"/>
              </a:rPr>
              <a:t>Call CreateVolume  1 GiB to 16 TiB</a:t>
            </a:r>
            <a:endParaRPr sz="1400">
              <a:solidFill>
                <a:schemeClr val="dk1"/>
              </a:solidFill>
              <a:latin typeface="Arial"/>
              <a:ea typeface="Arial"/>
              <a:cs typeface="Arial"/>
              <a:sym typeface="Arial"/>
            </a:endParaRPr>
          </a:p>
        </p:txBody>
      </p:sp>
      <p:grpSp>
        <p:nvGrpSpPr>
          <p:cNvPr id="1747" name="Google Shape;1747;p60"/>
          <p:cNvGrpSpPr/>
          <p:nvPr/>
        </p:nvGrpSpPr>
        <p:grpSpPr>
          <a:xfrm>
            <a:off x="4297679" y="1498091"/>
            <a:ext cx="1031748" cy="562355"/>
            <a:chOff x="4297679" y="1498091"/>
            <a:chExt cx="1031748" cy="562355"/>
          </a:xfrm>
        </p:grpSpPr>
        <p:sp>
          <p:nvSpPr>
            <p:cNvPr id="1748" name="Google Shape;1748;p60"/>
            <p:cNvSpPr/>
            <p:nvPr/>
          </p:nvSpPr>
          <p:spPr>
            <a:xfrm>
              <a:off x="4297679" y="1498091"/>
              <a:ext cx="1031748" cy="562355"/>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9" name="Google Shape;1749;p60"/>
            <p:cNvSpPr/>
            <p:nvPr/>
          </p:nvSpPr>
          <p:spPr>
            <a:xfrm>
              <a:off x="4408931" y="1577339"/>
              <a:ext cx="806196" cy="458724"/>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0" name="Google Shape;1750;p60"/>
            <p:cNvSpPr/>
            <p:nvPr/>
          </p:nvSpPr>
          <p:spPr>
            <a:xfrm>
              <a:off x="4344923" y="1522475"/>
              <a:ext cx="937260" cy="467868"/>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1" name="Google Shape;1751;p60"/>
            <p:cNvSpPr/>
            <p:nvPr/>
          </p:nvSpPr>
          <p:spPr>
            <a:xfrm>
              <a:off x="4344923" y="1522475"/>
              <a:ext cx="937260" cy="467995"/>
            </a:xfrm>
            <a:custGeom>
              <a:rect b="b" l="l" r="r" t="t"/>
              <a:pathLst>
                <a:path extrusionOk="0" h="467994" w="937260">
                  <a:moveTo>
                    <a:pt x="0" y="467868"/>
                  </a:moveTo>
                  <a:lnTo>
                    <a:pt x="937260" y="467868"/>
                  </a:lnTo>
                  <a:lnTo>
                    <a:pt x="937260" y="0"/>
                  </a:lnTo>
                  <a:lnTo>
                    <a:pt x="0" y="0"/>
                  </a:lnTo>
                  <a:lnTo>
                    <a:pt x="0" y="467868"/>
                  </a:lnTo>
                  <a:close/>
                </a:path>
              </a:pathLst>
            </a:custGeom>
            <a:noFill/>
            <a:ln cap="flat" cmpd="sng" w="9525">
              <a:solidFill>
                <a:srgbClr val="F6924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52" name="Google Shape;1752;p60"/>
          <p:cNvSpPr txBox="1"/>
          <p:nvPr/>
        </p:nvSpPr>
        <p:spPr>
          <a:xfrm>
            <a:off x="4547108" y="1631442"/>
            <a:ext cx="532765" cy="23939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400">
                <a:solidFill>
                  <a:schemeClr val="dk1"/>
                </a:solidFill>
                <a:latin typeface="Arial"/>
                <a:ea typeface="Arial"/>
                <a:cs typeface="Arial"/>
                <a:sym typeface="Arial"/>
              </a:rPr>
              <a:t>Attach</a:t>
            </a:r>
            <a:endParaRPr sz="1400">
              <a:solidFill>
                <a:schemeClr val="dk1"/>
              </a:solidFill>
              <a:latin typeface="Arial"/>
              <a:ea typeface="Arial"/>
              <a:cs typeface="Arial"/>
              <a:sym typeface="Arial"/>
            </a:endParaRPr>
          </a:p>
        </p:txBody>
      </p:sp>
      <p:grpSp>
        <p:nvGrpSpPr>
          <p:cNvPr id="1753" name="Google Shape;1753;p60"/>
          <p:cNvGrpSpPr/>
          <p:nvPr/>
        </p:nvGrpSpPr>
        <p:grpSpPr>
          <a:xfrm>
            <a:off x="4956047" y="1168908"/>
            <a:ext cx="4178807" cy="1239012"/>
            <a:chOff x="4956047" y="1168908"/>
            <a:chExt cx="4178807" cy="1239012"/>
          </a:xfrm>
        </p:grpSpPr>
        <p:sp>
          <p:nvSpPr>
            <p:cNvPr id="1754" name="Google Shape;1754;p60"/>
            <p:cNvSpPr/>
            <p:nvPr/>
          </p:nvSpPr>
          <p:spPr>
            <a:xfrm>
              <a:off x="4956047" y="1171956"/>
              <a:ext cx="4178807" cy="1235964"/>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5" name="Google Shape;1755;p60"/>
            <p:cNvSpPr/>
            <p:nvPr/>
          </p:nvSpPr>
          <p:spPr>
            <a:xfrm>
              <a:off x="5600699" y="1168908"/>
              <a:ext cx="3461004" cy="1175003"/>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6" name="Google Shape;1756;p60"/>
            <p:cNvSpPr/>
            <p:nvPr/>
          </p:nvSpPr>
          <p:spPr>
            <a:xfrm>
              <a:off x="5158104" y="1373124"/>
              <a:ext cx="3577590" cy="635635"/>
            </a:xfrm>
            <a:custGeom>
              <a:rect b="b" l="l" r="r" t="t"/>
              <a:pathLst>
                <a:path extrusionOk="0" h="635635" w="3577590">
                  <a:moveTo>
                    <a:pt x="3577463" y="0"/>
                  </a:moveTo>
                  <a:lnTo>
                    <a:pt x="652907" y="0"/>
                  </a:lnTo>
                  <a:lnTo>
                    <a:pt x="652907" y="370713"/>
                  </a:lnTo>
                  <a:lnTo>
                    <a:pt x="0" y="333121"/>
                  </a:lnTo>
                  <a:lnTo>
                    <a:pt x="652907" y="529589"/>
                  </a:lnTo>
                  <a:lnTo>
                    <a:pt x="652907" y="635507"/>
                  </a:lnTo>
                  <a:lnTo>
                    <a:pt x="3577463" y="635507"/>
                  </a:lnTo>
                  <a:lnTo>
                    <a:pt x="357746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7" name="Google Shape;1757;p60"/>
            <p:cNvSpPr/>
            <p:nvPr/>
          </p:nvSpPr>
          <p:spPr>
            <a:xfrm>
              <a:off x="5158104" y="1373124"/>
              <a:ext cx="3577590" cy="635635"/>
            </a:xfrm>
            <a:custGeom>
              <a:rect b="b" l="l" r="r" t="t"/>
              <a:pathLst>
                <a:path extrusionOk="0" h="635635" w="3577590">
                  <a:moveTo>
                    <a:pt x="652907" y="0"/>
                  </a:moveTo>
                  <a:lnTo>
                    <a:pt x="1140333" y="0"/>
                  </a:lnTo>
                  <a:lnTo>
                    <a:pt x="1871472" y="0"/>
                  </a:lnTo>
                  <a:lnTo>
                    <a:pt x="3577463" y="0"/>
                  </a:lnTo>
                  <a:lnTo>
                    <a:pt x="3577463" y="370713"/>
                  </a:lnTo>
                  <a:lnTo>
                    <a:pt x="3577463" y="529589"/>
                  </a:lnTo>
                  <a:lnTo>
                    <a:pt x="3577463" y="635507"/>
                  </a:lnTo>
                  <a:lnTo>
                    <a:pt x="1871472" y="635507"/>
                  </a:lnTo>
                  <a:lnTo>
                    <a:pt x="1140333" y="635507"/>
                  </a:lnTo>
                  <a:lnTo>
                    <a:pt x="652907" y="635507"/>
                  </a:lnTo>
                  <a:lnTo>
                    <a:pt x="652907" y="529589"/>
                  </a:lnTo>
                  <a:lnTo>
                    <a:pt x="0" y="333121"/>
                  </a:lnTo>
                  <a:lnTo>
                    <a:pt x="652907" y="370713"/>
                  </a:lnTo>
                  <a:lnTo>
                    <a:pt x="652907" y="0"/>
                  </a:lnTo>
                  <a:close/>
                </a:path>
              </a:pathLst>
            </a:custGeom>
            <a:noFill/>
            <a:ln cap="flat" cmpd="sng" w="12175">
              <a:solidFill>
                <a:srgbClr val="0D0D0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58" name="Google Shape;1758;p60"/>
          <p:cNvSpPr txBox="1"/>
          <p:nvPr/>
        </p:nvSpPr>
        <p:spPr>
          <a:xfrm>
            <a:off x="5890386" y="1399489"/>
            <a:ext cx="2635885" cy="4533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400">
                <a:solidFill>
                  <a:schemeClr val="dk1"/>
                </a:solidFill>
                <a:latin typeface="Arial"/>
                <a:ea typeface="Arial"/>
                <a:cs typeface="Arial"/>
                <a:sym typeface="Arial"/>
              </a:rPr>
              <a:t>Call AttachVolume to affiliate with</a:t>
            </a:r>
            <a:endParaRPr sz="14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US" sz="1400">
                <a:solidFill>
                  <a:schemeClr val="dk1"/>
                </a:solidFill>
                <a:latin typeface="Arial"/>
                <a:ea typeface="Arial"/>
                <a:cs typeface="Arial"/>
                <a:sym typeface="Arial"/>
              </a:rPr>
              <a:t>one Amazon EC2 instance</a:t>
            </a:r>
            <a:endParaRPr sz="1400">
              <a:solidFill>
                <a:schemeClr val="dk1"/>
              </a:solidFill>
              <a:latin typeface="Arial"/>
              <a:ea typeface="Arial"/>
              <a:cs typeface="Arial"/>
              <a:sym typeface="Arial"/>
            </a:endParaRPr>
          </a:p>
        </p:txBody>
      </p:sp>
      <p:grpSp>
        <p:nvGrpSpPr>
          <p:cNvPr id="1759" name="Google Shape;1759;p60"/>
          <p:cNvGrpSpPr/>
          <p:nvPr/>
        </p:nvGrpSpPr>
        <p:grpSpPr>
          <a:xfrm>
            <a:off x="4735067" y="2232660"/>
            <a:ext cx="1062228" cy="885444"/>
            <a:chOff x="4735067" y="2232660"/>
            <a:chExt cx="1062228" cy="885444"/>
          </a:xfrm>
        </p:grpSpPr>
        <p:sp>
          <p:nvSpPr>
            <p:cNvPr id="1760" name="Google Shape;1760;p60"/>
            <p:cNvSpPr/>
            <p:nvPr/>
          </p:nvSpPr>
          <p:spPr>
            <a:xfrm>
              <a:off x="4735067" y="2246376"/>
              <a:ext cx="1030224" cy="803148"/>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1" name="Google Shape;1761;p60"/>
            <p:cNvSpPr/>
            <p:nvPr/>
          </p:nvSpPr>
          <p:spPr>
            <a:xfrm>
              <a:off x="4748783" y="2232660"/>
              <a:ext cx="1048512" cy="885444"/>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2" name="Google Shape;1762;p60"/>
            <p:cNvSpPr/>
            <p:nvPr/>
          </p:nvSpPr>
          <p:spPr>
            <a:xfrm>
              <a:off x="4782311" y="2270760"/>
              <a:ext cx="935736" cy="708659"/>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3" name="Google Shape;1763;p60"/>
            <p:cNvSpPr/>
            <p:nvPr/>
          </p:nvSpPr>
          <p:spPr>
            <a:xfrm>
              <a:off x="4782311" y="2270760"/>
              <a:ext cx="935990" cy="708660"/>
            </a:xfrm>
            <a:custGeom>
              <a:rect b="b" l="l" r="r" t="t"/>
              <a:pathLst>
                <a:path extrusionOk="0" h="708660" w="935989">
                  <a:moveTo>
                    <a:pt x="0" y="708659"/>
                  </a:moveTo>
                  <a:lnTo>
                    <a:pt x="935736" y="708659"/>
                  </a:lnTo>
                  <a:lnTo>
                    <a:pt x="935736" y="0"/>
                  </a:lnTo>
                  <a:lnTo>
                    <a:pt x="0" y="0"/>
                  </a:lnTo>
                  <a:lnTo>
                    <a:pt x="0" y="708659"/>
                  </a:lnTo>
                  <a:close/>
                </a:path>
              </a:pathLst>
            </a:custGeom>
            <a:noFill/>
            <a:ln cap="flat" cmpd="sng" w="9525">
              <a:solidFill>
                <a:srgbClr val="F6924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64" name="Google Shape;1764;p60"/>
          <p:cNvSpPr txBox="1"/>
          <p:nvPr/>
        </p:nvSpPr>
        <p:spPr>
          <a:xfrm>
            <a:off x="4886071" y="2287270"/>
            <a:ext cx="730885" cy="666750"/>
          </a:xfrm>
          <a:prstGeom prst="rect">
            <a:avLst/>
          </a:prstGeom>
          <a:noFill/>
          <a:ln>
            <a:noFill/>
          </a:ln>
        </p:spPr>
        <p:txBody>
          <a:bodyPr anchorCtr="0" anchor="t" bIns="0" lIns="0" spcFirstLastPara="1" rIns="0" wrap="square" tIns="12700">
            <a:spAutoFit/>
          </a:bodyPr>
          <a:lstStyle/>
          <a:p>
            <a:pPr indent="0" lvl="0" marL="12700" marR="5080" rtl="0" algn="ctr">
              <a:lnSpc>
                <a:spcPct val="100000"/>
              </a:lnSpc>
              <a:spcBef>
                <a:spcPts val="0"/>
              </a:spcBef>
              <a:spcAft>
                <a:spcPts val="0"/>
              </a:spcAft>
              <a:buNone/>
            </a:pPr>
            <a:r>
              <a:rPr lang="en-US" sz="1400">
                <a:solidFill>
                  <a:schemeClr val="dk1"/>
                </a:solidFill>
                <a:latin typeface="Arial"/>
                <a:ea typeface="Arial"/>
                <a:cs typeface="Arial"/>
                <a:sym typeface="Arial"/>
              </a:rPr>
              <a:t>Attached  and</a:t>
            </a:r>
            <a:endParaRPr sz="1400">
              <a:solidFill>
                <a:schemeClr val="dk1"/>
              </a:solidFill>
              <a:latin typeface="Arial"/>
              <a:ea typeface="Arial"/>
              <a:cs typeface="Arial"/>
              <a:sym typeface="Arial"/>
            </a:endParaRPr>
          </a:p>
          <a:p>
            <a:pPr indent="0" lvl="0" marL="0" marR="0" rtl="0" algn="ctr">
              <a:lnSpc>
                <a:spcPct val="100000"/>
              </a:lnSpc>
              <a:spcBef>
                <a:spcPts val="5"/>
              </a:spcBef>
              <a:spcAft>
                <a:spcPts val="0"/>
              </a:spcAft>
              <a:buNone/>
            </a:pPr>
            <a:r>
              <a:rPr lang="en-US" sz="1400">
                <a:solidFill>
                  <a:schemeClr val="dk1"/>
                </a:solidFill>
                <a:latin typeface="Arial"/>
                <a:ea typeface="Arial"/>
                <a:cs typeface="Arial"/>
                <a:sym typeface="Arial"/>
              </a:rPr>
              <a:t>In Use</a:t>
            </a:r>
            <a:endParaRPr sz="1400">
              <a:solidFill>
                <a:schemeClr val="dk1"/>
              </a:solidFill>
              <a:latin typeface="Arial"/>
              <a:ea typeface="Arial"/>
              <a:cs typeface="Arial"/>
              <a:sym typeface="Arial"/>
            </a:endParaRPr>
          </a:p>
        </p:txBody>
      </p:sp>
      <p:grpSp>
        <p:nvGrpSpPr>
          <p:cNvPr id="1765" name="Google Shape;1765;p60"/>
          <p:cNvGrpSpPr/>
          <p:nvPr/>
        </p:nvGrpSpPr>
        <p:grpSpPr>
          <a:xfrm>
            <a:off x="5455920" y="2029967"/>
            <a:ext cx="3688079" cy="1426464"/>
            <a:chOff x="5455920" y="2029967"/>
            <a:chExt cx="3688079" cy="1426464"/>
          </a:xfrm>
        </p:grpSpPr>
        <p:sp>
          <p:nvSpPr>
            <p:cNvPr id="1766" name="Google Shape;1766;p60"/>
            <p:cNvSpPr/>
            <p:nvPr/>
          </p:nvSpPr>
          <p:spPr>
            <a:xfrm>
              <a:off x="5455920" y="2031491"/>
              <a:ext cx="3688079" cy="1424940"/>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7" name="Google Shape;1767;p60"/>
            <p:cNvSpPr/>
            <p:nvPr/>
          </p:nvSpPr>
          <p:spPr>
            <a:xfrm>
              <a:off x="6053328" y="2029967"/>
              <a:ext cx="3011424" cy="1388364"/>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8" name="Google Shape;1768;p60"/>
            <p:cNvSpPr/>
            <p:nvPr/>
          </p:nvSpPr>
          <p:spPr>
            <a:xfrm>
              <a:off x="5658104" y="2232659"/>
              <a:ext cx="3315335" cy="824865"/>
            </a:xfrm>
            <a:custGeom>
              <a:rect b="b" l="l" r="r" t="t"/>
              <a:pathLst>
                <a:path extrusionOk="0" h="824864" w="3315334">
                  <a:moveTo>
                    <a:pt x="3315207" y="0"/>
                  </a:moveTo>
                  <a:lnTo>
                    <a:pt x="597916" y="0"/>
                  </a:lnTo>
                  <a:lnTo>
                    <a:pt x="597916" y="480948"/>
                  </a:lnTo>
                  <a:lnTo>
                    <a:pt x="0" y="465073"/>
                  </a:lnTo>
                  <a:lnTo>
                    <a:pt x="597916" y="687069"/>
                  </a:lnTo>
                  <a:lnTo>
                    <a:pt x="597916" y="824483"/>
                  </a:lnTo>
                  <a:lnTo>
                    <a:pt x="3315207" y="824483"/>
                  </a:lnTo>
                  <a:lnTo>
                    <a:pt x="3315207"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9" name="Google Shape;1769;p60"/>
            <p:cNvSpPr/>
            <p:nvPr/>
          </p:nvSpPr>
          <p:spPr>
            <a:xfrm>
              <a:off x="5658104" y="2232659"/>
              <a:ext cx="3315335" cy="824865"/>
            </a:xfrm>
            <a:custGeom>
              <a:rect b="b" l="l" r="r" t="t"/>
              <a:pathLst>
                <a:path extrusionOk="0" h="824864" w="3315334">
                  <a:moveTo>
                    <a:pt x="597916" y="0"/>
                  </a:moveTo>
                  <a:lnTo>
                    <a:pt x="1050798" y="0"/>
                  </a:lnTo>
                  <a:lnTo>
                    <a:pt x="1730121" y="0"/>
                  </a:lnTo>
                  <a:lnTo>
                    <a:pt x="3315207" y="0"/>
                  </a:lnTo>
                  <a:lnTo>
                    <a:pt x="3315207" y="480948"/>
                  </a:lnTo>
                  <a:lnTo>
                    <a:pt x="3315207" y="687069"/>
                  </a:lnTo>
                  <a:lnTo>
                    <a:pt x="3315207" y="824483"/>
                  </a:lnTo>
                  <a:lnTo>
                    <a:pt x="1730121" y="824483"/>
                  </a:lnTo>
                  <a:lnTo>
                    <a:pt x="1050798" y="824483"/>
                  </a:lnTo>
                  <a:lnTo>
                    <a:pt x="597916" y="824483"/>
                  </a:lnTo>
                  <a:lnTo>
                    <a:pt x="597916" y="687069"/>
                  </a:lnTo>
                  <a:lnTo>
                    <a:pt x="0" y="465073"/>
                  </a:lnTo>
                  <a:lnTo>
                    <a:pt x="597916" y="480948"/>
                  </a:lnTo>
                  <a:lnTo>
                    <a:pt x="597916" y="0"/>
                  </a:lnTo>
                  <a:close/>
                </a:path>
              </a:pathLst>
            </a:custGeom>
            <a:noFill/>
            <a:ln cap="flat" cmpd="sng" w="12175">
              <a:solidFill>
                <a:srgbClr val="0D0D0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70" name="Google Shape;1770;p60"/>
          <p:cNvSpPr txBox="1"/>
          <p:nvPr/>
        </p:nvSpPr>
        <p:spPr>
          <a:xfrm>
            <a:off x="6336538" y="2260473"/>
            <a:ext cx="2193925" cy="666750"/>
          </a:xfrm>
          <a:prstGeom prst="rect">
            <a:avLst/>
          </a:prstGeom>
          <a:noFill/>
          <a:ln>
            <a:noFill/>
          </a:ln>
        </p:spPr>
        <p:txBody>
          <a:bodyPr anchorCtr="0" anchor="t" bIns="0" lIns="0" spcFirstLastPara="1" rIns="0" wrap="square" tIns="12700">
            <a:spAutoFit/>
          </a:bodyPr>
          <a:lstStyle/>
          <a:p>
            <a:pPr indent="-119380" lvl="0" marL="131445" marR="5080" rtl="0" algn="l">
              <a:lnSpc>
                <a:spcPct val="10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Format from Amazon EC2  instance OS</a:t>
            </a:r>
            <a:endParaRPr sz="1400">
              <a:solidFill>
                <a:schemeClr val="dk1"/>
              </a:solidFill>
              <a:latin typeface="Arial"/>
              <a:ea typeface="Arial"/>
              <a:cs typeface="Arial"/>
              <a:sym typeface="Arial"/>
            </a:endParaRPr>
          </a:p>
          <a:p>
            <a:pPr indent="-119380" lvl="0" marL="131445" marR="0" rtl="0" algn="l">
              <a:lnSpc>
                <a:spcPct val="100000"/>
              </a:lnSpc>
              <a:spcBef>
                <a:spcPts val="5"/>
              </a:spcBef>
              <a:spcAft>
                <a:spcPts val="0"/>
              </a:spcAft>
              <a:buClr>
                <a:schemeClr val="dk1"/>
              </a:buClr>
              <a:buSzPts val="1400"/>
              <a:buFont typeface="Arial"/>
              <a:buChar char="•"/>
            </a:pPr>
            <a:r>
              <a:rPr lang="en-US" sz="1400">
                <a:solidFill>
                  <a:schemeClr val="dk1"/>
                </a:solidFill>
                <a:latin typeface="Arial"/>
                <a:ea typeface="Arial"/>
                <a:cs typeface="Arial"/>
                <a:sym typeface="Arial"/>
              </a:rPr>
              <a:t>Mount formatted drive</a:t>
            </a:r>
            <a:endParaRPr sz="1400">
              <a:solidFill>
                <a:schemeClr val="dk1"/>
              </a:solidFill>
              <a:latin typeface="Arial"/>
              <a:ea typeface="Arial"/>
              <a:cs typeface="Arial"/>
              <a:sym typeface="Arial"/>
            </a:endParaRPr>
          </a:p>
        </p:txBody>
      </p:sp>
      <p:grpSp>
        <p:nvGrpSpPr>
          <p:cNvPr id="1771" name="Google Shape;1771;p60"/>
          <p:cNvGrpSpPr/>
          <p:nvPr/>
        </p:nvGrpSpPr>
        <p:grpSpPr>
          <a:xfrm>
            <a:off x="4524755" y="3182111"/>
            <a:ext cx="1641348" cy="611124"/>
            <a:chOff x="4524755" y="3182111"/>
            <a:chExt cx="1641348" cy="611124"/>
          </a:xfrm>
        </p:grpSpPr>
        <p:sp>
          <p:nvSpPr>
            <p:cNvPr id="1772" name="Google Shape;1772;p60"/>
            <p:cNvSpPr/>
            <p:nvPr/>
          </p:nvSpPr>
          <p:spPr>
            <a:xfrm>
              <a:off x="4524755" y="3182111"/>
              <a:ext cx="1641348" cy="611124"/>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3" name="Google Shape;1773;p60"/>
            <p:cNvSpPr/>
            <p:nvPr/>
          </p:nvSpPr>
          <p:spPr>
            <a:xfrm>
              <a:off x="4552187" y="3284219"/>
              <a:ext cx="1584960" cy="458724"/>
            </a:xfrm>
            <a:prstGeom prst="rect">
              <a:avLst/>
            </a:prstGeom>
            <a:blipFill rotWithShape="1">
              <a:blip r:embed="rId2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4" name="Google Shape;1774;p60"/>
            <p:cNvSpPr/>
            <p:nvPr/>
          </p:nvSpPr>
          <p:spPr>
            <a:xfrm>
              <a:off x="4571999" y="3206495"/>
              <a:ext cx="1546860" cy="516636"/>
            </a:xfrm>
            <a:prstGeom prst="rect">
              <a:avLst/>
            </a:prstGeom>
            <a:blipFill rotWithShape="1">
              <a:blip r:embed="rId2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5" name="Google Shape;1775;p60"/>
            <p:cNvSpPr/>
            <p:nvPr/>
          </p:nvSpPr>
          <p:spPr>
            <a:xfrm>
              <a:off x="4571999" y="3206495"/>
              <a:ext cx="1546860" cy="516890"/>
            </a:xfrm>
            <a:custGeom>
              <a:rect b="b" l="l" r="r" t="t"/>
              <a:pathLst>
                <a:path extrusionOk="0" h="516889" w="1546860">
                  <a:moveTo>
                    <a:pt x="0" y="516636"/>
                  </a:moveTo>
                  <a:lnTo>
                    <a:pt x="1546860" y="516636"/>
                  </a:lnTo>
                  <a:lnTo>
                    <a:pt x="1546860" y="0"/>
                  </a:lnTo>
                  <a:lnTo>
                    <a:pt x="0" y="0"/>
                  </a:lnTo>
                  <a:lnTo>
                    <a:pt x="0" y="516636"/>
                  </a:lnTo>
                  <a:close/>
                </a:path>
              </a:pathLst>
            </a:custGeom>
            <a:noFill/>
            <a:ln cap="flat" cmpd="sng" w="9525">
              <a:solidFill>
                <a:srgbClr val="F6924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76" name="Google Shape;1776;p60"/>
          <p:cNvSpPr txBox="1"/>
          <p:nvPr/>
        </p:nvSpPr>
        <p:spPr>
          <a:xfrm>
            <a:off x="4690364" y="3340100"/>
            <a:ext cx="131127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solidFill>
                  <a:schemeClr val="dk1"/>
                </a:solidFill>
                <a:latin typeface="Arial"/>
                <a:ea typeface="Arial"/>
                <a:cs typeface="Arial"/>
                <a:sym typeface="Arial"/>
              </a:rPr>
              <a:t>CreateSnapshot</a:t>
            </a:r>
            <a:endParaRPr sz="1400">
              <a:solidFill>
                <a:schemeClr val="dk1"/>
              </a:solidFill>
              <a:latin typeface="Arial"/>
              <a:ea typeface="Arial"/>
              <a:cs typeface="Arial"/>
              <a:sym typeface="Arial"/>
            </a:endParaRPr>
          </a:p>
        </p:txBody>
      </p:sp>
      <p:grpSp>
        <p:nvGrpSpPr>
          <p:cNvPr id="1777" name="Google Shape;1777;p60"/>
          <p:cNvGrpSpPr/>
          <p:nvPr/>
        </p:nvGrpSpPr>
        <p:grpSpPr>
          <a:xfrm>
            <a:off x="5836920" y="3241548"/>
            <a:ext cx="2886455" cy="1203959"/>
            <a:chOff x="5836920" y="3241548"/>
            <a:chExt cx="2886455" cy="1203959"/>
          </a:xfrm>
        </p:grpSpPr>
        <p:sp>
          <p:nvSpPr>
            <p:cNvPr id="1778" name="Google Shape;1778;p60"/>
            <p:cNvSpPr/>
            <p:nvPr/>
          </p:nvSpPr>
          <p:spPr>
            <a:xfrm>
              <a:off x="5836920" y="3241548"/>
              <a:ext cx="2886455" cy="1168908"/>
            </a:xfrm>
            <a:prstGeom prst="rect">
              <a:avLst/>
            </a:prstGeom>
            <a:blipFill rotWithShape="1">
              <a:blip r:embed="rId2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9" name="Google Shape;1779;p60"/>
            <p:cNvSpPr/>
            <p:nvPr/>
          </p:nvSpPr>
          <p:spPr>
            <a:xfrm>
              <a:off x="6365748" y="3270504"/>
              <a:ext cx="1837944" cy="1175003"/>
            </a:xfrm>
            <a:prstGeom prst="rect">
              <a:avLst/>
            </a:prstGeom>
            <a:blipFill rotWithShape="1">
              <a:blip r:embed="rId2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0" name="Google Shape;1780;p60"/>
            <p:cNvSpPr/>
            <p:nvPr/>
          </p:nvSpPr>
          <p:spPr>
            <a:xfrm>
              <a:off x="6038215" y="3443351"/>
              <a:ext cx="2286000" cy="568325"/>
            </a:xfrm>
            <a:custGeom>
              <a:rect b="b" l="l" r="r" t="t"/>
              <a:pathLst>
                <a:path extrusionOk="0" h="568325" w="2286000">
                  <a:moveTo>
                    <a:pt x="0" y="0"/>
                  </a:moveTo>
                  <a:lnTo>
                    <a:pt x="537844" y="243332"/>
                  </a:lnTo>
                  <a:lnTo>
                    <a:pt x="537844" y="567817"/>
                  </a:lnTo>
                  <a:lnTo>
                    <a:pt x="2285873" y="567817"/>
                  </a:lnTo>
                  <a:lnTo>
                    <a:pt x="2285873" y="11556"/>
                  </a:lnTo>
                  <a:lnTo>
                    <a:pt x="537844" y="11556"/>
                  </a:lnTo>
                  <a:lnTo>
                    <a:pt x="537844" y="104267"/>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1" name="Google Shape;1781;p60"/>
            <p:cNvSpPr/>
            <p:nvPr/>
          </p:nvSpPr>
          <p:spPr>
            <a:xfrm>
              <a:off x="6038215" y="3443351"/>
              <a:ext cx="2286000" cy="568325"/>
            </a:xfrm>
            <a:custGeom>
              <a:rect b="b" l="l" r="r" t="t"/>
              <a:pathLst>
                <a:path extrusionOk="0" h="568325" w="2286000">
                  <a:moveTo>
                    <a:pt x="537844" y="11556"/>
                  </a:moveTo>
                  <a:lnTo>
                    <a:pt x="829183" y="11556"/>
                  </a:lnTo>
                  <a:lnTo>
                    <a:pt x="1266189" y="11556"/>
                  </a:lnTo>
                  <a:lnTo>
                    <a:pt x="2285873" y="11556"/>
                  </a:lnTo>
                  <a:lnTo>
                    <a:pt x="2285873" y="104267"/>
                  </a:lnTo>
                  <a:lnTo>
                    <a:pt x="2285873" y="243332"/>
                  </a:lnTo>
                  <a:lnTo>
                    <a:pt x="2285873" y="567817"/>
                  </a:lnTo>
                  <a:lnTo>
                    <a:pt x="1266189" y="567817"/>
                  </a:lnTo>
                  <a:lnTo>
                    <a:pt x="829183" y="567817"/>
                  </a:lnTo>
                  <a:lnTo>
                    <a:pt x="537844" y="567817"/>
                  </a:lnTo>
                  <a:lnTo>
                    <a:pt x="537844" y="243332"/>
                  </a:lnTo>
                  <a:lnTo>
                    <a:pt x="0" y="0"/>
                  </a:lnTo>
                  <a:lnTo>
                    <a:pt x="537844" y="104267"/>
                  </a:lnTo>
                  <a:lnTo>
                    <a:pt x="537844" y="11556"/>
                  </a:lnTo>
                  <a:close/>
                </a:path>
              </a:pathLst>
            </a:custGeom>
            <a:noFill/>
            <a:ln cap="flat" cmpd="sng" w="12175">
              <a:solidFill>
                <a:srgbClr val="0D0D0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82" name="Google Shape;1782;p60"/>
          <p:cNvSpPr txBox="1"/>
          <p:nvPr/>
        </p:nvSpPr>
        <p:spPr>
          <a:xfrm>
            <a:off x="6655689" y="3501644"/>
            <a:ext cx="1062355" cy="452755"/>
          </a:xfrm>
          <a:prstGeom prst="rect">
            <a:avLst/>
          </a:prstGeom>
          <a:noFill/>
          <a:ln>
            <a:noFill/>
          </a:ln>
        </p:spPr>
        <p:txBody>
          <a:bodyPr anchorCtr="0" anchor="t" bIns="0" lIns="0" spcFirstLastPara="1" rIns="0" wrap="square" tIns="12700">
            <a:spAutoFit/>
          </a:bodyPr>
          <a:lstStyle/>
          <a:p>
            <a:pPr indent="-119380" lvl="0" marL="131445" marR="5080" rtl="0" algn="l">
              <a:lnSpc>
                <a:spcPct val="100000"/>
              </a:lnSpc>
              <a:spcBef>
                <a:spcPts val="0"/>
              </a:spcBef>
              <a:spcAft>
                <a:spcPts val="0"/>
              </a:spcAft>
              <a:buNone/>
            </a:pPr>
            <a:r>
              <a:rPr lang="en-US" sz="1400">
                <a:solidFill>
                  <a:schemeClr val="dk1"/>
                </a:solidFill>
                <a:latin typeface="Arial"/>
                <a:ea typeface="Arial"/>
                <a:cs typeface="Arial"/>
                <a:sym typeface="Arial"/>
              </a:rPr>
              <a:t>Snapshot to  Amazon S3</a:t>
            </a:r>
            <a:endParaRPr sz="1400">
              <a:solidFill>
                <a:schemeClr val="dk1"/>
              </a:solidFill>
              <a:latin typeface="Arial"/>
              <a:ea typeface="Arial"/>
              <a:cs typeface="Arial"/>
              <a:sym typeface="Arial"/>
            </a:endParaRPr>
          </a:p>
        </p:txBody>
      </p:sp>
      <p:grpSp>
        <p:nvGrpSpPr>
          <p:cNvPr id="1783" name="Google Shape;1783;p60"/>
          <p:cNvGrpSpPr/>
          <p:nvPr/>
        </p:nvGrpSpPr>
        <p:grpSpPr>
          <a:xfrm>
            <a:off x="3768852" y="3790188"/>
            <a:ext cx="1031748" cy="490727"/>
            <a:chOff x="3768852" y="3790188"/>
            <a:chExt cx="1031748" cy="490727"/>
          </a:xfrm>
        </p:grpSpPr>
        <p:sp>
          <p:nvSpPr>
            <p:cNvPr id="1784" name="Google Shape;1784;p60"/>
            <p:cNvSpPr/>
            <p:nvPr/>
          </p:nvSpPr>
          <p:spPr>
            <a:xfrm>
              <a:off x="3768852" y="3790188"/>
              <a:ext cx="1031748" cy="46939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5" name="Google Shape;1785;p60"/>
            <p:cNvSpPr/>
            <p:nvPr/>
          </p:nvSpPr>
          <p:spPr>
            <a:xfrm>
              <a:off x="3852672" y="3822192"/>
              <a:ext cx="864108" cy="458723"/>
            </a:xfrm>
            <a:prstGeom prst="rect">
              <a:avLst/>
            </a:prstGeom>
            <a:blipFill rotWithShape="1">
              <a:blip r:embed="rId2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6" name="Google Shape;1786;p60"/>
            <p:cNvSpPr/>
            <p:nvPr/>
          </p:nvSpPr>
          <p:spPr>
            <a:xfrm>
              <a:off x="3816096" y="3814572"/>
              <a:ext cx="937260" cy="374903"/>
            </a:xfrm>
            <a:prstGeom prst="rect">
              <a:avLst/>
            </a:prstGeom>
            <a:blipFill rotWithShape="1">
              <a:blip r:embed="rId2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7" name="Google Shape;1787;p60"/>
            <p:cNvSpPr/>
            <p:nvPr/>
          </p:nvSpPr>
          <p:spPr>
            <a:xfrm>
              <a:off x="3816096" y="3814572"/>
              <a:ext cx="937260" cy="375285"/>
            </a:xfrm>
            <a:custGeom>
              <a:rect b="b" l="l" r="r" t="t"/>
              <a:pathLst>
                <a:path extrusionOk="0" h="375285" w="937260">
                  <a:moveTo>
                    <a:pt x="0" y="374903"/>
                  </a:moveTo>
                  <a:lnTo>
                    <a:pt x="937260" y="374903"/>
                  </a:lnTo>
                  <a:lnTo>
                    <a:pt x="937260" y="0"/>
                  </a:lnTo>
                  <a:lnTo>
                    <a:pt x="0" y="0"/>
                  </a:lnTo>
                  <a:lnTo>
                    <a:pt x="0" y="374903"/>
                  </a:lnTo>
                  <a:close/>
                </a:path>
              </a:pathLst>
            </a:custGeom>
            <a:noFill/>
            <a:ln cap="flat" cmpd="sng" w="9525">
              <a:solidFill>
                <a:srgbClr val="F6924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88" name="Google Shape;1788;p60"/>
          <p:cNvSpPr txBox="1"/>
          <p:nvPr/>
        </p:nvSpPr>
        <p:spPr>
          <a:xfrm>
            <a:off x="3989323" y="3877462"/>
            <a:ext cx="59118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solidFill>
                  <a:schemeClr val="dk1"/>
                </a:solidFill>
                <a:latin typeface="Arial"/>
                <a:ea typeface="Arial"/>
                <a:cs typeface="Arial"/>
                <a:sym typeface="Arial"/>
              </a:rPr>
              <a:t>Detach</a:t>
            </a:r>
            <a:endParaRPr sz="1400">
              <a:solidFill>
                <a:schemeClr val="dk1"/>
              </a:solidFill>
              <a:latin typeface="Arial"/>
              <a:ea typeface="Arial"/>
              <a:cs typeface="Arial"/>
              <a:sym typeface="Arial"/>
            </a:endParaRPr>
          </a:p>
        </p:txBody>
      </p:sp>
      <p:grpSp>
        <p:nvGrpSpPr>
          <p:cNvPr id="1789" name="Google Shape;1789;p60"/>
          <p:cNvGrpSpPr/>
          <p:nvPr/>
        </p:nvGrpSpPr>
        <p:grpSpPr>
          <a:xfrm>
            <a:off x="4483608" y="3834384"/>
            <a:ext cx="2788919" cy="1138428"/>
            <a:chOff x="4483608" y="3834384"/>
            <a:chExt cx="2788919" cy="1138428"/>
          </a:xfrm>
        </p:grpSpPr>
        <p:sp>
          <p:nvSpPr>
            <p:cNvPr id="1790" name="Google Shape;1790;p60"/>
            <p:cNvSpPr/>
            <p:nvPr/>
          </p:nvSpPr>
          <p:spPr>
            <a:xfrm>
              <a:off x="4483608" y="3834384"/>
              <a:ext cx="2788919" cy="1094232"/>
            </a:xfrm>
            <a:prstGeom prst="rect">
              <a:avLst/>
            </a:prstGeom>
            <a:blipFill rotWithShape="1">
              <a:blip r:embed="rId3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1" name="Google Shape;1791;p60"/>
            <p:cNvSpPr/>
            <p:nvPr/>
          </p:nvSpPr>
          <p:spPr>
            <a:xfrm>
              <a:off x="4905756" y="4011168"/>
              <a:ext cx="2314955" cy="961644"/>
            </a:xfrm>
            <a:prstGeom prst="rect">
              <a:avLst/>
            </a:prstGeom>
            <a:blipFill rotWithShape="1">
              <a:blip r:embed="rId3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2" name="Google Shape;1792;p60"/>
            <p:cNvSpPr/>
            <p:nvPr/>
          </p:nvSpPr>
          <p:spPr>
            <a:xfrm>
              <a:off x="4685157" y="4036466"/>
              <a:ext cx="2188210" cy="493395"/>
            </a:xfrm>
            <a:custGeom>
              <a:rect b="b" l="l" r="r" t="t"/>
              <a:pathLst>
                <a:path extrusionOk="0" h="493395" w="2188209">
                  <a:moveTo>
                    <a:pt x="0" y="0"/>
                  </a:moveTo>
                  <a:lnTo>
                    <a:pt x="723772" y="168249"/>
                  </a:lnTo>
                  <a:lnTo>
                    <a:pt x="430910" y="168249"/>
                  </a:lnTo>
                  <a:lnTo>
                    <a:pt x="430910" y="492861"/>
                  </a:lnTo>
                  <a:lnTo>
                    <a:pt x="2188083" y="492861"/>
                  </a:lnTo>
                  <a:lnTo>
                    <a:pt x="2188083" y="168249"/>
                  </a:lnTo>
                  <a:lnTo>
                    <a:pt x="1163065" y="168249"/>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3" name="Google Shape;1793;p60"/>
            <p:cNvSpPr/>
            <p:nvPr/>
          </p:nvSpPr>
          <p:spPr>
            <a:xfrm>
              <a:off x="4685157" y="4036466"/>
              <a:ext cx="2188210" cy="493395"/>
            </a:xfrm>
            <a:custGeom>
              <a:rect b="b" l="l" r="r" t="t"/>
              <a:pathLst>
                <a:path extrusionOk="0" h="493395" w="2188209">
                  <a:moveTo>
                    <a:pt x="430910" y="168249"/>
                  </a:moveTo>
                  <a:lnTo>
                    <a:pt x="723772" y="168249"/>
                  </a:lnTo>
                  <a:lnTo>
                    <a:pt x="0" y="0"/>
                  </a:lnTo>
                  <a:lnTo>
                    <a:pt x="1163065" y="168249"/>
                  </a:lnTo>
                  <a:lnTo>
                    <a:pt x="2188083" y="168249"/>
                  </a:lnTo>
                  <a:lnTo>
                    <a:pt x="2188083" y="222351"/>
                  </a:lnTo>
                  <a:lnTo>
                    <a:pt x="2188083" y="303504"/>
                  </a:lnTo>
                  <a:lnTo>
                    <a:pt x="2188083" y="492861"/>
                  </a:lnTo>
                  <a:lnTo>
                    <a:pt x="1163065" y="492861"/>
                  </a:lnTo>
                  <a:lnTo>
                    <a:pt x="723772" y="492861"/>
                  </a:lnTo>
                  <a:lnTo>
                    <a:pt x="430910" y="492861"/>
                  </a:lnTo>
                  <a:lnTo>
                    <a:pt x="430910" y="303504"/>
                  </a:lnTo>
                  <a:lnTo>
                    <a:pt x="430910" y="222351"/>
                  </a:lnTo>
                  <a:lnTo>
                    <a:pt x="430910" y="168249"/>
                  </a:lnTo>
                  <a:close/>
                </a:path>
              </a:pathLst>
            </a:custGeom>
            <a:noFill/>
            <a:ln cap="flat" cmpd="sng" w="12175">
              <a:solidFill>
                <a:srgbClr val="0D0D0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94" name="Google Shape;1794;p60"/>
          <p:cNvSpPr txBox="1"/>
          <p:nvPr/>
        </p:nvSpPr>
        <p:spPr>
          <a:xfrm>
            <a:off x="5195442" y="4242612"/>
            <a:ext cx="1540510"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solidFill>
                  <a:schemeClr val="dk1"/>
                </a:solidFill>
                <a:latin typeface="Arial"/>
                <a:ea typeface="Arial"/>
                <a:cs typeface="Arial"/>
                <a:sym typeface="Arial"/>
              </a:rPr>
              <a:t>Call DetachVolume</a:t>
            </a:r>
            <a:endParaRPr sz="1400">
              <a:solidFill>
                <a:schemeClr val="dk1"/>
              </a:solidFill>
              <a:latin typeface="Arial"/>
              <a:ea typeface="Arial"/>
              <a:cs typeface="Arial"/>
              <a:sym typeface="Arial"/>
            </a:endParaRPr>
          </a:p>
        </p:txBody>
      </p:sp>
      <p:sp>
        <p:nvSpPr>
          <p:cNvPr id="1795" name="Google Shape;1795;p60"/>
          <p:cNvSpPr/>
          <p:nvPr/>
        </p:nvSpPr>
        <p:spPr>
          <a:xfrm>
            <a:off x="1959864" y="2846832"/>
            <a:ext cx="1527048" cy="1246632"/>
          </a:xfrm>
          <a:prstGeom prst="rect">
            <a:avLst/>
          </a:prstGeom>
          <a:blipFill rotWithShape="1">
            <a:blip r:embed="rId3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6" name="Google Shape;1796;p60"/>
          <p:cNvSpPr txBox="1"/>
          <p:nvPr/>
        </p:nvSpPr>
        <p:spPr>
          <a:xfrm>
            <a:off x="2304669" y="3246577"/>
            <a:ext cx="640080" cy="240029"/>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400">
                <a:solidFill>
                  <a:schemeClr val="dk1"/>
                </a:solidFill>
                <a:latin typeface="Arial"/>
                <a:ea typeface="Arial"/>
                <a:cs typeface="Arial"/>
                <a:sym typeface="Arial"/>
              </a:rPr>
              <a:t>Deleted</a:t>
            </a:r>
            <a:endParaRPr sz="1400">
              <a:solidFill>
                <a:schemeClr val="dk1"/>
              </a:solidFill>
              <a:latin typeface="Arial"/>
              <a:ea typeface="Arial"/>
              <a:cs typeface="Arial"/>
              <a:sym typeface="Arial"/>
            </a:endParaRPr>
          </a:p>
        </p:txBody>
      </p:sp>
      <p:grpSp>
        <p:nvGrpSpPr>
          <p:cNvPr id="1797" name="Google Shape;1797;p60"/>
          <p:cNvGrpSpPr/>
          <p:nvPr/>
        </p:nvGrpSpPr>
        <p:grpSpPr>
          <a:xfrm>
            <a:off x="123444" y="3221735"/>
            <a:ext cx="2520696" cy="1275588"/>
            <a:chOff x="123444" y="3221735"/>
            <a:chExt cx="2520696" cy="1275588"/>
          </a:xfrm>
        </p:grpSpPr>
        <p:sp>
          <p:nvSpPr>
            <p:cNvPr id="1798" name="Google Shape;1798;p60"/>
            <p:cNvSpPr/>
            <p:nvPr/>
          </p:nvSpPr>
          <p:spPr>
            <a:xfrm>
              <a:off x="132588" y="3221735"/>
              <a:ext cx="2511552" cy="1225295"/>
            </a:xfrm>
            <a:prstGeom prst="rect">
              <a:avLst/>
            </a:prstGeom>
            <a:blipFill rotWithShape="1">
              <a:blip r:embed="rId3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9" name="Google Shape;1799;p60"/>
            <p:cNvSpPr/>
            <p:nvPr/>
          </p:nvSpPr>
          <p:spPr>
            <a:xfrm>
              <a:off x="123444" y="3535679"/>
              <a:ext cx="2266188" cy="961644"/>
            </a:xfrm>
            <a:prstGeom prst="rect">
              <a:avLst/>
            </a:prstGeom>
            <a:blipFill rotWithShape="1">
              <a:blip r:embed="rId3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0" name="Google Shape;1800;p60"/>
            <p:cNvSpPr/>
            <p:nvPr/>
          </p:nvSpPr>
          <p:spPr>
            <a:xfrm>
              <a:off x="333755" y="3423665"/>
              <a:ext cx="1911985" cy="624205"/>
            </a:xfrm>
            <a:custGeom>
              <a:rect b="b" l="l" r="r" t="t"/>
              <a:pathLst>
                <a:path extrusionOk="0" h="624204" w="1911985">
                  <a:moveTo>
                    <a:pt x="1911477" y="0"/>
                  </a:moveTo>
                  <a:lnTo>
                    <a:pt x="1009015" y="310133"/>
                  </a:lnTo>
                  <a:lnTo>
                    <a:pt x="0" y="310133"/>
                  </a:lnTo>
                  <a:lnTo>
                    <a:pt x="0" y="624077"/>
                  </a:lnTo>
                  <a:lnTo>
                    <a:pt x="1729739" y="624077"/>
                  </a:lnTo>
                  <a:lnTo>
                    <a:pt x="1729739" y="310133"/>
                  </a:lnTo>
                  <a:lnTo>
                    <a:pt x="1441450" y="310133"/>
                  </a:lnTo>
                  <a:lnTo>
                    <a:pt x="1911477"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1" name="Google Shape;1801;p60"/>
            <p:cNvSpPr/>
            <p:nvPr/>
          </p:nvSpPr>
          <p:spPr>
            <a:xfrm>
              <a:off x="333755" y="3423665"/>
              <a:ext cx="1911985" cy="624205"/>
            </a:xfrm>
            <a:custGeom>
              <a:rect b="b" l="l" r="r" t="t"/>
              <a:pathLst>
                <a:path extrusionOk="0" h="624204" w="1911985">
                  <a:moveTo>
                    <a:pt x="0" y="310133"/>
                  </a:moveTo>
                  <a:lnTo>
                    <a:pt x="1009015" y="310133"/>
                  </a:lnTo>
                  <a:lnTo>
                    <a:pt x="1911477" y="0"/>
                  </a:lnTo>
                  <a:lnTo>
                    <a:pt x="1441450" y="310133"/>
                  </a:lnTo>
                  <a:lnTo>
                    <a:pt x="1729739" y="310133"/>
                  </a:lnTo>
                  <a:lnTo>
                    <a:pt x="1729739" y="362457"/>
                  </a:lnTo>
                  <a:lnTo>
                    <a:pt x="1729739" y="440943"/>
                  </a:lnTo>
                  <a:lnTo>
                    <a:pt x="1729739" y="624077"/>
                  </a:lnTo>
                  <a:lnTo>
                    <a:pt x="1441450" y="624077"/>
                  </a:lnTo>
                  <a:lnTo>
                    <a:pt x="1009015" y="624077"/>
                  </a:lnTo>
                  <a:lnTo>
                    <a:pt x="0" y="624077"/>
                  </a:lnTo>
                  <a:lnTo>
                    <a:pt x="0" y="440943"/>
                  </a:lnTo>
                  <a:lnTo>
                    <a:pt x="0" y="362457"/>
                  </a:lnTo>
                  <a:lnTo>
                    <a:pt x="0" y="310133"/>
                  </a:lnTo>
                  <a:close/>
                </a:path>
              </a:pathLst>
            </a:custGeom>
            <a:noFill/>
            <a:ln cap="flat" cmpd="sng" w="12175">
              <a:solidFill>
                <a:srgbClr val="0D0D0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02" name="Google Shape;1802;p60"/>
          <p:cNvSpPr txBox="1"/>
          <p:nvPr/>
        </p:nvSpPr>
        <p:spPr>
          <a:xfrm>
            <a:off x="412800" y="3766210"/>
            <a:ext cx="149034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solidFill>
                  <a:schemeClr val="dk1"/>
                </a:solidFill>
                <a:latin typeface="Arial"/>
                <a:ea typeface="Arial"/>
                <a:cs typeface="Arial"/>
                <a:sym typeface="Arial"/>
              </a:rPr>
              <a:t>Call DeleteVolume</a:t>
            </a:r>
            <a:endParaRPr sz="1400">
              <a:solidFill>
                <a:schemeClr val="dk1"/>
              </a:solidFill>
              <a:latin typeface="Arial"/>
              <a:ea typeface="Arial"/>
              <a:cs typeface="Arial"/>
              <a:sym typeface="Arial"/>
            </a:endParaRPr>
          </a:p>
        </p:txBody>
      </p:sp>
      <p:sp>
        <p:nvSpPr>
          <p:cNvPr id="1803" name="Google Shape;1803;p60"/>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804" name="Google Shape;1804;p60"/>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61"/>
          <p:cNvSpPr txBox="1"/>
          <p:nvPr>
            <p:ph type="title"/>
          </p:nvPr>
        </p:nvSpPr>
        <p:spPr>
          <a:xfrm>
            <a:off x="415544" y="139065"/>
            <a:ext cx="46881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Amazon EBS Volume Types</a:t>
            </a:r>
            <a:endParaRPr/>
          </a:p>
        </p:txBody>
      </p:sp>
      <p:sp>
        <p:nvSpPr>
          <p:cNvPr id="1810" name="Google Shape;1810;p61"/>
          <p:cNvSpPr txBox="1"/>
          <p:nvPr/>
        </p:nvSpPr>
        <p:spPr>
          <a:xfrm>
            <a:off x="419506" y="962171"/>
            <a:ext cx="7584440" cy="267271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SSD-backed volumes are</a:t>
            </a:r>
            <a:endParaRPr sz="2400">
              <a:solidFill>
                <a:schemeClr val="dk1"/>
              </a:solidFill>
              <a:latin typeface="Arial"/>
              <a:ea typeface="Arial"/>
              <a:cs typeface="Arial"/>
              <a:sym typeface="Arial"/>
            </a:endParaRPr>
          </a:p>
          <a:p>
            <a:pPr indent="-287019" lvl="1" marL="756285" marR="5080" rtl="0" algn="l">
              <a:lnSpc>
                <a:spcPct val="100000"/>
              </a:lnSpc>
              <a:spcBef>
                <a:spcPts val="480"/>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Optimized for </a:t>
            </a:r>
            <a:r>
              <a:rPr b="1" i="0" lang="en-US" sz="2000" u="none" cap="none" strike="noStrike">
                <a:solidFill>
                  <a:srgbClr val="4D4D4B"/>
                </a:solidFill>
                <a:latin typeface="Arial"/>
                <a:ea typeface="Arial"/>
                <a:cs typeface="Arial"/>
                <a:sym typeface="Arial"/>
              </a:rPr>
              <a:t>transactional </a:t>
            </a:r>
            <a:r>
              <a:rPr b="0" i="0" lang="en-US" sz="2000" u="none" cap="none" strike="noStrike">
                <a:solidFill>
                  <a:srgbClr val="4D4D4B"/>
                </a:solidFill>
                <a:latin typeface="Arial"/>
                <a:ea typeface="Arial"/>
                <a:cs typeface="Arial"/>
                <a:sym typeface="Arial"/>
              </a:rPr>
              <a:t>workloads that involve </a:t>
            </a:r>
            <a:r>
              <a:rPr b="1" i="0" lang="en-US" sz="2000" u="none" cap="none" strike="noStrike">
                <a:solidFill>
                  <a:srgbClr val="4D4D4B"/>
                </a:solidFill>
                <a:latin typeface="Arial"/>
                <a:ea typeface="Arial"/>
                <a:cs typeface="Arial"/>
                <a:sym typeface="Arial"/>
              </a:rPr>
              <a:t>frequent  read/write </a:t>
            </a:r>
            <a:r>
              <a:rPr b="0" i="0" lang="en-US" sz="2000" u="none" cap="none" strike="noStrike">
                <a:solidFill>
                  <a:srgbClr val="4D4D4B"/>
                </a:solidFill>
                <a:latin typeface="Arial"/>
                <a:ea typeface="Arial"/>
                <a:cs typeface="Arial"/>
                <a:sym typeface="Arial"/>
              </a:rPr>
              <a:t>operations with </a:t>
            </a:r>
            <a:r>
              <a:rPr b="1" i="0" lang="en-US" sz="2000" u="none" cap="none" strike="noStrike">
                <a:solidFill>
                  <a:srgbClr val="4D4D4B"/>
                </a:solidFill>
                <a:latin typeface="Arial"/>
                <a:ea typeface="Arial"/>
                <a:cs typeface="Arial"/>
                <a:sym typeface="Arial"/>
              </a:rPr>
              <a:t>small I/O </a:t>
            </a:r>
            <a:r>
              <a:rPr b="0" i="0" lang="en-US" sz="2000" u="none" cap="none" strike="noStrike">
                <a:solidFill>
                  <a:srgbClr val="4D4D4B"/>
                </a:solidFill>
                <a:latin typeface="Arial"/>
                <a:ea typeface="Arial"/>
                <a:cs typeface="Arial"/>
                <a:sym typeface="Arial"/>
              </a:rPr>
              <a:t>size.</a:t>
            </a:r>
            <a:endParaRPr b="0" i="0" sz="2000" u="none" cap="none" strike="noStrike">
              <a:solidFill>
                <a:schemeClr val="dk1"/>
              </a:solidFill>
              <a:latin typeface="Arial"/>
              <a:ea typeface="Arial"/>
              <a:cs typeface="Arial"/>
              <a:sym typeface="Arial"/>
            </a:endParaRPr>
          </a:p>
          <a:p>
            <a:pPr indent="-287019" lvl="1" marL="756285" marR="0" rtl="0" algn="l">
              <a:lnSpc>
                <a:spcPct val="100000"/>
              </a:lnSpc>
              <a:spcBef>
                <a:spcPts val="484"/>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Dominant in </a:t>
            </a:r>
            <a:r>
              <a:rPr b="1" i="0" lang="en-US" sz="2000" u="none" cap="none" strike="noStrike">
                <a:solidFill>
                  <a:srgbClr val="4D4D4B"/>
                </a:solidFill>
                <a:latin typeface="Arial"/>
                <a:ea typeface="Arial"/>
                <a:cs typeface="Arial"/>
                <a:sym typeface="Arial"/>
              </a:rPr>
              <a:t>IOPS </a:t>
            </a:r>
            <a:r>
              <a:rPr b="0" i="0" lang="en-US" sz="2000" u="none" cap="none" strike="noStrike">
                <a:solidFill>
                  <a:srgbClr val="4D4D4B"/>
                </a:solidFill>
                <a:latin typeface="Arial"/>
                <a:ea typeface="Arial"/>
                <a:cs typeface="Arial"/>
                <a:sym typeface="Arial"/>
              </a:rPr>
              <a:t>performance.</a:t>
            </a:r>
            <a:endParaRPr b="0" i="0" sz="2000" u="none" cap="none" strike="noStrike">
              <a:solidFill>
                <a:schemeClr val="dk1"/>
              </a:solidFill>
              <a:latin typeface="Arial"/>
              <a:ea typeface="Arial"/>
              <a:cs typeface="Arial"/>
              <a:sym typeface="Arial"/>
            </a:endParaRPr>
          </a:p>
          <a:p>
            <a:pPr indent="-342900" lvl="0" marL="355600" marR="0" rtl="0" algn="l">
              <a:lnSpc>
                <a:spcPct val="100000"/>
              </a:lnSpc>
              <a:spcBef>
                <a:spcPts val="570"/>
              </a:spcBef>
              <a:spcAft>
                <a:spcPts val="0"/>
              </a:spcAft>
              <a:buClr>
                <a:srgbClr val="4D4D4B"/>
              </a:buClr>
              <a:buSzPts val="2400"/>
              <a:buFont typeface="Arial"/>
              <a:buChar char="•"/>
            </a:pPr>
            <a:r>
              <a:rPr lang="en-US" sz="2400">
                <a:solidFill>
                  <a:srgbClr val="4D4D4B"/>
                </a:solidFill>
                <a:latin typeface="Arial"/>
                <a:ea typeface="Arial"/>
                <a:cs typeface="Arial"/>
                <a:sym typeface="Arial"/>
              </a:rPr>
              <a:t>HDD-backed volumes are</a:t>
            </a:r>
            <a:endParaRPr sz="2400">
              <a:solidFill>
                <a:schemeClr val="dk1"/>
              </a:solidFill>
              <a:latin typeface="Arial"/>
              <a:ea typeface="Arial"/>
              <a:cs typeface="Arial"/>
              <a:sym typeface="Arial"/>
            </a:endParaRPr>
          </a:p>
          <a:p>
            <a:pPr indent="-287019" lvl="1" marL="756285" marR="0" rtl="0" algn="l">
              <a:lnSpc>
                <a:spcPct val="100000"/>
              </a:lnSpc>
              <a:spcBef>
                <a:spcPts val="484"/>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Optimized for </a:t>
            </a:r>
            <a:r>
              <a:rPr b="1" i="0" lang="en-US" sz="2000" u="none" cap="none" strike="noStrike">
                <a:solidFill>
                  <a:srgbClr val="4D4D4B"/>
                </a:solidFill>
                <a:latin typeface="Arial"/>
                <a:ea typeface="Arial"/>
                <a:cs typeface="Arial"/>
                <a:sym typeface="Arial"/>
              </a:rPr>
              <a:t>large streaming </a:t>
            </a:r>
            <a:r>
              <a:rPr b="0" i="0" lang="en-US" sz="2000" u="none" cap="none" strike="noStrike">
                <a:solidFill>
                  <a:srgbClr val="4D4D4B"/>
                </a:solidFill>
                <a:latin typeface="Arial"/>
                <a:ea typeface="Arial"/>
                <a:cs typeface="Arial"/>
                <a:sym typeface="Arial"/>
              </a:rPr>
              <a:t>workloads.</a:t>
            </a:r>
            <a:endParaRPr b="0" i="0" sz="2000" u="none" cap="none" strike="noStrike">
              <a:solidFill>
                <a:schemeClr val="dk1"/>
              </a:solidFill>
              <a:latin typeface="Arial"/>
              <a:ea typeface="Arial"/>
              <a:cs typeface="Arial"/>
              <a:sym typeface="Arial"/>
            </a:endParaRPr>
          </a:p>
          <a:p>
            <a:pPr indent="-287019" lvl="1" marL="756285" marR="0" rtl="0" algn="l">
              <a:lnSpc>
                <a:spcPct val="100000"/>
              </a:lnSpc>
              <a:spcBef>
                <a:spcPts val="484"/>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Dominant in </a:t>
            </a:r>
            <a:r>
              <a:rPr b="1" i="0" lang="en-US" sz="2000" u="none" cap="none" strike="noStrike">
                <a:solidFill>
                  <a:srgbClr val="4D4D4B"/>
                </a:solidFill>
                <a:latin typeface="Arial"/>
                <a:ea typeface="Arial"/>
                <a:cs typeface="Arial"/>
                <a:sym typeface="Arial"/>
              </a:rPr>
              <a:t>throughput </a:t>
            </a:r>
            <a:r>
              <a:rPr b="0" i="0" lang="en-US" sz="2000" u="none" cap="none" strike="noStrike">
                <a:solidFill>
                  <a:srgbClr val="4D4D4B"/>
                </a:solidFill>
                <a:latin typeface="Arial"/>
                <a:ea typeface="Arial"/>
                <a:cs typeface="Arial"/>
                <a:sym typeface="Arial"/>
              </a:rPr>
              <a:t>(measured in MiB/s).</a:t>
            </a:r>
            <a:endParaRPr b="0" i="0" sz="2000" u="none" cap="none" strike="noStrike">
              <a:solidFill>
                <a:schemeClr val="dk1"/>
              </a:solidFill>
              <a:latin typeface="Arial"/>
              <a:ea typeface="Arial"/>
              <a:cs typeface="Arial"/>
              <a:sym typeface="Arial"/>
            </a:endParaRPr>
          </a:p>
        </p:txBody>
      </p:sp>
      <p:grpSp>
        <p:nvGrpSpPr>
          <p:cNvPr id="1811" name="Google Shape;1811;p61"/>
          <p:cNvGrpSpPr/>
          <p:nvPr/>
        </p:nvGrpSpPr>
        <p:grpSpPr>
          <a:xfrm>
            <a:off x="7930134" y="125729"/>
            <a:ext cx="1096010" cy="1000125"/>
            <a:chOff x="7930134" y="125729"/>
            <a:chExt cx="1096010" cy="1000125"/>
          </a:xfrm>
        </p:grpSpPr>
        <p:sp>
          <p:nvSpPr>
            <p:cNvPr id="1812" name="Google Shape;1812;p61"/>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8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3" name="Google Shape;1813;p61"/>
            <p:cNvSpPr/>
            <p:nvPr/>
          </p:nvSpPr>
          <p:spPr>
            <a:xfrm>
              <a:off x="8203692" y="246887"/>
              <a:ext cx="522605" cy="703580"/>
            </a:xfrm>
            <a:custGeom>
              <a:rect b="b" l="l" r="r" t="t"/>
              <a:pathLst>
                <a:path extrusionOk="0" h="703580" w="522604">
                  <a:moveTo>
                    <a:pt x="510743" y="65392"/>
                  </a:moveTo>
                  <a:lnTo>
                    <a:pt x="445325" y="0"/>
                  </a:lnTo>
                  <a:lnTo>
                    <a:pt x="76746" y="0"/>
                  </a:lnTo>
                  <a:lnTo>
                    <a:pt x="6705" y="65392"/>
                  </a:lnTo>
                  <a:lnTo>
                    <a:pt x="510743" y="65392"/>
                  </a:lnTo>
                  <a:close/>
                </a:path>
                <a:path extrusionOk="0" h="703580" w="522604">
                  <a:moveTo>
                    <a:pt x="522478" y="129095"/>
                  </a:moveTo>
                  <a:lnTo>
                    <a:pt x="0" y="129095"/>
                  </a:lnTo>
                  <a:lnTo>
                    <a:pt x="0" y="703351"/>
                  </a:lnTo>
                  <a:lnTo>
                    <a:pt x="522478" y="703351"/>
                  </a:lnTo>
                  <a:lnTo>
                    <a:pt x="522478" y="129095"/>
                  </a:lnTo>
                  <a:close/>
                </a:path>
              </a:pathLst>
            </a:custGeom>
            <a:solidFill>
              <a:srgbClr val="E0524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4" name="Google Shape;1814;p61"/>
            <p:cNvSpPr/>
            <p:nvPr/>
          </p:nvSpPr>
          <p:spPr>
            <a:xfrm>
              <a:off x="8203692" y="312280"/>
              <a:ext cx="522605" cy="666750"/>
            </a:xfrm>
            <a:custGeom>
              <a:rect b="b" l="l" r="r" t="t"/>
              <a:pathLst>
                <a:path extrusionOk="0" h="666750" w="522604">
                  <a:moveTo>
                    <a:pt x="510743" y="0"/>
                  </a:moveTo>
                  <a:lnTo>
                    <a:pt x="6705" y="0"/>
                  </a:lnTo>
                  <a:lnTo>
                    <a:pt x="6705" y="27660"/>
                  </a:lnTo>
                  <a:lnTo>
                    <a:pt x="510743" y="27660"/>
                  </a:lnTo>
                  <a:lnTo>
                    <a:pt x="510743" y="0"/>
                  </a:lnTo>
                  <a:close/>
                </a:path>
                <a:path extrusionOk="0" h="666750" w="522604">
                  <a:moveTo>
                    <a:pt x="522478" y="637959"/>
                  </a:moveTo>
                  <a:lnTo>
                    <a:pt x="0" y="637959"/>
                  </a:lnTo>
                  <a:lnTo>
                    <a:pt x="0" y="666457"/>
                  </a:lnTo>
                  <a:lnTo>
                    <a:pt x="522478" y="666457"/>
                  </a:lnTo>
                  <a:lnTo>
                    <a:pt x="522478" y="637959"/>
                  </a:lnTo>
                  <a:close/>
                </a:path>
              </a:pathLst>
            </a:custGeom>
            <a:solidFill>
              <a:srgbClr val="8B332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15" name="Google Shape;1815;p61"/>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816" name="Google Shape;1816;p61"/>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62"/>
          <p:cNvSpPr txBox="1"/>
          <p:nvPr>
            <p:ph type="title"/>
          </p:nvPr>
        </p:nvSpPr>
        <p:spPr>
          <a:xfrm>
            <a:off x="415544" y="139065"/>
            <a:ext cx="46881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Amazon EBS Volume Types</a:t>
            </a:r>
            <a:endParaRPr/>
          </a:p>
        </p:txBody>
      </p:sp>
      <p:grpSp>
        <p:nvGrpSpPr>
          <p:cNvPr id="1822" name="Google Shape;1822;p62"/>
          <p:cNvGrpSpPr/>
          <p:nvPr/>
        </p:nvGrpSpPr>
        <p:grpSpPr>
          <a:xfrm>
            <a:off x="7930134" y="125729"/>
            <a:ext cx="1096010" cy="1000125"/>
            <a:chOff x="7930134" y="125729"/>
            <a:chExt cx="1096010" cy="1000125"/>
          </a:xfrm>
        </p:grpSpPr>
        <p:sp>
          <p:nvSpPr>
            <p:cNvPr id="1823" name="Google Shape;1823;p62"/>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8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4" name="Google Shape;1824;p62"/>
            <p:cNvSpPr/>
            <p:nvPr/>
          </p:nvSpPr>
          <p:spPr>
            <a:xfrm>
              <a:off x="8203692" y="246887"/>
              <a:ext cx="522605" cy="703580"/>
            </a:xfrm>
            <a:custGeom>
              <a:rect b="b" l="l" r="r" t="t"/>
              <a:pathLst>
                <a:path extrusionOk="0" h="703580" w="522604">
                  <a:moveTo>
                    <a:pt x="510743" y="65392"/>
                  </a:moveTo>
                  <a:lnTo>
                    <a:pt x="445325" y="0"/>
                  </a:lnTo>
                  <a:lnTo>
                    <a:pt x="76746" y="0"/>
                  </a:lnTo>
                  <a:lnTo>
                    <a:pt x="6705" y="65392"/>
                  </a:lnTo>
                  <a:lnTo>
                    <a:pt x="510743" y="65392"/>
                  </a:lnTo>
                  <a:close/>
                </a:path>
                <a:path extrusionOk="0" h="703580" w="522604">
                  <a:moveTo>
                    <a:pt x="522478" y="129095"/>
                  </a:moveTo>
                  <a:lnTo>
                    <a:pt x="0" y="129095"/>
                  </a:lnTo>
                  <a:lnTo>
                    <a:pt x="0" y="703351"/>
                  </a:lnTo>
                  <a:lnTo>
                    <a:pt x="522478" y="703351"/>
                  </a:lnTo>
                  <a:lnTo>
                    <a:pt x="522478" y="129095"/>
                  </a:lnTo>
                  <a:close/>
                </a:path>
              </a:pathLst>
            </a:custGeom>
            <a:solidFill>
              <a:srgbClr val="E0524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5" name="Google Shape;1825;p62"/>
            <p:cNvSpPr/>
            <p:nvPr/>
          </p:nvSpPr>
          <p:spPr>
            <a:xfrm>
              <a:off x="8203692" y="312280"/>
              <a:ext cx="522605" cy="666750"/>
            </a:xfrm>
            <a:custGeom>
              <a:rect b="b" l="l" r="r" t="t"/>
              <a:pathLst>
                <a:path extrusionOk="0" h="666750" w="522604">
                  <a:moveTo>
                    <a:pt x="510743" y="0"/>
                  </a:moveTo>
                  <a:lnTo>
                    <a:pt x="6705" y="0"/>
                  </a:lnTo>
                  <a:lnTo>
                    <a:pt x="6705" y="27660"/>
                  </a:lnTo>
                  <a:lnTo>
                    <a:pt x="510743" y="27660"/>
                  </a:lnTo>
                  <a:lnTo>
                    <a:pt x="510743" y="0"/>
                  </a:lnTo>
                  <a:close/>
                </a:path>
                <a:path extrusionOk="0" h="666750" w="522604">
                  <a:moveTo>
                    <a:pt x="522478" y="637959"/>
                  </a:moveTo>
                  <a:lnTo>
                    <a:pt x="0" y="637959"/>
                  </a:lnTo>
                  <a:lnTo>
                    <a:pt x="0" y="666457"/>
                  </a:lnTo>
                  <a:lnTo>
                    <a:pt x="522478" y="666457"/>
                  </a:lnTo>
                  <a:lnTo>
                    <a:pt x="522478" y="637959"/>
                  </a:lnTo>
                  <a:close/>
                </a:path>
              </a:pathLst>
            </a:custGeom>
            <a:solidFill>
              <a:srgbClr val="8B332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aphicFrame>
        <p:nvGraphicFramePr>
          <p:cNvPr id="1826" name="Google Shape;1826;p62"/>
          <p:cNvGraphicFramePr/>
          <p:nvPr/>
        </p:nvGraphicFramePr>
        <p:xfrm>
          <a:off x="525500" y="1213103"/>
          <a:ext cx="3000000" cy="3000000"/>
        </p:xfrm>
        <a:graphic>
          <a:graphicData uri="http://schemas.openxmlformats.org/drawingml/2006/table">
            <a:tbl>
              <a:tblPr bandRow="1" firstRow="1">
                <a:noFill/>
                <a:tableStyleId>{C154F79E-6D79-4C7C-A1F2-0E12EC4E2F2D}</a:tableStyleId>
              </a:tblPr>
              <a:tblGrid>
                <a:gridCol w="1347475"/>
                <a:gridCol w="1611000"/>
                <a:gridCol w="1611000"/>
                <a:gridCol w="1842125"/>
                <a:gridCol w="1793250"/>
              </a:tblGrid>
              <a:tr h="34950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gridSpan="2">
                  <a:txBody>
                    <a:bodyPr/>
                    <a:lstStyle/>
                    <a:p>
                      <a:pPr indent="0" lvl="0" marL="1905" marR="0" rtl="0" algn="ctr">
                        <a:lnSpc>
                          <a:spcPct val="100000"/>
                        </a:lnSpc>
                        <a:spcBef>
                          <a:spcPts val="0"/>
                        </a:spcBef>
                        <a:spcAft>
                          <a:spcPts val="0"/>
                        </a:spcAft>
                        <a:buNone/>
                      </a:pPr>
                      <a:r>
                        <a:rPr b="1" lang="en-US" sz="1400" u="none" cap="none" strike="noStrike">
                          <a:solidFill>
                            <a:srgbClr val="FFFFFF"/>
                          </a:solidFill>
                          <a:latin typeface="Arial"/>
                          <a:ea typeface="Arial"/>
                          <a:cs typeface="Arial"/>
                          <a:sym typeface="Arial"/>
                        </a:rPr>
                        <a:t>SSD</a:t>
                      </a:r>
                      <a:endParaRPr sz="1400" u="none" cap="none" strike="noStrike">
                        <a:latin typeface="Arial"/>
                        <a:ea typeface="Arial"/>
                        <a:cs typeface="Arial"/>
                        <a:sym typeface="Arial"/>
                      </a:endParaRPr>
                    </a:p>
                  </a:txBody>
                  <a:tcPr marT="622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hMerge="1"/>
                <a:tc gridSpan="2">
                  <a:txBody>
                    <a:bodyPr/>
                    <a:lstStyle/>
                    <a:p>
                      <a:pPr indent="0" lvl="0" marL="1270" marR="0" rtl="0" algn="ctr">
                        <a:lnSpc>
                          <a:spcPct val="100000"/>
                        </a:lnSpc>
                        <a:spcBef>
                          <a:spcPts val="0"/>
                        </a:spcBef>
                        <a:spcAft>
                          <a:spcPts val="0"/>
                        </a:spcAft>
                        <a:buNone/>
                      </a:pPr>
                      <a:r>
                        <a:rPr b="1" lang="en-US" sz="1400" u="none" cap="none" strike="noStrike">
                          <a:solidFill>
                            <a:srgbClr val="FFFFFF"/>
                          </a:solidFill>
                          <a:latin typeface="Arial"/>
                          <a:ea typeface="Arial"/>
                          <a:cs typeface="Arial"/>
                          <a:sym typeface="Arial"/>
                        </a:rPr>
                        <a:t>HDD</a:t>
                      </a:r>
                      <a:endParaRPr sz="1400" u="none" cap="none" strike="noStrike">
                        <a:latin typeface="Arial"/>
                        <a:ea typeface="Arial"/>
                        <a:cs typeface="Arial"/>
                        <a:sym typeface="Arial"/>
                      </a:endParaRPr>
                    </a:p>
                  </a:txBody>
                  <a:tcPr marT="622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c hMerge="1"/>
              </a:tr>
              <a:tr h="457200">
                <a:tc>
                  <a:txBody>
                    <a:bodyPr/>
                    <a:lstStyle/>
                    <a:p>
                      <a:pPr indent="0" lvl="0" marL="0" marR="0" rtl="0" algn="ctr">
                        <a:lnSpc>
                          <a:spcPct val="100000"/>
                        </a:lnSpc>
                        <a:spcBef>
                          <a:spcPts val="0"/>
                        </a:spcBef>
                        <a:spcAft>
                          <a:spcPts val="0"/>
                        </a:spcAft>
                        <a:buNone/>
                      </a:pPr>
                      <a:r>
                        <a:rPr b="1" lang="en-US" sz="1400" u="none" cap="none" strike="noStrike">
                          <a:solidFill>
                            <a:srgbClr val="FFFFFF"/>
                          </a:solidFill>
                          <a:latin typeface="Arial"/>
                          <a:ea typeface="Arial"/>
                          <a:cs typeface="Arial"/>
                          <a:sym typeface="Arial"/>
                        </a:rPr>
                        <a:t>Volume Type</a:t>
                      </a:r>
                      <a:endParaRPr sz="1400" u="none" cap="none" strike="noStrike">
                        <a:latin typeface="Arial"/>
                        <a:ea typeface="Arial"/>
                        <a:cs typeface="Arial"/>
                        <a:sym typeface="Arial"/>
                      </a:endParaRPr>
                    </a:p>
                  </a:txBody>
                  <a:tcPr marT="116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247650" lvl="0" marL="441325" marR="189865" rtl="0" algn="l">
                        <a:lnSpc>
                          <a:spcPct val="100000"/>
                        </a:lnSpc>
                        <a:spcBef>
                          <a:spcPts val="0"/>
                        </a:spcBef>
                        <a:spcAft>
                          <a:spcPts val="0"/>
                        </a:spcAft>
                        <a:buNone/>
                      </a:pPr>
                      <a:r>
                        <a:rPr b="1" lang="en-US" sz="1200" u="none" cap="none" strike="noStrike">
                          <a:solidFill>
                            <a:srgbClr val="464646"/>
                          </a:solidFill>
                          <a:latin typeface="Arial"/>
                          <a:ea typeface="Arial"/>
                          <a:cs typeface="Arial"/>
                          <a:sym typeface="Arial"/>
                        </a:rPr>
                        <a:t>General Purpose  SSD (gp2)</a:t>
                      </a:r>
                      <a:endParaRPr sz="12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303530" lvl="0" marL="467359" marR="158750" rtl="0" algn="l">
                        <a:lnSpc>
                          <a:spcPct val="100000"/>
                        </a:lnSpc>
                        <a:spcBef>
                          <a:spcPts val="0"/>
                        </a:spcBef>
                        <a:spcAft>
                          <a:spcPts val="0"/>
                        </a:spcAft>
                        <a:buNone/>
                      </a:pPr>
                      <a:r>
                        <a:rPr b="1" lang="en-US" sz="1200" u="none" cap="none" strike="noStrike">
                          <a:solidFill>
                            <a:srgbClr val="464646"/>
                          </a:solidFill>
                          <a:latin typeface="Arial"/>
                          <a:ea typeface="Arial"/>
                          <a:cs typeface="Arial"/>
                          <a:sym typeface="Arial"/>
                        </a:rPr>
                        <a:t>Provisioned IOPS  SSD (io1)</a:t>
                      </a:r>
                      <a:endParaRPr sz="12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474344" lvl="0" marL="575310" marR="93345" rtl="0" algn="l">
                        <a:lnSpc>
                          <a:spcPct val="100000"/>
                        </a:lnSpc>
                        <a:spcBef>
                          <a:spcPts val="0"/>
                        </a:spcBef>
                        <a:spcAft>
                          <a:spcPts val="0"/>
                        </a:spcAft>
                        <a:buNone/>
                      </a:pPr>
                      <a:r>
                        <a:rPr b="1" lang="en-US" sz="1200" u="none" cap="none" strike="noStrike">
                          <a:solidFill>
                            <a:srgbClr val="464646"/>
                          </a:solidFill>
                          <a:latin typeface="Arial"/>
                          <a:ea typeface="Arial"/>
                          <a:cs typeface="Arial"/>
                          <a:sym typeface="Arial"/>
                        </a:rPr>
                        <a:t>Throughput Optimized  HDD (st1)</a:t>
                      </a:r>
                      <a:endParaRPr sz="12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635" marR="0" rtl="0" algn="ctr">
                        <a:lnSpc>
                          <a:spcPct val="100000"/>
                        </a:lnSpc>
                        <a:spcBef>
                          <a:spcPts val="0"/>
                        </a:spcBef>
                        <a:spcAft>
                          <a:spcPts val="0"/>
                        </a:spcAft>
                        <a:buNone/>
                      </a:pPr>
                      <a:r>
                        <a:rPr b="1" lang="en-US" sz="1200" u="none" cap="none" strike="noStrike">
                          <a:solidFill>
                            <a:srgbClr val="464646"/>
                          </a:solidFill>
                          <a:latin typeface="Arial"/>
                          <a:ea typeface="Arial"/>
                          <a:cs typeface="Arial"/>
                          <a:sym typeface="Arial"/>
                        </a:rPr>
                        <a:t>Cold HDD (sc1)</a:t>
                      </a:r>
                      <a:endParaRPr sz="1200" u="none" cap="none" strike="noStrike">
                        <a:latin typeface="Arial"/>
                        <a:ea typeface="Arial"/>
                        <a:cs typeface="Arial"/>
                        <a:sym typeface="Arial"/>
                      </a:endParaRPr>
                    </a:p>
                  </a:txBody>
                  <a:tcPr marT="132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r>
              <a:tr h="1005850">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1150" u="none" cap="none" strike="noStrike">
                        <a:latin typeface="Times New Roman"/>
                        <a:ea typeface="Times New Roman"/>
                        <a:cs typeface="Times New Roman"/>
                        <a:sym typeface="Times New Roman"/>
                      </a:endParaRPr>
                    </a:p>
                    <a:p>
                      <a:pPr indent="0" lvl="0" marL="0" marR="0" rtl="0" algn="ctr">
                        <a:lnSpc>
                          <a:spcPct val="100000"/>
                        </a:lnSpc>
                        <a:spcBef>
                          <a:spcPts val="5"/>
                        </a:spcBef>
                        <a:spcAft>
                          <a:spcPts val="0"/>
                        </a:spcAft>
                        <a:buNone/>
                      </a:pPr>
                      <a:r>
                        <a:rPr b="1" lang="en-US" sz="1400" u="none" cap="none" strike="noStrike">
                          <a:solidFill>
                            <a:srgbClr val="FFFFFF"/>
                          </a:solidFill>
                          <a:latin typeface="Arial"/>
                          <a:ea typeface="Arial"/>
                          <a:cs typeface="Arial"/>
                          <a:sym typeface="Arial"/>
                        </a:rPr>
                        <a:t>Description</a:t>
                      </a:r>
                      <a:endParaRPr sz="14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1270" lvl="0" marL="105410" marR="98425" rtl="0" algn="ctr">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Balances price and  performance for a  wide variety of  </a:t>
                      </a:r>
                      <a:r>
                        <a:rPr b="1" lang="en-US" sz="1200" u="none" cap="none" strike="noStrike">
                          <a:solidFill>
                            <a:srgbClr val="464646"/>
                          </a:solidFill>
                          <a:latin typeface="Arial"/>
                          <a:ea typeface="Arial"/>
                          <a:cs typeface="Arial"/>
                          <a:sym typeface="Arial"/>
                        </a:rPr>
                        <a:t>transactional </a:t>
                      </a:r>
                      <a:r>
                        <a:rPr lang="en-US" sz="1200" u="none" cap="none" strike="noStrike">
                          <a:solidFill>
                            <a:srgbClr val="464646"/>
                          </a:solidFill>
                          <a:latin typeface="Arial"/>
                          <a:ea typeface="Arial"/>
                          <a:cs typeface="Arial"/>
                          <a:sym typeface="Arial"/>
                        </a:rPr>
                        <a:t>loads.</a:t>
                      </a:r>
                      <a:endParaRPr sz="1200" u="none" cap="none" strike="noStrike">
                        <a:latin typeface="Arial"/>
                        <a:ea typeface="Arial"/>
                        <a:cs typeface="Arial"/>
                        <a:sym typeface="Arial"/>
                      </a:endParaRPr>
                    </a:p>
                  </a:txBody>
                  <a:tcPr marT="1333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635" lvl="0" marL="121285" marR="113029" rtl="0" algn="ctr">
                        <a:lnSpc>
                          <a:spcPct val="100000"/>
                        </a:lnSpc>
                        <a:spcBef>
                          <a:spcPts val="0"/>
                        </a:spcBef>
                        <a:spcAft>
                          <a:spcPts val="0"/>
                        </a:spcAft>
                        <a:buNone/>
                      </a:pPr>
                      <a:r>
                        <a:rPr b="1" lang="en-US" sz="1200" u="none" cap="none" strike="noStrike">
                          <a:solidFill>
                            <a:srgbClr val="464646"/>
                          </a:solidFill>
                          <a:latin typeface="Arial"/>
                          <a:ea typeface="Arial"/>
                          <a:cs typeface="Arial"/>
                          <a:sym typeface="Arial"/>
                        </a:rPr>
                        <a:t>Highest-  performance </a:t>
                      </a:r>
                      <a:r>
                        <a:rPr lang="en-US" sz="1200" u="none" cap="none" strike="noStrike">
                          <a:solidFill>
                            <a:srgbClr val="464646"/>
                          </a:solidFill>
                          <a:latin typeface="Arial"/>
                          <a:ea typeface="Arial"/>
                          <a:cs typeface="Arial"/>
                          <a:sym typeface="Arial"/>
                        </a:rPr>
                        <a:t>SSD  volume designed for  </a:t>
                      </a:r>
                      <a:r>
                        <a:rPr b="1" lang="en-US" sz="1200" u="none" cap="none" strike="noStrike">
                          <a:solidFill>
                            <a:srgbClr val="464646"/>
                          </a:solidFill>
                          <a:latin typeface="Arial"/>
                          <a:ea typeface="Arial"/>
                          <a:cs typeface="Arial"/>
                          <a:sym typeface="Arial"/>
                        </a:rPr>
                        <a:t>mission-critical  </a:t>
                      </a:r>
                      <a:r>
                        <a:rPr lang="en-US" sz="1200" u="none" cap="none" strike="noStrike">
                          <a:solidFill>
                            <a:srgbClr val="464646"/>
                          </a:solidFill>
                          <a:latin typeface="Arial"/>
                          <a:ea typeface="Arial"/>
                          <a:cs typeface="Arial"/>
                          <a:sym typeface="Arial"/>
                        </a:rPr>
                        <a:t>applications.</a:t>
                      </a:r>
                      <a:endParaRPr sz="1200" u="none" cap="none" strike="noStrike">
                        <a:latin typeface="Arial"/>
                        <a:ea typeface="Arial"/>
                        <a:cs typeface="Arial"/>
                        <a:sym typeface="Arial"/>
                      </a:endParaRPr>
                    </a:p>
                  </a:txBody>
                  <a:tcPr marT="41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2540" lvl="0" marL="107314" marR="96520" rtl="0" algn="ctr">
                        <a:lnSpc>
                          <a:spcPct val="100000"/>
                        </a:lnSpc>
                        <a:spcBef>
                          <a:spcPts val="0"/>
                        </a:spcBef>
                        <a:spcAft>
                          <a:spcPts val="0"/>
                        </a:spcAft>
                        <a:buNone/>
                      </a:pPr>
                      <a:r>
                        <a:rPr b="1" lang="en-US" sz="1200" u="none" cap="none" strike="noStrike">
                          <a:solidFill>
                            <a:srgbClr val="464646"/>
                          </a:solidFill>
                          <a:latin typeface="Arial"/>
                          <a:ea typeface="Arial"/>
                          <a:cs typeface="Arial"/>
                          <a:sym typeface="Arial"/>
                        </a:rPr>
                        <a:t>Low-cost </a:t>
                      </a:r>
                      <a:r>
                        <a:rPr lang="en-US" sz="1200" u="none" cap="none" strike="noStrike">
                          <a:solidFill>
                            <a:srgbClr val="464646"/>
                          </a:solidFill>
                          <a:latin typeface="Arial"/>
                          <a:ea typeface="Arial"/>
                          <a:cs typeface="Arial"/>
                          <a:sym typeface="Arial"/>
                        </a:rPr>
                        <a:t>HDD  designed for </a:t>
                      </a:r>
                      <a:r>
                        <a:rPr b="1" lang="en-US" sz="1200" u="none" cap="none" strike="noStrike">
                          <a:solidFill>
                            <a:srgbClr val="464646"/>
                          </a:solidFill>
                          <a:latin typeface="Arial"/>
                          <a:ea typeface="Arial"/>
                          <a:cs typeface="Arial"/>
                          <a:sym typeface="Arial"/>
                        </a:rPr>
                        <a:t>frequently  accessed</a:t>
                      </a:r>
                      <a:r>
                        <a:rPr lang="en-US" sz="1200" u="none" cap="none" strike="noStrike">
                          <a:solidFill>
                            <a:srgbClr val="464646"/>
                          </a:solidFill>
                          <a:latin typeface="Arial"/>
                          <a:ea typeface="Arial"/>
                          <a:cs typeface="Arial"/>
                          <a:sym typeface="Arial"/>
                        </a:rPr>
                        <a:t>, </a:t>
                      </a:r>
                      <a:r>
                        <a:rPr b="1" lang="en-US" sz="1200" u="none" cap="none" strike="noStrike">
                          <a:solidFill>
                            <a:srgbClr val="464646"/>
                          </a:solidFill>
                          <a:latin typeface="Arial"/>
                          <a:ea typeface="Arial"/>
                          <a:cs typeface="Arial"/>
                          <a:sym typeface="Arial"/>
                        </a:rPr>
                        <a:t>throughput-  intensive </a:t>
                      </a:r>
                      <a:r>
                        <a:rPr lang="en-US" sz="1200" u="none" cap="none" strike="noStrike">
                          <a:solidFill>
                            <a:srgbClr val="464646"/>
                          </a:solidFill>
                          <a:latin typeface="Arial"/>
                          <a:ea typeface="Arial"/>
                          <a:cs typeface="Arial"/>
                          <a:sym typeface="Arial"/>
                        </a:rPr>
                        <a:t>workloads.</a:t>
                      </a:r>
                      <a:endParaRPr sz="1200" u="none" cap="none" strike="noStrike">
                        <a:latin typeface="Arial"/>
                        <a:ea typeface="Arial"/>
                        <a:cs typeface="Arial"/>
                        <a:sym typeface="Arial"/>
                      </a:endParaRPr>
                    </a:p>
                  </a:txBody>
                  <a:tcPr marT="1333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1270" lvl="0" marL="219075" marR="210820" rtl="0" algn="ctr">
                        <a:lnSpc>
                          <a:spcPct val="100000"/>
                        </a:lnSpc>
                        <a:spcBef>
                          <a:spcPts val="0"/>
                        </a:spcBef>
                        <a:spcAft>
                          <a:spcPts val="0"/>
                        </a:spcAft>
                        <a:buNone/>
                      </a:pPr>
                      <a:r>
                        <a:rPr b="1" lang="en-US" sz="1200" u="none" cap="none" strike="noStrike">
                          <a:solidFill>
                            <a:srgbClr val="464646"/>
                          </a:solidFill>
                          <a:latin typeface="Arial"/>
                          <a:ea typeface="Arial"/>
                          <a:cs typeface="Arial"/>
                          <a:sym typeface="Arial"/>
                        </a:rPr>
                        <a:t>Lowest cost </a:t>
                      </a:r>
                      <a:r>
                        <a:rPr lang="en-US" sz="1200" u="none" cap="none" strike="noStrike">
                          <a:solidFill>
                            <a:srgbClr val="464646"/>
                          </a:solidFill>
                          <a:latin typeface="Arial"/>
                          <a:ea typeface="Arial"/>
                          <a:cs typeface="Arial"/>
                          <a:sym typeface="Arial"/>
                        </a:rPr>
                        <a:t>HDD  designed for less  frequently accessed  workloads.</a:t>
                      </a:r>
                      <a:endParaRPr sz="1200" u="none" cap="none" strike="noStrike">
                        <a:latin typeface="Arial"/>
                        <a:ea typeface="Arial"/>
                        <a:cs typeface="Arial"/>
                        <a:sym typeface="Arial"/>
                      </a:endParaRPr>
                    </a:p>
                  </a:txBody>
                  <a:tcPr marT="1333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r>
              <a:tr h="561850">
                <a:tc>
                  <a:txBody>
                    <a:bodyPr/>
                    <a:lstStyle/>
                    <a:p>
                      <a:pPr indent="0" lvl="0" marL="635" marR="0" rtl="0" algn="ctr">
                        <a:lnSpc>
                          <a:spcPct val="100000"/>
                        </a:lnSpc>
                        <a:spcBef>
                          <a:spcPts val="0"/>
                        </a:spcBef>
                        <a:spcAft>
                          <a:spcPts val="0"/>
                        </a:spcAft>
                        <a:buNone/>
                      </a:pPr>
                      <a:r>
                        <a:rPr b="1" lang="en-US" sz="1400" u="none" cap="none" strike="noStrike">
                          <a:solidFill>
                            <a:srgbClr val="FFFFFF"/>
                          </a:solidFill>
                          <a:latin typeface="Arial"/>
                          <a:ea typeface="Arial"/>
                          <a:cs typeface="Arial"/>
                          <a:sym typeface="Arial"/>
                        </a:rPr>
                        <a:t>Volume Sizes</a:t>
                      </a:r>
                      <a:endParaRPr sz="1400" u="none" cap="none" strike="noStrike">
                        <a:latin typeface="Arial"/>
                        <a:ea typeface="Arial"/>
                        <a:cs typeface="Arial"/>
                        <a:sym typeface="Arial"/>
                      </a:endParaRPr>
                    </a:p>
                  </a:txBody>
                  <a:tcPr marT="169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0" lvl="0" marL="0" marR="0" rtl="0" algn="l">
                        <a:lnSpc>
                          <a:spcPct val="100000"/>
                        </a:lnSpc>
                        <a:spcBef>
                          <a:spcPts val="0"/>
                        </a:spcBef>
                        <a:spcAft>
                          <a:spcPts val="0"/>
                        </a:spcAft>
                        <a:buNone/>
                      </a:pPr>
                      <a:r>
                        <a:t/>
                      </a:r>
                      <a:endParaRPr sz="12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1 GiB – 16 TiB</a:t>
                      </a:r>
                      <a:endParaRPr sz="1200" u="none" cap="none" strike="noStrike">
                        <a:latin typeface="Arial"/>
                        <a:ea typeface="Arial"/>
                        <a:cs typeface="Arial"/>
                        <a:sym typeface="Arial"/>
                      </a:endParaRPr>
                    </a:p>
                  </a:txBody>
                  <a:tcPr marT="31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0" marR="0" rtl="0" algn="l">
                        <a:lnSpc>
                          <a:spcPct val="100000"/>
                        </a:lnSpc>
                        <a:spcBef>
                          <a:spcPts val="0"/>
                        </a:spcBef>
                        <a:spcAft>
                          <a:spcPts val="0"/>
                        </a:spcAft>
                        <a:buNone/>
                      </a:pPr>
                      <a:r>
                        <a:t/>
                      </a:r>
                      <a:endParaRPr sz="12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4 GiB – 16 TiB</a:t>
                      </a:r>
                      <a:endParaRPr sz="1200" u="none" cap="none" strike="noStrike">
                        <a:latin typeface="Arial"/>
                        <a:ea typeface="Arial"/>
                        <a:cs typeface="Arial"/>
                        <a:sym typeface="Arial"/>
                      </a:endParaRPr>
                    </a:p>
                  </a:txBody>
                  <a:tcPr marT="31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0" marR="0" rtl="0" algn="l">
                        <a:lnSpc>
                          <a:spcPct val="100000"/>
                        </a:lnSpc>
                        <a:spcBef>
                          <a:spcPts val="0"/>
                        </a:spcBef>
                        <a:spcAft>
                          <a:spcPts val="0"/>
                        </a:spcAft>
                        <a:buNone/>
                      </a:pPr>
                      <a:r>
                        <a:t/>
                      </a:r>
                      <a:endParaRPr sz="1250" u="none" cap="none" strike="noStrike">
                        <a:latin typeface="Times New Roman"/>
                        <a:ea typeface="Times New Roman"/>
                        <a:cs typeface="Times New Roman"/>
                        <a:sym typeface="Times New Roman"/>
                      </a:endParaRPr>
                    </a:p>
                    <a:p>
                      <a:pPr indent="0" lvl="0" marL="635" marR="0" rtl="0" algn="ctr">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500 GiB – 16 TiB</a:t>
                      </a:r>
                      <a:endParaRPr sz="1200" u="none" cap="none" strike="noStrike">
                        <a:latin typeface="Arial"/>
                        <a:ea typeface="Arial"/>
                        <a:cs typeface="Arial"/>
                        <a:sym typeface="Arial"/>
                      </a:endParaRPr>
                    </a:p>
                  </a:txBody>
                  <a:tcPr marT="31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c>
                  <a:txBody>
                    <a:bodyPr/>
                    <a:lstStyle/>
                    <a:p>
                      <a:pPr indent="0" lvl="0" marL="0" marR="0" rtl="0" algn="l">
                        <a:lnSpc>
                          <a:spcPct val="100000"/>
                        </a:lnSpc>
                        <a:spcBef>
                          <a:spcPts val="0"/>
                        </a:spcBef>
                        <a:spcAft>
                          <a:spcPts val="0"/>
                        </a:spcAft>
                        <a:buNone/>
                      </a:pPr>
                      <a:r>
                        <a:t/>
                      </a:r>
                      <a:endParaRPr sz="1250" u="none" cap="none" strike="noStrike">
                        <a:latin typeface="Times New Roman"/>
                        <a:ea typeface="Times New Roman"/>
                        <a:cs typeface="Times New Roman"/>
                        <a:sym typeface="Times New Roman"/>
                      </a:endParaRPr>
                    </a:p>
                    <a:p>
                      <a:pPr indent="0" lvl="0" marL="1905" marR="0" rtl="0" algn="ctr">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500 GiB – 16 TiB</a:t>
                      </a:r>
                      <a:endParaRPr sz="1200" u="none" cap="none" strike="noStrike">
                        <a:latin typeface="Arial"/>
                        <a:ea typeface="Arial"/>
                        <a:cs typeface="Arial"/>
                        <a:sym typeface="Arial"/>
                      </a:endParaRPr>
                    </a:p>
                  </a:txBody>
                  <a:tcPr marT="31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E4D0"/>
                    </a:solidFill>
                  </a:tcPr>
                </a:tc>
              </a:tr>
              <a:tr h="962325">
                <a:tc>
                  <a:txBody>
                    <a:bodyPr/>
                    <a:lstStyle/>
                    <a:p>
                      <a:pPr indent="1269" lvl="0" marL="128270" marR="121920" rtl="0" algn="ctr">
                        <a:lnSpc>
                          <a:spcPct val="100000"/>
                        </a:lnSpc>
                        <a:spcBef>
                          <a:spcPts val="0"/>
                        </a:spcBef>
                        <a:spcAft>
                          <a:spcPts val="0"/>
                        </a:spcAft>
                        <a:buNone/>
                      </a:pPr>
                      <a:r>
                        <a:rPr b="1" lang="en-US" sz="1400" u="none" cap="none" strike="noStrike">
                          <a:solidFill>
                            <a:srgbClr val="FFFFFF"/>
                          </a:solidFill>
                          <a:latin typeface="Arial"/>
                          <a:ea typeface="Arial"/>
                          <a:cs typeface="Arial"/>
                          <a:sym typeface="Arial"/>
                        </a:rPr>
                        <a:t>Dominant  Performance  Attribute</a:t>
                      </a:r>
                      <a:endParaRPr sz="1400" u="none" cap="none" strike="noStrike">
                        <a:latin typeface="Arial"/>
                        <a:ea typeface="Arial"/>
                        <a:cs typeface="Arial"/>
                        <a:sym typeface="Arial"/>
                      </a:endParaRPr>
                    </a:p>
                  </a:txBody>
                  <a:tcPr marT="1562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BB64B"/>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p>
                      <a:pPr indent="0" lvl="0" marL="0" marR="0" rtl="0" algn="l">
                        <a:lnSpc>
                          <a:spcPct val="100000"/>
                        </a:lnSpc>
                        <a:spcBef>
                          <a:spcPts val="50"/>
                        </a:spcBef>
                        <a:spcAft>
                          <a:spcPts val="0"/>
                        </a:spcAft>
                        <a:buNone/>
                      </a:pPr>
                      <a:r>
                        <a:t/>
                      </a:r>
                      <a:endParaRPr sz="13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IOPS</a:t>
                      </a:r>
                      <a:endParaRPr sz="12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p>
                      <a:pPr indent="0" lvl="0" marL="0" marR="0" rtl="0" algn="l">
                        <a:lnSpc>
                          <a:spcPct val="100000"/>
                        </a:lnSpc>
                        <a:spcBef>
                          <a:spcPts val="50"/>
                        </a:spcBef>
                        <a:spcAft>
                          <a:spcPts val="0"/>
                        </a:spcAft>
                        <a:buNone/>
                      </a:pPr>
                      <a:r>
                        <a:t/>
                      </a:r>
                      <a:endParaRPr sz="13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IOPS</a:t>
                      </a:r>
                      <a:endParaRPr sz="12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p>
                      <a:pPr indent="0" lvl="0" marL="0" marR="0" rtl="0" algn="l">
                        <a:lnSpc>
                          <a:spcPct val="100000"/>
                        </a:lnSpc>
                        <a:spcBef>
                          <a:spcPts val="50"/>
                        </a:spcBef>
                        <a:spcAft>
                          <a:spcPts val="0"/>
                        </a:spcAft>
                        <a:buNone/>
                      </a:pPr>
                      <a:r>
                        <a:t/>
                      </a:r>
                      <a:endParaRPr sz="1300" u="none" cap="none" strike="noStrike">
                        <a:latin typeface="Times New Roman"/>
                        <a:ea typeface="Times New Roman"/>
                        <a:cs typeface="Times New Roman"/>
                        <a:sym typeface="Times New Roman"/>
                      </a:endParaRPr>
                    </a:p>
                    <a:p>
                      <a:pPr indent="0" lvl="0" marL="1270" marR="0" rtl="0" algn="ctr">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MiB/s</a:t>
                      </a:r>
                      <a:endParaRPr sz="12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p>
                      <a:pPr indent="0" lvl="0" marL="0" marR="0" rtl="0" algn="l">
                        <a:lnSpc>
                          <a:spcPct val="100000"/>
                        </a:lnSpc>
                        <a:spcBef>
                          <a:spcPts val="50"/>
                        </a:spcBef>
                        <a:spcAft>
                          <a:spcPts val="0"/>
                        </a:spcAft>
                        <a:buNone/>
                      </a:pPr>
                      <a:r>
                        <a:t/>
                      </a:r>
                      <a:endParaRPr sz="1300" u="none" cap="none" strike="noStrike">
                        <a:latin typeface="Times New Roman"/>
                        <a:ea typeface="Times New Roman"/>
                        <a:cs typeface="Times New Roman"/>
                        <a:sym typeface="Times New Roman"/>
                      </a:endParaRPr>
                    </a:p>
                    <a:p>
                      <a:pPr indent="0" lvl="0" marL="2540" marR="0" rtl="0" algn="ctr">
                        <a:lnSpc>
                          <a:spcPct val="100000"/>
                        </a:lnSpc>
                        <a:spcBef>
                          <a:spcPts val="0"/>
                        </a:spcBef>
                        <a:spcAft>
                          <a:spcPts val="0"/>
                        </a:spcAft>
                        <a:buNone/>
                      </a:pPr>
                      <a:r>
                        <a:rPr lang="en-US" sz="1200" u="none" cap="none" strike="noStrike">
                          <a:solidFill>
                            <a:srgbClr val="464646"/>
                          </a:solidFill>
                          <a:latin typeface="Arial"/>
                          <a:ea typeface="Arial"/>
                          <a:cs typeface="Arial"/>
                          <a:sym typeface="Arial"/>
                        </a:rPr>
                        <a:t>MiB/s</a:t>
                      </a:r>
                      <a:endParaRPr sz="12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DF3E9"/>
                    </a:solidFill>
                  </a:tcPr>
                </a:tc>
              </a:tr>
            </a:tbl>
          </a:graphicData>
        </a:graphic>
      </p:graphicFrame>
      <p:sp>
        <p:nvSpPr>
          <p:cNvPr id="1827" name="Google Shape;1827;p62"/>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828" name="Google Shape;1828;p62"/>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63"/>
          <p:cNvSpPr txBox="1"/>
          <p:nvPr>
            <p:ph type="title"/>
          </p:nvPr>
        </p:nvSpPr>
        <p:spPr>
          <a:xfrm>
            <a:off x="415544" y="139065"/>
            <a:ext cx="32658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Amazon EBS Facts</a:t>
            </a:r>
            <a:endParaRPr/>
          </a:p>
        </p:txBody>
      </p:sp>
      <p:sp>
        <p:nvSpPr>
          <p:cNvPr id="1834" name="Google Shape;1834;p63"/>
          <p:cNvSpPr txBox="1"/>
          <p:nvPr/>
        </p:nvSpPr>
        <p:spPr>
          <a:xfrm>
            <a:off x="419506" y="1035177"/>
            <a:ext cx="7586980" cy="3098800"/>
          </a:xfrm>
          <a:prstGeom prst="rect">
            <a:avLst/>
          </a:prstGeom>
          <a:noFill/>
          <a:ln>
            <a:noFill/>
          </a:ln>
        </p:spPr>
        <p:txBody>
          <a:bodyPr anchorCtr="0" anchor="t" bIns="0" lIns="0" spcFirstLastPara="1" rIns="0" wrap="square" tIns="12700">
            <a:spAutoFit/>
          </a:bodyPr>
          <a:lstStyle/>
          <a:p>
            <a:pPr indent="-342900" lvl="0" marL="355600" marR="478155"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EBS is recommended when data must be </a:t>
            </a:r>
            <a:r>
              <a:rPr b="1" lang="en-US" sz="2400">
                <a:solidFill>
                  <a:srgbClr val="4D4D4B"/>
                </a:solidFill>
                <a:latin typeface="Arial"/>
                <a:ea typeface="Arial"/>
                <a:cs typeface="Arial"/>
                <a:sym typeface="Arial"/>
              </a:rPr>
              <a:t>quickly  accessible </a:t>
            </a:r>
            <a:r>
              <a:rPr lang="en-US" sz="2400">
                <a:solidFill>
                  <a:srgbClr val="4D4D4B"/>
                </a:solidFill>
                <a:latin typeface="Arial"/>
                <a:ea typeface="Arial"/>
                <a:cs typeface="Arial"/>
                <a:sym typeface="Arial"/>
              </a:rPr>
              <a:t>and requires </a:t>
            </a:r>
            <a:r>
              <a:rPr b="1" lang="en-US" sz="2400">
                <a:solidFill>
                  <a:srgbClr val="4D4D4B"/>
                </a:solidFill>
                <a:latin typeface="Arial"/>
                <a:ea typeface="Arial"/>
                <a:cs typeface="Arial"/>
                <a:sym typeface="Arial"/>
              </a:rPr>
              <a:t>long-term persistence</a:t>
            </a:r>
            <a:r>
              <a:rPr lang="en-US" sz="2400">
                <a:solidFill>
                  <a:srgbClr val="4D4D4B"/>
                </a:solidFill>
                <a:latin typeface="Arial"/>
                <a:ea typeface="Arial"/>
                <a:cs typeface="Arial"/>
                <a:sym typeface="Arial"/>
              </a:rPr>
              <a:t>.</a:t>
            </a:r>
            <a:endParaRPr sz="2400">
              <a:solidFill>
                <a:schemeClr val="dk1"/>
              </a:solidFill>
              <a:latin typeface="Arial"/>
              <a:ea typeface="Arial"/>
              <a:cs typeface="Arial"/>
              <a:sym typeface="Arial"/>
            </a:endParaRPr>
          </a:p>
          <a:p>
            <a:pPr indent="-342900" lvl="0" marL="355600" marR="508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You can launch your EBS volumes as </a:t>
            </a:r>
            <a:r>
              <a:rPr b="1" lang="en-US" sz="2400">
                <a:solidFill>
                  <a:srgbClr val="4D4D4B"/>
                </a:solidFill>
                <a:latin typeface="Arial"/>
                <a:ea typeface="Arial"/>
                <a:cs typeface="Arial"/>
                <a:sym typeface="Arial"/>
              </a:rPr>
              <a:t>encrypted  </a:t>
            </a:r>
            <a:r>
              <a:rPr lang="en-US" sz="2400">
                <a:solidFill>
                  <a:srgbClr val="4D4D4B"/>
                </a:solidFill>
                <a:latin typeface="Arial"/>
                <a:ea typeface="Arial"/>
                <a:cs typeface="Arial"/>
                <a:sym typeface="Arial"/>
              </a:rPr>
              <a:t>volumes – data stored at rest on the volume, disk I/O,  and snapshots created from the volume are all  encrypted.</a:t>
            </a:r>
            <a:endParaRPr sz="2400">
              <a:solidFill>
                <a:schemeClr val="dk1"/>
              </a:solidFill>
              <a:latin typeface="Arial"/>
              <a:ea typeface="Arial"/>
              <a:cs typeface="Arial"/>
              <a:sym typeface="Arial"/>
            </a:endParaRPr>
          </a:p>
          <a:p>
            <a:pPr indent="-342900" lvl="0" marL="355600" marR="632460" rtl="0" algn="l">
              <a:lnSpc>
                <a:spcPct val="100000"/>
              </a:lnSpc>
              <a:spcBef>
                <a:spcPts val="580"/>
              </a:spcBef>
              <a:spcAft>
                <a:spcPts val="0"/>
              </a:spcAft>
              <a:buClr>
                <a:srgbClr val="4D4D4B"/>
              </a:buClr>
              <a:buSzPts val="2400"/>
              <a:buFont typeface="Arial"/>
              <a:buChar char="•"/>
            </a:pPr>
            <a:r>
              <a:rPr lang="en-US" sz="2400">
                <a:solidFill>
                  <a:srgbClr val="4D4D4B"/>
                </a:solidFill>
                <a:latin typeface="Arial"/>
                <a:ea typeface="Arial"/>
                <a:cs typeface="Arial"/>
                <a:sym typeface="Arial"/>
              </a:rPr>
              <a:t>You can create </a:t>
            </a:r>
            <a:r>
              <a:rPr b="1" lang="en-US" sz="2400">
                <a:solidFill>
                  <a:srgbClr val="4D4D4B"/>
                </a:solidFill>
                <a:latin typeface="Arial"/>
                <a:ea typeface="Arial"/>
                <a:cs typeface="Arial"/>
                <a:sym typeface="Arial"/>
              </a:rPr>
              <a:t>point-in-time snapshots </a:t>
            </a:r>
            <a:r>
              <a:rPr lang="en-US" sz="2400">
                <a:solidFill>
                  <a:srgbClr val="4D4D4B"/>
                </a:solidFill>
                <a:latin typeface="Arial"/>
                <a:ea typeface="Arial"/>
                <a:cs typeface="Arial"/>
                <a:sym typeface="Arial"/>
              </a:rPr>
              <a:t>of EBS  volumes, which are persisted to Amazon S3.</a:t>
            </a:r>
            <a:endParaRPr sz="2400">
              <a:solidFill>
                <a:schemeClr val="dk1"/>
              </a:solidFill>
              <a:latin typeface="Arial"/>
              <a:ea typeface="Arial"/>
              <a:cs typeface="Arial"/>
              <a:sym typeface="Arial"/>
            </a:endParaRPr>
          </a:p>
        </p:txBody>
      </p:sp>
      <p:grpSp>
        <p:nvGrpSpPr>
          <p:cNvPr id="1835" name="Google Shape;1835;p63"/>
          <p:cNvGrpSpPr/>
          <p:nvPr/>
        </p:nvGrpSpPr>
        <p:grpSpPr>
          <a:xfrm>
            <a:off x="7930134" y="125729"/>
            <a:ext cx="1096010" cy="1000125"/>
            <a:chOff x="7930134" y="125729"/>
            <a:chExt cx="1096010" cy="1000125"/>
          </a:xfrm>
        </p:grpSpPr>
        <p:sp>
          <p:nvSpPr>
            <p:cNvPr id="1836" name="Google Shape;1836;p63"/>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8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7" name="Google Shape;1837;p63"/>
            <p:cNvSpPr/>
            <p:nvPr/>
          </p:nvSpPr>
          <p:spPr>
            <a:xfrm>
              <a:off x="8203692" y="246887"/>
              <a:ext cx="522605" cy="703580"/>
            </a:xfrm>
            <a:custGeom>
              <a:rect b="b" l="l" r="r" t="t"/>
              <a:pathLst>
                <a:path extrusionOk="0" h="703580" w="522604">
                  <a:moveTo>
                    <a:pt x="510743" y="65392"/>
                  </a:moveTo>
                  <a:lnTo>
                    <a:pt x="445325" y="0"/>
                  </a:lnTo>
                  <a:lnTo>
                    <a:pt x="76746" y="0"/>
                  </a:lnTo>
                  <a:lnTo>
                    <a:pt x="6705" y="65392"/>
                  </a:lnTo>
                  <a:lnTo>
                    <a:pt x="510743" y="65392"/>
                  </a:lnTo>
                  <a:close/>
                </a:path>
                <a:path extrusionOk="0" h="703580" w="522604">
                  <a:moveTo>
                    <a:pt x="522478" y="129095"/>
                  </a:moveTo>
                  <a:lnTo>
                    <a:pt x="0" y="129095"/>
                  </a:lnTo>
                  <a:lnTo>
                    <a:pt x="0" y="703351"/>
                  </a:lnTo>
                  <a:lnTo>
                    <a:pt x="522478" y="703351"/>
                  </a:lnTo>
                  <a:lnTo>
                    <a:pt x="522478" y="129095"/>
                  </a:lnTo>
                  <a:close/>
                </a:path>
              </a:pathLst>
            </a:custGeom>
            <a:solidFill>
              <a:srgbClr val="E0524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8" name="Google Shape;1838;p63"/>
            <p:cNvSpPr/>
            <p:nvPr/>
          </p:nvSpPr>
          <p:spPr>
            <a:xfrm>
              <a:off x="8203692" y="312280"/>
              <a:ext cx="522605" cy="666750"/>
            </a:xfrm>
            <a:custGeom>
              <a:rect b="b" l="l" r="r" t="t"/>
              <a:pathLst>
                <a:path extrusionOk="0" h="666750" w="522604">
                  <a:moveTo>
                    <a:pt x="510743" y="0"/>
                  </a:moveTo>
                  <a:lnTo>
                    <a:pt x="6705" y="0"/>
                  </a:lnTo>
                  <a:lnTo>
                    <a:pt x="6705" y="27660"/>
                  </a:lnTo>
                  <a:lnTo>
                    <a:pt x="510743" y="27660"/>
                  </a:lnTo>
                  <a:lnTo>
                    <a:pt x="510743" y="0"/>
                  </a:lnTo>
                  <a:close/>
                </a:path>
                <a:path extrusionOk="0" h="666750" w="522604">
                  <a:moveTo>
                    <a:pt x="522478" y="637959"/>
                  </a:moveTo>
                  <a:lnTo>
                    <a:pt x="0" y="637959"/>
                  </a:lnTo>
                  <a:lnTo>
                    <a:pt x="0" y="666457"/>
                  </a:lnTo>
                  <a:lnTo>
                    <a:pt x="522478" y="666457"/>
                  </a:lnTo>
                  <a:lnTo>
                    <a:pt x="522478" y="637959"/>
                  </a:lnTo>
                  <a:close/>
                </a:path>
              </a:pathLst>
            </a:custGeom>
            <a:solidFill>
              <a:srgbClr val="8B332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39" name="Google Shape;1839;p63"/>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840" name="Google Shape;1840;p63"/>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64"/>
          <p:cNvSpPr txBox="1"/>
          <p:nvPr>
            <p:ph type="title"/>
          </p:nvPr>
        </p:nvSpPr>
        <p:spPr>
          <a:xfrm>
            <a:off x="415544" y="139065"/>
            <a:ext cx="41352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EBS Use Cases</a:t>
            </a:r>
            <a:endParaRPr/>
          </a:p>
        </p:txBody>
      </p:sp>
      <p:sp>
        <p:nvSpPr>
          <p:cNvPr id="1846" name="Google Shape;1846;p64"/>
          <p:cNvSpPr txBox="1"/>
          <p:nvPr/>
        </p:nvSpPr>
        <p:spPr>
          <a:xfrm>
            <a:off x="419506" y="974826"/>
            <a:ext cx="7507605" cy="2464435"/>
          </a:xfrm>
          <a:prstGeom prst="rect">
            <a:avLst/>
          </a:prstGeom>
          <a:noFill/>
          <a:ln>
            <a:noFill/>
          </a:ln>
        </p:spPr>
        <p:txBody>
          <a:bodyPr anchorCtr="0" anchor="t" bIns="0" lIns="0" spcFirstLastPara="1" rIns="0" wrap="square" tIns="73650">
            <a:spAutoFit/>
          </a:bodyPr>
          <a:lstStyle/>
          <a:p>
            <a:pPr indent="-342900" lvl="0" marL="355600" marR="0" rtl="0" algn="l">
              <a:lnSpc>
                <a:spcPct val="100000"/>
              </a:lnSpc>
              <a:spcBef>
                <a:spcPts val="0"/>
              </a:spcBef>
              <a:spcAft>
                <a:spcPts val="0"/>
              </a:spcAft>
              <a:buClr>
                <a:srgbClr val="4D4D4B"/>
              </a:buClr>
              <a:buSzPts val="2000"/>
              <a:buFont typeface="Arial"/>
              <a:buChar char="•"/>
            </a:pPr>
            <a:r>
              <a:rPr b="1" lang="en-US" sz="2000">
                <a:solidFill>
                  <a:srgbClr val="4D4D4B"/>
                </a:solidFill>
                <a:latin typeface="Arial"/>
                <a:ea typeface="Arial"/>
                <a:cs typeface="Arial"/>
                <a:sym typeface="Arial"/>
              </a:rPr>
              <a:t>OS: </a:t>
            </a:r>
            <a:r>
              <a:rPr lang="en-US" sz="2000">
                <a:solidFill>
                  <a:srgbClr val="4D4D4B"/>
                </a:solidFill>
                <a:latin typeface="Arial"/>
                <a:ea typeface="Arial"/>
                <a:cs typeface="Arial"/>
                <a:sym typeface="Arial"/>
              </a:rPr>
              <a:t>Use for boot/root volume, secondary volumes</a:t>
            </a:r>
            <a:endParaRPr sz="2000">
              <a:solidFill>
                <a:schemeClr val="dk1"/>
              </a:solidFill>
              <a:latin typeface="Arial"/>
              <a:ea typeface="Arial"/>
              <a:cs typeface="Arial"/>
              <a:sym typeface="Arial"/>
            </a:endParaRPr>
          </a:p>
          <a:p>
            <a:pPr indent="-342900" lvl="0" marL="355600" marR="0" rtl="0" algn="l">
              <a:lnSpc>
                <a:spcPct val="100000"/>
              </a:lnSpc>
              <a:spcBef>
                <a:spcPts val="480"/>
              </a:spcBef>
              <a:spcAft>
                <a:spcPts val="0"/>
              </a:spcAft>
              <a:buClr>
                <a:srgbClr val="4D4D4B"/>
              </a:buClr>
              <a:buSzPts val="2000"/>
              <a:buFont typeface="Arial"/>
              <a:buChar char="•"/>
            </a:pPr>
            <a:r>
              <a:rPr b="1" lang="en-US" sz="2000">
                <a:solidFill>
                  <a:srgbClr val="4D4D4B"/>
                </a:solidFill>
                <a:latin typeface="Arial"/>
                <a:ea typeface="Arial"/>
                <a:cs typeface="Arial"/>
                <a:sym typeface="Arial"/>
              </a:rPr>
              <a:t>Databases: </a:t>
            </a:r>
            <a:r>
              <a:rPr lang="en-US" sz="2000">
                <a:solidFill>
                  <a:srgbClr val="4D4D4B"/>
                </a:solidFill>
                <a:latin typeface="Arial"/>
                <a:ea typeface="Arial"/>
                <a:cs typeface="Arial"/>
                <a:sym typeface="Arial"/>
              </a:rPr>
              <a:t>Scales with your performance needs</a:t>
            </a:r>
            <a:endParaRPr sz="2000">
              <a:solidFill>
                <a:schemeClr val="dk1"/>
              </a:solidFill>
              <a:latin typeface="Arial"/>
              <a:ea typeface="Arial"/>
              <a:cs typeface="Arial"/>
              <a:sym typeface="Arial"/>
            </a:endParaRPr>
          </a:p>
          <a:p>
            <a:pPr indent="-342900" lvl="0" marL="355600" marR="5080" rtl="0" algn="l">
              <a:lnSpc>
                <a:spcPct val="100000"/>
              </a:lnSpc>
              <a:spcBef>
                <a:spcPts val="480"/>
              </a:spcBef>
              <a:spcAft>
                <a:spcPts val="0"/>
              </a:spcAft>
              <a:buClr>
                <a:srgbClr val="4D4D4B"/>
              </a:buClr>
              <a:buSzPts val="2000"/>
              <a:buFont typeface="Arial"/>
              <a:buChar char="•"/>
            </a:pPr>
            <a:r>
              <a:rPr b="1" lang="en-US" sz="2000">
                <a:solidFill>
                  <a:srgbClr val="4D4D4B"/>
                </a:solidFill>
                <a:latin typeface="Arial"/>
                <a:ea typeface="Arial"/>
                <a:cs typeface="Arial"/>
                <a:sym typeface="Arial"/>
              </a:rPr>
              <a:t>Enterprise applications: </a:t>
            </a:r>
            <a:r>
              <a:rPr lang="en-US" sz="2000">
                <a:solidFill>
                  <a:srgbClr val="4D4D4B"/>
                </a:solidFill>
                <a:latin typeface="Arial"/>
                <a:ea typeface="Arial"/>
                <a:cs typeface="Arial"/>
                <a:sym typeface="Arial"/>
              </a:rPr>
              <a:t>Provides reliable block storage to run  mission-critical applications</a:t>
            </a:r>
            <a:endParaRPr sz="2000">
              <a:solidFill>
                <a:schemeClr val="dk1"/>
              </a:solidFill>
              <a:latin typeface="Arial"/>
              <a:ea typeface="Arial"/>
              <a:cs typeface="Arial"/>
              <a:sym typeface="Arial"/>
            </a:endParaRPr>
          </a:p>
          <a:p>
            <a:pPr indent="-342900" lvl="0" marL="355600" marR="63500" rtl="0" algn="l">
              <a:lnSpc>
                <a:spcPct val="100000"/>
              </a:lnSpc>
              <a:spcBef>
                <a:spcPts val="480"/>
              </a:spcBef>
              <a:spcAft>
                <a:spcPts val="0"/>
              </a:spcAft>
              <a:buClr>
                <a:srgbClr val="4D4D4B"/>
              </a:buClr>
              <a:buSzPts val="2000"/>
              <a:buFont typeface="Arial"/>
              <a:buChar char="•"/>
            </a:pPr>
            <a:r>
              <a:rPr b="1" lang="en-US" sz="2000">
                <a:solidFill>
                  <a:srgbClr val="4D4D4B"/>
                </a:solidFill>
                <a:latin typeface="Arial"/>
                <a:ea typeface="Arial"/>
                <a:cs typeface="Arial"/>
                <a:sym typeface="Arial"/>
              </a:rPr>
              <a:t>Business continuity: </a:t>
            </a:r>
            <a:r>
              <a:rPr lang="en-US" sz="2000">
                <a:solidFill>
                  <a:srgbClr val="4D4D4B"/>
                </a:solidFill>
                <a:latin typeface="Arial"/>
                <a:ea typeface="Arial"/>
                <a:cs typeface="Arial"/>
                <a:sym typeface="Arial"/>
              </a:rPr>
              <a:t>Minimize data loss and recovery time by  regularly backing up using EBS Snapshots</a:t>
            </a:r>
            <a:endParaRPr sz="2000">
              <a:solidFill>
                <a:schemeClr val="dk1"/>
              </a:solidFill>
              <a:latin typeface="Arial"/>
              <a:ea typeface="Arial"/>
              <a:cs typeface="Arial"/>
              <a:sym typeface="Arial"/>
            </a:endParaRPr>
          </a:p>
          <a:p>
            <a:pPr indent="-342900" lvl="0" marL="355600" marR="0" rtl="0" algn="l">
              <a:lnSpc>
                <a:spcPct val="100000"/>
              </a:lnSpc>
              <a:spcBef>
                <a:spcPts val="480"/>
              </a:spcBef>
              <a:spcAft>
                <a:spcPts val="0"/>
              </a:spcAft>
              <a:buClr>
                <a:srgbClr val="4D4D4B"/>
              </a:buClr>
              <a:buSzPts val="2000"/>
              <a:buFont typeface="Arial"/>
              <a:buChar char="•"/>
            </a:pPr>
            <a:r>
              <a:rPr b="1" lang="en-US" sz="2000">
                <a:solidFill>
                  <a:srgbClr val="4D4D4B"/>
                </a:solidFill>
                <a:latin typeface="Arial"/>
                <a:ea typeface="Arial"/>
                <a:cs typeface="Arial"/>
                <a:sym typeface="Arial"/>
              </a:rPr>
              <a:t>Applications: </a:t>
            </a:r>
            <a:r>
              <a:rPr lang="en-US" sz="2000">
                <a:solidFill>
                  <a:srgbClr val="4D4D4B"/>
                </a:solidFill>
                <a:latin typeface="Arial"/>
                <a:ea typeface="Arial"/>
                <a:cs typeface="Arial"/>
                <a:sym typeface="Arial"/>
              </a:rPr>
              <a:t>Install and persist any application</a:t>
            </a:r>
            <a:endParaRPr sz="2000">
              <a:solidFill>
                <a:schemeClr val="dk1"/>
              </a:solidFill>
              <a:latin typeface="Arial"/>
              <a:ea typeface="Arial"/>
              <a:cs typeface="Arial"/>
              <a:sym typeface="Arial"/>
            </a:endParaRPr>
          </a:p>
        </p:txBody>
      </p:sp>
      <p:grpSp>
        <p:nvGrpSpPr>
          <p:cNvPr id="1847" name="Google Shape;1847;p64"/>
          <p:cNvGrpSpPr/>
          <p:nvPr/>
        </p:nvGrpSpPr>
        <p:grpSpPr>
          <a:xfrm>
            <a:off x="7930134" y="125729"/>
            <a:ext cx="1096010" cy="1000125"/>
            <a:chOff x="7930134" y="125729"/>
            <a:chExt cx="1096010" cy="1000125"/>
          </a:xfrm>
        </p:grpSpPr>
        <p:sp>
          <p:nvSpPr>
            <p:cNvPr id="1848" name="Google Shape;1848;p64"/>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8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9" name="Google Shape;1849;p64"/>
            <p:cNvSpPr/>
            <p:nvPr/>
          </p:nvSpPr>
          <p:spPr>
            <a:xfrm>
              <a:off x="8203692" y="246887"/>
              <a:ext cx="522605" cy="703580"/>
            </a:xfrm>
            <a:custGeom>
              <a:rect b="b" l="l" r="r" t="t"/>
              <a:pathLst>
                <a:path extrusionOk="0" h="703580" w="522604">
                  <a:moveTo>
                    <a:pt x="510743" y="65392"/>
                  </a:moveTo>
                  <a:lnTo>
                    <a:pt x="445325" y="0"/>
                  </a:lnTo>
                  <a:lnTo>
                    <a:pt x="76746" y="0"/>
                  </a:lnTo>
                  <a:lnTo>
                    <a:pt x="6705" y="65392"/>
                  </a:lnTo>
                  <a:lnTo>
                    <a:pt x="510743" y="65392"/>
                  </a:lnTo>
                  <a:close/>
                </a:path>
                <a:path extrusionOk="0" h="703580" w="522604">
                  <a:moveTo>
                    <a:pt x="522478" y="129095"/>
                  </a:moveTo>
                  <a:lnTo>
                    <a:pt x="0" y="129095"/>
                  </a:lnTo>
                  <a:lnTo>
                    <a:pt x="0" y="703351"/>
                  </a:lnTo>
                  <a:lnTo>
                    <a:pt x="522478" y="703351"/>
                  </a:lnTo>
                  <a:lnTo>
                    <a:pt x="522478" y="129095"/>
                  </a:lnTo>
                  <a:close/>
                </a:path>
              </a:pathLst>
            </a:custGeom>
            <a:solidFill>
              <a:srgbClr val="E0524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0" name="Google Shape;1850;p64"/>
            <p:cNvSpPr/>
            <p:nvPr/>
          </p:nvSpPr>
          <p:spPr>
            <a:xfrm>
              <a:off x="8203692" y="312280"/>
              <a:ext cx="522605" cy="666750"/>
            </a:xfrm>
            <a:custGeom>
              <a:rect b="b" l="l" r="r" t="t"/>
              <a:pathLst>
                <a:path extrusionOk="0" h="666750" w="522604">
                  <a:moveTo>
                    <a:pt x="510743" y="0"/>
                  </a:moveTo>
                  <a:lnTo>
                    <a:pt x="6705" y="0"/>
                  </a:lnTo>
                  <a:lnTo>
                    <a:pt x="6705" y="27660"/>
                  </a:lnTo>
                  <a:lnTo>
                    <a:pt x="510743" y="27660"/>
                  </a:lnTo>
                  <a:lnTo>
                    <a:pt x="510743" y="0"/>
                  </a:lnTo>
                  <a:close/>
                </a:path>
                <a:path extrusionOk="0" h="666750" w="522604">
                  <a:moveTo>
                    <a:pt x="522478" y="637959"/>
                  </a:moveTo>
                  <a:lnTo>
                    <a:pt x="0" y="637959"/>
                  </a:lnTo>
                  <a:lnTo>
                    <a:pt x="0" y="666457"/>
                  </a:lnTo>
                  <a:lnTo>
                    <a:pt x="522478" y="666457"/>
                  </a:lnTo>
                  <a:lnTo>
                    <a:pt x="522478" y="637959"/>
                  </a:lnTo>
                  <a:close/>
                </a:path>
              </a:pathLst>
            </a:custGeom>
            <a:solidFill>
              <a:srgbClr val="8B332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51" name="Google Shape;1851;p64"/>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852" name="Google Shape;1852;p64"/>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p65"/>
          <p:cNvSpPr txBox="1"/>
          <p:nvPr>
            <p:ph type="title"/>
          </p:nvPr>
        </p:nvSpPr>
        <p:spPr>
          <a:xfrm>
            <a:off x="415544" y="139065"/>
            <a:ext cx="35415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EBS Pricing</a:t>
            </a:r>
            <a:endParaRPr/>
          </a:p>
        </p:txBody>
      </p:sp>
      <p:sp>
        <p:nvSpPr>
          <p:cNvPr id="1858" name="Google Shape;1858;p65"/>
          <p:cNvSpPr txBox="1"/>
          <p:nvPr/>
        </p:nvSpPr>
        <p:spPr>
          <a:xfrm>
            <a:off x="419506" y="974826"/>
            <a:ext cx="4085590" cy="2076450"/>
          </a:xfrm>
          <a:prstGeom prst="rect">
            <a:avLst/>
          </a:prstGeom>
          <a:noFill/>
          <a:ln>
            <a:noFill/>
          </a:ln>
        </p:spPr>
        <p:txBody>
          <a:bodyPr anchorCtr="0" anchor="t" bIns="0" lIns="0" spcFirstLastPara="1" rIns="0" wrap="square" tIns="73650">
            <a:spAutoFit/>
          </a:bodyPr>
          <a:lstStyle/>
          <a:p>
            <a:pPr indent="0" lvl="0" marL="12700" marR="0" rtl="0" algn="l">
              <a:lnSpc>
                <a:spcPct val="100000"/>
              </a:lnSpc>
              <a:spcBef>
                <a:spcPts val="0"/>
              </a:spcBef>
              <a:spcAft>
                <a:spcPts val="0"/>
              </a:spcAft>
              <a:buNone/>
            </a:pPr>
            <a:r>
              <a:rPr lang="en-US" sz="2000">
                <a:solidFill>
                  <a:srgbClr val="4D4D4B"/>
                </a:solidFill>
                <a:latin typeface="Arial"/>
                <a:ea typeface="Arial"/>
                <a:cs typeface="Arial"/>
                <a:sym typeface="Arial"/>
              </a:rPr>
              <a:t>Pay for what you provision:</a:t>
            </a:r>
            <a:endParaRPr sz="2000">
              <a:solidFill>
                <a:schemeClr val="dk1"/>
              </a:solidFill>
              <a:latin typeface="Arial"/>
              <a:ea typeface="Arial"/>
              <a:cs typeface="Arial"/>
              <a:sym typeface="Arial"/>
            </a:endParaRPr>
          </a:p>
          <a:p>
            <a:pPr indent="-413383" lvl="0" marL="42545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Pricing based on region</a:t>
            </a:r>
            <a:endParaRPr sz="2000">
              <a:solidFill>
                <a:schemeClr val="dk1"/>
              </a:solidFill>
              <a:latin typeface="Arial"/>
              <a:ea typeface="Arial"/>
              <a:cs typeface="Arial"/>
              <a:sym typeface="Arial"/>
            </a:endParaRPr>
          </a:p>
          <a:p>
            <a:pPr indent="-413383" lvl="0" marL="42545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Review Pricing Calculator online</a:t>
            </a:r>
            <a:endParaRPr sz="2000">
              <a:solidFill>
                <a:schemeClr val="dk1"/>
              </a:solidFill>
              <a:latin typeface="Arial"/>
              <a:ea typeface="Arial"/>
              <a:cs typeface="Arial"/>
              <a:sym typeface="Arial"/>
            </a:endParaRPr>
          </a:p>
          <a:p>
            <a:pPr indent="-413383" lvl="0" marL="425450" marR="0"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Pricing is available as:</a:t>
            </a:r>
            <a:endParaRPr sz="2000">
              <a:solidFill>
                <a:schemeClr val="dk1"/>
              </a:solidFill>
              <a:latin typeface="Arial"/>
              <a:ea typeface="Arial"/>
              <a:cs typeface="Arial"/>
              <a:sym typeface="Arial"/>
            </a:endParaRPr>
          </a:p>
          <a:p>
            <a:pPr indent="-128269" lvl="1" marL="541020" marR="0" rtl="0" algn="l">
              <a:lnSpc>
                <a:spcPct val="100000"/>
              </a:lnSpc>
              <a:spcBef>
                <a:spcPts val="400"/>
              </a:spcBef>
              <a:spcAft>
                <a:spcPts val="0"/>
              </a:spcAft>
              <a:buClr>
                <a:srgbClr val="4D4D4B"/>
              </a:buClr>
              <a:buSzPts val="1600"/>
              <a:buFont typeface="Arial"/>
              <a:buChar char="•"/>
            </a:pPr>
            <a:r>
              <a:rPr b="0" i="0" lang="en-US" sz="1600" u="none" cap="none" strike="noStrike">
                <a:solidFill>
                  <a:srgbClr val="4D4D4B"/>
                </a:solidFill>
                <a:latin typeface="Arial"/>
                <a:ea typeface="Arial"/>
                <a:cs typeface="Arial"/>
                <a:sym typeface="Arial"/>
              </a:rPr>
              <a:t>Storage</a:t>
            </a:r>
            <a:endParaRPr b="0" i="0" sz="1600" u="none" cap="none" strike="noStrike">
              <a:solidFill>
                <a:schemeClr val="dk1"/>
              </a:solidFill>
              <a:latin typeface="Arial"/>
              <a:ea typeface="Arial"/>
              <a:cs typeface="Arial"/>
              <a:sym typeface="Arial"/>
            </a:endParaRPr>
          </a:p>
          <a:p>
            <a:pPr indent="-128269" lvl="1" marL="541020" marR="0" rtl="0" algn="l">
              <a:lnSpc>
                <a:spcPct val="100000"/>
              </a:lnSpc>
              <a:spcBef>
                <a:spcPts val="385"/>
              </a:spcBef>
              <a:spcAft>
                <a:spcPts val="0"/>
              </a:spcAft>
              <a:buClr>
                <a:srgbClr val="4D4D4B"/>
              </a:buClr>
              <a:buSzPts val="1600"/>
              <a:buFont typeface="Arial"/>
              <a:buChar char="•"/>
            </a:pPr>
            <a:r>
              <a:rPr b="0" i="0" lang="en-US" sz="1600" u="none" cap="none" strike="noStrike">
                <a:solidFill>
                  <a:srgbClr val="4D4D4B"/>
                </a:solidFill>
                <a:latin typeface="Arial"/>
                <a:ea typeface="Arial"/>
                <a:cs typeface="Arial"/>
                <a:sym typeface="Arial"/>
              </a:rPr>
              <a:t>IOPS</a:t>
            </a:r>
            <a:endParaRPr b="0" i="0" sz="1600" u="none" cap="none" strike="noStrike">
              <a:solidFill>
                <a:schemeClr val="dk1"/>
              </a:solidFill>
              <a:latin typeface="Arial"/>
              <a:ea typeface="Arial"/>
              <a:cs typeface="Arial"/>
              <a:sym typeface="Arial"/>
            </a:endParaRPr>
          </a:p>
        </p:txBody>
      </p:sp>
      <p:grpSp>
        <p:nvGrpSpPr>
          <p:cNvPr id="1859" name="Google Shape;1859;p65"/>
          <p:cNvGrpSpPr/>
          <p:nvPr/>
        </p:nvGrpSpPr>
        <p:grpSpPr>
          <a:xfrm>
            <a:off x="7930134" y="125729"/>
            <a:ext cx="1096010" cy="1000125"/>
            <a:chOff x="7930134" y="125729"/>
            <a:chExt cx="1096010" cy="1000125"/>
          </a:xfrm>
        </p:grpSpPr>
        <p:sp>
          <p:nvSpPr>
            <p:cNvPr id="1860" name="Google Shape;1860;p65"/>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8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1" name="Google Shape;1861;p65"/>
            <p:cNvSpPr/>
            <p:nvPr/>
          </p:nvSpPr>
          <p:spPr>
            <a:xfrm>
              <a:off x="8203692" y="246887"/>
              <a:ext cx="522605" cy="703580"/>
            </a:xfrm>
            <a:custGeom>
              <a:rect b="b" l="l" r="r" t="t"/>
              <a:pathLst>
                <a:path extrusionOk="0" h="703580" w="522604">
                  <a:moveTo>
                    <a:pt x="510743" y="65392"/>
                  </a:moveTo>
                  <a:lnTo>
                    <a:pt x="445325" y="0"/>
                  </a:lnTo>
                  <a:lnTo>
                    <a:pt x="76746" y="0"/>
                  </a:lnTo>
                  <a:lnTo>
                    <a:pt x="6705" y="65392"/>
                  </a:lnTo>
                  <a:lnTo>
                    <a:pt x="510743" y="65392"/>
                  </a:lnTo>
                  <a:close/>
                </a:path>
                <a:path extrusionOk="0" h="703580" w="522604">
                  <a:moveTo>
                    <a:pt x="522478" y="129095"/>
                  </a:moveTo>
                  <a:lnTo>
                    <a:pt x="0" y="129095"/>
                  </a:lnTo>
                  <a:lnTo>
                    <a:pt x="0" y="703351"/>
                  </a:lnTo>
                  <a:lnTo>
                    <a:pt x="522478" y="703351"/>
                  </a:lnTo>
                  <a:lnTo>
                    <a:pt x="522478" y="129095"/>
                  </a:lnTo>
                  <a:close/>
                </a:path>
              </a:pathLst>
            </a:custGeom>
            <a:solidFill>
              <a:srgbClr val="E0524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2" name="Google Shape;1862;p65"/>
            <p:cNvSpPr/>
            <p:nvPr/>
          </p:nvSpPr>
          <p:spPr>
            <a:xfrm>
              <a:off x="8203692" y="312280"/>
              <a:ext cx="522605" cy="666750"/>
            </a:xfrm>
            <a:custGeom>
              <a:rect b="b" l="l" r="r" t="t"/>
              <a:pathLst>
                <a:path extrusionOk="0" h="666750" w="522604">
                  <a:moveTo>
                    <a:pt x="510743" y="0"/>
                  </a:moveTo>
                  <a:lnTo>
                    <a:pt x="6705" y="0"/>
                  </a:lnTo>
                  <a:lnTo>
                    <a:pt x="6705" y="27660"/>
                  </a:lnTo>
                  <a:lnTo>
                    <a:pt x="510743" y="27660"/>
                  </a:lnTo>
                  <a:lnTo>
                    <a:pt x="510743" y="0"/>
                  </a:lnTo>
                  <a:close/>
                </a:path>
                <a:path extrusionOk="0" h="666750" w="522604">
                  <a:moveTo>
                    <a:pt x="522478" y="637959"/>
                  </a:moveTo>
                  <a:lnTo>
                    <a:pt x="0" y="637959"/>
                  </a:lnTo>
                  <a:lnTo>
                    <a:pt x="0" y="666457"/>
                  </a:lnTo>
                  <a:lnTo>
                    <a:pt x="522478" y="666457"/>
                  </a:lnTo>
                  <a:lnTo>
                    <a:pt x="522478" y="637959"/>
                  </a:lnTo>
                  <a:close/>
                </a:path>
              </a:pathLst>
            </a:custGeom>
            <a:solidFill>
              <a:srgbClr val="8B332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63" name="Google Shape;1863;p65"/>
          <p:cNvSpPr/>
          <p:nvPr/>
        </p:nvSpPr>
        <p:spPr>
          <a:xfrm>
            <a:off x="1447800" y="4070603"/>
            <a:ext cx="6376670" cy="463550"/>
          </a:xfrm>
          <a:custGeom>
            <a:rect b="b" l="l" r="r" t="t"/>
            <a:pathLst>
              <a:path extrusionOk="0" h="463550" w="6376670">
                <a:moveTo>
                  <a:pt x="6356984" y="0"/>
                </a:moveTo>
                <a:lnTo>
                  <a:pt x="19431" y="0"/>
                </a:lnTo>
                <a:lnTo>
                  <a:pt x="11894" y="1529"/>
                </a:lnTo>
                <a:lnTo>
                  <a:pt x="5715" y="5700"/>
                </a:lnTo>
                <a:lnTo>
                  <a:pt x="1535" y="11888"/>
                </a:lnTo>
                <a:lnTo>
                  <a:pt x="0" y="19469"/>
                </a:lnTo>
                <a:lnTo>
                  <a:pt x="0" y="443826"/>
                </a:lnTo>
                <a:lnTo>
                  <a:pt x="1535" y="451407"/>
                </a:lnTo>
                <a:lnTo>
                  <a:pt x="5714" y="457595"/>
                </a:lnTo>
                <a:lnTo>
                  <a:pt x="11894" y="461766"/>
                </a:lnTo>
                <a:lnTo>
                  <a:pt x="19431" y="463296"/>
                </a:lnTo>
                <a:lnTo>
                  <a:pt x="6356984" y="463296"/>
                </a:lnTo>
                <a:lnTo>
                  <a:pt x="6364521" y="461766"/>
                </a:lnTo>
                <a:lnTo>
                  <a:pt x="6370701" y="457595"/>
                </a:lnTo>
                <a:lnTo>
                  <a:pt x="6374880" y="451407"/>
                </a:lnTo>
                <a:lnTo>
                  <a:pt x="6376416" y="443826"/>
                </a:lnTo>
                <a:lnTo>
                  <a:pt x="6376416" y="19469"/>
                </a:lnTo>
                <a:lnTo>
                  <a:pt x="6374880" y="11888"/>
                </a:lnTo>
                <a:lnTo>
                  <a:pt x="6370701" y="5700"/>
                </a:lnTo>
                <a:lnTo>
                  <a:pt x="6364521" y="1529"/>
                </a:lnTo>
                <a:lnTo>
                  <a:pt x="6356984" y="0"/>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4" name="Google Shape;1864;p65"/>
          <p:cNvSpPr txBox="1"/>
          <p:nvPr/>
        </p:nvSpPr>
        <p:spPr>
          <a:xfrm>
            <a:off x="1612772" y="4100880"/>
            <a:ext cx="614743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414042"/>
                </a:solidFill>
                <a:latin typeface="Arial"/>
                <a:ea typeface="Arial"/>
                <a:cs typeface="Arial"/>
                <a:sym typeface="Arial"/>
              </a:rPr>
              <a:t>* </a:t>
            </a:r>
            <a:r>
              <a:rPr i="1" lang="en-US" sz="1600">
                <a:solidFill>
                  <a:srgbClr val="414042"/>
                </a:solidFill>
                <a:latin typeface="Arial"/>
                <a:ea typeface="Arial"/>
                <a:cs typeface="Arial"/>
                <a:sym typeface="Arial"/>
              </a:rPr>
              <a:t>Check Amazon EBS Pricing page for current pricing for all regions.</a:t>
            </a:r>
            <a:endParaRPr sz="1600">
              <a:solidFill>
                <a:schemeClr val="dk1"/>
              </a:solidFill>
              <a:latin typeface="Arial"/>
              <a:ea typeface="Arial"/>
              <a:cs typeface="Arial"/>
              <a:sym typeface="Arial"/>
            </a:endParaRPr>
          </a:p>
        </p:txBody>
      </p:sp>
      <p:sp>
        <p:nvSpPr>
          <p:cNvPr id="1865" name="Google Shape;1865;p65"/>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866" name="Google Shape;1866;p65"/>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66"/>
          <p:cNvSpPr txBox="1"/>
          <p:nvPr>
            <p:ph type="title"/>
          </p:nvPr>
        </p:nvSpPr>
        <p:spPr>
          <a:xfrm>
            <a:off x="415544" y="139065"/>
            <a:ext cx="34023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EBS Scope</a:t>
            </a:r>
            <a:endParaRPr/>
          </a:p>
        </p:txBody>
      </p:sp>
      <p:grpSp>
        <p:nvGrpSpPr>
          <p:cNvPr id="1872" name="Google Shape;1872;p66"/>
          <p:cNvGrpSpPr/>
          <p:nvPr/>
        </p:nvGrpSpPr>
        <p:grpSpPr>
          <a:xfrm>
            <a:off x="7930134" y="125729"/>
            <a:ext cx="1096010" cy="1000125"/>
            <a:chOff x="7930134" y="125729"/>
            <a:chExt cx="1096010" cy="1000125"/>
          </a:xfrm>
        </p:grpSpPr>
        <p:sp>
          <p:nvSpPr>
            <p:cNvPr id="1873" name="Google Shape;1873;p66"/>
            <p:cNvSpPr/>
            <p:nvPr/>
          </p:nvSpPr>
          <p:spPr>
            <a:xfrm>
              <a:off x="7930134" y="125729"/>
              <a:ext cx="1096010" cy="1000125"/>
            </a:xfrm>
            <a:custGeom>
              <a:rect b="b" l="l" r="r" t="t"/>
              <a:pathLst>
                <a:path extrusionOk="0" h="1000125" w="1096009">
                  <a:moveTo>
                    <a:pt x="0" y="98171"/>
                  </a:moveTo>
                  <a:lnTo>
                    <a:pt x="7713" y="59953"/>
                  </a:lnTo>
                  <a:lnTo>
                    <a:pt x="28749" y="28749"/>
                  </a:lnTo>
                  <a:lnTo>
                    <a:pt x="59953" y="7713"/>
                  </a:lnTo>
                  <a:lnTo>
                    <a:pt x="98171" y="0"/>
                  </a:lnTo>
                  <a:lnTo>
                    <a:pt x="997585" y="0"/>
                  </a:lnTo>
                  <a:lnTo>
                    <a:pt x="1035802" y="7713"/>
                  </a:lnTo>
                  <a:lnTo>
                    <a:pt x="1067006" y="28749"/>
                  </a:lnTo>
                  <a:lnTo>
                    <a:pt x="1088042" y="59953"/>
                  </a:lnTo>
                  <a:lnTo>
                    <a:pt x="1095756" y="98171"/>
                  </a:lnTo>
                  <a:lnTo>
                    <a:pt x="1095756" y="901573"/>
                  </a:lnTo>
                  <a:lnTo>
                    <a:pt x="1088042" y="939790"/>
                  </a:lnTo>
                  <a:lnTo>
                    <a:pt x="1067006" y="970994"/>
                  </a:lnTo>
                  <a:lnTo>
                    <a:pt x="1035802" y="992030"/>
                  </a:lnTo>
                  <a:lnTo>
                    <a:pt x="997585" y="999744"/>
                  </a:lnTo>
                  <a:lnTo>
                    <a:pt x="98171" y="999744"/>
                  </a:lnTo>
                  <a:lnTo>
                    <a:pt x="59953" y="992030"/>
                  </a:lnTo>
                  <a:lnTo>
                    <a:pt x="28749" y="970994"/>
                  </a:lnTo>
                  <a:lnTo>
                    <a:pt x="7713" y="939790"/>
                  </a:lnTo>
                  <a:lnTo>
                    <a:pt x="0" y="901573"/>
                  </a:lnTo>
                  <a:lnTo>
                    <a:pt x="0" y="98171"/>
                  </a:lnTo>
                  <a:close/>
                </a:path>
              </a:pathLst>
            </a:custGeom>
            <a:noFill/>
            <a:ln cap="flat" cmpd="sng" w="19800">
              <a:solidFill>
                <a:srgbClr val="8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4" name="Google Shape;1874;p66"/>
            <p:cNvSpPr/>
            <p:nvPr/>
          </p:nvSpPr>
          <p:spPr>
            <a:xfrm>
              <a:off x="8203692" y="246887"/>
              <a:ext cx="522605" cy="703580"/>
            </a:xfrm>
            <a:custGeom>
              <a:rect b="b" l="l" r="r" t="t"/>
              <a:pathLst>
                <a:path extrusionOk="0" h="703580" w="522604">
                  <a:moveTo>
                    <a:pt x="510743" y="65392"/>
                  </a:moveTo>
                  <a:lnTo>
                    <a:pt x="445325" y="0"/>
                  </a:lnTo>
                  <a:lnTo>
                    <a:pt x="76746" y="0"/>
                  </a:lnTo>
                  <a:lnTo>
                    <a:pt x="6705" y="65392"/>
                  </a:lnTo>
                  <a:lnTo>
                    <a:pt x="510743" y="65392"/>
                  </a:lnTo>
                  <a:close/>
                </a:path>
                <a:path extrusionOk="0" h="703580" w="522604">
                  <a:moveTo>
                    <a:pt x="522478" y="129095"/>
                  </a:moveTo>
                  <a:lnTo>
                    <a:pt x="0" y="129095"/>
                  </a:lnTo>
                  <a:lnTo>
                    <a:pt x="0" y="703351"/>
                  </a:lnTo>
                  <a:lnTo>
                    <a:pt x="522478" y="703351"/>
                  </a:lnTo>
                  <a:lnTo>
                    <a:pt x="522478" y="129095"/>
                  </a:lnTo>
                  <a:close/>
                </a:path>
              </a:pathLst>
            </a:custGeom>
            <a:solidFill>
              <a:srgbClr val="E0524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5" name="Google Shape;1875;p66"/>
            <p:cNvSpPr/>
            <p:nvPr/>
          </p:nvSpPr>
          <p:spPr>
            <a:xfrm>
              <a:off x="8203692" y="312280"/>
              <a:ext cx="522605" cy="666750"/>
            </a:xfrm>
            <a:custGeom>
              <a:rect b="b" l="l" r="r" t="t"/>
              <a:pathLst>
                <a:path extrusionOk="0" h="666750" w="522604">
                  <a:moveTo>
                    <a:pt x="510743" y="0"/>
                  </a:moveTo>
                  <a:lnTo>
                    <a:pt x="6705" y="0"/>
                  </a:lnTo>
                  <a:lnTo>
                    <a:pt x="6705" y="27660"/>
                  </a:lnTo>
                  <a:lnTo>
                    <a:pt x="510743" y="27660"/>
                  </a:lnTo>
                  <a:lnTo>
                    <a:pt x="510743" y="0"/>
                  </a:lnTo>
                  <a:close/>
                </a:path>
                <a:path extrusionOk="0" h="666750" w="522604">
                  <a:moveTo>
                    <a:pt x="522478" y="637959"/>
                  </a:moveTo>
                  <a:lnTo>
                    <a:pt x="0" y="637959"/>
                  </a:lnTo>
                  <a:lnTo>
                    <a:pt x="0" y="666457"/>
                  </a:lnTo>
                  <a:lnTo>
                    <a:pt x="522478" y="666457"/>
                  </a:lnTo>
                  <a:lnTo>
                    <a:pt x="522478" y="637959"/>
                  </a:lnTo>
                  <a:close/>
                </a:path>
              </a:pathLst>
            </a:custGeom>
            <a:solidFill>
              <a:srgbClr val="8B332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76" name="Google Shape;1876;p66"/>
          <p:cNvSpPr txBox="1"/>
          <p:nvPr/>
        </p:nvSpPr>
        <p:spPr>
          <a:xfrm>
            <a:off x="1479041" y="1019936"/>
            <a:ext cx="5890260" cy="98425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414042"/>
                </a:solidFill>
                <a:latin typeface="Arial"/>
                <a:ea typeface="Arial"/>
                <a:cs typeface="Arial"/>
                <a:sym typeface="Arial"/>
              </a:rPr>
              <a:t>Amazon EBS volumes are in a single Availability Zone</a:t>
            </a:r>
            <a:endParaRPr sz="1800">
              <a:solidFill>
                <a:schemeClr val="dk1"/>
              </a:solidFill>
              <a:latin typeface="Arial"/>
              <a:ea typeface="Arial"/>
              <a:cs typeface="Arial"/>
              <a:sym typeface="Arial"/>
            </a:endParaRPr>
          </a:p>
          <a:p>
            <a:pPr indent="0" lvl="0" marL="0" marR="0" rtl="0" algn="l">
              <a:lnSpc>
                <a:spcPct val="100000"/>
              </a:lnSpc>
              <a:spcBef>
                <a:spcPts val="5"/>
              </a:spcBef>
              <a:spcAft>
                <a:spcPts val="0"/>
              </a:spcAft>
              <a:buNone/>
            </a:pPr>
            <a:r>
              <a:t/>
            </a:r>
            <a:endParaRPr sz="2800">
              <a:solidFill>
                <a:schemeClr val="dk1"/>
              </a:solidFill>
              <a:latin typeface="Arial"/>
              <a:ea typeface="Arial"/>
              <a:cs typeface="Arial"/>
              <a:sym typeface="Arial"/>
            </a:endParaRPr>
          </a:p>
          <a:p>
            <a:pPr indent="0" lvl="0" marL="685800" marR="0" rtl="0" algn="l">
              <a:lnSpc>
                <a:spcPct val="100000"/>
              </a:lnSpc>
              <a:spcBef>
                <a:spcPts val="0"/>
              </a:spcBef>
              <a:spcAft>
                <a:spcPts val="0"/>
              </a:spcAft>
              <a:buNone/>
            </a:pPr>
            <a:r>
              <a:rPr lang="en-US" sz="1800">
                <a:solidFill>
                  <a:srgbClr val="464646"/>
                </a:solidFill>
                <a:latin typeface="Arial"/>
                <a:ea typeface="Arial"/>
                <a:cs typeface="Arial"/>
                <a:sym typeface="Arial"/>
              </a:rPr>
              <a:t>EBS Volume 1	EBS Volume 2</a:t>
            </a:r>
            <a:endParaRPr sz="1800">
              <a:solidFill>
                <a:schemeClr val="dk1"/>
              </a:solidFill>
              <a:latin typeface="Arial"/>
              <a:ea typeface="Arial"/>
              <a:cs typeface="Arial"/>
              <a:sym typeface="Arial"/>
            </a:endParaRPr>
          </a:p>
        </p:txBody>
      </p:sp>
      <p:sp>
        <p:nvSpPr>
          <p:cNvPr id="1877" name="Google Shape;1877;p66"/>
          <p:cNvSpPr/>
          <p:nvPr/>
        </p:nvSpPr>
        <p:spPr>
          <a:xfrm>
            <a:off x="1511046" y="2058161"/>
            <a:ext cx="2749550" cy="1841500"/>
          </a:xfrm>
          <a:custGeom>
            <a:rect b="b" l="l" r="r" t="t"/>
            <a:pathLst>
              <a:path extrusionOk="0" h="1841500" w="2749550">
                <a:moveTo>
                  <a:pt x="0" y="306831"/>
                </a:moveTo>
                <a:lnTo>
                  <a:pt x="4017" y="257072"/>
                </a:lnTo>
                <a:lnTo>
                  <a:pt x="15646" y="209864"/>
                </a:lnTo>
                <a:lnTo>
                  <a:pt x="34255" y="165842"/>
                </a:lnTo>
                <a:lnTo>
                  <a:pt x="59212" y="125638"/>
                </a:lnTo>
                <a:lnTo>
                  <a:pt x="89884" y="89884"/>
                </a:lnTo>
                <a:lnTo>
                  <a:pt x="125638" y="59212"/>
                </a:lnTo>
                <a:lnTo>
                  <a:pt x="165842" y="34255"/>
                </a:lnTo>
                <a:lnTo>
                  <a:pt x="209864" y="15646"/>
                </a:lnTo>
                <a:lnTo>
                  <a:pt x="257072" y="4017"/>
                </a:lnTo>
                <a:lnTo>
                  <a:pt x="306831" y="0"/>
                </a:lnTo>
                <a:lnTo>
                  <a:pt x="2442464" y="0"/>
                </a:lnTo>
                <a:lnTo>
                  <a:pt x="2492223" y="4017"/>
                </a:lnTo>
                <a:lnTo>
                  <a:pt x="2539431" y="15646"/>
                </a:lnTo>
                <a:lnTo>
                  <a:pt x="2583453" y="34255"/>
                </a:lnTo>
                <a:lnTo>
                  <a:pt x="2623657" y="59212"/>
                </a:lnTo>
                <a:lnTo>
                  <a:pt x="2659411" y="89884"/>
                </a:lnTo>
                <a:lnTo>
                  <a:pt x="2690083" y="125638"/>
                </a:lnTo>
                <a:lnTo>
                  <a:pt x="2715040" y="165842"/>
                </a:lnTo>
                <a:lnTo>
                  <a:pt x="2733649" y="209864"/>
                </a:lnTo>
                <a:lnTo>
                  <a:pt x="2745278" y="257072"/>
                </a:lnTo>
                <a:lnTo>
                  <a:pt x="2749295" y="306831"/>
                </a:lnTo>
                <a:lnTo>
                  <a:pt x="2749295" y="1534160"/>
                </a:lnTo>
                <a:lnTo>
                  <a:pt x="2745278" y="1583919"/>
                </a:lnTo>
                <a:lnTo>
                  <a:pt x="2733649" y="1631127"/>
                </a:lnTo>
                <a:lnTo>
                  <a:pt x="2715040" y="1675149"/>
                </a:lnTo>
                <a:lnTo>
                  <a:pt x="2690083" y="1715353"/>
                </a:lnTo>
                <a:lnTo>
                  <a:pt x="2659411" y="1751107"/>
                </a:lnTo>
                <a:lnTo>
                  <a:pt x="2623657" y="1781779"/>
                </a:lnTo>
                <a:lnTo>
                  <a:pt x="2583453" y="1806736"/>
                </a:lnTo>
                <a:lnTo>
                  <a:pt x="2539431" y="1825345"/>
                </a:lnTo>
                <a:lnTo>
                  <a:pt x="2492223" y="1836974"/>
                </a:lnTo>
                <a:lnTo>
                  <a:pt x="2442464" y="1840991"/>
                </a:lnTo>
                <a:lnTo>
                  <a:pt x="306831" y="1840991"/>
                </a:lnTo>
                <a:lnTo>
                  <a:pt x="257072" y="1836974"/>
                </a:lnTo>
                <a:lnTo>
                  <a:pt x="209864" y="1825345"/>
                </a:lnTo>
                <a:lnTo>
                  <a:pt x="165842" y="1806736"/>
                </a:lnTo>
                <a:lnTo>
                  <a:pt x="125638" y="1781779"/>
                </a:lnTo>
                <a:lnTo>
                  <a:pt x="89884" y="1751107"/>
                </a:lnTo>
                <a:lnTo>
                  <a:pt x="59212" y="1715353"/>
                </a:lnTo>
                <a:lnTo>
                  <a:pt x="34255" y="1675149"/>
                </a:lnTo>
                <a:lnTo>
                  <a:pt x="15646" y="1631127"/>
                </a:lnTo>
                <a:lnTo>
                  <a:pt x="4017" y="1583919"/>
                </a:lnTo>
                <a:lnTo>
                  <a:pt x="0" y="1534160"/>
                </a:lnTo>
                <a:lnTo>
                  <a:pt x="0" y="306831"/>
                </a:lnTo>
                <a:close/>
              </a:path>
            </a:pathLst>
          </a:custGeom>
          <a:noFill/>
          <a:ln cap="flat" cmpd="sng" w="38100">
            <a:solidFill>
              <a:srgbClr val="41404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8" name="Google Shape;1878;p66"/>
          <p:cNvSpPr txBox="1"/>
          <p:nvPr/>
        </p:nvSpPr>
        <p:spPr>
          <a:xfrm>
            <a:off x="1941702" y="3471164"/>
            <a:ext cx="188785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464646"/>
                </a:solidFill>
                <a:latin typeface="Arial"/>
                <a:ea typeface="Arial"/>
                <a:cs typeface="Arial"/>
                <a:sym typeface="Arial"/>
              </a:rPr>
              <a:t>Availability Zone A</a:t>
            </a:r>
            <a:endParaRPr sz="1800">
              <a:solidFill>
                <a:schemeClr val="dk1"/>
              </a:solidFill>
              <a:latin typeface="Arial"/>
              <a:ea typeface="Arial"/>
              <a:cs typeface="Arial"/>
              <a:sym typeface="Arial"/>
            </a:endParaRPr>
          </a:p>
        </p:txBody>
      </p:sp>
      <p:grpSp>
        <p:nvGrpSpPr>
          <p:cNvPr id="1879" name="Google Shape;1879;p66"/>
          <p:cNvGrpSpPr/>
          <p:nvPr/>
        </p:nvGrpSpPr>
        <p:grpSpPr>
          <a:xfrm>
            <a:off x="1872995" y="2253995"/>
            <a:ext cx="2034540" cy="1312163"/>
            <a:chOff x="1872995" y="2253995"/>
            <a:chExt cx="2034540" cy="1312163"/>
          </a:xfrm>
        </p:grpSpPr>
        <p:sp>
          <p:nvSpPr>
            <p:cNvPr id="1880" name="Google Shape;1880;p66"/>
            <p:cNvSpPr/>
            <p:nvPr/>
          </p:nvSpPr>
          <p:spPr>
            <a:xfrm>
              <a:off x="1872995" y="2253995"/>
              <a:ext cx="990600" cy="131216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1" name="Google Shape;1881;p66"/>
            <p:cNvSpPr/>
            <p:nvPr/>
          </p:nvSpPr>
          <p:spPr>
            <a:xfrm>
              <a:off x="2916935" y="2253995"/>
              <a:ext cx="990600" cy="131216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82" name="Google Shape;1882;p66"/>
          <p:cNvSpPr/>
          <p:nvPr/>
        </p:nvSpPr>
        <p:spPr>
          <a:xfrm>
            <a:off x="4655058" y="2030729"/>
            <a:ext cx="2894330" cy="1842770"/>
          </a:xfrm>
          <a:custGeom>
            <a:rect b="b" l="l" r="r" t="t"/>
            <a:pathLst>
              <a:path extrusionOk="0" h="1842770" w="2894329">
                <a:moveTo>
                  <a:pt x="0" y="307086"/>
                </a:moveTo>
                <a:lnTo>
                  <a:pt x="3330" y="261719"/>
                </a:lnTo>
                <a:lnTo>
                  <a:pt x="13006" y="218415"/>
                </a:lnTo>
                <a:lnTo>
                  <a:pt x="28550" y="177649"/>
                </a:lnTo>
                <a:lnTo>
                  <a:pt x="49487" y="139898"/>
                </a:lnTo>
                <a:lnTo>
                  <a:pt x="75341" y="105636"/>
                </a:lnTo>
                <a:lnTo>
                  <a:pt x="105636" y="75341"/>
                </a:lnTo>
                <a:lnTo>
                  <a:pt x="139898" y="49487"/>
                </a:lnTo>
                <a:lnTo>
                  <a:pt x="177649" y="28550"/>
                </a:lnTo>
                <a:lnTo>
                  <a:pt x="218415" y="13006"/>
                </a:lnTo>
                <a:lnTo>
                  <a:pt x="261719" y="3330"/>
                </a:lnTo>
                <a:lnTo>
                  <a:pt x="307086" y="0"/>
                </a:lnTo>
                <a:lnTo>
                  <a:pt x="2586990" y="0"/>
                </a:lnTo>
                <a:lnTo>
                  <a:pt x="2632356" y="3330"/>
                </a:lnTo>
                <a:lnTo>
                  <a:pt x="2675660" y="13006"/>
                </a:lnTo>
                <a:lnTo>
                  <a:pt x="2716426" y="28550"/>
                </a:lnTo>
                <a:lnTo>
                  <a:pt x="2754177" y="49487"/>
                </a:lnTo>
                <a:lnTo>
                  <a:pt x="2788439" y="75341"/>
                </a:lnTo>
                <a:lnTo>
                  <a:pt x="2818734" y="105636"/>
                </a:lnTo>
                <a:lnTo>
                  <a:pt x="2844588" y="139898"/>
                </a:lnTo>
                <a:lnTo>
                  <a:pt x="2865525" y="177649"/>
                </a:lnTo>
                <a:lnTo>
                  <a:pt x="2881069" y="218415"/>
                </a:lnTo>
                <a:lnTo>
                  <a:pt x="2890745" y="261719"/>
                </a:lnTo>
                <a:lnTo>
                  <a:pt x="2894075" y="307086"/>
                </a:lnTo>
                <a:lnTo>
                  <a:pt x="2894075" y="1535430"/>
                </a:lnTo>
                <a:lnTo>
                  <a:pt x="2890745" y="1580796"/>
                </a:lnTo>
                <a:lnTo>
                  <a:pt x="2881069" y="1624100"/>
                </a:lnTo>
                <a:lnTo>
                  <a:pt x="2865525" y="1664866"/>
                </a:lnTo>
                <a:lnTo>
                  <a:pt x="2844588" y="1702617"/>
                </a:lnTo>
                <a:lnTo>
                  <a:pt x="2818734" y="1736879"/>
                </a:lnTo>
                <a:lnTo>
                  <a:pt x="2788439" y="1767174"/>
                </a:lnTo>
                <a:lnTo>
                  <a:pt x="2754177" y="1793028"/>
                </a:lnTo>
                <a:lnTo>
                  <a:pt x="2716426" y="1813965"/>
                </a:lnTo>
                <a:lnTo>
                  <a:pt x="2675660" y="1829509"/>
                </a:lnTo>
                <a:lnTo>
                  <a:pt x="2632356" y="1839185"/>
                </a:lnTo>
                <a:lnTo>
                  <a:pt x="2586990" y="1842515"/>
                </a:lnTo>
                <a:lnTo>
                  <a:pt x="307086" y="1842515"/>
                </a:lnTo>
                <a:lnTo>
                  <a:pt x="261719" y="1839185"/>
                </a:lnTo>
                <a:lnTo>
                  <a:pt x="218415" y="1829509"/>
                </a:lnTo>
                <a:lnTo>
                  <a:pt x="177649" y="1813965"/>
                </a:lnTo>
                <a:lnTo>
                  <a:pt x="139898" y="1793028"/>
                </a:lnTo>
                <a:lnTo>
                  <a:pt x="105636" y="1767174"/>
                </a:lnTo>
                <a:lnTo>
                  <a:pt x="75341" y="1736879"/>
                </a:lnTo>
                <a:lnTo>
                  <a:pt x="49487" y="1702617"/>
                </a:lnTo>
                <a:lnTo>
                  <a:pt x="28550" y="1664866"/>
                </a:lnTo>
                <a:lnTo>
                  <a:pt x="13006" y="1624100"/>
                </a:lnTo>
                <a:lnTo>
                  <a:pt x="3330" y="1580796"/>
                </a:lnTo>
                <a:lnTo>
                  <a:pt x="0" y="1535430"/>
                </a:lnTo>
                <a:lnTo>
                  <a:pt x="0" y="307086"/>
                </a:lnTo>
                <a:close/>
              </a:path>
            </a:pathLst>
          </a:custGeom>
          <a:noFill/>
          <a:ln cap="flat" cmpd="sng" w="38100">
            <a:solidFill>
              <a:srgbClr val="41404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3" name="Google Shape;1883;p66"/>
          <p:cNvSpPr txBox="1"/>
          <p:nvPr/>
        </p:nvSpPr>
        <p:spPr>
          <a:xfrm>
            <a:off x="5150865" y="3443681"/>
            <a:ext cx="1901825" cy="3003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464646"/>
                </a:solidFill>
                <a:latin typeface="Arial"/>
                <a:ea typeface="Arial"/>
                <a:cs typeface="Arial"/>
                <a:sym typeface="Arial"/>
              </a:rPr>
              <a:t>Availability Zone B</a:t>
            </a:r>
            <a:endParaRPr sz="1800">
              <a:solidFill>
                <a:schemeClr val="dk1"/>
              </a:solidFill>
              <a:latin typeface="Arial"/>
              <a:ea typeface="Arial"/>
              <a:cs typeface="Arial"/>
              <a:sym typeface="Arial"/>
            </a:endParaRPr>
          </a:p>
        </p:txBody>
      </p:sp>
      <p:grpSp>
        <p:nvGrpSpPr>
          <p:cNvPr id="1884" name="Google Shape;1884;p66"/>
          <p:cNvGrpSpPr/>
          <p:nvPr/>
        </p:nvGrpSpPr>
        <p:grpSpPr>
          <a:xfrm>
            <a:off x="5020055" y="2221992"/>
            <a:ext cx="2017777" cy="1344167"/>
            <a:chOff x="5020055" y="2221992"/>
            <a:chExt cx="2017777" cy="1344167"/>
          </a:xfrm>
        </p:grpSpPr>
        <p:sp>
          <p:nvSpPr>
            <p:cNvPr id="1885" name="Google Shape;1885;p66"/>
            <p:cNvSpPr/>
            <p:nvPr/>
          </p:nvSpPr>
          <p:spPr>
            <a:xfrm>
              <a:off x="6045708" y="2253996"/>
              <a:ext cx="992124" cy="131216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6" name="Google Shape;1886;p66"/>
            <p:cNvSpPr/>
            <p:nvPr/>
          </p:nvSpPr>
          <p:spPr>
            <a:xfrm>
              <a:off x="5020055" y="2221992"/>
              <a:ext cx="992124" cy="131064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87" name="Google Shape;1887;p66"/>
          <p:cNvSpPr txBox="1"/>
          <p:nvPr/>
        </p:nvSpPr>
        <p:spPr>
          <a:xfrm>
            <a:off x="1400047" y="4227067"/>
            <a:ext cx="649732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414042"/>
                </a:solidFill>
                <a:latin typeface="Arial"/>
                <a:ea typeface="Arial"/>
                <a:cs typeface="Arial"/>
                <a:sym typeface="Arial"/>
              </a:rPr>
              <a:t>Volume data is replicated across multiple servers in an Availability Zone.</a:t>
            </a:r>
            <a:endParaRPr sz="1600">
              <a:solidFill>
                <a:schemeClr val="dk1"/>
              </a:solidFill>
              <a:latin typeface="Arial"/>
              <a:ea typeface="Arial"/>
              <a:cs typeface="Arial"/>
              <a:sym typeface="Arial"/>
            </a:endParaRPr>
          </a:p>
        </p:txBody>
      </p:sp>
      <p:sp>
        <p:nvSpPr>
          <p:cNvPr id="1888" name="Google Shape;1888;p66"/>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889" name="Google Shape;1889;p66"/>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67"/>
          <p:cNvSpPr txBox="1"/>
          <p:nvPr>
            <p:ph type="title"/>
          </p:nvPr>
        </p:nvSpPr>
        <p:spPr>
          <a:xfrm>
            <a:off x="415544" y="139065"/>
            <a:ext cx="49707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EBS and Amazon S3</a:t>
            </a:r>
            <a:endParaRPr/>
          </a:p>
        </p:txBody>
      </p:sp>
      <p:grpSp>
        <p:nvGrpSpPr>
          <p:cNvPr id="1895" name="Google Shape;1895;p67"/>
          <p:cNvGrpSpPr/>
          <p:nvPr/>
        </p:nvGrpSpPr>
        <p:grpSpPr>
          <a:xfrm>
            <a:off x="441883" y="960755"/>
            <a:ext cx="8216900" cy="3208020"/>
            <a:chOff x="441883" y="960755"/>
            <a:chExt cx="8216900" cy="3208020"/>
          </a:xfrm>
        </p:grpSpPr>
        <p:sp>
          <p:nvSpPr>
            <p:cNvPr id="1896" name="Google Shape;1896;p67"/>
            <p:cNvSpPr/>
            <p:nvPr/>
          </p:nvSpPr>
          <p:spPr>
            <a:xfrm>
              <a:off x="448233" y="967066"/>
              <a:ext cx="8204200" cy="779780"/>
            </a:xfrm>
            <a:custGeom>
              <a:rect b="b" l="l" r="r" t="t"/>
              <a:pathLst>
                <a:path extrusionOk="0" h="779780" w="8204200">
                  <a:moveTo>
                    <a:pt x="1841487" y="412813"/>
                  </a:moveTo>
                  <a:lnTo>
                    <a:pt x="0" y="412813"/>
                  </a:lnTo>
                  <a:lnTo>
                    <a:pt x="0" y="779564"/>
                  </a:lnTo>
                  <a:lnTo>
                    <a:pt x="1841487" y="779564"/>
                  </a:lnTo>
                  <a:lnTo>
                    <a:pt x="1841487" y="412813"/>
                  </a:lnTo>
                  <a:close/>
                </a:path>
                <a:path extrusionOk="0" h="779780" w="8204200">
                  <a:moveTo>
                    <a:pt x="4928946" y="0"/>
                  </a:moveTo>
                  <a:lnTo>
                    <a:pt x="1841487" y="0"/>
                  </a:lnTo>
                  <a:lnTo>
                    <a:pt x="0" y="0"/>
                  </a:lnTo>
                  <a:lnTo>
                    <a:pt x="0" y="412788"/>
                  </a:lnTo>
                  <a:lnTo>
                    <a:pt x="1841449" y="412788"/>
                  </a:lnTo>
                  <a:lnTo>
                    <a:pt x="4928946" y="412788"/>
                  </a:lnTo>
                  <a:lnTo>
                    <a:pt x="4928946" y="203339"/>
                  </a:lnTo>
                  <a:lnTo>
                    <a:pt x="4928946" y="0"/>
                  </a:lnTo>
                  <a:close/>
                </a:path>
                <a:path extrusionOk="0" h="779780" w="8204200">
                  <a:moveTo>
                    <a:pt x="8204022" y="0"/>
                  </a:moveTo>
                  <a:lnTo>
                    <a:pt x="4929073" y="0"/>
                  </a:lnTo>
                  <a:lnTo>
                    <a:pt x="4929073" y="203339"/>
                  </a:lnTo>
                  <a:lnTo>
                    <a:pt x="4929073" y="412788"/>
                  </a:lnTo>
                  <a:lnTo>
                    <a:pt x="8204022" y="412788"/>
                  </a:lnTo>
                  <a:lnTo>
                    <a:pt x="8204022" y="203339"/>
                  </a:lnTo>
                  <a:lnTo>
                    <a:pt x="8204022"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7" name="Google Shape;1897;p67"/>
            <p:cNvSpPr/>
            <p:nvPr/>
          </p:nvSpPr>
          <p:spPr>
            <a:xfrm>
              <a:off x="2289683" y="1379880"/>
              <a:ext cx="6362700" cy="367030"/>
            </a:xfrm>
            <a:custGeom>
              <a:rect b="b" l="l" r="r" t="t"/>
              <a:pathLst>
                <a:path extrusionOk="0" h="367030" w="6362700">
                  <a:moveTo>
                    <a:pt x="3087497" y="0"/>
                  </a:moveTo>
                  <a:lnTo>
                    <a:pt x="0" y="0"/>
                  </a:lnTo>
                  <a:lnTo>
                    <a:pt x="0" y="366750"/>
                  </a:lnTo>
                  <a:lnTo>
                    <a:pt x="3087497" y="366750"/>
                  </a:lnTo>
                  <a:lnTo>
                    <a:pt x="3087497" y="0"/>
                  </a:lnTo>
                  <a:close/>
                </a:path>
                <a:path extrusionOk="0" h="367030" w="6362700">
                  <a:moveTo>
                    <a:pt x="6362573" y="0"/>
                  </a:moveTo>
                  <a:lnTo>
                    <a:pt x="3087624" y="0"/>
                  </a:lnTo>
                  <a:lnTo>
                    <a:pt x="3087624" y="366750"/>
                  </a:lnTo>
                  <a:lnTo>
                    <a:pt x="6362573" y="366750"/>
                  </a:lnTo>
                  <a:lnTo>
                    <a:pt x="6362573" y="0"/>
                  </a:lnTo>
                  <a:close/>
                </a:path>
              </a:pathLst>
            </a:custGeom>
            <a:solidFill>
              <a:srgbClr val="D0D7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8" name="Google Shape;1898;p67"/>
            <p:cNvSpPr/>
            <p:nvPr/>
          </p:nvSpPr>
          <p:spPr>
            <a:xfrm>
              <a:off x="448233" y="1746669"/>
              <a:ext cx="1841500" cy="322580"/>
            </a:xfrm>
            <a:custGeom>
              <a:rect b="b" l="l" r="r" t="t"/>
              <a:pathLst>
                <a:path extrusionOk="0" h="322580" w="1841500">
                  <a:moveTo>
                    <a:pt x="1841500" y="0"/>
                  </a:moveTo>
                  <a:lnTo>
                    <a:pt x="0" y="0"/>
                  </a:lnTo>
                  <a:lnTo>
                    <a:pt x="0" y="322287"/>
                  </a:lnTo>
                  <a:lnTo>
                    <a:pt x="1841500" y="322287"/>
                  </a:lnTo>
                  <a:lnTo>
                    <a:pt x="1841500"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9" name="Google Shape;1899;p67"/>
            <p:cNvSpPr/>
            <p:nvPr/>
          </p:nvSpPr>
          <p:spPr>
            <a:xfrm>
              <a:off x="2289683" y="1746668"/>
              <a:ext cx="6362700" cy="322580"/>
            </a:xfrm>
            <a:custGeom>
              <a:rect b="b" l="l" r="r" t="t"/>
              <a:pathLst>
                <a:path extrusionOk="0" h="322580" w="6362700">
                  <a:moveTo>
                    <a:pt x="3087497" y="0"/>
                  </a:moveTo>
                  <a:lnTo>
                    <a:pt x="0" y="0"/>
                  </a:lnTo>
                  <a:lnTo>
                    <a:pt x="0" y="322287"/>
                  </a:lnTo>
                  <a:lnTo>
                    <a:pt x="3087497" y="322287"/>
                  </a:lnTo>
                  <a:lnTo>
                    <a:pt x="3087497" y="0"/>
                  </a:lnTo>
                  <a:close/>
                </a:path>
                <a:path extrusionOk="0" h="322580" w="6362700">
                  <a:moveTo>
                    <a:pt x="6362573" y="0"/>
                  </a:moveTo>
                  <a:lnTo>
                    <a:pt x="3087624" y="0"/>
                  </a:lnTo>
                  <a:lnTo>
                    <a:pt x="3087624" y="322287"/>
                  </a:lnTo>
                  <a:lnTo>
                    <a:pt x="6362573" y="322287"/>
                  </a:lnTo>
                  <a:lnTo>
                    <a:pt x="6362573" y="0"/>
                  </a:lnTo>
                  <a:close/>
                </a:path>
              </a:pathLst>
            </a:custGeom>
            <a:solidFill>
              <a:srgbClr val="E9EC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0" name="Google Shape;1900;p67"/>
            <p:cNvSpPr/>
            <p:nvPr/>
          </p:nvSpPr>
          <p:spPr>
            <a:xfrm>
              <a:off x="448233" y="2068906"/>
              <a:ext cx="1841500" cy="564515"/>
            </a:xfrm>
            <a:custGeom>
              <a:rect b="b" l="l" r="r" t="t"/>
              <a:pathLst>
                <a:path extrusionOk="0" h="564514" w="1841500">
                  <a:moveTo>
                    <a:pt x="1841500" y="0"/>
                  </a:moveTo>
                  <a:lnTo>
                    <a:pt x="0" y="0"/>
                  </a:lnTo>
                  <a:lnTo>
                    <a:pt x="0" y="563930"/>
                  </a:lnTo>
                  <a:lnTo>
                    <a:pt x="1841500" y="563930"/>
                  </a:lnTo>
                  <a:lnTo>
                    <a:pt x="1841500"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1" name="Google Shape;1901;p67"/>
            <p:cNvSpPr/>
            <p:nvPr/>
          </p:nvSpPr>
          <p:spPr>
            <a:xfrm>
              <a:off x="2289683" y="2068906"/>
              <a:ext cx="6362700" cy="564515"/>
            </a:xfrm>
            <a:custGeom>
              <a:rect b="b" l="l" r="r" t="t"/>
              <a:pathLst>
                <a:path extrusionOk="0" h="564514" w="6362700">
                  <a:moveTo>
                    <a:pt x="3087497" y="0"/>
                  </a:moveTo>
                  <a:lnTo>
                    <a:pt x="0" y="0"/>
                  </a:lnTo>
                  <a:lnTo>
                    <a:pt x="0" y="563930"/>
                  </a:lnTo>
                  <a:lnTo>
                    <a:pt x="3087497" y="563930"/>
                  </a:lnTo>
                  <a:lnTo>
                    <a:pt x="3087497" y="0"/>
                  </a:lnTo>
                  <a:close/>
                </a:path>
                <a:path extrusionOk="0" h="564514" w="6362700">
                  <a:moveTo>
                    <a:pt x="6362573" y="0"/>
                  </a:moveTo>
                  <a:lnTo>
                    <a:pt x="3087624" y="0"/>
                  </a:lnTo>
                  <a:lnTo>
                    <a:pt x="3087624" y="563930"/>
                  </a:lnTo>
                  <a:lnTo>
                    <a:pt x="6362573" y="563930"/>
                  </a:lnTo>
                  <a:lnTo>
                    <a:pt x="6362573" y="0"/>
                  </a:lnTo>
                  <a:close/>
                </a:path>
              </a:pathLst>
            </a:custGeom>
            <a:solidFill>
              <a:srgbClr val="D0D7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2" name="Google Shape;1902;p67"/>
            <p:cNvSpPr/>
            <p:nvPr/>
          </p:nvSpPr>
          <p:spPr>
            <a:xfrm>
              <a:off x="448233" y="2632786"/>
              <a:ext cx="1841500" cy="564515"/>
            </a:xfrm>
            <a:custGeom>
              <a:rect b="b" l="l" r="r" t="t"/>
              <a:pathLst>
                <a:path extrusionOk="0" h="564514" w="1841500">
                  <a:moveTo>
                    <a:pt x="1841500" y="0"/>
                  </a:moveTo>
                  <a:lnTo>
                    <a:pt x="0" y="0"/>
                  </a:lnTo>
                  <a:lnTo>
                    <a:pt x="0" y="563930"/>
                  </a:lnTo>
                  <a:lnTo>
                    <a:pt x="1841500" y="563930"/>
                  </a:lnTo>
                  <a:lnTo>
                    <a:pt x="1841500"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3" name="Google Shape;1903;p67"/>
            <p:cNvSpPr/>
            <p:nvPr/>
          </p:nvSpPr>
          <p:spPr>
            <a:xfrm>
              <a:off x="2289683" y="2632786"/>
              <a:ext cx="6362700" cy="564515"/>
            </a:xfrm>
            <a:custGeom>
              <a:rect b="b" l="l" r="r" t="t"/>
              <a:pathLst>
                <a:path extrusionOk="0" h="564514" w="6362700">
                  <a:moveTo>
                    <a:pt x="3087497" y="0"/>
                  </a:moveTo>
                  <a:lnTo>
                    <a:pt x="0" y="0"/>
                  </a:lnTo>
                  <a:lnTo>
                    <a:pt x="0" y="563930"/>
                  </a:lnTo>
                  <a:lnTo>
                    <a:pt x="3087497" y="563930"/>
                  </a:lnTo>
                  <a:lnTo>
                    <a:pt x="3087497" y="0"/>
                  </a:lnTo>
                  <a:close/>
                </a:path>
                <a:path extrusionOk="0" h="564514" w="6362700">
                  <a:moveTo>
                    <a:pt x="6362573" y="0"/>
                  </a:moveTo>
                  <a:lnTo>
                    <a:pt x="3087624" y="0"/>
                  </a:lnTo>
                  <a:lnTo>
                    <a:pt x="3087624" y="563930"/>
                  </a:lnTo>
                  <a:lnTo>
                    <a:pt x="6362573" y="563930"/>
                  </a:lnTo>
                  <a:lnTo>
                    <a:pt x="6362573" y="0"/>
                  </a:lnTo>
                  <a:close/>
                </a:path>
              </a:pathLst>
            </a:custGeom>
            <a:solidFill>
              <a:srgbClr val="E9EC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4" name="Google Shape;1904;p67"/>
            <p:cNvSpPr/>
            <p:nvPr/>
          </p:nvSpPr>
          <p:spPr>
            <a:xfrm>
              <a:off x="448233" y="3196793"/>
              <a:ext cx="1841500" cy="564515"/>
            </a:xfrm>
            <a:custGeom>
              <a:rect b="b" l="l" r="r" t="t"/>
              <a:pathLst>
                <a:path extrusionOk="0" h="564514" w="1841500">
                  <a:moveTo>
                    <a:pt x="1841500" y="0"/>
                  </a:moveTo>
                  <a:lnTo>
                    <a:pt x="0" y="0"/>
                  </a:lnTo>
                  <a:lnTo>
                    <a:pt x="0" y="563930"/>
                  </a:lnTo>
                  <a:lnTo>
                    <a:pt x="1841500" y="563930"/>
                  </a:lnTo>
                  <a:lnTo>
                    <a:pt x="1841500"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5" name="Google Shape;1905;p67"/>
            <p:cNvSpPr/>
            <p:nvPr/>
          </p:nvSpPr>
          <p:spPr>
            <a:xfrm>
              <a:off x="2289683" y="3196793"/>
              <a:ext cx="6362700" cy="564515"/>
            </a:xfrm>
            <a:custGeom>
              <a:rect b="b" l="l" r="r" t="t"/>
              <a:pathLst>
                <a:path extrusionOk="0" h="564514" w="6362700">
                  <a:moveTo>
                    <a:pt x="3087497" y="0"/>
                  </a:moveTo>
                  <a:lnTo>
                    <a:pt x="0" y="0"/>
                  </a:lnTo>
                  <a:lnTo>
                    <a:pt x="0" y="563930"/>
                  </a:lnTo>
                  <a:lnTo>
                    <a:pt x="3087497" y="563930"/>
                  </a:lnTo>
                  <a:lnTo>
                    <a:pt x="3087497" y="0"/>
                  </a:lnTo>
                  <a:close/>
                </a:path>
                <a:path extrusionOk="0" h="564514" w="6362700">
                  <a:moveTo>
                    <a:pt x="6362573" y="0"/>
                  </a:moveTo>
                  <a:lnTo>
                    <a:pt x="3087624" y="0"/>
                  </a:lnTo>
                  <a:lnTo>
                    <a:pt x="3087624" y="563930"/>
                  </a:lnTo>
                  <a:lnTo>
                    <a:pt x="6362573" y="563930"/>
                  </a:lnTo>
                  <a:lnTo>
                    <a:pt x="6362573" y="0"/>
                  </a:lnTo>
                  <a:close/>
                </a:path>
              </a:pathLst>
            </a:custGeom>
            <a:solidFill>
              <a:srgbClr val="D0D7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6" name="Google Shape;1906;p67"/>
            <p:cNvSpPr/>
            <p:nvPr/>
          </p:nvSpPr>
          <p:spPr>
            <a:xfrm>
              <a:off x="448233" y="3760711"/>
              <a:ext cx="1841500" cy="401320"/>
            </a:xfrm>
            <a:custGeom>
              <a:rect b="b" l="l" r="r" t="t"/>
              <a:pathLst>
                <a:path extrusionOk="0" h="401320" w="1841500">
                  <a:moveTo>
                    <a:pt x="1841500" y="0"/>
                  </a:moveTo>
                  <a:lnTo>
                    <a:pt x="0" y="0"/>
                  </a:lnTo>
                  <a:lnTo>
                    <a:pt x="0" y="401281"/>
                  </a:lnTo>
                  <a:lnTo>
                    <a:pt x="1841500" y="401281"/>
                  </a:lnTo>
                  <a:lnTo>
                    <a:pt x="1841500"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7" name="Google Shape;1907;p67"/>
            <p:cNvSpPr/>
            <p:nvPr/>
          </p:nvSpPr>
          <p:spPr>
            <a:xfrm>
              <a:off x="2289683" y="3760711"/>
              <a:ext cx="6362700" cy="401320"/>
            </a:xfrm>
            <a:custGeom>
              <a:rect b="b" l="l" r="r" t="t"/>
              <a:pathLst>
                <a:path extrusionOk="0" h="401320" w="6362700">
                  <a:moveTo>
                    <a:pt x="3087497" y="0"/>
                  </a:moveTo>
                  <a:lnTo>
                    <a:pt x="0" y="0"/>
                  </a:lnTo>
                  <a:lnTo>
                    <a:pt x="0" y="401281"/>
                  </a:lnTo>
                  <a:lnTo>
                    <a:pt x="3087497" y="401281"/>
                  </a:lnTo>
                  <a:lnTo>
                    <a:pt x="3087497" y="0"/>
                  </a:lnTo>
                  <a:close/>
                </a:path>
                <a:path extrusionOk="0" h="401320" w="6362700">
                  <a:moveTo>
                    <a:pt x="6362573" y="0"/>
                  </a:moveTo>
                  <a:lnTo>
                    <a:pt x="3087624" y="0"/>
                  </a:lnTo>
                  <a:lnTo>
                    <a:pt x="3087624" y="401281"/>
                  </a:lnTo>
                  <a:lnTo>
                    <a:pt x="6362573" y="401281"/>
                  </a:lnTo>
                  <a:lnTo>
                    <a:pt x="6362573" y="0"/>
                  </a:lnTo>
                  <a:close/>
                </a:path>
              </a:pathLst>
            </a:custGeom>
            <a:solidFill>
              <a:srgbClr val="E9EC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8" name="Google Shape;1908;p67"/>
            <p:cNvSpPr/>
            <p:nvPr/>
          </p:nvSpPr>
          <p:spPr>
            <a:xfrm>
              <a:off x="2289683" y="960755"/>
              <a:ext cx="3088005" cy="3208020"/>
            </a:xfrm>
            <a:custGeom>
              <a:rect b="b" l="l" r="r" t="t"/>
              <a:pathLst>
                <a:path extrusionOk="0" h="3208020" w="3088004">
                  <a:moveTo>
                    <a:pt x="0" y="0"/>
                  </a:moveTo>
                  <a:lnTo>
                    <a:pt x="0" y="3207588"/>
                  </a:lnTo>
                </a:path>
                <a:path extrusionOk="0" h="3208020" w="3088004">
                  <a:moveTo>
                    <a:pt x="3087624" y="209643"/>
                  </a:moveTo>
                  <a:lnTo>
                    <a:pt x="3087624" y="3207588"/>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9" name="Google Shape;1909;p67"/>
            <p:cNvSpPr/>
            <p:nvPr/>
          </p:nvSpPr>
          <p:spPr>
            <a:xfrm>
              <a:off x="441883" y="1379855"/>
              <a:ext cx="8216900" cy="0"/>
            </a:xfrm>
            <a:custGeom>
              <a:rect b="b" l="l" r="r" t="t"/>
              <a:pathLst>
                <a:path extrusionOk="0" h="120000" w="8216900">
                  <a:moveTo>
                    <a:pt x="0" y="0"/>
                  </a:moveTo>
                  <a:lnTo>
                    <a:pt x="8216722" y="0"/>
                  </a:lnTo>
                </a:path>
              </a:pathLst>
            </a:custGeom>
            <a:noFill/>
            <a:ln cap="flat" cmpd="sng" w="381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0" name="Google Shape;1910;p67"/>
            <p:cNvSpPr/>
            <p:nvPr/>
          </p:nvSpPr>
          <p:spPr>
            <a:xfrm>
              <a:off x="441883" y="960755"/>
              <a:ext cx="8216900" cy="3208020"/>
            </a:xfrm>
            <a:custGeom>
              <a:rect b="b" l="l" r="r" t="t"/>
              <a:pathLst>
                <a:path extrusionOk="0" h="3208020" w="8216900">
                  <a:moveTo>
                    <a:pt x="0" y="785876"/>
                  </a:moveTo>
                  <a:lnTo>
                    <a:pt x="8216722" y="785876"/>
                  </a:lnTo>
                </a:path>
                <a:path extrusionOk="0" h="3208020" w="8216900">
                  <a:moveTo>
                    <a:pt x="0" y="1108202"/>
                  </a:moveTo>
                  <a:lnTo>
                    <a:pt x="8216722" y="1108202"/>
                  </a:lnTo>
                </a:path>
                <a:path extrusionOk="0" h="3208020" w="8216900">
                  <a:moveTo>
                    <a:pt x="0" y="1672082"/>
                  </a:moveTo>
                  <a:lnTo>
                    <a:pt x="8216722" y="1672082"/>
                  </a:lnTo>
                </a:path>
                <a:path extrusionOk="0" h="3208020" w="8216900">
                  <a:moveTo>
                    <a:pt x="0" y="2235962"/>
                  </a:moveTo>
                  <a:lnTo>
                    <a:pt x="8216722" y="2235962"/>
                  </a:lnTo>
                </a:path>
                <a:path extrusionOk="0" h="3208020" w="8216900">
                  <a:moveTo>
                    <a:pt x="0" y="2799969"/>
                  </a:moveTo>
                  <a:lnTo>
                    <a:pt x="8216722" y="2799969"/>
                  </a:lnTo>
                </a:path>
                <a:path extrusionOk="0" h="3208020" w="8216900">
                  <a:moveTo>
                    <a:pt x="6350" y="0"/>
                  </a:moveTo>
                  <a:lnTo>
                    <a:pt x="6350" y="3207588"/>
                  </a:lnTo>
                </a:path>
                <a:path extrusionOk="0" h="3208020" w="8216900">
                  <a:moveTo>
                    <a:pt x="8210372" y="0"/>
                  </a:moveTo>
                  <a:lnTo>
                    <a:pt x="8210372" y="3207588"/>
                  </a:lnTo>
                </a:path>
                <a:path extrusionOk="0" h="3208020" w="8216900">
                  <a:moveTo>
                    <a:pt x="0" y="6350"/>
                  </a:moveTo>
                  <a:lnTo>
                    <a:pt x="4726000" y="6350"/>
                  </a:lnTo>
                </a:path>
                <a:path extrusionOk="0" h="3208020" w="8216900">
                  <a:moveTo>
                    <a:pt x="5149464" y="6350"/>
                  </a:moveTo>
                  <a:lnTo>
                    <a:pt x="8216722" y="6350"/>
                  </a:lnTo>
                </a:path>
                <a:path extrusionOk="0" h="3208020" w="8216900">
                  <a:moveTo>
                    <a:pt x="0" y="3201238"/>
                  </a:moveTo>
                  <a:lnTo>
                    <a:pt x="8216722" y="3201238"/>
                  </a:lnTo>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11" name="Google Shape;1911;p67"/>
          <p:cNvSpPr txBox="1"/>
          <p:nvPr/>
        </p:nvSpPr>
        <p:spPr>
          <a:xfrm>
            <a:off x="3188589" y="988313"/>
            <a:ext cx="128778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FFFFFF"/>
                </a:solidFill>
                <a:latin typeface="Arial"/>
                <a:ea typeface="Arial"/>
                <a:cs typeface="Arial"/>
                <a:sym typeface="Arial"/>
              </a:rPr>
              <a:t>Amazon EBS</a:t>
            </a:r>
            <a:endParaRPr sz="1600">
              <a:solidFill>
                <a:schemeClr val="dk1"/>
              </a:solidFill>
              <a:latin typeface="Arial"/>
              <a:ea typeface="Arial"/>
              <a:cs typeface="Arial"/>
              <a:sym typeface="Arial"/>
            </a:endParaRPr>
          </a:p>
        </p:txBody>
      </p:sp>
      <p:sp>
        <p:nvSpPr>
          <p:cNvPr id="1912" name="Google Shape;1912;p67"/>
          <p:cNvSpPr txBox="1"/>
          <p:nvPr/>
        </p:nvSpPr>
        <p:spPr>
          <a:xfrm>
            <a:off x="6455155" y="988313"/>
            <a:ext cx="111887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FFFFFF"/>
                </a:solidFill>
                <a:latin typeface="Arial"/>
                <a:ea typeface="Arial"/>
                <a:cs typeface="Arial"/>
                <a:sym typeface="Arial"/>
              </a:rPr>
              <a:t>Amazon S3</a:t>
            </a:r>
            <a:endParaRPr sz="1600">
              <a:solidFill>
                <a:schemeClr val="dk1"/>
              </a:solidFill>
              <a:latin typeface="Arial"/>
              <a:ea typeface="Arial"/>
              <a:cs typeface="Arial"/>
              <a:sym typeface="Arial"/>
            </a:endParaRPr>
          </a:p>
        </p:txBody>
      </p:sp>
      <p:sp>
        <p:nvSpPr>
          <p:cNvPr id="1913" name="Google Shape;1913;p67"/>
          <p:cNvSpPr txBox="1"/>
          <p:nvPr/>
        </p:nvSpPr>
        <p:spPr>
          <a:xfrm>
            <a:off x="1265300" y="1401317"/>
            <a:ext cx="94932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FFFFFF"/>
                </a:solidFill>
                <a:latin typeface="Arial"/>
                <a:ea typeface="Arial"/>
                <a:cs typeface="Arial"/>
                <a:sym typeface="Arial"/>
              </a:rPr>
              <a:t>Paradigm</a:t>
            </a:r>
            <a:endParaRPr sz="1600">
              <a:solidFill>
                <a:schemeClr val="dk1"/>
              </a:solidFill>
              <a:latin typeface="Arial"/>
              <a:ea typeface="Arial"/>
              <a:cs typeface="Arial"/>
              <a:sym typeface="Arial"/>
            </a:endParaRPr>
          </a:p>
        </p:txBody>
      </p:sp>
      <p:sp>
        <p:nvSpPr>
          <p:cNvPr id="1914" name="Google Shape;1914;p67"/>
          <p:cNvSpPr txBox="1"/>
          <p:nvPr/>
        </p:nvSpPr>
        <p:spPr>
          <a:xfrm>
            <a:off x="2489073" y="1401317"/>
            <a:ext cx="268795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chemeClr val="dk1"/>
                </a:solidFill>
                <a:latin typeface="Arial"/>
                <a:ea typeface="Arial"/>
                <a:cs typeface="Arial"/>
                <a:sym typeface="Arial"/>
              </a:rPr>
              <a:t>Block storage with file system</a:t>
            </a:r>
            <a:endParaRPr sz="1600">
              <a:solidFill>
                <a:schemeClr val="dk1"/>
              </a:solidFill>
              <a:latin typeface="Arial"/>
              <a:ea typeface="Arial"/>
              <a:cs typeface="Arial"/>
              <a:sym typeface="Arial"/>
            </a:endParaRPr>
          </a:p>
        </p:txBody>
      </p:sp>
      <p:sp>
        <p:nvSpPr>
          <p:cNvPr id="1915" name="Google Shape;1915;p67"/>
          <p:cNvSpPr txBox="1"/>
          <p:nvPr/>
        </p:nvSpPr>
        <p:spPr>
          <a:xfrm>
            <a:off x="6455155" y="1401317"/>
            <a:ext cx="112077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chemeClr val="dk1"/>
                </a:solidFill>
                <a:latin typeface="Arial"/>
                <a:ea typeface="Arial"/>
                <a:cs typeface="Arial"/>
                <a:sym typeface="Arial"/>
              </a:rPr>
              <a:t>Object store</a:t>
            </a:r>
            <a:endParaRPr sz="1600">
              <a:solidFill>
                <a:schemeClr val="dk1"/>
              </a:solidFill>
              <a:latin typeface="Arial"/>
              <a:ea typeface="Arial"/>
              <a:cs typeface="Arial"/>
              <a:sym typeface="Arial"/>
            </a:endParaRPr>
          </a:p>
        </p:txBody>
      </p:sp>
      <p:sp>
        <p:nvSpPr>
          <p:cNvPr id="1916" name="Google Shape;1916;p67"/>
          <p:cNvSpPr txBox="1"/>
          <p:nvPr/>
        </p:nvSpPr>
        <p:spPr>
          <a:xfrm>
            <a:off x="949858" y="1767966"/>
            <a:ext cx="126492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FFFFFF"/>
                </a:solidFill>
                <a:latin typeface="Arial"/>
                <a:ea typeface="Arial"/>
                <a:cs typeface="Arial"/>
                <a:sym typeface="Arial"/>
              </a:rPr>
              <a:t>Performance</a:t>
            </a:r>
            <a:endParaRPr sz="1600">
              <a:solidFill>
                <a:schemeClr val="dk1"/>
              </a:solidFill>
              <a:latin typeface="Arial"/>
              <a:ea typeface="Arial"/>
              <a:cs typeface="Arial"/>
              <a:sym typeface="Arial"/>
            </a:endParaRPr>
          </a:p>
        </p:txBody>
      </p:sp>
      <p:sp>
        <p:nvSpPr>
          <p:cNvPr id="1917" name="Google Shape;1917;p67"/>
          <p:cNvSpPr txBox="1"/>
          <p:nvPr/>
        </p:nvSpPr>
        <p:spPr>
          <a:xfrm>
            <a:off x="3424809" y="1767966"/>
            <a:ext cx="81597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chemeClr val="dk1"/>
                </a:solidFill>
                <a:latin typeface="Arial"/>
                <a:ea typeface="Arial"/>
                <a:cs typeface="Arial"/>
                <a:sym typeface="Arial"/>
              </a:rPr>
              <a:t>Very fast</a:t>
            </a:r>
            <a:endParaRPr sz="1600">
              <a:solidFill>
                <a:schemeClr val="dk1"/>
              </a:solidFill>
              <a:latin typeface="Arial"/>
              <a:ea typeface="Arial"/>
              <a:cs typeface="Arial"/>
              <a:sym typeface="Arial"/>
            </a:endParaRPr>
          </a:p>
        </p:txBody>
      </p:sp>
      <p:sp>
        <p:nvSpPr>
          <p:cNvPr id="1918" name="Google Shape;1918;p67"/>
          <p:cNvSpPr txBox="1"/>
          <p:nvPr/>
        </p:nvSpPr>
        <p:spPr>
          <a:xfrm>
            <a:off x="6805676" y="1767966"/>
            <a:ext cx="419734"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chemeClr val="dk1"/>
                </a:solidFill>
                <a:latin typeface="Arial"/>
                <a:ea typeface="Arial"/>
                <a:cs typeface="Arial"/>
                <a:sym typeface="Arial"/>
              </a:rPr>
              <a:t>Fast</a:t>
            </a:r>
            <a:endParaRPr sz="1600">
              <a:solidFill>
                <a:schemeClr val="dk1"/>
              </a:solidFill>
              <a:latin typeface="Arial"/>
              <a:ea typeface="Arial"/>
              <a:cs typeface="Arial"/>
              <a:sym typeface="Arial"/>
            </a:endParaRPr>
          </a:p>
        </p:txBody>
      </p:sp>
      <p:sp>
        <p:nvSpPr>
          <p:cNvPr id="1919" name="Google Shape;1919;p67"/>
          <p:cNvSpPr txBox="1"/>
          <p:nvPr/>
        </p:nvSpPr>
        <p:spPr>
          <a:xfrm>
            <a:off x="978814" y="2090419"/>
            <a:ext cx="124015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FFFFFF"/>
                </a:solidFill>
                <a:latin typeface="Arial"/>
                <a:ea typeface="Arial"/>
                <a:cs typeface="Arial"/>
                <a:sym typeface="Arial"/>
              </a:rPr>
              <a:t>Redundancy</a:t>
            </a:r>
            <a:endParaRPr sz="1600">
              <a:solidFill>
                <a:schemeClr val="dk1"/>
              </a:solidFill>
              <a:latin typeface="Arial"/>
              <a:ea typeface="Arial"/>
              <a:cs typeface="Arial"/>
              <a:sym typeface="Arial"/>
            </a:endParaRPr>
          </a:p>
        </p:txBody>
      </p:sp>
      <p:sp>
        <p:nvSpPr>
          <p:cNvPr id="1920" name="Google Shape;1920;p67"/>
          <p:cNvSpPr txBox="1"/>
          <p:nvPr/>
        </p:nvSpPr>
        <p:spPr>
          <a:xfrm>
            <a:off x="2522347" y="2090419"/>
            <a:ext cx="2621280" cy="513080"/>
          </a:xfrm>
          <a:prstGeom prst="rect">
            <a:avLst/>
          </a:prstGeom>
          <a:noFill/>
          <a:ln>
            <a:noFill/>
          </a:ln>
        </p:spPr>
        <p:txBody>
          <a:bodyPr anchorCtr="0" anchor="t" bIns="0" lIns="0" spcFirstLastPara="1" rIns="0" wrap="square" tIns="12050">
            <a:spAutoFit/>
          </a:bodyPr>
          <a:lstStyle/>
          <a:p>
            <a:pPr indent="-562610" lvl="0" marL="574675" marR="5080" rtl="0" algn="l">
              <a:lnSpc>
                <a:spcPct val="100000"/>
              </a:lnSpc>
              <a:spcBef>
                <a:spcPts val="0"/>
              </a:spcBef>
              <a:spcAft>
                <a:spcPts val="0"/>
              </a:spcAft>
              <a:buNone/>
            </a:pPr>
            <a:r>
              <a:rPr lang="en-US" sz="1600">
                <a:solidFill>
                  <a:schemeClr val="dk1"/>
                </a:solidFill>
                <a:latin typeface="Arial"/>
                <a:ea typeface="Arial"/>
                <a:cs typeface="Arial"/>
                <a:sym typeface="Arial"/>
              </a:rPr>
              <a:t>Across multiple servers in an  Availability Zone</a:t>
            </a:r>
            <a:endParaRPr sz="1600">
              <a:solidFill>
                <a:schemeClr val="dk1"/>
              </a:solidFill>
              <a:latin typeface="Arial"/>
              <a:ea typeface="Arial"/>
              <a:cs typeface="Arial"/>
              <a:sym typeface="Arial"/>
            </a:endParaRPr>
          </a:p>
        </p:txBody>
      </p:sp>
      <p:sp>
        <p:nvSpPr>
          <p:cNvPr id="1921" name="Google Shape;1921;p67"/>
          <p:cNvSpPr txBox="1"/>
          <p:nvPr/>
        </p:nvSpPr>
        <p:spPr>
          <a:xfrm>
            <a:off x="5732526" y="2090419"/>
            <a:ext cx="2563495" cy="513080"/>
          </a:xfrm>
          <a:prstGeom prst="rect">
            <a:avLst/>
          </a:prstGeom>
          <a:noFill/>
          <a:ln>
            <a:noFill/>
          </a:ln>
        </p:spPr>
        <p:txBody>
          <a:bodyPr anchorCtr="0" anchor="t" bIns="0" lIns="0" spcFirstLastPara="1" rIns="0" wrap="square" tIns="12050">
            <a:spAutoFit/>
          </a:bodyPr>
          <a:lstStyle/>
          <a:p>
            <a:pPr indent="-948690" lvl="0" marL="960755" marR="5080" rtl="0" algn="l">
              <a:lnSpc>
                <a:spcPct val="100000"/>
              </a:lnSpc>
              <a:spcBef>
                <a:spcPts val="0"/>
              </a:spcBef>
              <a:spcAft>
                <a:spcPts val="0"/>
              </a:spcAft>
              <a:buNone/>
            </a:pPr>
            <a:r>
              <a:rPr lang="en-US" sz="1600">
                <a:solidFill>
                  <a:schemeClr val="dk1"/>
                </a:solidFill>
                <a:latin typeface="Arial"/>
                <a:ea typeface="Arial"/>
                <a:cs typeface="Arial"/>
                <a:sym typeface="Arial"/>
              </a:rPr>
              <a:t>Across multiple facilities in a  Region</a:t>
            </a:r>
            <a:endParaRPr sz="1600">
              <a:solidFill>
                <a:schemeClr val="dk1"/>
              </a:solidFill>
              <a:latin typeface="Arial"/>
              <a:ea typeface="Arial"/>
              <a:cs typeface="Arial"/>
              <a:sym typeface="Arial"/>
            </a:endParaRPr>
          </a:p>
        </p:txBody>
      </p:sp>
      <p:sp>
        <p:nvSpPr>
          <p:cNvPr id="1922" name="Google Shape;1922;p67"/>
          <p:cNvSpPr txBox="1"/>
          <p:nvPr/>
        </p:nvSpPr>
        <p:spPr>
          <a:xfrm>
            <a:off x="1393316" y="2653995"/>
            <a:ext cx="82613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FFFFFF"/>
                </a:solidFill>
                <a:latin typeface="Arial"/>
                <a:ea typeface="Arial"/>
                <a:cs typeface="Arial"/>
                <a:sym typeface="Arial"/>
              </a:rPr>
              <a:t>Security</a:t>
            </a:r>
            <a:endParaRPr sz="1600">
              <a:solidFill>
                <a:schemeClr val="dk1"/>
              </a:solidFill>
              <a:latin typeface="Arial"/>
              <a:ea typeface="Arial"/>
              <a:cs typeface="Arial"/>
              <a:sym typeface="Arial"/>
            </a:endParaRPr>
          </a:p>
        </p:txBody>
      </p:sp>
      <p:sp>
        <p:nvSpPr>
          <p:cNvPr id="1923" name="Google Shape;1923;p67"/>
          <p:cNvSpPr txBox="1"/>
          <p:nvPr/>
        </p:nvSpPr>
        <p:spPr>
          <a:xfrm>
            <a:off x="2374519" y="2653995"/>
            <a:ext cx="2915285" cy="513080"/>
          </a:xfrm>
          <a:prstGeom prst="rect">
            <a:avLst/>
          </a:prstGeom>
          <a:noFill/>
          <a:ln>
            <a:noFill/>
          </a:ln>
        </p:spPr>
        <p:txBody>
          <a:bodyPr anchorCtr="0" anchor="t" bIns="0" lIns="0" spcFirstLastPara="1" rIns="0" wrap="square" tIns="12050">
            <a:spAutoFit/>
          </a:bodyPr>
          <a:lstStyle/>
          <a:p>
            <a:pPr indent="0" lvl="0" marL="0" marR="0" rtl="0" algn="ctr">
              <a:lnSpc>
                <a:spcPct val="100000"/>
              </a:lnSpc>
              <a:spcBef>
                <a:spcPts val="0"/>
              </a:spcBef>
              <a:spcAft>
                <a:spcPts val="0"/>
              </a:spcAft>
              <a:buNone/>
            </a:pPr>
            <a:r>
              <a:rPr lang="en-US" sz="1600">
                <a:solidFill>
                  <a:schemeClr val="dk1"/>
                </a:solidFill>
                <a:latin typeface="Arial"/>
                <a:ea typeface="Arial"/>
                <a:cs typeface="Arial"/>
                <a:sym typeface="Arial"/>
              </a:rPr>
              <a:t>EBS Encryption – Data volumes</a:t>
            </a:r>
            <a:endParaRPr sz="1600">
              <a:solidFill>
                <a:schemeClr val="dk1"/>
              </a:solidFill>
              <a:latin typeface="Arial"/>
              <a:ea typeface="Arial"/>
              <a:cs typeface="Arial"/>
              <a:sym typeface="Arial"/>
            </a:endParaRPr>
          </a:p>
          <a:p>
            <a:pPr indent="0" lvl="0" marL="0" marR="0" rtl="0" algn="ctr">
              <a:lnSpc>
                <a:spcPct val="100000"/>
              </a:lnSpc>
              <a:spcBef>
                <a:spcPts val="5"/>
              </a:spcBef>
              <a:spcAft>
                <a:spcPts val="0"/>
              </a:spcAft>
              <a:buNone/>
            </a:pPr>
            <a:r>
              <a:rPr lang="en-US" sz="1600">
                <a:solidFill>
                  <a:schemeClr val="dk1"/>
                </a:solidFill>
                <a:latin typeface="Arial"/>
                <a:ea typeface="Arial"/>
                <a:cs typeface="Arial"/>
                <a:sym typeface="Arial"/>
              </a:rPr>
              <a:t>and Snapshots</a:t>
            </a:r>
            <a:endParaRPr sz="1600">
              <a:solidFill>
                <a:schemeClr val="dk1"/>
              </a:solidFill>
              <a:latin typeface="Arial"/>
              <a:ea typeface="Arial"/>
              <a:cs typeface="Arial"/>
              <a:sym typeface="Arial"/>
            </a:endParaRPr>
          </a:p>
        </p:txBody>
      </p:sp>
      <p:sp>
        <p:nvSpPr>
          <p:cNvPr id="1924" name="Google Shape;1924;p67"/>
          <p:cNvSpPr txBox="1"/>
          <p:nvPr/>
        </p:nvSpPr>
        <p:spPr>
          <a:xfrm>
            <a:off x="6523735" y="2653995"/>
            <a:ext cx="982344"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chemeClr val="dk1"/>
                </a:solidFill>
                <a:latin typeface="Arial"/>
                <a:ea typeface="Arial"/>
                <a:cs typeface="Arial"/>
                <a:sym typeface="Arial"/>
              </a:rPr>
              <a:t>Encryption</a:t>
            </a:r>
            <a:endParaRPr sz="1600">
              <a:solidFill>
                <a:schemeClr val="dk1"/>
              </a:solidFill>
              <a:latin typeface="Arial"/>
              <a:ea typeface="Arial"/>
              <a:cs typeface="Arial"/>
              <a:sym typeface="Arial"/>
            </a:endParaRPr>
          </a:p>
        </p:txBody>
      </p:sp>
      <p:sp>
        <p:nvSpPr>
          <p:cNvPr id="1925" name="Google Shape;1925;p67"/>
          <p:cNvSpPr txBox="1"/>
          <p:nvPr/>
        </p:nvSpPr>
        <p:spPr>
          <a:xfrm>
            <a:off x="609701" y="3218433"/>
            <a:ext cx="1605915" cy="513080"/>
          </a:xfrm>
          <a:prstGeom prst="rect">
            <a:avLst/>
          </a:prstGeom>
          <a:noFill/>
          <a:ln>
            <a:noFill/>
          </a:ln>
        </p:spPr>
        <p:txBody>
          <a:bodyPr anchorCtr="0" anchor="t" bIns="0" lIns="0" spcFirstLastPara="1" rIns="0" wrap="square" tIns="12050">
            <a:spAutoFit/>
          </a:bodyPr>
          <a:lstStyle/>
          <a:p>
            <a:pPr indent="0" lvl="0" marL="0" marR="5080" rtl="0" algn="r">
              <a:lnSpc>
                <a:spcPct val="100000"/>
              </a:lnSpc>
              <a:spcBef>
                <a:spcPts val="0"/>
              </a:spcBef>
              <a:spcAft>
                <a:spcPts val="0"/>
              </a:spcAft>
              <a:buNone/>
            </a:pPr>
            <a:r>
              <a:rPr b="1" lang="en-US" sz="1600">
                <a:solidFill>
                  <a:srgbClr val="FFFFFF"/>
                </a:solidFill>
                <a:latin typeface="Arial"/>
                <a:ea typeface="Arial"/>
                <a:cs typeface="Arial"/>
                <a:sym typeface="Arial"/>
              </a:rPr>
              <a:t>Access from the</a:t>
            </a:r>
            <a:endParaRPr sz="1600">
              <a:solidFill>
                <a:schemeClr val="dk1"/>
              </a:solidFill>
              <a:latin typeface="Arial"/>
              <a:ea typeface="Arial"/>
              <a:cs typeface="Arial"/>
              <a:sym typeface="Arial"/>
            </a:endParaRPr>
          </a:p>
          <a:p>
            <a:pPr indent="0" lvl="0" marL="0" marR="5080" rtl="0" algn="r">
              <a:lnSpc>
                <a:spcPct val="100000"/>
              </a:lnSpc>
              <a:spcBef>
                <a:spcPts val="0"/>
              </a:spcBef>
              <a:spcAft>
                <a:spcPts val="0"/>
              </a:spcAft>
              <a:buNone/>
            </a:pPr>
            <a:r>
              <a:rPr b="1" lang="en-US" sz="1600">
                <a:solidFill>
                  <a:srgbClr val="FFFFFF"/>
                </a:solidFill>
                <a:latin typeface="Arial"/>
                <a:ea typeface="Arial"/>
                <a:cs typeface="Arial"/>
                <a:sym typeface="Arial"/>
              </a:rPr>
              <a:t>Internet?</a:t>
            </a:r>
            <a:endParaRPr sz="1600">
              <a:solidFill>
                <a:schemeClr val="dk1"/>
              </a:solidFill>
              <a:latin typeface="Arial"/>
              <a:ea typeface="Arial"/>
              <a:cs typeface="Arial"/>
              <a:sym typeface="Arial"/>
            </a:endParaRPr>
          </a:p>
        </p:txBody>
      </p:sp>
      <p:sp>
        <p:nvSpPr>
          <p:cNvPr id="1926" name="Google Shape;1926;p67"/>
          <p:cNvSpPr txBox="1"/>
          <p:nvPr/>
        </p:nvSpPr>
        <p:spPr>
          <a:xfrm>
            <a:off x="3539109" y="3218433"/>
            <a:ext cx="58864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chemeClr val="dk1"/>
                </a:solidFill>
                <a:latin typeface="Arial"/>
                <a:ea typeface="Arial"/>
                <a:cs typeface="Arial"/>
                <a:sym typeface="Arial"/>
              </a:rPr>
              <a:t>No (1)</a:t>
            </a:r>
            <a:endParaRPr sz="1600">
              <a:solidFill>
                <a:schemeClr val="dk1"/>
              </a:solidFill>
              <a:latin typeface="Arial"/>
              <a:ea typeface="Arial"/>
              <a:cs typeface="Arial"/>
              <a:sym typeface="Arial"/>
            </a:endParaRPr>
          </a:p>
        </p:txBody>
      </p:sp>
      <p:sp>
        <p:nvSpPr>
          <p:cNvPr id="1927" name="Google Shape;1927;p67"/>
          <p:cNvSpPr txBox="1"/>
          <p:nvPr/>
        </p:nvSpPr>
        <p:spPr>
          <a:xfrm>
            <a:off x="6685280" y="3218433"/>
            <a:ext cx="66040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chemeClr val="dk1"/>
                </a:solidFill>
                <a:latin typeface="Arial"/>
                <a:ea typeface="Arial"/>
                <a:cs typeface="Arial"/>
                <a:sym typeface="Arial"/>
              </a:rPr>
              <a:t>Yes (2)</a:t>
            </a:r>
            <a:endParaRPr sz="1600">
              <a:solidFill>
                <a:schemeClr val="dk1"/>
              </a:solidFill>
              <a:latin typeface="Arial"/>
              <a:ea typeface="Arial"/>
              <a:cs typeface="Arial"/>
              <a:sym typeface="Arial"/>
            </a:endParaRPr>
          </a:p>
        </p:txBody>
      </p:sp>
      <p:sp>
        <p:nvSpPr>
          <p:cNvPr id="1928" name="Google Shape;1928;p67"/>
          <p:cNvSpPr txBox="1"/>
          <p:nvPr/>
        </p:nvSpPr>
        <p:spPr>
          <a:xfrm>
            <a:off x="588365" y="3782669"/>
            <a:ext cx="162560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FFFFFF"/>
                </a:solidFill>
                <a:latin typeface="Arial"/>
                <a:ea typeface="Arial"/>
                <a:cs typeface="Arial"/>
                <a:sym typeface="Arial"/>
              </a:rPr>
              <a:t>Typical use case</a:t>
            </a:r>
            <a:endParaRPr sz="1600">
              <a:solidFill>
                <a:schemeClr val="dk1"/>
              </a:solidFill>
              <a:latin typeface="Arial"/>
              <a:ea typeface="Arial"/>
              <a:cs typeface="Arial"/>
              <a:sym typeface="Arial"/>
            </a:endParaRPr>
          </a:p>
        </p:txBody>
      </p:sp>
      <p:grpSp>
        <p:nvGrpSpPr>
          <p:cNvPr id="1929" name="Google Shape;1929;p67"/>
          <p:cNvGrpSpPr/>
          <p:nvPr/>
        </p:nvGrpSpPr>
        <p:grpSpPr>
          <a:xfrm>
            <a:off x="5167884" y="489235"/>
            <a:ext cx="3755517" cy="727754"/>
            <a:chOff x="5167884" y="489235"/>
            <a:chExt cx="3755517" cy="727754"/>
          </a:xfrm>
        </p:grpSpPr>
        <p:sp>
          <p:nvSpPr>
            <p:cNvPr id="1930" name="Google Shape;1930;p67"/>
            <p:cNvSpPr/>
            <p:nvPr/>
          </p:nvSpPr>
          <p:spPr>
            <a:xfrm>
              <a:off x="5167884" y="703820"/>
              <a:ext cx="423545" cy="466725"/>
            </a:xfrm>
            <a:custGeom>
              <a:rect b="b" l="l" r="r" t="t"/>
              <a:pathLst>
                <a:path extrusionOk="0" h="466725" w="423545">
                  <a:moveTo>
                    <a:pt x="423464" y="0"/>
                  </a:moveTo>
                  <a:lnTo>
                    <a:pt x="0" y="0"/>
                  </a:lnTo>
                  <a:lnTo>
                    <a:pt x="0" y="466577"/>
                  </a:lnTo>
                  <a:lnTo>
                    <a:pt x="423464" y="466577"/>
                  </a:lnTo>
                  <a:lnTo>
                    <a:pt x="423464" y="0"/>
                  </a:lnTo>
                  <a:close/>
                </a:path>
              </a:pathLst>
            </a:custGeom>
            <a:solidFill>
              <a:srgbClr val="E0524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1" name="Google Shape;1931;p67"/>
            <p:cNvSpPr/>
            <p:nvPr/>
          </p:nvSpPr>
          <p:spPr>
            <a:xfrm>
              <a:off x="5167884" y="1170398"/>
              <a:ext cx="423545" cy="23495"/>
            </a:xfrm>
            <a:custGeom>
              <a:rect b="b" l="l" r="r" t="t"/>
              <a:pathLst>
                <a:path extrusionOk="0" h="23494" w="423545">
                  <a:moveTo>
                    <a:pt x="423464" y="0"/>
                  </a:moveTo>
                  <a:lnTo>
                    <a:pt x="0" y="0"/>
                  </a:lnTo>
                  <a:lnTo>
                    <a:pt x="0" y="23158"/>
                  </a:lnTo>
                  <a:lnTo>
                    <a:pt x="423464" y="23158"/>
                  </a:lnTo>
                  <a:lnTo>
                    <a:pt x="423464" y="0"/>
                  </a:lnTo>
                  <a:close/>
                </a:path>
              </a:pathLst>
            </a:custGeom>
            <a:solidFill>
              <a:srgbClr val="8B332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2" name="Google Shape;1932;p67"/>
            <p:cNvSpPr/>
            <p:nvPr/>
          </p:nvSpPr>
          <p:spPr>
            <a:xfrm>
              <a:off x="5173321" y="598925"/>
              <a:ext cx="408940" cy="53340"/>
            </a:xfrm>
            <a:custGeom>
              <a:rect b="b" l="l" r="r" t="t"/>
              <a:pathLst>
                <a:path extrusionOk="0" h="53340" w="408939">
                  <a:moveTo>
                    <a:pt x="355496" y="0"/>
                  </a:moveTo>
                  <a:lnTo>
                    <a:pt x="56763" y="0"/>
                  </a:lnTo>
                  <a:lnTo>
                    <a:pt x="0" y="53128"/>
                  </a:lnTo>
                  <a:lnTo>
                    <a:pt x="408516" y="53128"/>
                  </a:lnTo>
                  <a:lnTo>
                    <a:pt x="355496" y="0"/>
                  </a:lnTo>
                  <a:close/>
                </a:path>
              </a:pathLst>
            </a:custGeom>
            <a:solidFill>
              <a:srgbClr val="E0524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3" name="Google Shape;1933;p67"/>
            <p:cNvSpPr/>
            <p:nvPr/>
          </p:nvSpPr>
          <p:spPr>
            <a:xfrm>
              <a:off x="5173321" y="652053"/>
              <a:ext cx="408940" cy="22860"/>
            </a:xfrm>
            <a:custGeom>
              <a:rect b="b" l="l" r="r" t="t"/>
              <a:pathLst>
                <a:path extrusionOk="0" h="22859" w="408939">
                  <a:moveTo>
                    <a:pt x="408516" y="0"/>
                  </a:moveTo>
                  <a:lnTo>
                    <a:pt x="0" y="0"/>
                  </a:lnTo>
                  <a:lnTo>
                    <a:pt x="0" y="22480"/>
                  </a:lnTo>
                  <a:lnTo>
                    <a:pt x="408516" y="22480"/>
                  </a:lnTo>
                  <a:lnTo>
                    <a:pt x="408516" y="0"/>
                  </a:lnTo>
                  <a:close/>
                </a:path>
              </a:pathLst>
            </a:custGeom>
            <a:solidFill>
              <a:srgbClr val="8B332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4" name="Google Shape;1934;p67"/>
            <p:cNvSpPr/>
            <p:nvPr/>
          </p:nvSpPr>
          <p:spPr>
            <a:xfrm>
              <a:off x="8624205" y="614999"/>
              <a:ext cx="250825" cy="475615"/>
            </a:xfrm>
            <a:custGeom>
              <a:rect b="b" l="l" r="r" t="t"/>
              <a:pathLst>
                <a:path extrusionOk="0" h="475615" w="250825">
                  <a:moveTo>
                    <a:pt x="250404" y="0"/>
                  </a:moveTo>
                  <a:lnTo>
                    <a:pt x="0" y="61437"/>
                  </a:lnTo>
                  <a:lnTo>
                    <a:pt x="0" y="413762"/>
                  </a:lnTo>
                  <a:lnTo>
                    <a:pt x="250404" y="475206"/>
                  </a:lnTo>
                  <a:lnTo>
                    <a:pt x="250404" y="0"/>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5" name="Google Shape;1935;p67"/>
            <p:cNvSpPr/>
            <p:nvPr/>
          </p:nvSpPr>
          <p:spPr>
            <a:xfrm>
              <a:off x="8372856" y="489241"/>
              <a:ext cx="550545" cy="727710"/>
            </a:xfrm>
            <a:custGeom>
              <a:rect b="b" l="l" r="r" t="t"/>
              <a:pathLst>
                <a:path extrusionOk="0" h="727710" w="550545">
                  <a:moveTo>
                    <a:pt x="360006" y="517448"/>
                  </a:moveTo>
                  <a:lnTo>
                    <a:pt x="251345" y="544334"/>
                  </a:lnTo>
                  <a:lnTo>
                    <a:pt x="251345" y="727697"/>
                  </a:lnTo>
                  <a:lnTo>
                    <a:pt x="360006" y="672973"/>
                  </a:lnTo>
                  <a:lnTo>
                    <a:pt x="360006" y="517448"/>
                  </a:lnTo>
                  <a:close/>
                </a:path>
                <a:path extrusionOk="0" h="727710" w="550545">
                  <a:moveTo>
                    <a:pt x="360006" y="286080"/>
                  </a:moveTo>
                  <a:lnTo>
                    <a:pt x="251345" y="272643"/>
                  </a:lnTo>
                  <a:lnTo>
                    <a:pt x="251345" y="187198"/>
                  </a:lnTo>
                  <a:lnTo>
                    <a:pt x="0" y="125768"/>
                  </a:lnTo>
                  <a:lnTo>
                    <a:pt x="0" y="600964"/>
                  </a:lnTo>
                  <a:lnTo>
                    <a:pt x="251345" y="539521"/>
                  </a:lnTo>
                  <a:lnTo>
                    <a:pt x="251345" y="456006"/>
                  </a:lnTo>
                  <a:lnTo>
                    <a:pt x="360006" y="441604"/>
                  </a:lnTo>
                  <a:lnTo>
                    <a:pt x="360006" y="286080"/>
                  </a:lnTo>
                  <a:close/>
                </a:path>
                <a:path extrusionOk="0" h="727710" w="550545">
                  <a:moveTo>
                    <a:pt x="360006" y="54724"/>
                  </a:moveTo>
                  <a:lnTo>
                    <a:pt x="251345" y="0"/>
                  </a:lnTo>
                  <a:lnTo>
                    <a:pt x="251345" y="183362"/>
                  </a:lnTo>
                  <a:lnTo>
                    <a:pt x="360006" y="211213"/>
                  </a:lnTo>
                  <a:lnTo>
                    <a:pt x="360006" y="54724"/>
                  </a:lnTo>
                  <a:close/>
                </a:path>
                <a:path extrusionOk="0" h="727710" w="550545">
                  <a:moveTo>
                    <a:pt x="549935" y="150723"/>
                  </a:moveTo>
                  <a:lnTo>
                    <a:pt x="501751" y="125768"/>
                  </a:lnTo>
                  <a:lnTo>
                    <a:pt x="501751" y="600964"/>
                  </a:lnTo>
                  <a:lnTo>
                    <a:pt x="549935" y="576973"/>
                  </a:lnTo>
                  <a:lnTo>
                    <a:pt x="549935" y="150723"/>
                  </a:lnTo>
                  <a:close/>
                </a:path>
              </a:pathLst>
            </a:custGeom>
            <a:solidFill>
              <a:srgbClr val="E03C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6" name="Google Shape;1936;p67"/>
            <p:cNvSpPr/>
            <p:nvPr/>
          </p:nvSpPr>
          <p:spPr>
            <a:xfrm>
              <a:off x="8325612" y="615009"/>
              <a:ext cx="299085" cy="601980"/>
            </a:xfrm>
            <a:custGeom>
              <a:rect b="b" l="l" r="r" t="t"/>
              <a:pathLst>
                <a:path extrusionOk="0" h="601980" w="299084">
                  <a:moveTo>
                    <a:pt x="47244" y="0"/>
                  </a:moveTo>
                  <a:lnTo>
                    <a:pt x="0" y="24955"/>
                  </a:lnTo>
                  <a:lnTo>
                    <a:pt x="0" y="451205"/>
                  </a:lnTo>
                  <a:lnTo>
                    <a:pt x="47244" y="475195"/>
                  </a:lnTo>
                  <a:lnTo>
                    <a:pt x="47244" y="0"/>
                  </a:lnTo>
                  <a:close/>
                </a:path>
                <a:path extrusionOk="0" h="601980" w="299084">
                  <a:moveTo>
                    <a:pt x="298589" y="418566"/>
                  </a:moveTo>
                  <a:lnTo>
                    <a:pt x="188976" y="391680"/>
                  </a:lnTo>
                  <a:lnTo>
                    <a:pt x="188976" y="547204"/>
                  </a:lnTo>
                  <a:lnTo>
                    <a:pt x="298589" y="601929"/>
                  </a:lnTo>
                  <a:lnTo>
                    <a:pt x="298589" y="418566"/>
                  </a:lnTo>
                  <a:close/>
                </a:path>
                <a:path extrusionOk="0" h="601980" w="299084">
                  <a:moveTo>
                    <a:pt x="298589" y="146875"/>
                  </a:moveTo>
                  <a:lnTo>
                    <a:pt x="188976" y="160312"/>
                  </a:lnTo>
                  <a:lnTo>
                    <a:pt x="188976" y="315836"/>
                  </a:lnTo>
                  <a:lnTo>
                    <a:pt x="298589" y="330238"/>
                  </a:lnTo>
                  <a:lnTo>
                    <a:pt x="298589" y="146875"/>
                  </a:lnTo>
                  <a:close/>
                </a:path>
              </a:pathLst>
            </a:custGeom>
            <a:solidFill>
              <a:srgbClr val="86292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7" name="Google Shape;1937;p67"/>
            <p:cNvSpPr/>
            <p:nvPr/>
          </p:nvSpPr>
          <p:spPr>
            <a:xfrm>
              <a:off x="8514594" y="489235"/>
              <a:ext cx="218278" cy="23040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8" name="Google Shape;1938;p67"/>
            <p:cNvSpPr/>
            <p:nvPr/>
          </p:nvSpPr>
          <p:spPr>
            <a:xfrm>
              <a:off x="8514594" y="986525"/>
              <a:ext cx="218440" cy="47625"/>
            </a:xfrm>
            <a:custGeom>
              <a:rect b="b" l="l" r="r" t="t"/>
              <a:pathLst>
                <a:path extrusionOk="0" h="47625" w="218440">
                  <a:moveTo>
                    <a:pt x="109610" y="0"/>
                  </a:moveTo>
                  <a:lnTo>
                    <a:pt x="0" y="20159"/>
                  </a:lnTo>
                  <a:lnTo>
                    <a:pt x="109610" y="47043"/>
                  </a:lnTo>
                  <a:lnTo>
                    <a:pt x="218278" y="20159"/>
                  </a:lnTo>
                  <a:lnTo>
                    <a:pt x="109610" y="0"/>
                  </a:lnTo>
                  <a:close/>
                </a:path>
              </a:pathLst>
            </a:custGeom>
            <a:solidFill>
              <a:srgbClr val="F3A1A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39" name="Google Shape;1939;p67"/>
          <p:cNvSpPr txBox="1"/>
          <p:nvPr/>
        </p:nvSpPr>
        <p:spPr>
          <a:xfrm>
            <a:off x="2094738" y="3782669"/>
            <a:ext cx="5592445" cy="800735"/>
          </a:xfrm>
          <a:prstGeom prst="rect">
            <a:avLst/>
          </a:prstGeom>
          <a:noFill/>
          <a:ln>
            <a:noFill/>
          </a:ln>
        </p:spPr>
        <p:txBody>
          <a:bodyPr anchorCtr="0" anchor="t" bIns="0" lIns="0" spcFirstLastPara="1" rIns="0" wrap="square" tIns="12050">
            <a:spAutoFit/>
          </a:bodyPr>
          <a:lstStyle/>
          <a:p>
            <a:pPr indent="0" lvl="0" marL="1037589" marR="0" rtl="0" algn="l">
              <a:lnSpc>
                <a:spcPct val="100000"/>
              </a:lnSpc>
              <a:spcBef>
                <a:spcPts val="0"/>
              </a:spcBef>
              <a:spcAft>
                <a:spcPts val="0"/>
              </a:spcAft>
              <a:buNone/>
            </a:pPr>
            <a:r>
              <a:rPr lang="en-US" sz="1600">
                <a:solidFill>
                  <a:schemeClr val="dk1"/>
                </a:solidFill>
                <a:latin typeface="Arial"/>
                <a:ea typeface="Arial"/>
                <a:cs typeface="Arial"/>
                <a:sym typeface="Arial"/>
              </a:rPr>
              <a:t>It is a disk drive	Online storage</a:t>
            </a:r>
            <a:endParaRPr sz="1600">
              <a:solidFill>
                <a:schemeClr val="dk1"/>
              </a:solidFill>
              <a:latin typeface="Arial"/>
              <a:ea typeface="Arial"/>
              <a:cs typeface="Arial"/>
              <a:sym typeface="Arial"/>
            </a:endParaRPr>
          </a:p>
          <a:p>
            <a:pPr indent="-342900" lvl="0" marL="355600" marR="0" rtl="0" algn="l">
              <a:lnSpc>
                <a:spcPct val="100000"/>
              </a:lnSpc>
              <a:spcBef>
                <a:spcPts val="1305"/>
              </a:spcBef>
              <a:spcAft>
                <a:spcPts val="0"/>
              </a:spcAft>
              <a:buClr>
                <a:srgbClr val="464646"/>
              </a:buClr>
              <a:buSzPts val="1200"/>
              <a:buFont typeface="Arial"/>
              <a:buAutoNum type="arabicParenBoth"/>
            </a:pPr>
            <a:r>
              <a:rPr lang="en-US" sz="1200">
                <a:solidFill>
                  <a:srgbClr val="464646"/>
                </a:solidFill>
                <a:latin typeface="Arial"/>
                <a:ea typeface="Arial"/>
                <a:cs typeface="Arial"/>
                <a:sym typeface="Arial"/>
              </a:rPr>
              <a:t>Accessible from the Internet if mounted to server and set up as FTP, etc.</a:t>
            </a:r>
            <a:endParaRPr sz="1200">
              <a:solidFill>
                <a:schemeClr val="dk1"/>
              </a:solidFill>
              <a:latin typeface="Arial"/>
              <a:ea typeface="Arial"/>
              <a:cs typeface="Arial"/>
              <a:sym typeface="Arial"/>
            </a:endParaRPr>
          </a:p>
          <a:p>
            <a:pPr indent="-343535" lvl="0" marL="730250" marR="0" rtl="0" algn="l">
              <a:lnSpc>
                <a:spcPct val="100000"/>
              </a:lnSpc>
              <a:spcBef>
                <a:spcPts val="0"/>
              </a:spcBef>
              <a:spcAft>
                <a:spcPts val="0"/>
              </a:spcAft>
              <a:buClr>
                <a:srgbClr val="464646"/>
              </a:buClr>
              <a:buSzPts val="1200"/>
              <a:buFont typeface="Arial"/>
              <a:buAutoNum type="arabicParenBoth"/>
            </a:pPr>
            <a:r>
              <a:rPr lang="en-US" sz="1200">
                <a:solidFill>
                  <a:srgbClr val="464646"/>
                </a:solidFill>
                <a:latin typeface="Arial"/>
                <a:ea typeface="Arial"/>
                <a:cs typeface="Arial"/>
                <a:sym typeface="Arial"/>
              </a:rPr>
              <a:t>Only with proper credentials, unless ACLs are world-readable</a:t>
            </a:r>
            <a:endParaRPr sz="1200">
              <a:solidFill>
                <a:schemeClr val="dk1"/>
              </a:solidFill>
              <a:latin typeface="Arial"/>
              <a:ea typeface="Arial"/>
              <a:cs typeface="Arial"/>
              <a:sym typeface="Arial"/>
            </a:endParaRPr>
          </a:p>
        </p:txBody>
      </p:sp>
      <p:sp>
        <p:nvSpPr>
          <p:cNvPr id="1940" name="Google Shape;1940;p67"/>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941" name="Google Shape;1941;p67"/>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68"/>
          <p:cNvSpPr txBox="1"/>
          <p:nvPr>
            <p:ph type="title"/>
          </p:nvPr>
        </p:nvSpPr>
        <p:spPr>
          <a:xfrm>
            <a:off x="415544" y="139065"/>
            <a:ext cx="51633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Amazon EC2 Instance Storage</a:t>
            </a:r>
            <a:endParaRPr/>
          </a:p>
        </p:txBody>
      </p:sp>
      <p:sp>
        <p:nvSpPr>
          <p:cNvPr id="1947" name="Google Shape;1947;p68"/>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948" name="Google Shape;1948;p68"/>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1949" name="Google Shape;1949;p68"/>
          <p:cNvSpPr txBox="1"/>
          <p:nvPr/>
        </p:nvSpPr>
        <p:spPr>
          <a:xfrm>
            <a:off x="419506" y="962025"/>
            <a:ext cx="8025130" cy="3427729"/>
          </a:xfrm>
          <a:prstGeom prst="rect">
            <a:avLst/>
          </a:prstGeom>
          <a:noFill/>
          <a:ln>
            <a:noFill/>
          </a:ln>
        </p:spPr>
        <p:txBody>
          <a:bodyPr anchorCtr="0" anchor="t" bIns="0" lIns="0" spcFirstLastPara="1" rIns="0" wrap="square" tIns="48875">
            <a:spAutoFit/>
          </a:bodyPr>
          <a:lstStyle/>
          <a:p>
            <a:pPr indent="-342900" lvl="0" marL="355600" marR="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Is local, complimentary </a:t>
            </a:r>
            <a:r>
              <a:rPr b="1" lang="en-US" sz="2400">
                <a:solidFill>
                  <a:srgbClr val="4D4D4B"/>
                </a:solidFill>
                <a:latin typeface="Arial"/>
                <a:ea typeface="Arial"/>
                <a:cs typeface="Arial"/>
                <a:sym typeface="Arial"/>
              </a:rPr>
              <a:t>direct attached block storage</a:t>
            </a:r>
            <a:r>
              <a:rPr lang="en-US" sz="2400">
                <a:solidFill>
                  <a:srgbClr val="4D4D4B"/>
                </a:solidFill>
                <a:latin typeface="Arial"/>
                <a:ea typeface="Arial"/>
                <a:cs typeface="Arial"/>
                <a:sym typeface="Arial"/>
              </a:rPr>
              <a:t>.</a:t>
            </a:r>
            <a:endParaRPr sz="2400">
              <a:solidFill>
                <a:schemeClr val="dk1"/>
              </a:solidFill>
              <a:latin typeface="Arial"/>
              <a:ea typeface="Arial"/>
              <a:cs typeface="Arial"/>
              <a:sym typeface="Arial"/>
            </a:endParaRPr>
          </a:p>
          <a:p>
            <a:pPr indent="-342900" lvl="0" marL="355600" marR="5080" rtl="0" algn="l">
              <a:lnSpc>
                <a:spcPct val="107916"/>
              </a:lnSpc>
              <a:spcBef>
                <a:spcPts val="615"/>
              </a:spcBef>
              <a:spcAft>
                <a:spcPts val="0"/>
              </a:spcAft>
              <a:buClr>
                <a:srgbClr val="4D4D4B"/>
              </a:buClr>
              <a:buSzPts val="2400"/>
              <a:buFont typeface="Arial"/>
              <a:buChar char="•"/>
            </a:pPr>
            <a:r>
              <a:rPr lang="en-US" sz="2400">
                <a:solidFill>
                  <a:srgbClr val="4D4D4B"/>
                </a:solidFill>
                <a:latin typeface="Arial"/>
                <a:ea typeface="Arial"/>
                <a:cs typeface="Arial"/>
                <a:sym typeface="Arial"/>
              </a:rPr>
              <a:t>Includes availability, number of disks, and size </a:t>
            </a:r>
            <a:r>
              <a:rPr b="1" lang="en-US" sz="2400">
                <a:solidFill>
                  <a:srgbClr val="4D4D4B"/>
                </a:solidFill>
                <a:latin typeface="Arial"/>
                <a:ea typeface="Arial"/>
                <a:cs typeface="Arial"/>
                <a:sym typeface="Arial"/>
              </a:rPr>
              <a:t>based on  EC2 instance type</a:t>
            </a:r>
            <a:r>
              <a:rPr lang="en-US" sz="2400">
                <a:solidFill>
                  <a:srgbClr val="4D4D4B"/>
                </a:solidFill>
                <a:latin typeface="Arial"/>
                <a:ea typeface="Arial"/>
                <a:cs typeface="Arial"/>
                <a:sym typeface="Arial"/>
              </a:rPr>
              <a:t>.</a:t>
            </a:r>
            <a:endParaRPr sz="2400">
              <a:solidFill>
                <a:schemeClr val="dk1"/>
              </a:solidFill>
              <a:latin typeface="Arial"/>
              <a:ea typeface="Arial"/>
              <a:cs typeface="Arial"/>
              <a:sym typeface="Arial"/>
            </a:endParaRPr>
          </a:p>
          <a:p>
            <a:pPr indent="-342900" lvl="0" marL="355600" marR="160020" rtl="0" algn="l">
              <a:lnSpc>
                <a:spcPct val="107916"/>
              </a:lnSpc>
              <a:spcBef>
                <a:spcPts val="585"/>
              </a:spcBef>
              <a:spcAft>
                <a:spcPts val="0"/>
              </a:spcAft>
              <a:buClr>
                <a:srgbClr val="4D4D4B"/>
              </a:buClr>
              <a:buSzPts val="2400"/>
              <a:buFont typeface="Arial"/>
              <a:buChar char="•"/>
            </a:pPr>
            <a:r>
              <a:rPr lang="en-US" sz="2400">
                <a:solidFill>
                  <a:srgbClr val="4D4D4B"/>
                </a:solidFill>
                <a:latin typeface="Arial"/>
                <a:ea typeface="Arial"/>
                <a:cs typeface="Arial"/>
                <a:sym typeface="Arial"/>
              </a:rPr>
              <a:t>Is optimized for </a:t>
            </a:r>
            <a:r>
              <a:rPr b="1" lang="en-US" sz="2400">
                <a:solidFill>
                  <a:srgbClr val="4D4D4B"/>
                </a:solidFill>
                <a:latin typeface="Arial"/>
                <a:ea typeface="Arial"/>
                <a:cs typeface="Arial"/>
                <a:sym typeface="Arial"/>
              </a:rPr>
              <a:t>up to 365,000 Read IOPS </a:t>
            </a:r>
            <a:r>
              <a:rPr lang="en-US" sz="2400">
                <a:solidFill>
                  <a:srgbClr val="4D4D4B"/>
                </a:solidFill>
                <a:latin typeface="Arial"/>
                <a:ea typeface="Arial"/>
                <a:cs typeface="Arial"/>
                <a:sym typeface="Arial"/>
              </a:rPr>
              <a:t>and 315,000  First Write IOPS.</a:t>
            </a:r>
            <a:endParaRPr sz="2400">
              <a:solidFill>
                <a:schemeClr val="dk1"/>
              </a:solidFill>
              <a:latin typeface="Arial"/>
              <a:ea typeface="Arial"/>
              <a:cs typeface="Arial"/>
              <a:sym typeface="Arial"/>
            </a:endParaRPr>
          </a:p>
          <a:p>
            <a:pPr indent="-342900" lvl="0" marL="355600" marR="0" rtl="0" algn="l">
              <a:lnSpc>
                <a:spcPct val="100000"/>
              </a:lnSpc>
              <a:spcBef>
                <a:spcPts val="250"/>
              </a:spcBef>
              <a:spcAft>
                <a:spcPts val="0"/>
              </a:spcAft>
              <a:buClr>
                <a:srgbClr val="4D4D4B"/>
              </a:buClr>
              <a:buSzPts val="2400"/>
              <a:buFont typeface="Arial"/>
              <a:buChar char="•"/>
            </a:pPr>
            <a:r>
              <a:rPr lang="en-US" sz="2400">
                <a:solidFill>
                  <a:srgbClr val="4D4D4B"/>
                </a:solidFill>
                <a:latin typeface="Arial"/>
                <a:ea typeface="Arial"/>
                <a:cs typeface="Arial"/>
                <a:sym typeface="Arial"/>
              </a:rPr>
              <a:t>Is SSD or magnetic.</a:t>
            </a:r>
            <a:endParaRPr sz="2400">
              <a:solidFill>
                <a:schemeClr val="dk1"/>
              </a:solidFill>
              <a:latin typeface="Arial"/>
              <a:ea typeface="Arial"/>
              <a:cs typeface="Arial"/>
              <a:sym typeface="Arial"/>
            </a:endParaRPr>
          </a:p>
          <a:p>
            <a:pPr indent="-342900" lvl="0" marL="355600" marR="0" rtl="0" algn="l">
              <a:lnSpc>
                <a:spcPct val="100000"/>
              </a:lnSpc>
              <a:spcBef>
                <a:spcPts val="290"/>
              </a:spcBef>
              <a:spcAft>
                <a:spcPts val="0"/>
              </a:spcAft>
              <a:buClr>
                <a:srgbClr val="4D4D4B"/>
              </a:buClr>
              <a:buSzPts val="2400"/>
              <a:buFont typeface="Arial"/>
              <a:buChar char="•"/>
            </a:pPr>
            <a:r>
              <a:rPr lang="en-US" sz="2400">
                <a:solidFill>
                  <a:srgbClr val="4D4D4B"/>
                </a:solidFill>
                <a:latin typeface="Arial"/>
                <a:ea typeface="Arial"/>
                <a:cs typeface="Arial"/>
                <a:sym typeface="Arial"/>
              </a:rPr>
              <a:t>Has </a:t>
            </a:r>
            <a:r>
              <a:rPr b="1" lang="en-US" sz="2400">
                <a:solidFill>
                  <a:srgbClr val="4D4D4B"/>
                </a:solidFill>
                <a:latin typeface="Arial"/>
                <a:ea typeface="Arial"/>
                <a:cs typeface="Arial"/>
                <a:sym typeface="Arial"/>
              </a:rPr>
              <a:t>no persistence</a:t>
            </a:r>
            <a:r>
              <a:rPr lang="en-US" sz="2400">
                <a:solidFill>
                  <a:srgbClr val="4D4D4B"/>
                </a:solidFill>
                <a:latin typeface="Arial"/>
                <a:ea typeface="Arial"/>
                <a:cs typeface="Arial"/>
                <a:sym typeface="Arial"/>
              </a:rPr>
              <a:t>.</a:t>
            </a:r>
            <a:endParaRPr sz="2400">
              <a:solidFill>
                <a:schemeClr val="dk1"/>
              </a:solidFill>
              <a:latin typeface="Arial"/>
              <a:ea typeface="Arial"/>
              <a:cs typeface="Arial"/>
              <a:sym typeface="Arial"/>
            </a:endParaRPr>
          </a:p>
          <a:p>
            <a:pPr indent="-342900" lvl="0" marL="355600" marR="732155" rtl="0" algn="l">
              <a:lnSpc>
                <a:spcPct val="107916"/>
              </a:lnSpc>
              <a:spcBef>
                <a:spcPts val="620"/>
              </a:spcBef>
              <a:spcAft>
                <a:spcPts val="0"/>
              </a:spcAft>
              <a:buClr>
                <a:srgbClr val="4D4D4B"/>
              </a:buClr>
              <a:buSzPts val="2400"/>
              <a:buFont typeface="Arial"/>
              <a:buChar char="•"/>
            </a:pPr>
            <a:r>
              <a:rPr lang="en-US" sz="2400">
                <a:solidFill>
                  <a:srgbClr val="4D4D4B"/>
                </a:solidFill>
                <a:latin typeface="Arial"/>
                <a:ea typeface="Arial"/>
                <a:cs typeface="Arial"/>
                <a:sym typeface="Arial"/>
              </a:rPr>
              <a:t>A</a:t>
            </a:r>
            <a:r>
              <a:rPr b="1" lang="en-US" sz="2400">
                <a:solidFill>
                  <a:srgbClr val="4D4D4B"/>
                </a:solidFill>
                <a:latin typeface="Arial"/>
                <a:ea typeface="Arial"/>
                <a:cs typeface="Arial"/>
                <a:sym typeface="Arial"/>
              </a:rPr>
              <a:t>utomatically deletes </a:t>
            </a:r>
            <a:r>
              <a:rPr lang="en-US" sz="2400">
                <a:solidFill>
                  <a:srgbClr val="4D4D4B"/>
                </a:solidFill>
                <a:latin typeface="Arial"/>
                <a:ea typeface="Arial"/>
                <a:cs typeface="Arial"/>
                <a:sym typeface="Arial"/>
              </a:rPr>
              <a:t>data when an EC2 instance  stops, fails or is terminated.</a:t>
            </a:r>
            <a:endParaRPr sz="2400">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p69"/>
          <p:cNvSpPr txBox="1"/>
          <p:nvPr>
            <p:ph type="title"/>
          </p:nvPr>
        </p:nvSpPr>
        <p:spPr>
          <a:xfrm>
            <a:off x="415544" y="139065"/>
            <a:ext cx="76410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Amazon EBS vs. Amazon EC2 Instance Store</a:t>
            </a:r>
            <a:endParaRPr/>
          </a:p>
        </p:txBody>
      </p:sp>
      <p:sp>
        <p:nvSpPr>
          <p:cNvPr id="1955" name="Google Shape;1955;p69"/>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956" name="Google Shape;1956;p69"/>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1957" name="Google Shape;1957;p69"/>
          <p:cNvSpPr txBox="1"/>
          <p:nvPr/>
        </p:nvSpPr>
        <p:spPr>
          <a:xfrm>
            <a:off x="419506" y="962171"/>
            <a:ext cx="8016875" cy="2977515"/>
          </a:xfrm>
          <a:prstGeom prst="rect">
            <a:avLst/>
          </a:prstGeom>
          <a:noFill/>
          <a:ln>
            <a:noFill/>
          </a:ln>
        </p:spPr>
        <p:txBody>
          <a:bodyPr anchorCtr="0" anchor="t" bIns="0" lIns="0" spcFirstLastPara="1" rIns="0" wrap="square" tIns="85725">
            <a:spAutoFit/>
          </a:bodyPr>
          <a:lstStyle/>
          <a:p>
            <a:pPr indent="0" lvl="0" marL="12700" marR="0" rtl="0" algn="l">
              <a:lnSpc>
                <a:spcPct val="100000"/>
              </a:lnSpc>
              <a:spcBef>
                <a:spcPts val="0"/>
              </a:spcBef>
              <a:spcAft>
                <a:spcPts val="0"/>
              </a:spcAft>
              <a:buNone/>
            </a:pPr>
            <a:r>
              <a:rPr lang="en-US" sz="2400">
                <a:solidFill>
                  <a:srgbClr val="4D4D4B"/>
                </a:solidFill>
                <a:latin typeface="Arial"/>
                <a:ea typeface="Arial"/>
                <a:cs typeface="Arial"/>
                <a:sym typeface="Arial"/>
              </a:rPr>
              <a:t>Amazon EBS</a:t>
            </a:r>
            <a:endParaRPr sz="2400">
              <a:solidFill>
                <a:schemeClr val="dk1"/>
              </a:solidFill>
              <a:latin typeface="Arial"/>
              <a:ea typeface="Arial"/>
              <a:cs typeface="Arial"/>
              <a:sym typeface="Arial"/>
            </a:endParaRPr>
          </a:p>
          <a:p>
            <a:pPr indent="-287019" lvl="0" marL="756285" marR="1480185" rtl="0" algn="l">
              <a:lnSpc>
                <a:spcPct val="100000"/>
              </a:lnSpc>
              <a:spcBef>
                <a:spcPts val="480"/>
              </a:spcBef>
              <a:spcAft>
                <a:spcPts val="0"/>
              </a:spcAft>
              <a:buClr>
                <a:srgbClr val="4D4D4B"/>
              </a:buClr>
              <a:buSzPts val="2000"/>
              <a:buFont typeface="Arial"/>
              <a:buChar char="•"/>
            </a:pPr>
            <a:r>
              <a:rPr lang="en-US" sz="2000">
                <a:solidFill>
                  <a:srgbClr val="4D4D4B"/>
                </a:solidFill>
                <a:latin typeface="Arial"/>
                <a:ea typeface="Arial"/>
                <a:cs typeface="Arial"/>
                <a:sym typeface="Arial"/>
              </a:rPr>
              <a:t>Data stored on an Amazon EBS volume can persist  independently of the life of the instance.</a:t>
            </a:r>
            <a:endParaRPr sz="2000">
              <a:solidFill>
                <a:schemeClr val="dk1"/>
              </a:solidFill>
              <a:latin typeface="Arial"/>
              <a:ea typeface="Arial"/>
              <a:cs typeface="Arial"/>
              <a:sym typeface="Arial"/>
            </a:endParaRPr>
          </a:p>
          <a:p>
            <a:pPr indent="-287019" lvl="0" marL="756285" marR="0" rtl="0" algn="l">
              <a:lnSpc>
                <a:spcPct val="100000"/>
              </a:lnSpc>
              <a:spcBef>
                <a:spcPts val="484"/>
              </a:spcBef>
              <a:spcAft>
                <a:spcPts val="0"/>
              </a:spcAft>
              <a:buClr>
                <a:srgbClr val="4D4D4B"/>
              </a:buClr>
              <a:buSzPts val="2000"/>
              <a:buFont typeface="Arial"/>
              <a:buChar char="•"/>
            </a:pPr>
            <a:r>
              <a:rPr lang="en-US" sz="2000">
                <a:solidFill>
                  <a:srgbClr val="4D4D4B"/>
                </a:solidFill>
                <a:latin typeface="Arial"/>
                <a:ea typeface="Arial"/>
                <a:cs typeface="Arial"/>
                <a:sym typeface="Arial"/>
              </a:rPr>
              <a:t>Storage is </a:t>
            </a:r>
            <a:r>
              <a:rPr b="1" lang="en-US" sz="2000">
                <a:solidFill>
                  <a:srgbClr val="4D4D4B"/>
                </a:solidFill>
                <a:latin typeface="Arial"/>
                <a:ea typeface="Arial"/>
                <a:cs typeface="Arial"/>
                <a:sym typeface="Arial"/>
              </a:rPr>
              <a:t>persistent</a:t>
            </a:r>
            <a:r>
              <a:rPr lang="en-US" sz="2000">
                <a:solidFill>
                  <a:srgbClr val="4D4D4B"/>
                </a:solidFill>
                <a:latin typeface="Arial"/>
                <a:ea typeface="Arial"/>
                <a:cs typeface="Arial"/>
                <a:sym typeface="Arial"/>
              </a:rPr>
              <a:t>.</a:t>
            </a:r>
            <a:endParaRPr sz="2000">
              <a:solidFill>
                <a:schemeClr val="dk1"/>
              </a:solidFill>
              <a:latin typeface="Arial"/>
              <a:ea typeface="Arial"/>
              <a:cs typeface="Arial"/>
              <a:sym typeface="Arial"/>
            </a:endParaRPr>
          </a:p>
          <a:p>
            <a:pPr indent="0" lvl="0" marL="12700" marR="0" rtl="0" algn="l">
              <a:lnSpc>
                <a:spcPct val="100000"/>
              </a:lnSpc>
              <a:spcBef>
                <a:spcPts val="570"/>
              </a:spcBef>
              <a:spcAft>
                <a:spcPts val="0"/>
              </a:spcAft>
              <a:buNone/>
            </a:pPr>
            <a:r>
              <a:rPr lang="en-US" sz="2400">
                <a:solidFill>
                  <a:srgbClr val="4D4D4B"/>
                </a:solidFill>
                <a:latin typeface="Arial"/>
                <a:ea typeface="Arial"/>
                <a:cs typeface="Arial"/>
                <a:sym typeface="Arial"/>
              </a:rPr>
              <a:t>Amazon EC2 Instance Store</a:t>
            </a:r>
            <a:endParaRPr sz="2400">
              <a:solidFill>
                <a:schemeClr val="dk1"/>
              </a:solidFill>
              <a:latin typeface="Arial"/>
              <a:ea typeface="Arial"/>
              <a:cs typeface="Arial"/>
              <a:sym typeface="Arial"/>
            </a:endParaRPr>
          </a:p>
          <a:p>
            <a:pPr indent="-287019" lvl="0" marL="756285" marR="5080" rtl="0" algn="l">
              <a:lnSpc>
                <a:spcPct val="100000"/>
              </a:lnSpc>
              <a:spcBef>
                <a:spcPts val="484"/>
              </a:spcBef>
              <a:spcAft>
                <a:spcPts val="0"/>
              </a:spcAft>
              <a:buClr>
                <a:srgbClr val="4D4D4B"/>
              </a:buClr>
              <a:buSzPts val="2000"/>
              <a:buFont typeface="Arial"/>
              <a:buChar char="•"/>
            </a:pPr>
            <a:r>
              <a:rPr lang="en-US" sz="2000">
                <a:solidFill>
                  <a:srgbClr val="4D4D4B"/>
                </a:solidFill>
                <a:latin typeface="Arial"/>
                <a:ea typeface="Arial"/>
                <a:cs typeface="Arial"/>
                <a:sym typeface="Arial"/>
              </a:rPr>
              <a:t>Data stored on a local instance store persists only as long as the  instance is alive.</a:t>
            </a:r>
            <a:endParaRPr sz="2000">
              <a:solidFill>
                <a:schemeClr val="dk1"/>
              </a:solidFill>
              <a:latin typeface="Arial"/>
              <a:ea typeface="Arial"/>
              <a:cs typeface="Arial"/>
              <a:sym typeface="Arial"/>
            </a:endParaRPr>
          </a:p>
          <a:p>
            <a:pPr indent="-287019" lvl="0" marL="756285" marR="0" rtl="0" algn="l">
              <a:lnSpc>
                <a:spcPct val="100000"/>
              </a:lnSpc>
              <a:spcBef>
                <a:spcPts val="484"/>
              </a:spcBef>
              <a:spcAft>
                <a:spcPts val="0"/>
              </a:spcAft>
              <a:buClr>
                <a:srgbClr val="4D4D4B"/>
              </a:buClr>
              <a:buSzPts val="2000"/>
              <a:buFont typeface="Arial"/>
              <a:buChar char="•"/>
            </a:pPr>
            <a:r>
              <a:rPr lang="en-US" sz="2000">
                <a:solidFill>
                  <a:srgbClr val="4D4D4B"/>
                </a:solidFill>
                <a:latin typeface="Arial"/>
                <a:ea typeface="Arial"/>
                <a:cs typeface="Arial"/>
                <a:sym typeface="Arial"/>
              </a:rPr>
              <a:t>Storage is </a:t>
            </a:r>
            <a:r>
              <a:rPr b="1" lang="en-US" sz="2000">
                <a:solidFill>
                  <a:srgbClr val="4D4D4B"/>
                </a:solidFill>
                <a:latin typeface="Arial"/>
                <a:ea typeface="Arial"/>
                <a:cs typeface="Arial"/>
                <a:sym typeface="Arial"/>
              </a:rPr>
              <a:t>ephemeral</a:t>
            </a:r>
            <a:r>
              <a:rPr lang="en-US" sz="2000">
                <a:solidFill>
                  <a:srgbClr val="4D4D4B"/>
                </a:solidFill>
                <a:latin typeface="Arial"/>
                <a:ea typeface="Arial"/>
                <a:cs typeface="Arial"/>
                <a:sym typeface="Arial"/>
              </a:rPr>
              <a:t>.</a:t>
            </a:r>
            <a:endParaRPr sz="20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7"/>
          <p:cNvSpPr txBox="1"/>
          <p:nvPr>
            <p:ph type="title"/>
          </p:nvPr>
        </p:nvSpPr>
        <p:spPr>
          <a:xfrm>
            <a:off x="415544" y="139065"/>
            <a:ext cx="51798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AWS Rapid Pace of Innovation</a:t>
            </a:r>
            <a:endParaRPr/>
          </a:p>
        </p:txBody>
      </p:sp>
      <p:grpSp>
        <p:nvGrpSpPr>
          <p:cNvPr id="191" name="Google Shape;191;p7"/>
          <p:cNvGrpSpPr/>
          <p:nvPr/>
        </p:nvGrpSpPr>
        <p:grpSpPr>
          <a:xfrm>
            <a:off x="1738883" y="1333500"/>
            <a:ext cx="5605272" cy="2540508"/>
            <a:chOff x="1738883" y="1333500"/>
            <a:chExt cx="5605272" cy="2540508"/>
          </a:xfrm>
        </p:grpSpPr>
        <p:sp>
          <p:nvSpPr>
            <p:cNvPr id="192" name="Google Shape;192;p7"/>
            <p:cNvSpPr/>
            <p:nvPr/>
          </p:nvSpPr>
          <p:spPr>
            <a:xfrm>
              <a:off x="1796795" y="1400556"/>
              <a:ext cx="5492750" cy="2397760"/>
            </a:xfrm>
            <a:custGeom>
              <a:rect b="b" l="l" r="r" t="t"/>
              <a:pathLst>
                <a:path extrusionOk="0" h="2397760" w="5492750">
                  <a:moveTo>
                    <a:pt x="0" y="2397252"/>
                  </a:moveTo>
                  <a:lnTo>
                    <a:pt x="1863217" y="2173986"/>
                  </a:lnTo>
                  <a:lnTo>
                    <a:pt x="3687572" y="1776095"/>
                  </a:lnTo>
                  <a:lnTo>
                    <a:pt x="5492496" y="0"/>
                  </a:lnTo>
                </a:path>
              </a:pathLst>
            </a:custGeom>
            <a:noFill/>
            <a:ln cap="flat" cmpd="sng" w="12175">
              <a:solidFill>
                <a:srgbClr val="7B7B7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7"/>
            <p:cNvSpPr/>
            <p:nvPr/>
          </p:nvSpPr>
          <p:spPr>
            <a:xfrm>
              <a:off x="1738883" y="3733800"/>
              <a:ext cx="140208" cy="14020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7"/>
            <p:cNvSpPr/>
            <p:nvPr/>
          </p:nvSpPr>
          <p:spPr>
            <a:xfrm>
              <a:off x="3593591" y="3496055"/>
              <a:ext cx="138684" cy="14020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 name="Google Shape;195;p7"/>
            <p:cNvSpPr/>
            <p:nvPr/>
          </p:nvSpPr>
          <p:spPr>
            <a:xfrm>
              <a:off x="5420868" y="3107435"/>
              <a:ext cx="138684" cy="13868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p7"/>
            <p:cNvSpPr/>
            <p:nvPr/>
          </p:nvSpPr>
          <p:spPr>
            <a:xfrm>
              <a:off x="7205472" y="1333500"/>
              <a:ext cx="138683" cy="14020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7"/>
            <p:cNvSpPr/>
            <p:nvPr/>
          </p:nvSpPr>
          <p:spPr>
            <a:xfrm>
              <a:off x="2490206" y="1551447"/>
              <a:ext cx="2968770" cy="879316"/>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7"/>
            <p:cNvSpPr/>
            <p:nvPr/>
          </p:nvSpPr>
          <p:spPr>
            <a:xfrm>
              <a:off x="2638044" y="1606295"/>
              <a:ext cx="2785872" cy="839723"/>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7"/>
            <p:cNvSpPr/>
            <p:nvPr/>
          </p:nvSpPr>
          <p:spPr>
            <a:xfrm>
              <a:off x="2528315" y="1569720"/>
              <a:ext cx="2892551" cy="803147"/>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 name="Google Shape;200;p7"/>
            <p:cNvSpPr/>
            <p:nvPr/>
          </p:nvSpPr>
          <p:spPr>
            <a:xfrm>
              <a:off x="2528315" y="1569720"/>
              <a:ext cx="2893060" cy="803275"/>
            </a:xfrm>
            <a:custGeom>
              <a:rect b="b" l="l" r="r" t="t"/>
              <a:pathLst>
                <a:path extrusionOk="0" h="803275" w="2893060">
                  <a:moveTo>
                    <a:pt x="0" y="150621"/>
                  </a:moveTo>
                  <a:lnTo>
                    <a:pt x="3944" y="131050"/>
                  </a:lnTo>
                  <a:lnTo>
                    <a:pt x="14700" y="115109"/>
                  </a:lnTo>
                  <a:lnTo>
                    <a:pt x="30646" y="104384"/>
                  </a:lnTo>
                  <a:lnTo>
                    <a:pt x="50164" y="100456"/>
                  </a:lnTo>
                  <a:lnTo>
                    <a:pt x="2792222" y="100456"/>
                  </a:lnTo>
                  <a:lnTo>
                    <a:pt x="2792222" y="50164"/>
                  </a:lnTo>
                  <a:lnTo>
                    <a:pt x="2796149" y="30646"/>
                  </a:lnTo>
                  <a:lnTo>
                    <a:pt x="2806874" y="14700"/>
                  </a:lnTo>
                  <a:lnTo>
                    <a:pt x="2822815" y="3944"/>
                  </a:lnTo>
                  <a:lnTo>
                    <a:pt x="2842386" y="0"/>
                  </a:lnTo>
                  <a:lnTo>
                    <a:pt x="2861905" y="3944"/>
                  </a:lnTo>
                  <a:lnTo>
                    <a:pt x="2877851" y="14700"/>
                  </a:lnTo>
                  <a:lnTo>
                    <a:pt x="2888607" y="30646"/>
                  </a:lnTo>
                  <a:lnTo>
                    <a:pt x="2892551" y="50164"/>
                  </a:lnTo>
                  <a:lnTo>
                    <a:pt x="2892551" y="652525"/>
                  </a:lnTo>
                  <a:lnTo>
                    <a:pt x="2877851" y="688038"/>
                  </a:lnTo>
                  <a:lnTo>
                    <a:pt x="2842386" y="702690"/>
                  </a:lnTo>
                  <a:lnTo>
                    <a:pt x="100456" y="702817"/>
                  </a:lnTo>
                  <a:lnTo>
                    <a:pt x="100456" y="752982"/>
                  </a:lnTo>
                  <a:lnTo>
                    <a:pt x="96510" y="772501"/>
                  </a:lnTo>
                  <a:lnTo>
                    <a:pt x="85740" y="788447"/>
                  </a:lnTo>
                  <a:lnTo>
                    <a:pt x="69756" y="799203"/>
                  </a:lnTo>
                  <a:lnTo>
                    <a:pt x="50164" y="803147"/>
                  </a:lnTo>
                  <a:lnTo>
                    <a:pt x="30646" y="799203"/>
                  </a:lnTo>
                  <a:lnTo>
                    <a:pt x="14700" y="788447"/>
                  </a:lnTo>
                  <a:lnTo>
                    <a:pt x="3944" y="772501"/>
                  </a:lnTo>
                  <a:lnTo>
                    <a:pt x="0" y="752982"/>
                  </a:lnTo>
                  <a:lnTo>
                    <a:pt x="0" y="150621"/>
                  </a:lnTo>
                  <a:close/>
                </a:path>
                <a:path extrusionOk="0" h="803275" w="2893060">
                  <a:moveTo>
                    <a:pt x="2792222" y="100456"/>
                  </a:moveTo>
                  <a:lnTo>
                    <a:pt x="2842386" y="100456"/>
                  </a:lnTo>
                  <a:lnTo>
                    <a:pt x="2861905" y="96510"/>
                  </a:lnTo>
                  <a:lnTo>
                    <a:pt x="2877851" y="85740"/>
                  </a:lnTo>
                  <a:lnTo>
                    <a:pt x="2888607" y="69756"/>
                  </a:lnTo>
                  <a:lnTo>
                    <a:pt x="2892551" y="50164"/>
                  </a:lnTo>
                </a:path>
                <a:path extrusionOk="0" h="803275" w="2893060">
                  <a:moveTo>
                    <a:pt x="2842386" y="100456"/>
                  </a:moveTo>
                  <a:lnTo>
                    <a:pt x="2842386" y="50164"/>
                  </a:lnTo>
                  <a:lnTo>
                    <a:pt x="2840404" y="59934"/>
                  </a:lnTo>
                  <a:lnTo>
                    <a:pt x="2835005" y="67929"/>
                  </a:lnTo>
                  <a:lnTo>
                    <a:pt x="2827010" y="73328"/>
                  </a:lnTo>
                  <a:lnTo>
                    <a:pt x="2817241" y="75310"/>
                  </a:lnTo>
                  <a:lnTo>
                    <a:pt x="2807491" y="73328"/>
                  </a:lnTo>
                  <a:lnTo>
                    <a:pt x="2799540" y="67929"/>
                  </a:lnTo>
                  <a:lnTo>
                    <a:pt x="2794184" y="59934"/>
                  </a:lnTo>
                  <a:lnTo>
                    <a:pt x="2792222" y="50164"/>
                  </a:lnTo>
                </a:path>
              </a:pathLst>
            </a:custGeom>
            <a:noFill/>
            <a:ln cap="flat" cmpd="sng" w="9525">
              <a:solidFill>
                <a:srgbClr val="94959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7"/>
            <p:cNvSpPr/>
            <p:nvPr/>
          </p:nvSpPr>
          <p:spPr>
            <a:xfrm>
              <a:off x="2523743" y="1690624"/>
              <a:ext cx="109474" cy="84455"/>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7"/>
            <p:cNvSpPr/>
            <p:nvPr/>
          </p:nvSpPr>
          <p:spPr>
            <a:xfrm>
              <a:off x="2628772" y="1720341"/>
              <a:ext cx="0" cy="552450"/>
            </a:xfrm>
            <a:custGeom>
              <a:rect b="b" l="l" r="r" t="t"/>
              <a:pathLst>
                <a:path extrusionOk="0" h="552450" w="120000">
                  <a:moveTo>
                    <a:pt x="0" y="0"/>
                  </a:moveTo>
                  <a:lnTo>
                    <a:pt x="0" y="552196"/>
                  </a:lnTo>
                </a:path>
              </a:pathLst>
            </a:custGeom>
            <a:noFill/>
            <a:ln cap="flat" cmpd="sng" w="9525">
              <a:solidFill>
                <a:srgbClr val="94959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3" name="Google Shape;203;p7"/>
          <p:cNvSpPr txBox="1"/>
          <p:nvPr/>
        </p:nvSpPr>
        <p:spPr>
          <a:xfrm>
            <a:off x="1641475" y="3965854"/>
            <a:ext cx="30607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222222"/>
                </a:solidFill>
                <a:latin typeface="Arial"/>
                <a:ea typeface="Arial"/>
                <a:cs typeface="Arial"/>
                <a:sym typeface="Arial"/>
              </a:rPr>
              <a:t>2009</a:t>
            </a:r>
            <a:endParaRPr sz="1000">
              <a:solidFill>
                <a:schemeClr val="dk1"/>
              </a:solidFill>
              <a:latin typeface="Arial"/>
              <a:ea typeface="Arial"/>
              <a:cs typeface="Arial"/>
              <a:sym typeface="Arial"/>
            </a:endParaRPr>
          </a:p>
        </p:txBody>
      </p:sp>
      <p:sp>
        <p:nvSpPr>
          <p:cNvPr id="204" name="Google Shape;204;p7"/>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05" name="Google Shape;205;p7"/>
          <p:cNvSpPr txBox="1"/>
          <p:nvPr/>
        </p:nvSpPr>
        <p:spPr>
          <a:xfrm>
            <a:off x="8805671" y="4813117"/>
            <a:ext cx="133350" cy="139700"/>
          </a:xfrm>
          <a:prstGeom prst="rect">
            <a:avLst/>
          </a:prstGeom>
          <a:noFill/>
          <a:ln>
            <a:noFill/>
          </a:ln>
        </p:spPr>
        <p:txBody>
          <a:bodyPr anchorCtr="0" anchor="t" bIns="0" lIns="0" spcFirstLastPara="1" rIns="0" wrap="square" tIns="3175">
            <a:spAutoFit/>
          </a:bodyPr>
          <a:lstStyle/>
          <a:p>
            <a:pPr indent="0" lvl="0" marL="38100" marR="0" rtl="0" algn="l">
              <a:lnSpc>
                <a:spcPct val="100000"/>
              </a:lnSpc>
              <a:spcBef>
                <a:spcPts val="0"/>
              </a:spcBef>
              <a:spcAft>
                <a:spcPts val="0"/>
              </a:spcAft>
              <a:buNone/>
            </a:pPr>
            <a:fld id="{00000000-1234-1234-1234-123412341234}" type="slidenum">
              <a:rPr lang="en-US" sz="800">
                <a:solidFill>
                  <a:srgbClr val="464646"/>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206" name="Google Shape;206;p7"/>
          <p:cNvSpPr txBox="1"/>
          <p:nvPr/>
        </p:nvSpPr>
        <p:spPr>
          <a:xfrm>
            <a:off x="1667382" y="1678381"/>
            <a:ext cx="3961765" cy="2028825"/>
          </a:xfrm>
          <a:prstGeom prst="rect">
            <a:avLst/>
          </a:prstGeom>
          <a:noFill/>
          <a:ln>
            <a:noFill/>
          </a:ln>
        </p:spPr>
        <p:txBody>
          <a:bodyPr anchorCtr="0" anchor="t" bIns="0" lIns="0" spcFirstLastPara="1" rIns="0" wrap="square" tIns="12700">
            <a:spAutoFit/>
          </a:bodyPr>
          <a:lstStyle/>
          <a:p>
            <a:pPr indent="0" lvl="0" marL="704850" marR="0" rtl="0" algn="ctr">
              <a:lnSpc>
                <a:spcPct val="100000"/>
              </a:lnSpc>
              <a:spcBef>
                <a:spcPts val="0"/>
              </a:spcBef>
              <a:spcAft>
                <a:spcPts val="0"/>
              </a:spcAft>
              <a:buNone/>
            </a:pPr>
            <a:r>
              <a:rPr lang="en-US" sz="1800">
                <a:solidFill>
                  <a:srgbClr val="464646"/>
                </a:solidFill>
                <a:latin typeface="Arial"/>
                <a:ea typeface="Arial"/>
                <a:cs typeface="Arial"/>
                <a:sym typeface="Arial"/>
              </a:rPr>
              <a:t>New Features/Services</a:t>
            </a:r>
            <a:endParaRPr sz="1800">
              <a:solidFill>
                <a:schemeClr val="dk1"/>
              </a:solidFill>
              <a:latin typeface="Arial"/>
              <a:ea typeface="Arial"/>
              <a:cs typeface="Arial"/>
              <a:sym typeface="Arial"/>
            </a:endParaRPr>
          </a:p>
          <a:p>
            <a:pPr indent="0" lvl="0" marL="704215" marR="0" rtl="0" algn="ctr">
              <a:lnSpc>
                <a:spcPct val="100000"/>
              </a:lnSpc>
              <a:spcBef>
                <a:spcPts val="5"/>
              </a:spcBef>
              <a:spcAft>
                <a:spcPts val="0"/>
              </a:spcAft>
              <a:buNone/>
            </a:pPr>
            <a:r>
              <a:rPr lang="en-US" sz="1800">
                <a:solidFill>
                  <a:srgbClr val="464646"/>
                </a:solidFill>
                <a:latin typeface="Arial"/>
                <a:ea typeface="Arial"/>
                <a:cs typeface="Arial"/>
                <a:sym typeface="Arial"/>
              </a:rPr>
              <a:t>Launched</a:t>
            </a:r>
            <a:endParaRPr sz="1800">
              <a:solidFill>
                <a:schemeClr val="dk1"/>
              </a:solidFill>
              <a:latin typeface="Arial"/>
              <a:ea typeface="Arial"/>
              <a:cs typeface="Arial"/>
              <a:sym typeface="Arial"/>
            </a:endParaRPr>
          </a:p>
          <a:p>
            <a:pPr indent="0" lvl="0" marL="0" marR="0" rtl="0" algn="l">
              <a:lnSpc>
                <a:spcPct val="100000"/>
              </a:lnSpc>
              <a:spcBef>
                <a:spcPts val="50"/>
              </a:spcBef>
              <a:spcAft>
                <a:spcPts val="0"/>
              </a:spcAft>
              <a:buNone/>
            </a:pPr>
            <a:r>
              <a:t/>
            </a:r>
            <a:endParaRPr sz="2300">
              <a:solidFill>
                <a:schemeClr val="dk1"/>
              </a:solidFill>
              <a:latin typeface="Arial"/>
              <a:ea typeface="Arial"/>
              <a:cs typeface="Arial"/>
              <a:sym typeface="Arial"/>
            </a:endParaRPr>
          </a:p>
          <a:p>
            <a:pPr indent="0" lvl="0" marL="0" marR="5080" rtl="0" algn="r">
              <a:lnSpc>
                <a:spcPct val="100000"/>
              </a:lnSpc>
              <a:spcBef>
                <a:spcPts val="5"/>
              </a:spcBef>
              <a:spcAft>
                <a:spcPts val="0"/>
              </a:spcAft>
              <a:buNone/>
            </a:pPr>
            <a:r>
              <a:rPr b="1" lang="en-US" sz="1800">
                <a:solidFill>
                  <a:srgbClr val="7B7B7B"/>
                </a:solidFill>
                <a:latin typeface="Arial"/>
                <a:ea typeface="Arial"/>
                <a:cs typeface="Arial"/>
                <a:sym typeface="Arial"/>
              </a:rPr>
              <a:t>159</a:t>
            </a:r>
            <a:endParaRPr sz="1800">
              <a:solidFill>
                <a:schemeClr val="dk1"/>
              </a:solidFill>
              <a:latin typeface="Arial"/>
              <a:ea typeface="Arial"/>
              <a:cs typeface="Arial"/>
              <a:sym typeface="Arial"/>
            </a:endParaRPr>
          </a:p>
          <a:p>
            <a:pPr indent="0" lvl="0" marL="0" marR="0" rtl="0" algn="l">
              <a:lnSpc>
                <a:spcPct val="100000"/>
              </a:lnSpc>
              <a:spcBef>
                <a:spcPts val="50"/>
              </a:spcBef>
              <a:spcAft>
                <a:spcPts val="0"/>
              </a:spcAft>
              <a:buNone/>
            </a:pPr>
            <a:r>
              <a:t/>
            </a:r>
            <a:endParaRPr sz="2200">
              <a:solidFill>
                <a:schemeClr val="dk1"/>
              </a:solidFill>
              <a:latin typeface="Arial"/>
              <a:ea typeface="Arial"/>
              <a:cs typeface="Arial"/>
              <a:sym typeface="Arial"/>
            </a:endParaRPr>
          </a:p>
          <a:p>
            <a:pPr indent="0" lvl="0" marL="36830" marR="0" rtl="0" algn="ctr">
              <a:lnSpc>
                <a:spcPct val="111111"/>
              </a:lnSpc>
              <a:spcBef>
                <a:spcPts val="0"/>
              </a:spcBef>
              <a:spcAft>
                <a:spcPts val="0"/>
              </a:spcAft>
              <a:buNone/>
            </a:pPr>
            <a:r>
              <a:rPr b="1" lang="en-US" sz="1800">
                <a:solidFill>
                  <a:srgbClr val="7B7B7B"/>
                </a:solidFill>
                <a:latin typeface="Arial"/>
                <a:ea typeface="Arial"/>
                <a:cs typeface="Arial"/>
                <a:sym typeface="Arial"/>
              </a:rPr>
              <a:t>82</a:t>
            </a:r>
            <a:endParaRPr sz="1800">
              <a:solidFill>
                <a:schemeClr val="dk1"/>
              </a:solidFill>
              <a:latin typeface="Arial"/>
              <a:ea typeface="Arial"/>
              <a:cs typeface="Arial"/>
              <a:sym typeface="Arial"/>
            </a:endParaRPr>
          </a:p>
          <a:p>
            <a:pPr indent="0" lvl="0" marL="0" marR="3674745" rtl="0" algn="ctr">
              <a:lnSpc>
                <a:spcPct val="111111"/>
              </a:lnSpc>
              <a:spcBef>
                <a:spcPts val="0"/>
              </a:spcBef>
              <a:spcAft>
                <a:spcPts val="0"/>
              </a:spcAft>
              <a:buNone/>
            </a:pPr>
            <a:r>
              <a:rPr b="1" lang="en-US" sz="1800">
                <a:solidFill>
                  <a:srgbClr val="7B7B7B"/>
                </a:solidFill>
                <a:latin typeface="Arial"/>
                <a:ea typeface="Arial"/>
                <a:cs typeface="Arial"/>
                <a:sym typeface="Arial"/>
              </a:rPr>
              <a:t>48</a:t>
            </a:r>
            <a:endParaRPr sz="1800">
              <a:solidFill>
                <a:schemeClr val="dk1"/>
              </a:solidFill>
              <a:latin typeface="Arial"/>
              <a:ea typeface="Arial"/>
              <a:cs typeface="Arial"/>
              <a:sym typeface="Arial"/>
            </a:endParaRPr>
          </a:p>
        </p:txBody>
      </p:sp>
      <p:sp>
        <p:nvSpPr>
          <p:cNvPr id="207" name="Google Shape;207;p7"/>
          <p:cNvSpPr txBox="1"/>
          <p:nvPr/>
        </p:nvSpPr>
        <p:spPr>
          <a:xfrm>
            <a:off x="7028815" y="989838"/>
            <a:ext cx="40513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7B7B7B"/>
                </a:solidFill>
                <a:latin typeface="Arial"/>
                <a:ea typeface="Arial"/>
                <a:cs typeface="Arial"/>
                <a:sym typeface="Arial"/>
              </a:rPr>
              <a:t>722</a:t>
            </a:r>
            <a:endParaRPr sz="1800">
              <a:solidFill>
                <a:schemeClr val="dk1"/>
              </a:solidFill>
              <a:latin typeface="Arial"/>
              <a:ea typeface="Arial"/>
              <a:cs typeface="Arial"/>
              <a:sym typeface="Arial"/>
            </a:endParaRPr>
          </a:p>
        </p:txBody>
      </p:sp>
      <p:sp>
        <p:nvSpPr>
          <p:cNvPr id="208" name="Google Shape;208;p7"/>
          <p:cNvSpPr txBox="1"/>
          <p:nvPr/>
        </p:nvSpPr>
        <p:spPr>
          <a:xfrm>
            <a:off x="3501390" y="3965854"/>
            <a:ext cx="30607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222222"/>
                </a:solidFill>
                <a:latin typeface="Arial"/>
                <a:ea typeface="Arial"/>
                <a:cs typeface="Arial"/>
                <a:sym typeface="Arial"/>
              </a:rPr>
              <a:t>2011</a:t>
            </a:r>
            <a:endParaRPr sz="1000">
              <a:solidFill>
                <a:schemeClr val="dk1"/>
              </a:solidFill>
              <a:latin typeface="Arial"/>
              <a:ea typeface="Arial"/>
              <a:cs typeface="Arial"/>
              <a:sym typeface="Arial"/>
            </a:endParaRPr>
          </a:p>
        </p:txBody>
      </p:sp>
      <p:sp>
        <p:nvSpPr>
          <p:cNvPr id="209" name="Google Shape;209;p7"/>
          <p:cNvSpPr txBox="1"/>
          <p:nvPr/>
        </p:nvSpPr>
        <p:spPr>
          <a:xfrm>
            <a:off x="5329173" y="3965854"/>
            <a:ext cx="30607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222222"/>
                </a:solidFill>
                <a:latin typeface="Arial"/>
                <a:ea typeface="Arial"/>
                <a:cs typeface="Arial"/>
                <a:sym typeface="Arial"/>
              </a:rPr>
              <a:t>2013</a:t>
            </a:r>
            <a:endParaRPr sz="1000">
              <a:solidFill>
                <a:schemeClr val="dk1"/>
              </a:solidFill>
              <a:latin typeface="Arial"/>
              <a:ea typeface="Arial"/>
              <a:cs typeface="Arial"/>
              <a:sym typeface="Arial"/>
            </a:endParaRPr>
          </a:p>
        </p:txBody>
      </p:sp>
      <p:sp>
        <p:nvSpPr>
          <p:cNvPr id="210" name="Google Shape;210;p7"/>
          <p:cNvSpPr txBox="1"/>
          <p:nvPr/>
        </p:nvSpPr>
        <p:spPr>
          <a:xfrm>
            <a:off x="7074789" y="3965854"/>
            <a:ext cx="30607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222222"/>
                </a:solidFill>
                <a:latin typeface="Arial"/>
                <a:ea typeface="Arial"/>
                <a:cs typeface="Arial"/>
                <a:sym typeface="Arial"/>
              </a:rPr>
              <a:t>2015</a:t>
            </a:r>
            <a:endParaRPr sz="1000">
              <a:solidFill>
                <a:schemeClr val="dk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70"/>
          <p:cNvSpPr txBox="1"/>
          <p:nvPr>
            <p:ph type="title"/>
          </p:nvPr>
        </p:nvSpPr>
        <p:spPr>
          <a:xfrm>
            <a:off x="415544" y="139065"/>
            <a:ext cx="30873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Knowledge Check</a:t>
            </a:r>
            <a:endParaRPr/>
          </a:p>
        </p:txBody>
      </p:sp>
      <p:sp>
        <p:nvSpPr>
          <p:cNvPr id="1963" name="Google Shape;1963;p70"/>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1964" name="Google Shape;1964;p70"/>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1965" name="Google Shape;1965;p70"/>
          <p:cNvSpPr txBox="1"/>
          <p:nvPr/>
        </p:nvSpPr>
        <p:spPr>
          <a:xfrm>
            <a:off x="419506" y="1004696"/>
            <a:ext cx="8047355" cy="3865245"/>
          </a:xfrm>
          <a:prstGeom prst="rect">
            <a:avLst/>
          </a:prstGeom>
          <a:noFill/>
          <a:ln>
            <a:noFill/>
          </a:ln>
        </p:spPr>
        <p:txBody>
          <a:bodyPr anchorCtr="0" anchor="t" bIns="0" lIns="0" spcFirstLastPara="1" rIns="0" wrap="square" tIns="47625">
            <a:spAutoFit/>
          </a:bodyPr>
          <a:lstStyle/>
          <a:p>
            <a:pPr indent="0" lvl="0" marL="12700" marR="156210" rtl="0" algn="l">
              <a:lnSpc>
                <a:spcPct val="108000"/>
              </a:lnSpc>
              <a:spcBef>
                <a:spcPts val="0"/>
              </a:spcBef>
              <a:spcAft>
                <a:spcPts val="0"/>
              </a:spcAft>
              <a:buNone/>
            </a:pPr>
            <a:r>
              <a:rPr b="1" lang="en-US" sz="2000">
                <a:solidFill>
                  <a:srgbClr val="4D4D4B"/>
                </a:solidFill>
                <a:latin typeface="Arial"/>
                <a:ea typeface="Arial"/>
                <a:cs typeface="Arial"/>
                <a:sym typeface="Arial"/>
              </a:rPr>
              <a:t>Q: </a:t>
            </a:r>
            <a:r>
              <a:rPr lang="en-US" sz="2000">
                <a:solidFill>
                  <a:srgbClr val="4D4D4B"/>
                </a:solidFill>
                <a:latin typeface="Arial"/>
                <a:ea typeface="Arial"/>
                <a:cs typeface="Arial"/>
                <a:sym typeface="Arial"/>
              </a:rPr>
              <a:t>What AWS service would help support your web application to  </a:t>
            </a:r>
            <a:r>
              <a:rPr b="1" lang="en-US" sz="2000">
                <a:solidFill>
                  <a:srgbClr val="4D4D4B"/>
                </a:solidFill>
                <a:latin typeface="Arial"/>
                <a:ea typeface="Arial"/>
                <a:cs typeface="Arial"/>
                <a:sym typeface="Arial"/>
              </a:rPr>
              <a:t>offload serving static assets </a:t>
            </a:r>
            <a:r>
              <a:rPr lang="en-US" sz="2000">
                <a:solidFill>
                  <a:srgbClr val="4D4D4B"/>
                </a:solidFill>
                <a:latin typeface="Arial"/>
                <a:ea typeface="Arial"/>
                <a:cs typeface="Arial"/>
                <a:sym typeface="Arial"/>
              </a:rPr>
              <a:t>and </a:t>
            </a:r>
            <a:r>
              <a:rPr b="1" lang="en-US" sz="2000">
                <a:solidFill>
                  <a:srgbClr val="4D4D4B"/>
                </a:solidFill>
                <a:latin typeface="Arial"/>
                <a:ea typeface="Arial"/>
                <a:cs typeface="Arial"/>
                <a:sym typeface="Arial"/>
              </a:rPr>
              <a:t>store user uploaded images and  video </a:t>
            </a:r>
            <a:r>
              <a:rPr lang="en-US" sz="2000">
                <a:solidFill>
                  <a:srgbClr val="4D4D4B"/>
                </a:solidFill>
                <a:latin typeface="Arial"/>
                <a:ea typeface="Arial"/>
                <a:cs typeface="Arial"/>
                <a:sym typeface="Arial"/>
              </a:rPr>
              <a:t>off-instance?</a:t>
            </a:r>
            <a:endParaRPr sz="2000">
              <a:solidFill>
                <a:schemeClr val="dk1"/>
              </a:solidFill>
              <a:latin typeface="Arial"/>
              <a:ea typeface="Arial"/>
              <a:cs typeface="Arial"/>
              <a:sym typeface="Arial"/>
            </a:endParaRPr>
          </a:p>
          <a:p>
            <a:pPr indent="0" lvl="0" marL="409575" marR="0" rtl="0" algn="l">
              <a:lnSpc>
                <a:spcPct val="100000"/>
              </a:lnSpc>
              <a:spcBef>
                <a:spcPts val="70"/>
              </a:spcBef>
              <a:spcAft>
                <a:spcPts val="0"/>
              </a:spcAft>
              <a:buNone/>
            </a:pPr>
            <a:r>
              <a:rPr b="1" lang="en-US" sz="2000">
                <a:solidFill>
                  <a:srgbClr val="E98E30"/>
                </a:solidFill>
                <a:latin typeface="Arial"/>
                <a:ea typeface="Arial"/>
                <a:cs typeface="Arial"/>
                <a:sym typeface="Arial"/>
              </a:rPr>
              <a:t>Amazon S3</a:t>
            </a:r>
            <a:endParaRPr sz="2000">
              <a:solidFill>
                <a:schemeClr val="dk1"/>
              </a:solidFill>
              <a:latin typeface="Arial"/>
              <a:ea typeface="Arial"/>
              <a:cs typeface="Arial"/>
              <a:sym typeface="Arial"/>
            </a:endParaRPr>
          </a:p>
          <a:p>
            <a:pPr indent="0" lvl="0" marL="12700" marR="1324610" rtl="0" algn="l">
              <a:lnSpc>
                <a:spcPct val="108000"/>
              </a:lnSpc>
              <a:spcBef>
                <a:spcPts val="650"/>
              </a:spcBef>
              <a:spcAft>
                <a:spcPts val="0"/>
              </a:spcAft>
              <a:buNone/>
            </a:pPr>
            <a:r>
              <a:rPr b="1" lang="en-US" sz="2000">
                <a:solidFill>
                  <a:srgbClr val="4D4D4B"/>
                </a:solidFill>
                <a:latin typeface="Arial"/>
                <a:ea typeface="Arial"/>
                <a:cs typeface="Arial"/>
                <a:sym typeface="Arial"/>
              </a:rPr>
              <a:t>Q: </a:t>
            </a:r>
            <a:r>
              <a:rPr lang="en-US" sz="2000">
                <a:solidFill>
                  <a:srgbClr val="4D4D4B"/>
                </a:solidFill>
                <a:latin typeface="Arial"/>
                <a:ea typeface="Arial"/>
                <a:cs typeface="Arial"/>
                <a:sym typeface="Arial"/>
              </a:rPr>
              <a:t>How would an EC2 instance find its private and public IP  addresses?</a:t>
            </a:r>
            <a:endParaRPr sz="2000">
              <a:solidFill>
                <a:schemeClr val="dk1"/>
              </a:solidFill>
              <a:latin typeface="Arial"/>
              <a:ea typeface="Arial"/>
              <a:cs typeface="Arial"/>
              <a:sym typeface="Arial"/>
            </a:endParaRPr>
          </a:p>
          <a:p>
            <a:pPr indent="0" lvl="0" marL="409575" marR="0" rtl="0" algn="l">
              <a:lnSpc>
                <a:spcPct val="100000"/>
              </a:lnSpc>
              <a:spcBef>
                <a:spcPts val="300"/>
              </a:spcBef>
              <a:spcAft>
                <a:spcPts val="0"/>
              </a:spcAft>
              <a:buNone/>
            </a:pPr>
            <a:r>
              <a:rPr b="1" lang="en-US" sz="2000">
                <a:solidFill>
                  <a:srgbClr val="E98E30"/>
                </a:solidFill>
                <a:latin typeface="Arial"/>
                <a:ea typeface="Arial"/>
                <a:cs typeface="Arial"/>
                <a:sym typeface="Arial"/>
              </a:rPr>
              <a:t>Retrieve the instance metadata. </a:t>
            </a:r>
            <a:r>
              <a:rPr b="1" lang="en-US" sz="1600" u="sng">
                <a:solidFill>
                  <a:srgbClr val="E98E30"/>
                </a:solidFill>
                <a:latin typeface="Arial"/>
                <a:ea typeface="Arial"/>
                <a:cs typeface="Arial"/>
                <a:sym typeface="Arial"/>
                <a:hlinkClick r:id="rId3">
                  <a:extLst>
                    <a:ext uri="{A12FA001-AC4F-418D-AE19-62706E023703}">
                      <ahyp:hlinkClr val="tx"/>
                    </a:ext>
                  </a:extLst>
                </a:hlinkClick>
              </a:rPr>
              <a:t>http://169.254.169.254/latest/meta-data/</a:t>
            </a:r>
            <a:endParaRPr sz="1600">
              <a:solidFill>
                <a:schemeClr val="dk1"/>
              </a:solidFill>
              <a:latin typeface="Arial"/>
              <a:ea typeface="Arial"/>
              <a:cs typeface="Arial"/>
              <a:sym typeface="Arial"/>
            </a:endParaRPr>
          </a:p>
          <a:p>
            <a:pPr indent="0" lvl="0" marL="12700" marR="244475" rtl="0" algn="l">
              <a:lnSpc>
                <a:spcPct val="108000"/>
              </a:lnSpc>
              <a:spcBef>
                <a:spcPts val="1050"/>
              </a:spcBef>
              <a:spcAft>
                <a:spcPts val="0"/>
              </a:spcAft>
              <a:buNone/>
            </a:pPr>
            <a:r>
              <a:rPr b="1" lang="en-US" sz="2000">
                <a:solidFill>
                  <a:srgbClr val="4D4D4B"/>
                </a:solidFill>
                <a:latin typeface="Arial"/>
                <a:ea typeface="Arial"/>
                <a:cs typeface="Arial"/>
                <a:sym typeface="Arial"/>
              </a:rPr>
              <a:t>Q: </a:t>
            </a:r>
            <a:r>
              <a:rPr lang="en-US" sz="2000">
                <a:solidFill>
                  <a:srgbClr val="4D4D4B"/>
                </a:solidFill>
                <a:latin typeface="Arial"/>
                <a:ea typeface="Arial"/>
                <a:cs typeface="Arial"/>
                <a:sym typeface="Arial"/>
              </a:rPr>
              <a:t>What acts as an additional layer of security at the subnet level in a  VPC?</a:t>
            </a:r>
            <a:endParaRPr sz="2000">
              <a:solidFill>
                <a:schemeClr val="dk1"/>
              </a:solidFill>
              <a:latin typeface="Arial"/>
              <a:ea typeface="Arial"/>
              <a:cs typeface="Arial"/>
              <a:sym typeface="Arial"/>
            </a:endParaRPr>
          </a:p>
          <a:p>
            <a:pPr indent="0" lvl="0" marL="409575" marR="0" rtl="0" algn="l">
              <a:lnSpc>
                <a:spcPct val="115000"/>
              </a:lnSpc>
              <a:spcBef>
                <a:spcPts val="0"/>
              </a:spcBef>
              <a:spcAft>
                <a:spcPts val="0"/>
              </a:spcAft>
              <a:buNone/>
            </a:pPr>
            <a:r>
              <a:rPr b="1" lang="en-US" sz="2000">
                <a:solidFill>
                  <a:srgbClr val="E98E30"/>
                </a:solidFill>
                <a:latin typeface="Arial"/>
                <a:ea typeface="Arial"/>
                <a:cs typeface="Arial"/>
                <a:sym typeface="Arial"/>
              </a:rPr>
              <a:t>Network ACLs</a:t>
            </a:r>
            <a:endParaRPr sz="2000">
              <a:solidFill>
                <a:schemeClr val="dk1"/>
              </a:solidFill>
              <a:latin typeface="Arial"/>
              <a:ea typeface="Arial"/>
              <a:cs typeface="Arial"/>
              <a:sym typeface="Arial"/>
            </a:endParaRPr>
          </a:p>
          <a:p>
            <a:pPr indent="0" lvl="0" marL="12700" marR="0" rtl="0" algn="l">
              <a:lnSpc>
                <a:spcPct val="100000"/>
              </a:lnSpc>
              <a:spcBef>
                <a:spcPts val="550"/>
              </a:spcBef>
              <a:spcAft>
                <a:spcPts val="0"/>
              </a:spcAft>
              <a:buNone/>
            </a:pPr>
            <a:r>
              <a:rPr b="1" lang="en-US" sz="2000">
                <a:solidFill>
                  <a:srgbClr val="4D4D4B"/>
                </a:solidFill>
                <a:latin typeface="Arial"/>
                <a:ea typeface="Arial"/>
                <a:cs typeface="Arial"/>
                <a:sym typeface="Arial"/>
              </a:rPr>
              <a:t>True or False: </a:t>
            </a:r>
            <a:r>
              <a:rPr lang="en-US" sz="2000">
                <a:solidFill>
                  <a:srgbClr val="4D4D4B"/>
                </a:solidFill>
                <a:latin typeface="Arial"/>
                <a:ea typeface="Arial"/>
                <a:cs typeface="Arial"/>
                <a:sym typeface="Arial"/>
              </a:rPr>
              <a:t>S3 limits the amount you can store.</a:t>
            </a:r>
            <a:endParaRPr sz="2000">
              <a:solidFill>
                <a:schemeClr val="dk1"/>
              </a:solidFill>
              <a:latin typeface="Arial"/>
              <a:ea typeface="Arial"/>
              <a:cs typeface="Arial"/>
              <a:sym typeface="Arial"/>
            </a:endParaRPr>
          </a:p>
          <a:p>
            <a:pPr indent="0" lvl="0" marL="409575" marR="0" rtl="0" algn="l">
              <a:lnSpc>
                <a:spcPct val="100000"/>
              </a:lnSpc>
              <a:spcBef>
                <a:spcPts val="315"/>
              </a:spcBef>
              <a:spcAft>
                <a:spcPts val="0"/>
              </a:spcAft>
              <a:buNone/>
            </a:pPr>
            <a:r>
              <a:rPr b="1" lang="en-US" sz="2000">
                <a:solidFill>
                  <a:srgbClr val="E98E30"/>
                </a:solidFill>
                <a:latin typeface="Arial"/>
                <a:ea typeface="Arial"/>
                <a:cs typeface="Arial"/>
                <a:sym typeface="Arial"/>
              </a:rPr>
              <a:t>False</a:t>
            </a:r>
            <a:endParaRPr sz="2000">
              <a:solidFill>
                <a:schemeClr val="dk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71"/>
          <p:cNvSpPr txBox="1"/>
          <p:nvPr/>
        </p:nvSpPr>
        <p:spPr>
          <a:xfrm>
            <a:off x="8774683" y="4803444"/>
            <a:ext cx="138430"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464646"/>
                </a:solidFill>
                <a:latin typeface="Arial"/>
                <a:ea typeface="Arial"/>
                <a:cs typeface="Arial"/>
                <a:sym typeface="Arial"/>
              </a:rPr>
              <a:t>80</a:t>
            </a:r>
            <a:endParaRPr sz="800">
              <a:solidFill>
                <a:schemeClr val="dk1"/>
              </a:solidFill>
              <a:latin typeface="Arial"/>
              <a:ea typeface="Arial"/>
              <a:cs typeface="Arial"/>
              <a:sym typeface="Arial"/>
            </a:endParaRPr>
          </a:p>
        </p:txBody>
      </p:sp>
      <p:sp>
        <p:nvSpPr>
          <p:cNvPr id="1971" name="Google Shape;1971;p71"/>
          <p:cNvSpPr txBox="1"/>
          <p:nvPr>
            <p:ph type="title"/>
          </p:nvPr>
        </p:nvSpPr>
        <p:spPr>
          <a:xfrm>
            <a:off x="475284" y="1493596"/>
            <a:ext cx="7125300" cy="1860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t>Module 3</a:t>
            </a:r>
            <a:endParaRPr sz="4000"/>
          </a:p>
          <a:p>
            <a:pPr indent="0" lvl="0" marL="12700" marR="5080" rtl="0" algn="l">
              <a:lnSpc>
                <a:spcPct val="100000"/>
              </a:lnSpc>
              <a:spcBef>
                <a:spcPts val="5"/>
              </a:spcBef>
              <a:spcAft>
                <a:spcPts val="0"/>
              </a:spcAft>
              <a:buNone/>
            </a:pPr>
            <a:r>
              <a:rPr lang="en-US" sz="4000"/>
              <a:t>Security, Identity, and Access  Management</a:t>
            </a:r>
            <a:endParaRPr sz="40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72"/>
          <p:cNvSpPr txBox="1"/>
          <p:nvPr>
            <p:ph type="title"/>
          </p:nvPr>
        </p:nvSpPr>
        <p:spPr>
          <a:xfrm>
            <a:off x="415544" y="139065"/>
            <a:ext cx="57924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AWS Shared Responsibility Model</a:t>
            </a:r>
            <a:endParaRPr/>
          </a:p>
        </p:txBody>
      </p:sp>
      <p:grpSp>
        <p:nvGrpSpPr>
          <p:cNvPr id="1977" name="Google Shape;1977;p72"/>
          <p:cNvGrpSpPr/>
          <p:nvPr/>
        </p:nvGrpSpPr>
        <p:grpSpPr>
          <a:xfrm>
            <a:off x="1418844" y="2642616"/>
            <a:ext cx="5440680" cy="934719"/>
            <a:chOff x="1418844" y="2642616"/>
            <a:chExt cx="5440680" cy="934719"/>
          </a:xfrm>
        </p:grpSpPr>
        <p:sp>
          <p:nvSpPr>
            <p:cNvPr id="1978" name="Google Shape;1978;p72"/>
            <p:cNvSpPr/>
            <p:nvPr/>
          </p:nvSpPr>
          <p:spPr>
            <a:xfrm>
              <a:off x="1418844" y="2642616"/>
              <a:ext cx="5440680" cy="934719"/>
            </a:xfrm>
            <a:custGeom>
              <a:rect b="b" l="l" r="r" t="t"/>
              <a:pathLst>
                <a:path extrusionOk="0" h="934720" w="5440680">
                  <a:moveTo>
                    <a:pt x="5284978" y="0"/>
                  </a:moveTo>
                  <a:lnTo>
                    <a:pt x="155702" y="0"/>
                  </a:lnTo>
                  <a:lnTo>
                    <a:pt x="106493" y="7939"/>
                  </a:lnTo>
                  <a:lnTo>
                    <a:pt x="63751" y="30045"/>
                  </a:lnTo>
                  <a:lnTo>
                    <a:pt x="30045" y="63751"/>
                  </a:lnTo>
                  <a:lnTo>
                    <a:pt x="7939" y="106493"/>
                  </a:lnTo>
                  <a:lnTo>
                    <a:pt x="0" y="155701"/>
                  </a:lnTo>
                  <a:lnTo>
                    <a:pt x="0" y="778509"/>
                  </a:lnTo>
                  <a:lnTo>
                    <a:pt x="7939" y="827718"/>
                  </a:lnTo>
                  <a:lnTo>
                    <a:pt x="30045" y="870460"/>
                  </a:lnTo>
                  <a:lnTo>
                    <a:pt x="63751" y="904166"/>
                  </a:lnTo>
                  <a:lnTo>
                    <a:pt x="106493" y="926272"/>
                  </a:lnTo>
                  <a:lnTo>
                    <a:pt x="155702" y="934211"/>
                  </a:lnTo>
                  <a:lnTo>
                    <a:pt x="5284978" y="934211"/>
                  </a:lnTo>
                  <a:lnTo>
                    <a:pt x="5334186" y="926272"/>
                  </a:lnTo>
                  <a:lnTo>
                    <a:pt x="5376928" y="904166"/>
                  </a:lnTo>
                  <a:lnTo>
                    <a:pt x="5410634" y="870460"/>
                  </a:lnTo>
                  <a:lnTo>
                    <a:pt x="5432740" y="827718"/>
                  </a:lnTo>
                  <a:lnTo>
                    <a:pt x="5440680" y="778509"/>
                  </a:lnTo>
                  <a:lnTo>
                    <a:pt x="5440680" y="155701"/>
                  </a:lnTo>
                  <a:lnTo>
                    <a:pt x="5432740" y="106493"/>
                  </a:lnTo>
                  <a:lnTo>
                    <a:pt x="5410634" y="63751"/>
                  </a:lnTo>
                  <a:lnTo>
                    <a:pt x="5376928" y="30045"/>
                  </a:lnTo>
                  <a:lnTo>
                    <a:pt x="5334186" y="7939"/>
                  </a:lnTo>
                  <a:lnTo>
                    <a:pt x="5284978" y="0"/>
                  </a:lnTo>
                  <a:close/>
                </a:path>
              </a:pathLst>
            </a:custGeom>
            <a:solidFill>
              <a:srgbClr val="E36C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9" name="Google Shape;1979;p72"/>
            <p:cNvSpPr/>
            <p:nvPr/>
          </p:nvSpPr>
          <p:spPr>
            <a:xfrm>
              <a:off x="1517904" y="3014471"/>
              <a:ext cx="3992879" cy="492759"/>
            </a:xfrm>
            <a:custGeom>
              <a:rect b="b" l="l" r="r" t="t"/>
              <a:pathLst>
                <a:path extrusionOk="0" h="492760" w="3992879">
                  <a:moveTo>
                    <a:pt x="1243584" y="85852"/>
                  </a:moveTo>
                  <a:lnTo>
                    <a:pt x="1237183" y="54241"/>
                  </a:lnTo>
                  <a:lnTo>
                    <a:pt x="1219746" y="28409"/>
                  </a:lnTo>
                  <a:lnTo>
                    <a:pt x="1193914" y="10972"/>
                  </a:lnTo>
                  <a:lnTo>
                    <a:pt x="1162304" y="4572"/>
                  </a:lnTo>
                  <a:lnTo>
                    <a:pt x="81280" y="4572"/>
                  </a:lnTo>
                  <a:lnTo>
                    <a:pt x="49657" y="10972"/>
                  </a:lnTo>
                  <a:lnTo>
                    <a:pt x="23825" y="28409"/>
                  </a:lnTo>
                  <a:lnTo>
                    <a:pt x="6388" y="54241"/>
                  </a:lnTo>
                  <a:lnTo>
                    <a:pt x="0" y="85852"/>
                  </a:lnTo>
                  <a:lnTo>
                    <a:pt x="0" y="410972"/>
                  </a:lnTo>
                  <a:lnTo>
                    <a:pt x="6388" y="442595"/>
                  </a:lnTo>
                  <a:lnTo>
                    <a:pt x="23825" y="468426"/>
                  </a:lnTo>
                  <a:lnTo>
                    <a:pt x="49657" y="485863"/>
                  </a:lnTo>
                  <a:lnTo>
                    <a:pt x="81280" y="492252"/>
                  </a:lnTo>
                  <a:lnTo>
                    <a:pt x="1162304" y="492252"/>
                  </a:lnTo>
                  <a:lnTo>
                    <a:pt x="1193914" y="485863"/>
                  </a:lnTo>
                  <a:lnTo>
                    <a:pt x="1219746" y="468426"/>
                  </a:lnTo>
                  <a:lnTo>
                    <a:pt x="1237183" y="442595"/>
                  </a:lnTo>
                  <a:lnTo>
                    <a:pt x="1243584" y="410972"/>
                  </a:lnTo>
                  <a:lnTo>
                    <a:pt x="1243584" y="85852"/>
                  </a:lnTo>
                  <a:close/>
                </a:path>
                <a:path extrusionOk="0" h="492760" w="3992879">
                  <a:moveTo>
                    <a:pt x="2638044" y="81026"/>
                  </a:moveTo>
                  <a:lnTo>
                    <a:pt x="2631668" y="49517"/>
                  </a:lnTo>
                  <a:lnTo>
                    <a:pt x="2614295" y="23749"/>
                  </a:lnTo>
                  <a:lnTo>
                    <a:pt x="2588526" y="6375"/>
                  </a:lnTo>
                  <a:lnTo>
                    <a:pt x="2557018" y="0"/>
                  </a:lnTo>
                  <a:lnTo>
                    <a:pt x="1423670" y="0"/>
                  </a:lnTo>
                  <a:lnTo>
                    <a:pt x="1392148" y="6375"/>
                  </a:lnTo>
                  <a:lnTo>
                    <a:pt x="1366380" y="23761"/>
                  </a:lnTo>
                  <a:lnTo>
                    <a:pt x="1349006" y="49517"/>
                  </a:lnTo>
                  <a:lnTo>
                    <a:pt x="1342644" y="81026"/>
                  </a:lnTo>
                  <a:lnTo>
                    <a:pt x="1342644" y="405130"/>
                  </a:lnTo>
                  <a:lnTo>
                    <a:pt x="1349006" y="436651"/>
                  </a:lnTo>
                  <a:lnTo>
                    <a:pt x="1366393" y="462407"/>
                  </a:lnTo>
                  <a:lnTo>
                    <a:pt x="1392148" y="479793"/>
                  </a:lnTo>
                  <a:lnTo>
                    <a:pt x="1423670" y="486156"/>
                  </a:lnTo>
                  <a:lnTo>
                    <a:pt x="2557018" y="486156"/>
                  </a:lnTo>
                  <a:lnTo>
                    <a:pt x="2588526" y="479793"/>
                  </a:lnTo>
                  <a:lnTo>
                    <a:pt x="2614295" y="462407"/>
                  </a:lnTo>
                  <a:lnTo>
                    <a:pt x="2631668" y="436651"/>
                  </a:lnTo>
                  <a:lnTo>
                    <a:pt x="2638044" y="405130"/>
                  </a:lnTo>
                  <a:lnTo>
                    <a:pt x="2638044" y="81026"/>
                  </a:lnTo>
                  <a:close/>
                </a:path>
                <a:path extrusionOk="0" h="492760" w="3992879">
                  <a:moveTo>
                    <a:pt x="3992880" y="85852"/>
                  </a:moveTo>
                  <a:lnTo>
                    <a:pt x="3986479" y="54241"/>
                  </a:lnTo>
                  <a:lnTo>
                    <a:pt x="3969042" y="28409"/>
                  </a:lnTo>
                  <a:lnTo>
                    <a:pt x="3943210" y="10972"/>
                  </a:lnTo>
                  <a:lnTo>
                    <a:pt x="3911600" y="4572"/>
                  </a:lnTo>
                  <a:lnTo>
                    <a:pt x="2806192" y="4572"/>
                  </a:lnTo>
                  <a:lnTo>
                    <a:pt x="2774569" y="10972"/>
                  </a:lnTo>
                  <a:lnTo>
                    <a:pt x="2748737" y="28409"/>
                  </a:lnTo>
                  <a:lnTo>
                    <a:pt x="2731300" y="54241"/>
                  </a:lnTo>
                  <a:lnTo>
                    <a:pt x="2724912" y="85852"/>
                  </a:lnTo>
                  <a:lnTo>
                    <a:pt x="2724912" y="410972"/>
                  </a:lnTo>
                  <a:lnTo>
                    <a:pt x="2731300" y="442595"/>
                  </a:lnTo>
                  <a:lnTo>
                    <a:pt x="2748737" y="468426"/>
                  </a:lnTo>
                  <a:lnTo>
                    <a:pt x="2774569" y="485863"/>
                  </a:lnTo>
                  <a:lnTo>
                    <a:pt x="2806192" y="492252"/>
                  </a:lnTo>
                  <a:lnTo>
                    <a:pt x="3911600" y="492252"/>
                  </a:lnTo>
                  <a:lnTo>
                    <a:pt x="3943210" y="485863"/>
                  </a:lnTo>
                  <a:lnTo>
                    <a:pt x="3969042" y="468426"/>
                  </a:lnTo>
                  <a:lnTo>
                    <a:pt x="3986479" y="442595"/>
                  </a:lnTo>
                  <a:lnTo>
                    <a:pt x="3992880" y="410972"/>
                  </a:lnTo>
                  <a:lnTo>
                    <a:pt x="3992880" y="8585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80" name="Google Shape;1980;p72"/>
          <p:cNvSpPr txBox="1"/>
          <p:nvPr/>
        </p:nvSpPr>
        <p:spPr>
          <a:xfrm>
            <a:off x="1510030" y="2662808"/>
            <a:ext cx="3772535" cy="72326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rgbClr val="FFFFFF"/>
                </a:solidFill>
                <a:latin typeface="Carlito"/>
                <a:ea typeface="Carlito"/>
                <a:cs typeface="Carlito"/>
                <a:sym typeface="Carlito"/>
              </a:rPr>
              <a:t>AWS Foundation Services</a:t>
            </a:r>
            <a:endParaRPr sz="1500">
              <a:solidFill>
                <a:schemeClr val="dk1"/>
              </a:solidFill>
              <a:latin typeface="Carlito"/>
              <a:ea typeface="Carlito"/>
              <a:cs typeface="Carlito"/>
              <a:sym typeface="Carlito"/>
            </a:endParaRPr>
          </a:p>
          <a:p>
            <a:pPr indent="0" lvl="0" marL="0" marR="0" rtl="0" algn="l">
              <a:lnSpc>
                <a:spcPct val="100000"/>
              </a:lnSpc>
              <a:spcBef>
                <a:spcPts val="0"/>
              </a:spcBef>
              <a:spcAft>
                <a:spcPts val="0"/>
              </a:spcAft>
              <a:buNone/>
            </a:pPr>
            <a:r>
              <a:t/>
            </a:r>
            <a:endParaRPr sz="1450">
              <a:solidFill>
                <a:schemeClr val="dk1"/>
              </a:solidFill>
              <a:latin typeface="Carlito"/>
              <a:ea typeface="Carlito"/>
              <a:cs typeface="Carlito"/>
              <a:sym typeface="Carlito"/>
            </a:endParaRPr>
          </a:p>
          <a:p>
            <a:pPr indent="0" lvl="0" marL="245109" marR="0" rtl="0" algn="l">
              <a:lnSpc>
                <a:spcPct val="100000"/>
              </a:lnSpc>
              <a:spcBef>
                <a:spcPts val="0"/>
              </a:spcBef>
              <a:spcAft>
                <a:spcPts val="0"/>
              </a:spcAft>
              <a:buNone/>
            </a:pPr>
            <a:r>
              <a:rPr b="1" lang="en-US" sz="1600">
                <a:solidFill>
                  <a:srgbClr val="1F487C"/>
                </a:solidFill>
                <a:latin typeface="Carlito"/>
                <a:ea typeface="Carlito"/>
                <a:cs typeface="Carlito"/>
                <a:sym typeface="Carlito"/>
              </a:rPr>
              <a:t>Compute	</a:t>
            </a:r>
            <a:r>
              <a:rPr b="1" baseline="30000" lang="en-US" sz="2400">
                <a:solidFill>
                  <a:srgbClr val="1F487C"/>
                </a:solidFill>
                <a:latin typeface="Carlito"/>
                <a:ea typeface="Carlito"/>
                <a:cs typeface="Carlito"/>
                <a:sym typeface="Carlito"/>
              </a:rPr>
              <a:t>Storage	</a:t>
            </a:r>
            <a:r>
              <a:rPr b="1" lang="en-US" sz="1600">
                <a:solidFill>
                  <a:srgbClr val="1F487C"/>
                </a:solidFill>
                <a:latin typeface="Carlito"/>
                <a:ea typeface="Carlito"/>
                <a:cs typeface="Carlito"/>
                <a:sym typeface="Carlito"/>
              </a:rPr>
              <a:t>Database</a:t>
            </a:r>
            <a:endParaRPr sz="1600">
              <a:solidFill>
                <a:schemeClr val="dk1"/>
              </a:solidFill>
              <a:latin typeface="Carlito"/>
              <a:ea typeface="Carlito"/>
              <a:cs typeface="Carlito"/>
              <a:sym typeface="Carlito"/>
            </a:endParaRPr>
          </a:p>
        </p:txBody>
      </p:sp>
      <p:sp>
        <p:nvSpPr>
          <p:cNvPr id="1981" name="Google Shape;1981;p72"/>
          <p:cNvSpPr/>
          <p:nvPr/>
        </p:nvSpPr>
        <p:spPr>
          <a:xfrm>
            <a:off x="5588508" y="3019044"/>
            <a:ext cx="1188720" cy="481965"/>
          </a:xfrm>
          <a:custGeom>
            <a:rect b="b" l="l" r="r" t="t"/>
            <a:pathLst>
              <a:path extrusionOk="0" h="481964" w="1188720">
                <a:moveTo>
                  <a:pt x="1108456" y="0"/>
                </a:moveTo>
                <a:lnTo>
                  <a:pt x="80263" y="0"/>
                </a:lnTo>
                <a:lnTo>
                  <a:pt x="49023" y="6308"/>
                </a:lnTo>
                <a:lnTo>
                  <a:pt x="23510" y="23510"/>
                </a:lnTo>
                <a:lnTo>
                  <a:pt x="6308" y="49023"/>
                </a:lnTo>
                <a:lnTo>
                  <a:pt x="0" y="80263"/>
                </a:lnTo>
                <a:lnTo>
                  <a:pt x="0" y="401319"/>
                </a:lnTo>
                <a:lnTo>
                  <a:pt x="6308" y="432560"/>
                </a:lnTo>
                <a:lnTo>
                  <a:pt x="23510" y="458073"/>
                </a:lnTo>
                <a:lnTo>
                  <a:pt x="49023" y="475275"/>
                </a:lnTo>
                <a:lnTo>
                  <a:pt x="80263" y="481583"/>
                </a:lnTo>
                <a:lnTo>
                  <a:pt x="1108456" y="481583"/>
                </a:lnTo>
                <a:lnTo>
                  <a:pt x="1139696" y="475275"/>
                </a:lnTo>
                <a:lnTo>
                  <a:pt x="1165209" y="458073"/>
                </a:lnTo>
                <a:lnTo>
                  <a:pt x="1182411" y="432560"/>
                </a:lnTo>
                <a:lnTo>
                  <a:pt x="1188719" y="401319"/>
                </a:lnTo>
                <a:lnTo>
                  <a:pt x="1188719" y="80263"/>
                </a:lnTo>
                <a:lnTo>
                  <a:pt x="1182411" y="49023"/>
                </a:lnTo>
                <a:lnTo>
                  <a:pt x="1165209" y="23510"/>
                </a:lnTo>
                <a:lnTo>
                  <a:pt x="1139696" y="6308"/>
                </a:lnTo>
                <a:lnTo>
                  <a:pt x="1108456"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2" name="Google Shape;1982;p72"/>
          <p:cNvSpPr txBox="1"/>
          <p:nvPr/>
        </p:nvSpPr>
        <p:spPr>
          <a:xfrm>
            <a:off x="5735573" y="3129534"/>
            <a:ext cx="89471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1F487C"/>
                </a:solidFill>
                <a:latin typeface="Carlito"/>
                <a:ea typeface="Carlito"/>
                <a:cs typeface="Carlito"/>
                <a:sym typeface="Carlito"/>
              </a:rPr>
              <a:t>Networking</a:t>
            </a:r>
            <a:endParaRPr sz="1400">
              <a:solidFill>
                <a:schemeClr val="dk1"/>
              </a:solidFill>
              <a:latin typeface="Carlito"/>
              <a:ea typeface="Carlito"/>
              <a:cs typeface="Carlito"/>
              <a:sym typeface="Carlito"/>
            </a:endParaRPr>
          </a:p>
        </p:txBody>
      </p:sp>
      <p:sp>
        <p:nvSpPr>
          <p:cNvPr id="1983" name="Google Shape;1983;p72"/>
          <p:cNvSpPr/>
          <p:nvPr/>
        </p:nvSpPr>
        <p:spPr>
          <a:xfrm>
            <a:off x="1418844" y="3651503"/>
            <a:ext cx="5443855" cy="920750"/>
          </a:xfrm>
          <a:custGeom>
            <a:rect b="b" l="l" r="r" t="t"/>
            <a:pathLst>
              <a:path extrusionOk="0" h="920750" w="5443855">
                <a:moveTo>
                  <a:pt x="5290311" y="0"/>
                </a:moveTo>
                <a:lnTo>
                  <a:pt x="153415" y="0"/>
                </a:lnTo>
                <a:lnTo>
                  <a:pt x="104932" y="7823"/>
                </a:lnTo>
                <a:lnTo>
                  <a:pt x="62819" y="29606"/>
                </a:lnTo>
                <a:lnTo>
                  <a:pt x="29606" y="62819"/>
                </a:lnTo>
                <a:lnTo>
                  <a:pt x="7823" y="104932"/>
                </a:lnTo>
                <a:lnTo>
                  <a:pt x="0" y="153416"/>
                </a:lnTo>
                <a:lnTo>
                  <a:pt x="0" y="767080"/>
                </a:lnTo>
                <a:lnTo>
                  <a:pt x="7823" y="815573"/>
                </a:lnTo>
                <a:lnTo>
                  <a:pt x="29606" y="857687"/>
                </a:lnTo>
                <a:lnTo>
                  <a:pt x="62819" y="890897"/>
                </a:lnTo>
                <a:lnTo>
                  <a:pt x="104932" y="912675"/>
                </a:lnTo>
                <a:lnTo>
                  <a:pt x="153415" y="920496"/>
                </a:lnTo>
                <a:lnTo>
                  <a:pt x="5290311" y="920496"/>
                </a:lnTo>
                <a:lnTo>
                  <a:pt x="5338795" y="912675"/>
                </a:lnTo>
                <a:lnTo>
                  <a:pt x="5380908" y="890897"/>
                </a:lnTo>
                <a:lnTo>
                  <a:pt x="5414121" y="857687"/>
                </a:lnTo>
                <a:lnTo>
                  <a:pt x="5435904" y="815573"/>
                </a:lnTo>
                <a:lnTo>
                  <a:pt x="5443728" y="767080"/>
                </a:lnTo>
                <a:lnTo>
                  <a:pt x="5443728" y="153416"/>
                </a:lnTo>
                <a:lnTo>
                  <a:pt x="5435904" y="104932"/>
                </a:lnTo>
                <a:lnTo>
                  <a:pt x="5414121" y="62819"/>
                </a:lnTo>
                <a:lnTo>
                  <a:pt x="5380908" y="29606"/>
                </a:lnTo>
                <a:lnTo>
                  <a:pt x="5338795" y="7823"/>
                </a:lnTo>
                <a:lnTo>
                  <a:pt x="5290311" y="0"/>
                </a:lnTo>
                <a:close/>
              </a:path>
            </a:pathLst>
          </a:custGeom>
          <a:solidFill>
            <a:srgbClr val="E36C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4" name="Google Shape;1984;p72"/>
          <p:cNvSpPr txBox="1"/>
          <p:nvPr/>
        </p:nvSpPr>
        <p:spPr>
          <a:xfrm>
            <a:off x="1527428" y="3807967"/>
            <a:ext cx="1301750" cy="57404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800">
                <a:solidFill>
                  <a:srgbClr val="FFFFFF"/>
                </a:solidFill>
                <a:latin typeface="Carlito"/>
                <a:ea typeface="Carlito"/>
                <a:cs typeface="Carlito"/>
                <a:sym typeface="Carlito"/>
              </a:rPr>
              <a:t>AWS Global  Infrastructure</a:t>
            </a:r>
            <a:endParaRPr sz="1800">
              <a:solidFill>
                <a:schemeClr val="dk1"/>
              </a:solidFill>
              <a:latin typeface="Carlito"/>
              <a:ea typeface="Carlito"/>
              <a:cs typeface="Carlito"/>
              <a:sym typeface="Carlito"/>
            </a:endParaRPr>
          </a:p>
        </p:txBody>
      </p:sp>
      <p:sp>
        <p:nvSpPr>
          <p:cNvPr id="1985" name="Google Shape;1985;p72"/>
          <p:cNvSpPr/>
          <p:nvPr/>
        </p:nvSpPr>
        <p:spPr>
          <a:xfrm>
            <a:off x="3439667" y="4151376"/>
            <a:ext cx="1676400" cy="352425"/>
          </a:xfrm>
          <a:custGeom>
            <a:rect b="b" l="l" r="r" t="t"/>
            <a:pathLst>
              <a:path extrusionOk="0" h="352425" w="1676400">
                <a:moveTo>
                  <a:pt x="1617726" y="0"/>
                </a:moveTo>
                <a:lnTo>
                  <a:pt x="58674" y="0"/>
                </a:lnTo>
                <a:lnTo>
                  <a:pt x="35843" y="4610"/>
                </a:lnTo>
                <a:lnTo>
                  <a:pt x="17192" y="17183"/>
                </a:lnTo>
                <a:lnTo>
                  <a:pt x="4613" y="35833"/>
                </a:lnTo>
                <a:lnTo>
                  <a:pt x="0" y="58674"/>
                </a:lnTo>
                <a:lnTo>
                  <a:pt x="0" y="293370"/>
                </a:lnTo>
                <a:lnTo>
                  <a:pt x="4613" y="316205"/>
                </a:lnTo>
                <a:lnTo>
                  <a:pt x="17192" y="334856"/>
                </a:lnTo>
                <a:lnTo>
                  <a:pt x="35843" y="347432"/>
                </a:lnTo>
                <a:lnTo>
                  <a:pt x="58674" y="352044"/>
                </a:lnTo>
                <a:lnTo>
                  <a:pt x="1617726" y="352044"/>
                </a:lnTo>
                <a:lnTo>
                  <a:pt x="1640556" y="347432"/>
                </a:lnTo>
                <a:lnTo>
                  <a:pt x="1659207" y="334856"/>
                </a:lnTo>
                <a:lnTo>
                  <a:pt x="1671786" y="316205"/>
                </a:lnTo>
                <a:lnTo>
                  <a:pt x="1676400" y="293370"/>
                </a:lnTo>
                <a:lnTo>
                  <a:pt x="1676400" y="58674"/>
                </a:lnTo>
                <a:lnTo>
                  <a:pt x="1671786" y="35833"/>
                </a:lnTo>
                <a:lnTo>
                  <a:pt x="1659207" y="17183"/>
                </a:lnTo>
                <a:lnTo>
                  <a:pt x="1640556" y="4610"/>
                </a:lnTo>
                <a:lnTo>
                  <a:pt x="1617726"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6" name="Google Shape;1986;p72"/>
          <p:cNvSpPr txBox="1"/>
          <p:nvPr/>
        </p:nvSpPr>
        <p:spPr>
          <a:xfrm>
            <a:off x="3936872" y="4181652"/>
            <a:ext cx="68389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1F487C"/>
                </a:solidFill>
                <a:latin typeface="Carlito"/>
                <a:ea typeface="Carlito"/>
                <a:cs typeface="Carlito"/>
                <a:sym typeface="Carlito"/>
              </a:rPr>
              <a:t>Regions</a:t>
            </a:r>
            <a:endParaRPr sz="1600">
              <a:solidFill>
                <a:schemeClr val="dk1"/>
              </a:solidFill>
              <a:latin typeface="Carlito"/>
              <a:ea typeface="Carlito"/>
              <a:cs typeface="Carlito"/>
              <a:sym typeface="Carlito"/>
            </a:endParaRPr>
          </a:p>
        </p:txBody>
      </p:sp>
      <p:sp>
        <p:nvSpPr>
          <p:cNvPr id="1987" name="Google Shape;1987;p72"/>
          <p:cNvSpPr/>
          <p:nvPr/>
        </p:nvSpPr>
        <p:spPr>
          <a:xfrm>
            <a:off x="3439667" y="3698747"/>
            <a:ext cx="1676400" cy="368935"/>
          </a:xfrm>
          <a:custGeom>
            <a:rect b="b" l="l" r="r" t="t"/>
            <a:pathLst>
              <a:path extrusionOk="0" h="368935" w="1676400">
                <a:moveTo>
                  <a:pt x="1614932" y="0"/>
                </a:moveTo>
                <a:lnTo>
                  <a:pt x="61468" y="0"/>
                </a:lnTo>
                <a:lnTo>
                  <a:pt x="37558" y="4835"/>
                </a:lnTo>
                <a:lnTo>
                  <a:pt x="18018" y="18018"/>
                </a:lnTo>
                <a:lnTo>
                  <a:pt x="4835" y="37558"/>
                </a:lnTo>
                <a:lnTo>
                  <a:pt x="0" y="61467"/>
                </a:lnTo>
                <a:lnTo>
                  <a:pt x="0" y="307339"/>
                </a:lnTo>
                <a:lnTo>
                  <a:pt x="4835" y="331265"/>
                </a:lnTo>
                <a:lnTo>
                  <a:pt x="18018" y="350804"/>
                </a:lnTo>
                <a:lnTo>
                  <a:pt x="37558" y="363977"/>
                </a:lnTo>
                <a:lnTo>
                  <a:pt x="61468" y="368807"/>
                </a:lnTo>
                <a:lnTo>
                  <a:pt x="1614932" y="368807"/>
                </a:lnTo>
                <a:lnTo>
                  <a:pt x="1638841" y="363977"/>
                </a:lnTo>
                <a:lnTo>
                  <a:pt x="1658381" y="350804"/>
                </a:lnTo>
                <a:lnTo>
                  <a:pt x="1671564" y="331265"/>
                </a:lnTo>
                <a:lnTo>
                  <a:pt x="1676400" y="307339"/>
                </a:lnTo>
                <a:lnTo>
                  <a:pt x="1676400" y="61467"/>
                </a:lnTo>
                <a:lnTo>
                  <a:pt x="1671564" y="37558"/>
                </a:lnTo>
                <a:lnTo>
                  <a:pt x="1658381" y="18018"/>
                </a:lnTo>
                <a:lnTo>
                  <a:pt x="1638841" y="4835"/>
                </a:lnTo>
                <a:lnTo>
                  <a:pt x="161493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8" name="Google Shape;1988;p72"/>
          <p:cNvSpPr txBox="1"/>
          <p:nvPr/>
        </p:nvSpPr>
        <p:spPr>
          <a:xfrm>
            <a:off x="3526282" y="3737254"/>
            <a:ext cx="150177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1F487C"/>
                </a:solidFill>
                <a:latin typeface="Carlito"/>
                <a:ea typeface="Carlito"/>
                <a:cs typeface="Carlito"/>
                <a:sym typeface="Carlito"/>
              </a:rPr>
              <a:t>Availability Zones</a:t>
            </a:r>
            <a:endParaRPr sz="1600">
              <a:solidFill>
                <a:schemeClr val="dk1"/>
              </a:solidFill>
              <a:latin typeface="Carlito"/>
              <a:ea typeface="Carlito"/>
              <a:cs typeface="Carlito"/>
              <a:sym typeface="Carlito"/>
            </a:endParaRPr>
          </a:p>
        </p:txBody>
      </p:sp>
      <p:sp>
        <p:nvSpPr>
          <p:cNvPr id="1989" name="Google Shape;1989;p72"/>
          <p:cNvSpPr/>
          <p:nvPr/>
        </p:nvSpPr>
        <p:spPr>
          <a:xfrm>
            <a:off x="5263896" y="3729228"/>
            <a:ext cx="1507490" cy="777240"/>
          </a:xfrm>
          <a:custGeom>
            <a:rect b="b" l="l" r="r" t="t"/>
            <a:pathLst>
              <a:path extrusionOk="0" h="777239" w="1507490">
                <a:moveTo>
                  <a:pt x="1377696" y="0"/>
                </a:moveTo>
                <a:lnTo>
                  <a:pt x="129539" y="0"/>
                </a:lnTo>
                <a:lnTo>
                  <a:pt x="79134" y="10185"/>
                </a:lnTo>
                <a:lnTo>
                  <a:pt x="37957" y="37957"/>
                </a:lnTo>
                <a:lnTo>
                  <a:pt x="10185" y="79134"/>
                </a:lnTo>
                <a:lnTo>
                  <a:pt x="0" y="129540"/>
                </a:lnTo>
                <a:lnTo>
                  <a:pt x="0" y="647700"/>
                </a:lnTo>
                <a:lnTo>
                  <a:pt x="10185" y="698121"/>
                </a:lnTo>
                <a:lnTo>
                  <a:pt x="37957" y="739297"/>
                </a:lnTo>
                <a:lnTo>
                  <a:pt x="79134" y="767059"/>
                </a:lnTo>
                <a:lnTo>
                  <a:pt x="129539" y="777240"/>
                </a:lnTo>
                <a:lnTo>
                  <a:pt x="1377696" y="777240"/>
                </a:lnTo>
                <a:lnTo>
                  <a:pt x="1428101" y="767059"/>
                </a:lnTo>
                <a:lnTo>
                  <a:pt x="1469278" y="739297"/>
                </a:lnTo>
                <a:lnTo>
                  <a:pt x="1497050" y="698121"/>
                </a:lnTo>
                <a:lnTo>
                  <a:pt x="1507235" y="647700"/>
                </a:lnTo>
                <a:lnTo>
                  <a:pt x="1507235" y="129540"/>
                </a:lnTo>
                <a:lnTo>
                  <a:pt x="1497050" y="79134"/>
                </a:lnTo>
                <a:lnTo>
                  <a:pt x="1469278" y="37957"/>
                </a:lnTo>
                <a:lnTo>
                  <a:pt x="1428101" y="10185"/>
                </a:lnTo>
                <a:lnTo>
                  <a:pt x="1377696"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0" name="Google Shape;1990;p72"/>
          <p:cNvSpPr txBox="1"/>
          <p:nvPr/>
        </p:nvSpPr>
        <p:spPr>
          <a:xfrm>
            <a:off x="5383784" y="3971950"/>
            <a:ext cx="126936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1F487C"/>
                </a:solidFill>
                <a:latin typeface="Carlito"/>
                <a:ea typeface="Carlito"/>
                <a:cs typeface="Carlito"/>
                <a:sym typeface="Carlito"/>
              </a:rPr>
              <a:t>Edge Locations</a:t>
            </a:r>
            <a:endParaRPr sz="1600">
              <a:solidFill>
                <a:schemeClr val="dk1"/>
              </a:solidFill>
              <a:latin typeface="Carlito"/>
              <a:ea typeface="Carlito"/>
              <a:cs typeface="Carlito"/>
              <a:sym typeface="Carlito"/>
            </a:endParaRPr>
          </a:p>
        </p:txBody>
      </p:sp>
      <p:sp>
        <p:nvSpPr>
          <p:cNvPr id="1991" name="Google Shape;1991;p72"/>
          <p:cNvSpPr/>
          <p:nvPr/>
        </p:nvSpPr>
        <p:spPr>
          <a:xfrm>
            <a:off x="1421891" y="2110739"/>
            <a:ext cx="1813560" cy="429895"/>
          </a:xfrm>
          <a:custGeom>
            <a:rect b="b" l="l" r="r" t="t"/>
            <a:pathLst>
              <a:path extrusionOk="0" h="429894" w="1813560">
                <a:moveTo>
                  <a:pt x="1741932" y="0"/>
                </a:moveTo>
                <a:lnTo>
                  <a:pt x="71628" y="0"/>
                </a:lnTo>
                <a:lnTo>
                  <a:pt x="43773" y="5637"/>
                </a:lnTo>
                <a:lnTo>
                  <a:pt x="21002" y="21002"/>
                </a:lnTo>
                <a:lnTo>
                  <a:pt x="5637" y="43773"/>
                </a:lnTo>
                <a:lnTo>
                  <a:pt x="0" y="71628"/>
                </a:lnTo>
                <a:lnTo>
                  <a:pt x="0" y="358140"/>
                </a:lnTo>
                <a:lnTo>
                  <a:pt x="5637" y="385994"/>
                </a:lnTo>
                <a:lnTo>
                  <a:pt x="21002" y="408765"/>
                </a:lnTo>
                <a:lnTo>
                  <a:pt x="43773" y="424130"/>
                </a:lnTo>
                <a:lnTo>
                  <a:pt x="71628" y="429768"/>
                </a:lnTo>
                <a:lnTo>
                  <a:pt x="1741932" y="429768"/>
                </a:lnTo>
                <a:lnTo>
                  <a:pt x="1769786" y="424130"/>
                </a:lnTo>
                <a:lnTo>
                  <a:pt x="1792557" y="408765"/>
                </a:lnTo>
                <a:lnTo>
                  <a:pt x="1807922" y="385994"/>
                </a:lnTo>
                <a:lnTo>
                  <a:pt x="1813560" y="358140"/>
                </a:lnTo>
                <a:lnTo>
                  <a:pt x="1813560" y="71628"/>
                </a:lnTo>
                <a:lnTo>
                  <a:pt x="1807922" y="43773"/>
                </a:lnTo>
                <a:lnTo>
                  <a:pt x="1792557" y="21002"/>
                </a:lnTo>
                <a:lnTo>
                  <a:pt x="1769786" y="5637"/>
                </a:lnTo>
                <a:lnTo>
                  <a:pt x="1741932" y="0"/>
                </a:lnTo>
                <a:close/>
              </a:path>
            </a:pathLst>
          </a:custGeom>
          <a:solidFill>
            <a:srgbClr val="9BBA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2" name="Google Shape;1992;p72"/>
          <p:cNvSpPr txBox="1"/>
          <p:nvPr/>
        </p:nvSpPr>
        <p:spPr>
          <a:xfrm>
            <a:off x="1744217" y="2087626"/>
            <a:ext cx="1168400" cy="452755"/>
          </a:xfrm>
          <a:prstGeom prst="rect">
            <a:avLst/>
          </a:prstGeom>
          <a:noFill/>
          <a:ln>
            <a:noFill/>
          </a:ln>
        </p:spPr>
        <p:txBody>
          <a:bodyPr anchorCtr="0" anchor="t" bIns="0" lIns="0" spcFirstLastPara="1" rIns="0" wrap="square" tIns="12700">
            <a:spAutoFit/>
          </a:bodyPr>
          <a:lstStyle/>
          <a:p>
            <a:pPr indent="-181610" lvl="0" marL="193675" marR="5080" rtl="0" algn="l">
              <a:lnSpc>
                <a:spcPct val="100000"/>
              </a:lnSpc>
              <a:spcBef>
                <a:spcPts val="0"/>
              </a:spcBef>
              <a:spcAft>
                <a:spcPts val="0"/>
              </a:spcAft>
              <a:buNone/>
            </a:pPr>
            <a:r>
              <a:rPr lang="en-US" sz="1400">
                <a:solidFill>
                  <a:schemeClr val="dk1"/>
                </a:solidFill>
                <a:latin typeface="Carlito"/>
                <a:ea typeface="Carlito"/>
                <a:cs typeface="Carlito"/>
                <a:sym typeface="Carlito"/>
              </a:rPr>
              <a:t>Client-side Data  Encryption</a:t>
            </a:r>
            <a:endParaRPr sz="1400">
              <a:solidFill>
                <a:schemeClr val="dk1"/>
              </a:solidFill>
              <a:latin typeface="Carlito"/>
              <a:ea typeface="Carlito"/>
              <a:cs typeface="Carlito"/>
              <a:sym typeface="Carlito"/>
            </a:endParaRPr>
          </a:p>
        </p:txBody>
      </p:sp>
      <p:sp>
        <p:nvSpPr>
          <p:cNvPr id="1993" name="Google Shape;1993;p72"/>
          <p:cNvSpPr/>
          <p:nvPr/>
        </p:nvSpPr>
        <p:spPr>
          <a:xfrm>
            <a:off x="3371088" y="2110739"/>
            <a:ext cx="1565275" cy="429895"/>
          </a:xfrm>
          <a:custGeom>
            <a:rect b="b" l="l" r="r" t="t"/>
            <a:pathLst>
              <a:path extrusionOk="0" h="429894" w="1565275">
                <a:moveTo>
                  <a:pt x="1493520" y="0"/>
                </a:moveTo>
                <a:lnTo>
                  <a:pt x="71627" y="0"/>
                </a:lnTo>
                <a:lnTo>
                  <a:pt x="43773" y="5637"/>
                </a:lnTo>
                <a:lnTo>
                  <a:pt x="21002" y="21002"/>
                </a:lnTo>
                <a:lnTo>
                  <a:pt x="5637" y="43773"/>
                </a:lnTo>
                <a:lnTo>
                  <a:pt x="0" y="71628"/>
                </a:lnTo>
                <a:lnTo>
                  <a:pt x="0" y="358140"/>
                </a:lnTo>
                <a:lnTo>
                  <a:pt x="5637" y="385994"/>
                </a:lnTo>
                <a:lnTo>
                  <a:pt x="21002" y="408765"/>
                </a:lnTo>
                <a:lnTo>
                  <a:pt x="43773" y="424130"/>
                </a:lnTo>
                <a:lnTo>
                  <a:pt x="71627" y="429768"/>
                </a:lnTo>
                <a:lnTo>
                  <a:pt x="1493520" y="429768"/>
                </a:lnTo>
                <a:lnTo>
                  <a:pt x="1521374" y="424130"/>
                </a:lnTo>
                <a:lnTo>
                  <a:pt x="1544145" y="408765"/>
                </a:lnTo>
                <a:lnTo>
                  <a:pt x="1559510" y="385994"/>
                </a:lnTo>
                <a:lnTo>
                  <a:pt x="1565148" y="358140"/>
                </a:lnTo>
                <a:lnTo>
                  <a:pt x="1565148" y="71628"/>
                </a:lnTo>
                <a:lnTo>
                  <a:pt x="1559510" y="43773"/>
                </a:lnTo>
                <a:lnTo>
                  <a:pt x="1544145" y="21002"/>
                </a:lnTo>
                <a:lnTo>
                  <a:pt x="1521374" y="5637"/>
                </a:lnTo>
                <a:lnTo>
                  <a:pt x="1493520" y="0"/>
                </a:lnTo>
                <a:close/>
              </a:path>
            </a:pathLst>
          </a:custGeom>
          <a:solidFill>
            <a:srgbClr val="9BBA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4" name="Google Shape;1994;p72"/>
          <p:cNvSpPr txBox="1"/>
          <p:nvPr/>
        </p:nvSpPr>
        <p:spPr>
          <a:xfrm>
            <a:off x="3547364" y="2087626"/>
            <a:ext cx="1212850" cy="452755"/>
          </a:xfrm>
          <a:prstGeom prst="rect">
            <a:avLst/>
          </a:prstGeom>
          <a:noFill/>
          <a:ln>
            <a:noFill/>
          </a:ln>
        </p:spPr>
        <p:txBody>
          <a:bodyPr anchorCtr="0" anchor="t" bIns="0" lIns="0" spcFirstLastPara="1" rIns="0" wrap="square" tIns="12700">
            <a:spAutoFit/>
          </a:bodyPr>
          <a:lstStyle/>
          <a:p>
            <a:pPr indent="-203200" lvl="0" marL="215265" marR="5080" rtl="0" algn="l">
              <a:lnSpc>
                <a:spcPct val="100000"/>
              </a:lnSpc>
              <a:spcBef>
                <a:spcPts val="0"/>
              </a:spcBef>
              <a:spcAft>
                <a:spcPts val="0"/>
              </a:spcAft>
              <a:buNone/>
            </a:pPr>
            <a:r>
              <a:rPr lang="en-US" sz="1400">
                <a:solidFill>
                  <a:schemeClr val="dk1"/>
                </a:solidFill>
                <a:latin typeface="Carlito"/>
                <a:ea typeface="Carlito"/>
                <a:cs typeface="Carlito"/>
                <a:sym typeface="Carlito"/>
              </a:rPr>
              <a:t>Server-side Data  Encryption</a:t>
            </a:r>
            <a:endParaRPr sz="1400">
              <a:solidFill>
                <a:schemeClr val="dk1"/>
              </a:solidFill>
              <a:latin typeface="Carlito"/>
              <a:ea typeface="Carlito"/>
              <a:cs typeface="Carlito"/>
              <a:sym typeface="Carlito"/>
            </a:endParaRPr>
          </a:p>
        </p:txBody>
      </p:sp>
      <p:sp>
        <p:nvSpPr>
          <p:cNvPr id="1995" name="Google Shape;1995;p72"/>
          <p:cNvSpPr/>
          <p:nvPr/>
        </p:nvSpPr>
        <p:spPr>
          <a:xfrm>
            <a:off x="5053584" y="2116835"/>
            <a:ext cx="1793875" cy="429895"/>
          </a:xfrm>
          <a:custGeom>
            <a:rect b="b" l="l" r="r" t="t"/>
            <a:pathLst>
              <a:path extrusionOk="0" h="429894" w="1793875">
                <a:moveTo>
                  <a:pt x="1722119" y="0"/>
                </a:moveTo>
                <a:lnTo>
                  <a:pt x="71627" y="0"/>
                </a:lnTo>
                <a:lnTo>
                  <a:pt x="43773" y="5637"/>
                </a:lnTo>
                <a:lnTo>
                  <a:pt x="21002" y="21002"/>
                </a:lnTo>
                <a:lnTo>
                  <a:pt x="5637" y="43773"/>
                </a:lnTo>
                <a:lnTo>
                  <a:pt x="0" y="71627"/>
                </a:lnTo>
                <a:lnTo>
                  <a:pt x="0" y="358139"/>
                </a:lnTo>
                <a:lnTo>
                  <a:pt x="5637" y="385994"/>
                </a:lnTo>
                <a:lnTo>
                  <a:pt x="21002" y="408765"/>
                </a:lnTo>
                <a:lnTo>
                  <a:pt x="43773" y="424130"/>
                </a:lnTo>
                <a:lnTo>
                  <a:pt x="71627" y="429768"/>
                </a:lnTo>
                <a:lnTo>
                  <a:pt x="1722119" y="429768"/>
                </a:lnTo>
                <a:lnTo>
                  <a:pt x="1749974" y="424130"/>
                </a:lnTo>
                <a:lnTo>
                  <a:pt x="1772745" y="408765"/>
                </a:lnTo>
                <a:lnTo>
                  <a:pt x="1788110" y="385994"/>
                </a:lnTo>
                <a:lnTo>
                  <a:pt x="1793747" y="358139"/>
                </a:lnTo>
                <a:lnTo>
                  <a:pt x="1793747" y="71627"/>
                </a:lnTo>
                <a:lnTo>
                  <a:pt x="1788110" y="43773"/>
                </a:lnTo>
                <a:lnTo>
                  <a:pt x="1772745" y="21002"/>
                </a:lnTo>
                <a:lnTo>
                  <a:pt x="1749974" y="5637"/>
                </a:lnTo>
                <a:lnTo>
                  <a:pt x="1722119" y="0"/>
                </a:lnTo>
                <a:close/>
              </a:path>
            </a:pathLst>
          </a:custGeom>
          <a:solidFill>
            <a:srgbClr val="9BBA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6" name="Google Shape;1996;p72"/>
          <p:cNvSpPr txBox="1"/>
          <p:nvPr/>
        </p:nvSpPr>
        <p:spPr>
          <a:xfrm>
            <a:off x="5383784" y="2093722"/>
            <a:ext cx="1133475" cy="452755"/>
          </a:xfrm>
          <a:prstGeom prst="rect">
            <a:avLst/>
          </a:prstGeom>
          <a:noFill/>
          <a:ln>
            <a:noFill/>
          </a:ln>
        </p:spPr>
        <p:txBody>
          <a:bodyPr anchorCtr="0" anchor="t" bIns="0" lIns="0" spcFirstLastPara="1" rIns="0" wrap="square" tIns="12700">
            <a:spAutoFit/>
          </a:bodyPr>
          <a:lstStyle/>
          <a:p>
            <a:pPr indent="-177165" lvl="0" marL="189230" marR="5080" rtl="0" algn="l">
              <a:lnSpc>
                <a:spcPct val="100000"/>
              </a:lnSpc>
              <a:spcBef>
                <a:spcPts val="0"/>
              </a:spcBef>
              <a:spcAft>
                <a:spcPts val="0"/>
              </a:spcAft>
              <a:buNone/>
            </a:pPr>
            <a:r>
              <a:rPr lang="en-US" sz="1400">
                <a:solidFill>
                  <a:schemeClr val="dk1"/>
                </a:solidFill>
                <a:latin typeface="Carlito"/>
                <a:ea typeface="Carlito"/>
                <a:cs typeface="Carlito"/>
                <a:sym typeface="Carlito"/>
              </a:rPr>
              <a:t>Network Traffic  Protection</a:t>
            </a:r>
            <a:endParaRPr sz="1400">
              <a:solidFill>
                <a:schemeClr val="dk1"/>
              </a:solidFill>
              <a:latin typeface="Carlito"/>
              <a:ea typeface="Carlito"/>
              <a:cs typeface="Carlito"/>
              <a:sym typeface="Carlito"/>
            </a:endParaRPr>
          </a:p>
        </p:txBody>
      </p:sp>
      <p:sp>
        <p:nvSpPr>
          <p:cNvPr id="1997" name="Google Shape;1997;p72"/>
          <p:cNvSpPr/>
          <p:nvPr/>
        </p:nvSpPr>
        <p:spPr>
          <a:xfrm>
            <a:off x="1405127" y="1295400"/>
            <a:ext cx="5439410" cy="355600"/>
          </a:xfrm>
          <a:custGeom>
            <a:rect b="b" l="l" r="r" t="t"/>
            <a:pathLst>
              <a:path extrusionOk="0" h="355600" w="5439409">
                <a:moveTo>
                  <a:pt x="5379974" y="0"/>
                </a:moveTo>
                <a:lnTo>
                  <a:pt x="59181" y="0"/>
                </a:lnTo>
                <a:lnTo>
                  <a:pt x="36165" y="4657"/>
                </a:lnTo>
                <a:lnTo>
                  <a:pt x="17351" y="17351"/>
                </a:lnTo>
                <a:lnTo>
                  <a:pt x="4657" y="36165"/>
                </a:lnTo>
                <a:lnTo>
                  <a:pt x="0" y="59182"/>
                </a:lnTo>
                <a:lnTo>
                  <a:pt x="0" y="295910"/>
                </a:lnTo>
                <a:lnTo>
                  <a:pt x="4657" y="318926"/>
                </a:lnTo>
                <a:lnTo>
                  <a:pt x="17351" y="337740"/>
                </a:lnTo>
                <a:lnTo>
                  <a:pt x="36165" y="350434"/>
                </a:lnTo>
                <a:lnTo>
                  <a:pt x="59181" y="355091"/>
                </a:lnTo>
                <a:lnTo>
                  <a:pt x="5379974" y="355091"/>
                </a:lnTo>
                <a:lnTo>
                  <a:pt x="5402990" y="350434"/>
                </a:lnTo>
                <a:lnTo>
                  <a:pt x="5421804" y="337740"/>
                </a:lnTo>
                <a:lnTo>
                  <a:pt x="5434498" y="318926"/>
                </a:lnTo>
                <a:lnTo>
                  <a:pt x="5439156" y="295910"/>
                </a:lnTo>
                <a:lnTo>
                  <a:pt x="5439156" y="59182"/>
                </a:lnTo>
                <a:lnTo>
                  <a:pt x="5434498" y="36165"/>
                </a:lnTo>
                <a:lnTo>
                  <a:pt x="5421804" y="17351"/>
                </a:lnTo>
                <a:lnTo>
                  <a:pt x="5402990" y="4657"/>
                </a:lnTo>
                <a:lnTo>
                  <a:pt x="5379974" y="0"/>
                </a:lnTo>
                <a:close/>
              </a:path>
            </a:pathLst>
          </a:custGeom>
          <a:solidFill>
            <a:srgbClr val="9BBA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8" name="Google Shape;1998;p72"/>
          <p:cNvSpPr txBox="1"/>
          <p:nvPr/>
        </p:nvSpPr>
        <p:spPr>
          <a:xfrm>
            <a:off x="1909064" y="1334261"/>
            <a:ext cx="4431665"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chemeClr val="dk1"/>
                </a:solidFill>
                <a:latin typeface="Carlito"/>
                <a:ea typeface="Carlito"/>
                <a:cs typeface="Carlito"/>
                <a:sym typeface="Carlito"/>
              </a:rPr>
              <a:t>Platform, Applications, Identity, and Access Management</a:t>
            </a:r>
            <a:endParaRPr sz="1500">
              <a:solidFill>
                <a:schemeClr val="dk1"/>
              </a:solidFill>
              <a:latin typeface="Carlito"/>
              <a:ea typeface="Carlito"/>
              <a:cs typeface="Carlito"/>
              <a:sym typeface="Carlito"/>
            </a:endParaRPr>
          </a:p>
        </p:txBody>
      </p:sp>
      <p:sp>
        <p:nvSpPr>
          <p:cNvPr id="1999" name="Google Shape;1999;p72"/>
          <p:cNvSpPr/>
          <p:nvPr/>
        </p:nvSpPr>
        <p:spPr>
          <a:xfrm>
            <a:off x="1418844" y="1711451"/>
            <a:ext cx="5440680" cy="327660"/>
          </a:xfrm>
          <a:custGeom>
            <a:rect b="b" l="l" r="r" t="t"/>
            <a:pathLst>
              <a:path extrusionOk="0" h="327660" w="5440680">
                <a:moveTo>
                  <a:pt x="5386070" y="0"/>
                </a:moveTo>
                <a:lnTo>
                  <a:pt x="54609" y="0"/>
                </a:lnTo>
                <a:lnTo>
                  <a:pt x="33379" y="4300"/>
                </a:lnTo>
                <a:lnTo>
                  <a:pt x="16017" y="16017"/>
                </a:lnTo>
                <a:lnTo>
                  <a:pt x="4300" y="33379"/>
                </a:lnTo>
                <a:lnTo>
                  <a:pt x="0" y="54610"/>
                </a:lnTo>
                <a:lnTo>
                  <a:pt x="0" y="273050"/>
                </a:lnTo>
                <a:lnTo>
                  <a:pt x="4300" y="294280"/>
                </a:lnTo>
                <a:lnTo>
                  <a:pt x="16017" y="311642"/>
                </a:lnTo>
                <a:lnTo>
                  <a:pt x="33379" y="323359"/>
                </a:lnTo>
                <a:lnTo>
                  <a:pt x="54609" y="327660"/>
                </a:lnTo>
                <a:lnTo>
                  <a:pt x="5386070" y="327660"/>
                </a:lnTo>
                <a:lnTo>
                  <a:pt x="5407300" y="323359"/>
                </a:lnTo>
                <a:lnTo>
                  <a:pt x="5424662" y="311642"/>
                </a:lnTo>
                <a:lnTo>
                  <a:pt x="5436379" y="294280"/>
                </a:lnTo>
                <a:lnTo>
                  <a:pt x="5440680" y="273050"/>
                </a:lnTo>
                <a:lnTo>
                  <a:pt x="5440680" y="54610"/>
                </a:lnTo>
                <a:lnTo>
                  <a:pt x="5436379" y="33379"/>
                </a:lnTo>
                <a:lnTo>
                  <a:pt x="5424662" y="16017"/>
                </a:lnTo>
                <a:lnTo>
                  <a:pt x="5407300" y="4300"/>
                </a:lnTo>
                <a:lnTo>
                  <a:pt x="5386070" y="0"/>
                </a:lnTo>
                <a:close/>
              </a:path>
            </a:pathLst>
          </a:custGeom>
          <a:solidFill>
            <a:srgbClr val="9BBA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0" name="Google Shape;2000;p72"/>
          <p:cNvSpPr txBox="1"/>
          <p:nvPr/>
        </p:nvSpPr>
        <p:spPr>
          <a:xfrm>
            <a:off x="2001392" y="1736598"/>
            <a:ext cx="4272915"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chemeClr val="dk1"/>
                </a:solidFill>
                <a:latin typeface="Carlito"/>
                <a:ea typeface="Carlito"/>
                <a:cs typeface="Carlito"/>
                <a:sym typeface="Carlito"/>
              </a:rPr>
              <a:t>Operating System, Network, and Firewall Configuration</a:t>
            </a:r>
            <a:endParaRPr sz="1500">
              <a:solidFill>
                <a:schemeClr val="dk1"/>
              </a:solidFill>
              <a:latin typeface="Carlito"/>
              <a:ea typeface="Carlito"/>
              <a:cs typeface="Carlito"/>
              <a:sym typeface="Carlito"/>
            </a:endParaRPr>
          </a:p>
        </p:txBody>
      </p:sp>
      <p:sp>
        <p:nvSpPr>
          <p:cNvPr id="2001" name="Google Shape;2001;p72"/>
          <p:cNvSpPr/>
          <p:nvPr/>
        </p:nvSpPr>
        <p:spPr>
          <a:xfrm>
            <a:off x="1405127" y="812291"/>
            <a:ext cx="5439410" cy="407034"/>
          </a:xfrm>
          <a:custGeom>
            <a:rect b="b" l="l" r="r" t="t"/>
            <a:pathLst>
              <a:path extrusionOk="0" h="407034" w="5439409">
                <a:moveTo>
                  <a:pt x="5371338" y="0"/>
                </a:moveTo>
                <a:lnTo>
                  <a:pt x="67818" y="0"/>
                </a:lnTo>
                <a:lnTo>
                  <a:pt x="41415" y="5328"/>
                </a:lnTo>
                <a:lnTo>
                  <a:pt x="19859" y="19859"/>
                </a:lnTo>
                <a:lnTo>
                  <a:pt x="5328" y="41415"/>
                </a:lnTo>
                <a:lnTo>
                  <a:pt x="0" y="67818"/>
                </a:lnTo>
                <a:lnTo>
                  <a:pt x="0" y="339090"/>
                </a:lnTo>
                <a:lnTo>
                  <a:pt x="5328" y="365492"/>
                </a:lnTo>
                <a:lnTo>
                  <a:pt x="19859" y="387048"/>
                </a:lnTo>
                <a:lnTo>
                  <a:pt x="41415" y="401579"/>
                </a:lnTo>
                <a:lnTo>
                  <a:pt x="67818" y="406908"/>
                </a:lnTo>
                <a:lnTo>
                  <a:pt x="5371338" y="406908"/>
                </a:lnTo>
                <a:lnTo>
                  <a:pt x="5397740" y="401579"/>
                </a:lnTo>
                <a:lnTo>
                  <a:pt x="5419296" y="387048"/>
                </a:lnTo>
                <a:lnTo>
                  <a:pt x="5433827" y="365492"/>
                </a:lnTo>
                <a:lnTo>
                  <a:pt x="5439156" y="339090"/>
                </a:lnTo>
                <a:lnTo>
                  <a:pt x="5439156" y="67818"/>
                </a:lnTo>
                <a:lnTo>
                  <a:pt x="5433827" y="41415"/>
                </a:lnTo>
                <a:lnTo>
                  <a:pt x="5419296" y="19859"/>
                </a:lnTo>
                <a:lnTo>
                  <a:pt x="5397740" y="5328"/>
                </a:lnTo>
                <a:lnTo>
                  <a:pt x="5371338"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2" name="Google Shape;2002;p72"/>
          <p:cNvSpPr txBox="1"/>
          <p:nvPr/>
        </p:nvSpPr>
        <p:spPr>
          <a:xfrm>
            <a:off x="2391536" y="834389"/>
            <a:ext cx="3465829" cy="33083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2000">
                <a:solidFill>
                  <a:srgbClr val="464646"/>
                </a:solidFill>
                <a:latin typeface="Carlito"/>
                <a:ea typeface="Carlito"/>
                <a:cs typeface="Carlito"/>
                <a:sym typeface="Carlito"/>
              </a:rPr>
              <a:t>Customer Applications &amp; Content</a:t>
            </a:r>
            <a:endParaRPr sz="2000">
              <a:solidFill>
                <a:schemeClr val="dk1"/>
              </a:solidFill>
              <a:latin typeface="Carlito"/>
              <a:ea typeface="Carlito"/>
              <a:cs typeface="Carlito"/>
              <a:sym typeface="Carlito"/>
            </a:endParaRPr>
          </a:p>
        </p:txBody>
      </p:sp>
      <p:sp>
        <p:nvSpPr>
          <p:cNvPr id="2003" name="Google Shape;2003;p72"/>
          <p:cNvSpPr/>
          <p:nvPr/>
        </p:nvSpPr>
        <p:spPr>
          <a:xfrm>
            <a:off x="353568" y="2581655"/>
            <a:ext cx="8311515" cy="0"/>
          </a:xfrm>
          <a:custGeom>
            <a:rect b="b" l="l" r="r" t="t"/>
            <a:pathLst>
              <a:path extrusionOk="0" h="120000" w="8311515">
                <a:moveTo>
                  <a:pt x="0" y="0"/>
                </a:moveTo>
                <a:lnTo>
                  <a:pt x="8311387" y="0"/>
                </a:lnTo>
              </a:path>
            </a:pathLst>
          </a:custGeom>
          <a:noFill/>
          <a:ln cap="flat" cmpd="sng" w="9525">
            <a:solidFill>
              <a:srgbClr val="7E7E7E"/>
            </a:solidFill>
            <a:prstDash val="dot"/>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4" name="Google Shape;2004;p72"/>
          <p:cNvSpPr txBox="1"/>
          <p:nvPr/>
        </p:nvSpPr>
        <p:spPr>
          <a:xfrm rot="-5400000">
            <a:off x="237806" y="1444811"/>
            <a:ext cx="1501775" cy="368300"/>
          </a:xfrm>
          <a:prstGeom prst="rect">
            <a:avLst/>
          </a:prstGeom>
          <a:noFill/>
          <a:ln>
            <a:noFill/>
          </a:ln>
        </p:spPr>
        <p:txBody>
          <a:bodyPr anchorCtr="0" anchor="t" bIns="0" lIns="0" spcFirstLastPara="1" rIns="0" wrap="square" tIns="0">
            <a:spAutoFit/>
          </a:bodyPr>
          <a:lstStyle/>
          <a:p>
            <a:pPr indent="0" lvl="0" marL="12700" marR="0" rtl="0" algn="l">
              <a:lnSpc>
                <a:spcPct val="98703"/>
              </a:lnSpc>
              <a:spcBef>
                <a:spcPts val="0"/>
              </a:spcBef>
              <a:spcAft>
                <a:spcPts val="0"/>
              </a:spcAft>
              <a:buNone/>
            </a:pPr>
            <a:r>
              <a:rPr lang="en-US" sz="2700">
                <a:solidFill>
                  <a:srgbClr val="7B7B7B"/>
                </a:solidFill>
                <a:latin typeface="Carlito"/>
                <a:ea typeface="Carlito"/>
                <a:cs typeface="Carlito"/>
                <a:sym typeface="Carlito"/>
              </a:rPr>
              <a:t>Customers</a:t>
            </a:r>
            <a:endParaRPr sz="2700">
              <a:solidFill>
                <a:schemeClr val="dk1"/>
              </a:solidFill>
              <a:latin typeface="Carlito"/>
              <a:ea typeface="Carlito"/>
              <a:cs typeface="Carlito"/>
              <a:sym typeface="Carlito"/>
            </a:endParaRPr>
          </a:p>
        </p:txBody>
      </p:sp>
      <p:grpSp>
        <p:nvGrpSpPr>
          <p:cNvPr id="2005" name="Google Shape;2005;p72"/>
          <p:cNvGrpSpPr/>
          <p:nvPr/>
        </p:nvGrpSpPr>
        <p:grpSpPr>
          <a:xfrm>
            <a:off x="124968" y="3156204"/>
            <a:ext cx="1144524" cy="714756"/>
            <a:chOff x="124968" y="3156204"/>
            <a:chExt cx="1144524" cy="714756"/>
          </a:xfrm>
        </p:grpSpPr>
        <p:sp>
          <p:nvSpPr>
            <p:cNvPr id="2006" name="Google Shape;2006;p72"/>
            <p:cNvSpPr/>
            <p:nvPr/>
          </p:nvSpPr>
          <p:spPr>
            <a:xfrm>
              <a:off x="124968" y="3156204"/>
              <a:ext cx="1144524" cy="7147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7" name="Google Shape;2007;p72"/>
            <p:cNvSpPr/>
            <p:nvPr/>
          </p:nvSpPr>
          <p:spPr>
            <a:xfrm>
              <a:off x="249936" y="3406165"/>
              <a:ext cx="915127" cy="34282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08" name="Google Shape;2008;p72"/>
          <p:cNvSpPr txBox="1"/>
          <p:nvPr/>
        </p:nvSpPr>
        <p:spPr>
          <a:xfrm>
            <a:off x="6997954" y="1373886"/>
            <a:ext cx="1869439" cy="756920"/>
          </a:xfrm>
          <a:prstGeom prst="rect">
            <a:avLst/>
          </a:prstGeom>
          <a:noFill/>
          <a:ln>
            <a:noFill/>
          </a:ln>
        </p:spPr>
        <p:txBody>
          <a:bodyPr anchorCtr="0" anchor="t" bIns="0" lIns="0" spcFirstLastPara="1" rIns="0" wrap="square" tIns="12050">
            <a:spAutoFit/>
          </a:bodyPr>
          <a:lstStyle/>
          <a:p>
            <a:pPr indent="-635" lvl="0" marL="12700" marR="5080" rtl="0" algn="ctr">
              <a:lnSpc>
                <a:spcPct val="100000"/>
              </a:lnSpc>
              <a:spcBef>
                <a:spcPts val="0"/>
              </a:spcBef>
              <a:spcAft>
                <a:spcPts val="0"/>
              </a:spcAft>
              <a:buNone/>
            </a:pPr>
            <a:r>
              <a:rPr lang="en-US" sz="1600">
                <a:solidFill>
                  <a:srgbClr val="222222"/>
                </a:solidFill>
                <a:latin typeface="Arial"/>
                <a:ea typeface="Arial"/>
                <a:cs typeface="Arial"/>
                <a:sym typeface="Arial"/>
              </a:rPr>
              <a:t>Customers are  responsible for  security </a:t>
            </a:r>
            <a:r>
              <a:rPr b="1" lang="en-US" sz="1600">
                <a:solidFill>
                  <a:srgbClr val="FBB64B"/>
                </a:solidFill>
                <a:latin typeface="Arial"/>
                <a:ea typeface="Arial"/>
                <a:cs typeface="Arial"/>
                <a:sym typeface="Arial"/>
              </a:rPr>
              <a:t>IN </a:t>
            </a:r>
            <a:r>
              <a:rPr lang="en-US" sz="1600">
                <a:solidFill>
                  <a:srgbClr val="222222"/>
                </a:solidFill>
                <a:latin typeface="Arial"/>
                <a:ea typeface="Arial"/>
                <a:cs typeface="Arial"/>
                <a:sym typeface="Arial"/>
              </a:rPr>
              <a:t>the cloud</a:t>
            </a:r>
            <a:endParaRPr sz="1600">
              <a:solidFill>
                <a:schemeClr val="dk1"/>
              </a:solidFill>
              <a:latin typeface="Arial"/>
              <a:ea typeface="Arial"/>
              <a:cs typeface="Arial"/>
              <a:sym typeface="Arial"/>
            </a:endParaRPr>
          </a:p>
        </p:txBody>
      </p:sp>
      <p:sp>
        <p:nvSpPr>
          <p:cNvPr id="2009" name="Google Shape;2009;p72"/>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010" name="Google Shape;2010;p72"/>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2011" name="Google Shape;2011;p72"/>
          <p:cNvSpPr txBox="1"/>
          <p:nvPr/>
        </p:nvSpPr>
        <p:spPr>
          <a:xfrm>
            <a:off x="7042150" y="3424173"/>
            <a:ext cx="1778635" cy="756920"/>
          </a:xfrm>
          <a:prstGeom prst="rect">
            <a:avLst/>
          </a:prstGeom>
          <a:noFill/>
          <a:ln>
            <a:noFill/>
          </a:ln>
        </p:spPr>
        <p:txBody>
          <a:bodyPr anchorCtr="0" anchor="t" bIns="0" lIns="0" spcFirstLastPara="1" rIns="0" wrap="square" tIns="12050">
            <a:spAutoFit/>
          </a:bodyPr>
          <a:lstStyle/>
          <a:p>
            <a:pPr indent="0" lvl="0" marL="12700" marR="5080" rtl="0" algn="ctr">
              <a:lnSpc>
                <a:spcPct val="100000"/>
              </a:lnSpc>
              <a:spcBef>
                <a:spcPts val="0"/>
              </a:spcBef>
              <a:spcAft>
                <a:spcPts val="0"/>
              </a:spcAft>
              <a:buNone/>
            </a:pPr>
            <a:r>
              <a:rPr lang="en-US" sz="1600">
                <a:solidFill>
                  <a:srgbClr val="222222"/>
                </a:solidFill>
                <a:latin typeface="Arial"/>
                <a:ea typeface="Arial"/>
                <a:cs typeface="Arial"/>
                <a:sym typeface="Arial"/>
              </a:rPr>
              <a:t>AWS is responsible  for the security </a:t>
            </a:r>
            <a:r>
              <a:rPr b="1" lang="en-US" sz="1600">
                <a:solidFill>
                  <a:srgbClr val="FBB64B"/>
                </a:solidFill>
                <a:latin typeface="Arial"/>
                <a:ea typeface="Arial"/>
                <a:cs typeface="Arial"/>
                <a:sym typeface="Arial"/>
              </a:rPr>
              <a:t>OF  </a:t>
            </a:r>
            <a:r>
              <a:rPr lang="en-US" sz="1600">
                <a:solidFill>
                  <a:srgbClr val="222222"/>
                </a:solidFill>
                <a:latin typeface="Arial"/>
                <a:ea typeface="Arial"/>
                <a:cs typeface="Arial"/>
                <a:sym typeface="Arial"/>
              </a:rPr>
              <a:t>the cloud</a:t>
            </a:r>
            <a:endParaRPr sz="1600">
              <a:solidFill>
                <a:schemeClr val="dk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sp>
        <p:nvSpPr>
          <p:cNvPr id="2016" name="Google Shape;2016;p73"/>
          <p:cNvSpPr txBox="1"/>
          <p:nvPr>
            <p:ph type="title"/>
          </p:nvPr>
        </p:nvSpPr>
        <p:spPr>
          <a:xfrm>
            <a:off x="415544" y="139065"/>
            <a:ext cx="29700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Physical Security</a:t>
            </a:r>
            <a:endParaRPr/>
          </a:p>
        </p:txBody>
      </p:sp>
      <p:sp>
        <p:nvSpPr>
          <p:cNvPr id="2017" name="Google Shape;2017;p73"/>
          <p:cNvSpPr txBox="1"/>
          <p:nvPr/>
        </p:nvSpPr>
        <p:spPr>
          <a:xfrm>
            <a:off x="419506" y="962025"/>
            <a:ext cx="5555615" cy="2513330"/>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24/7 trained </a:t>
            </a:r>
            <a:r>
              <a:rPr b="1" lang="en-US" sz="2400">
                <a:solidFill>
                  <a:srgbClr val="4D4D4B"/>
                </a:solidFill>
                <a:latin typeface="Arial"/>
                <a:ea typeface="Arial"/>
                <a:cs typeface="Arial"/>
                <a:sym typeface="Arial"/>
              </a:rPr>
              <a:t>security staff</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AWS data centers in </a:t>
            </a:r>
            <a:r>
              <a:rPr b="1" lang="en-US" sz="2400">
                <a:solidFill>
                  <a:srgbClr val="4D4D4B"/>
                </a:solidFill>
                <a:latin typeface="Arial"/>
                <a:ea typeface="Arial"/>
                <a:cs typeface="Arial"/>
                <a:sym typeface="Arial"/>
              </a:rPr>
              <a:t>nondescript </a:t>
            </a:r>
            <a:r>
              <a:rPr lang="en-US" sz="2400">
                <a:solidFill>
                  <a:srgbClr val="4D4D4B"/>
                </a:solidFill>
                <a:latin typeface="Arial"/>
                <a:ea typeface="Arial"/>
                <a:cs typeface="Arial"/>
                <a:sym typeface="Arial"/>
              </a:rPr>
              <a:t>and</a:t>
            </a:r>
            <a:endParaRPr sz="2400">
              <a:solidFill>
                <a:schemeClr val="dk1"/>
              </a:solidFill>
              <a:latin typeface="Arial"/>
              <a:ea typeface="Arial"/>
              <a:cs typeface="Arial"/>
              <a:sym typeface="Arial"/>
            </a:endParaRPr>
          </a:p>
          <a:p>
            <a:pPr indent="0" lvl="0" marL="355600" marR="0" rtl="0" algn="l">
              <a:lnSpc>
                <a:spcPct val="100000"/>
              </a:lnSpc>
              <a:spcBef>
                <a:spcPts val="0"/>
              </a:spcBef>
              <a:spcAft>
                <a:spcPts val="0"/>
              </a:spcAft>
              <a:buNone/>
            </a:pPr>
            <a:r>
              <a:rPr b="1" lang="en-US" sz="2400">
                <a:solidFill>
                  <a:srgbClr val="4D4D4B"/>
                </a:solidFill>
                <a:latin typeface="Arial"/>
                <a:ea typeface="Arial"/>
                <a:cs typeface="Arial"/>
                <a:sym typeface="Arial"/>
              </a:rPr>
              <a:t>undisclosed </a:t>
            </a:r>
            <a:r>
              <a:rPr lang="en-US" sz="2400">
                <a:solidFill>
                  <a:srgbClr val="4D4D4B"/>
                </a:solidFill>
                <a:latin typeface="Arial"/>
                <a:ea typeface="Arial"/>
                <a:cs typeface="Arial"/>
                <a:sym typeface="Arial"/>
              </a:rPr>
              <a:t>facilities</a:t>
            </a:r>
            <a:endParaRPr sz="2400">
              <a:solidFill>
                <a:schemeClr val="dk1"/>
              </a:solidFill>
              <a:latin typeface="Arial"/>
              <a:ea typeface="Arial"/>
              <a:cs typeface="Arial"/>
              <a:sym typeface="Arial"/>
            </a:endParaRPr>
          </a:p>
          <a:p>
            <a:pPr indent="-342900" lvl="0" marL="355600" marR="1050925" rtl="0" algn="l">
              <a:lnSpc>
                <a:spcPct val="100000"/>
              </a:lnSpc>
              <a:spcBef>
                <a:spcPts val="580"/>
              </a:spcBef>
              <a:spcAft>
                <a:spcPts val="0"/>
              </a:spcAft>
              <a:buClr>
                <a:srgbClr val="4D4D4B"/>
              </a:buClr>
              <a:buSzPts val="2400"/>
              <a:buFont typeface="Arial"/>
              <a:buChar char="•"/>
            </a:pPr>
            <a:r>
              <a:rPr b="1" lang="en-US" sz="2400">
                <a:solidFill>
                  <a:srgbClr val="4D4D4B"/>
                </a:solidFill>
                <a:latin typeface="Arial"/>
                <a:ea typeface="Arial"/>
                <a:cs typeface="Arial"/>
                <a:sym typeface="Arial"/>
              </a:rPr>
              <a:t>Two-factor authentication </a:t>
            </a:r>
            <a:r>
              <a:rPr lang="en-US" sz="2400">
                <a:solidFill>
                  <a:srgbClr val="4D4D4B"/>
                </a:solidFill>
                <a:latin typeface="Arial"/>
                <a:ea typeface="Arial"/>
                <a:cs typeface="Arial"/>
                <a:sym typeface="Arial"/>
              </a:rPr>
              <a:t>for  authorized staff</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b="1" lang="en-US" sz="2400">
                <a:solidFill>
                  <a:srgbClr val="4D4D4B"/>
                </a:solidFill>
                <a:latin typeface="Arial"/>
                <a:ea typeface="Arial"/>
                <a:cs typeface="Arial"/>
                <a:sym typeface="Arial"/>
              </a:rPr>
              <a:t>Authorization </a:t>
            </a:r>
            <a:r>
              <a:rPr lang="en-US" sz="2400">
                <a:solidFill>
                  <a:srgbClr val="4D4D4B"/>
                </a:solidFill>
                <a:latin typeface="Arial"/>
                <a:ea typeface="Arial"/>
                <a:cs typeface="Arial"/>
                <a:sym typeface="Arial"/>
              </a:rPr>
              <a:t>for data center access</a:t>
            </a:r>
            <a:endParaRPr sz="2400">
              <a:solidFill>
                <a:schemeClr val="dk1"/>
              </a:solidFill>
              <a:latin typeface="Arial"/>
              <a:ea typeface="Arial"/>
              <a:cs typeface="Arial"/>
              <a:sym typeface="Arial"/>
            </a:endParaRPr>
          </a:p>
        </p:txBody>
      </p:sp>
      <p:grpSp>
        <p:nvGrpSpPr>
          <p:cNvPr id="2018" name="Google Shape;2018;p73"/>
          <p:cNvGrpSpPr/>
          <p:nvPr/>
        </p:nvGrpSpPr>
        <p:grpSpPr>
          <a:xfrm>
            <a:off x="6402323" y="1521975"/>
            <a:ext cx="2605394" cy="3126225"/>
            <a:chOff x="6402323" y="1521975"/>
            <a:chExt cx="2605394" cy="3126225"/>
          </a:xfrm>
        </p:grpSpPr>
        <p:sp>
          <p:nvSpPr>
            <p:cNvPr id="2019" name="Google Shape;2019;p73"/>
            <p:cNvSpPr/>
            <p:nvPr/>
          </p:nvSpPr>
          <p:spPr>
            <a:xfrm>
              <a:off x="6793221" y="1521975"/>
              <a:ext cx="2214496" cy="311674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0" name="Google Shape;2020;p73"/>
            <p:cNvSpPr/>
            <p:nvPr/>
          </p:nvSpPr>
          <p:spPr>
            <a:xfrm>
              <a:off x="7124699" y="1680971"/>
              <a:ext cx="670559" cy="83972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1" name="Google Shape;2021;p73"/>
            <p:cNvSpPr/>
            <p:nvPr/>
          </p:nvSpPr>
          <p:spPr>
            <a:xfrm>
              <a:off x="6402323" y="3497580"/>
              <a:ext cx="470915" cy="115062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22" name="Google Shape;2022;p73"/>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023" name="Google Shape;2023;p73"/>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p74"/>
          <p:cNvSpPr txBox="1"/>
          <p:nvPr>
            <p:ph type="title"/>
          </p:nvPr>
        </p:nvSpPr>
        <p:spPr>
          <a:xfrm>
            <a:off x="415544" y="139065"/>
            <a:ext cx="56781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Hardware, Software, and Network</a:t>
            </a:r>
            <a:endParaRPr/>
          </a:p>
        </p:txBody>
      </p:sp>
      <p:sp>
        <p:nvSpPr>
          <p:cNvPr id="2029" name="Google Shape;2029;p74"/>
          <p:cNvSpPr txBox="1"/>
          <p:nvPr/>
        </p:nvSpPr>
        <p:spPr>
          <a:xfrm>
            <a:off x="419506" y="1035177"/>
            <a:ext cx="4519295" cy="2806065"/>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Automated </a:t>
            </a:r>
            <a:r>
              <a:rPr b="1" lang="en-US" sz="2400">
                <a:solidFill>
                  <a:srgbClr val="4D4D4B"/>
                </a:solidFill>
                <a:latin typeface="Arial"/>
                <a:ea typeface="Arial"/>
                <a:cs typeface="Arial"/>
                <a:sym typeface="Arial"/>
              </a:rPr>
              <a:t>change-control</a:t>
            </a:r>
            <a:endParaRPr sz="2400">
              <a:solidFill>
                <a:schemeClr val="dk1"/>
              </a:solidFill>
              <a:latin typeface="Arial"/>
              <a:ea typeface="Arial"/>
              <a:cs typeface="Arial"/>
              <a:sym typeface="Arial"/>
            </a:endParaRPr>
          </a:p>
          <a:p>
            <a:pPr indent="0" lvl="0" marL="355600" marR="0" rtl="0" algn="l">
              <a:lnSpc>
                <a:spcPct val="100000"/>
              </a:lnSpc>
              <a:spcBef>
                <a:spcPts val="0"/>
              </a:spcBef>
              <a:spcAft>
                <a:spcPts val="0"/>
              </a:spcAft>
              <a:buNone/>
            </a:pPr>
            <a:r>
              <a:rPr lang="en-US" sz="2400">
                <a:solidFill>
                  <a:srgbClr val="4D4D4B"/>
                </a:solidFill>
                <a:latin typeface="Arial"/>
                <a:ea typeface="Arial"/>
                <a:cs typeface="Arial"/>
                <a:sym typeface="Arial"/>
              </a:rPr>
              <a:t>process</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Bastion servers that </a:t>
            </a:r>
            <a:r>
              <a:rPr b="1" lang="en-US" sz="2400">
                <a:solidFill>
                  <a:srgbClr val="4D4D4B"/>
                </a:solidFill>
                <a:latin typeface="Arial"/>
                <a:ea typeface="Arial"/>
                <a:cs typeface="Arial"/>
                <a:sym typeface="Arial"/>
              </a:rPr>
              <a:t>record all</a:t>
            </a:r>
            <a:endParaRPr sz="2400">
              <a:solidFill>
                <a:schemeClr val="dk1"/>
              </a:solidFill>
              <a:latin typeface="Arial"/>
              <a:ea typeface="Arial"/>
              <a:cs typeface="Arial"/>
              <a:sym typeface="Arial"/>
            </a:endParaRPr>
          </a:p>
          <a:p>
            <a:pPr indent="0" lvl="0" marL="355600" marR="0" rtl="0" algn="l">
              <a:lnSpc>
                <a:spcPct val="100000"/>
              </a:lnSpc>
              <a:spcBef>
                <a:spcPts val="0"/>
              </a:spcBef>
              <a:spcAft>
                <a:spcPts val="0"/>
              </a:spcAft>
              <a:buNone/>
            </a:pPr>
            <a:r>
              <a:rPr b="1" lang="en-US" sz="2400">
                <a:solidFill>
                  <a:srgbClr val="4D4D4B"/>
                </a:solidFill>
                <a:latin typeface="Arial"/>
                <a:ea typeface="Arial"/>
                <a:cs typeface="Arial"/>
                <a:sym typeface="Arial"/>
              </a:rPr>
              <a:t>access attempts</a:t>
            </a:r>
            <a:endParaRPr sz="2400">
              <a:solidFill>
                <a:schemeClr val="dk1"/>
              </a:solidFill>
              <a:latin typeface="Arial"/>
              <a:ea typeface="Arial"/>
              <a:cs typeface="Arial"/>
              <a:sym typeface="Arial"/>
            </a:endParaRPr>
          </a:p>
          <a:p>
            <a:pPr indent="-342900" lvl="0" marL="355600" marR="177165" rtl="0" algn="l">
              <a:lnSpc>
                <a:spcPct val="100000"/>
              </a:lnSpc>
              <a:spcBef>
                <a:spcPts val="580"/>
              </a:spcBef>
              <a:spcAft>
                <a:spcPts val="0"/>
              </a:spcAft>
              <a:buClr>
                <a:srgbClr val="4D4D4B"/>
              </a:buClr>
              <a:buSzPts val="2400"/>
              <a:buFont typeface="Arial"/>
              <a:buChar char="•"/>
            </a:pPr>
            <a:r>
              <a:rPr b="1" lang="en-US" sz="2400">
                <a:solidFill>
                  <a:srgbClr val="4D4D4B"/>
                </a:solidFill>
                <a:latin typeface="Arial"/>
                <a:ea typeface="Arial"/>
                <a:cs typeface="Arial"/>
                <a:sym typeface="Arial"/>
              </a:rPr>
              <a:t>Firewall </a:t>
            </a:r>
            <a:r>
              <a:rPr lang="en-US" sz="2400">
                <a:solidFill>
                  <a:srgbClr val="4D4D4B"/>
                </a:solidFill>
                <a:latin typeface="Arial"/>
                <a:ea typeface="Arial"/>
                <a:cs typeface="Arial"/>
                <a:sym typeface="Arial"/>
              </a:rPr>
              <a:t>and other </a:t>
            </a:r>
            <a:r>
              <a:rPr b="1" lang="en-US" sz="2400">
                <a:solidFill>
                  <a:srgbClr val="4D4D4B"/>
                </a:solidFill>
                <a:latin typeface="Arial"/>
                <a:ea typeface="Arial"/>
                <a:cs typeface="Arial"/>
                <a:sym typeface="Arial"/>
              </a:rPr>
              <a:t>boundary  devices</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AWS </a:t>
            </a:r>
            <a:r>
              <a:rPr b="1" lang="en-US" sz="2400">
                <a:solidFill>
                  <a:srgbClr val="4D4D4B"/>
                </a:solidFill>
                <a:latin typeface="Arial"/>
                <a:ea typeface="Arial"/>
                <a:cs typeface="Arial"/>
                <a:sym typeface="Arial"/>
              </a:rPr>
              <a:t>monitoring </a:t>
            </a:r>
            <a:r>
              <a:rPr lang="en-US" sz="2400">
                <a:solidFill>
                  <a:srgbClr val="4D4D4B"/>
                </a:solidFill>
                <a:latin typeface="Arial"/>
                <a:ea typeface="Arial"/>
                <a:cs typeface="Arial"/>
                <a:sym typeface="Arial"/>
              </a:rPr>
              <a:t>tools</a:t>
            </a:r>
            <a:endParaRPr sz="2400">
              <a:solidFill>
                <a:schemeClr val="dk1"/>
              </a:solidFill>
              <a:latin typeface="Arial"/>
              <a:ea typeface="Arial"/>
              <a:cs typeface="Arial"/>
              <a:sym typeface="Arial"/>
            </a:endParaRPr>
          </a:p>
        </p:txBody>
      </p:sp>
      <p:grpSp>
        <p:nvGrpSpPr>
          <p:cNvPr id="2030" name="Google Shape;2030;p74"/>
          <p:cNvGrpSpPr/>
          <p:nvPr/>
        </p:nvGrpSpPr>
        <p:grpSpPr>
          <a:xfrm>
            <a:off x="5720537" y="1913974"/>
            <a:ext cx="3107700" cy="2469120"/>
            <a:chOff x="5720537" y="1913974"/>
            <a:chExt cx="3107700" cy="2469120"/>
          </a:xfrm>
        </p:grpSpPr>
        <p:sp>
          <p:nvSpPr>
            <p:cNvPr id="2031" name="Google Shape;2031;p74"/>
            <p:cNvSpPr/>
            <p:nvPr/>
          </p:nvSpPr>
          <p:spPr>
            <a:xfrm>
              <a:off x="7635852" y="2011558"/>
              <a:ext cx="644363" cy="52559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2" name="Google Shape;2032;p74"/>
            <p:cNvSpPr/>
            <p:nvPr/>
          </p:nvSpPr>
          <p:spPr>
            <a:xfrm>
              <a:off x="5776894" y="1913974"/>
              <a:ext cx="3051343" cy="246912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3" name="Google Shape;2033;p74"/>
            <p:cNvSpPr/>
            <p:nvPr/>
          </p:nvSpPr>
          <p:spPr>
            <a:xfrm>
              <a:off x="5720537" y="3328726"/>
              <a:ext cx="644461" cy="52485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34" name="Google Shape;2034;p74"/>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035" name="Google Shape;2035;p74"/>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grpSp>
        <p:nvGrpSpPr>
          <p:cNvPr id="2040" name="Google Shape;2040;p75"/>
          <p:cNvGrpSpPr/>
          <p:nvPr/>
        </p:nvGrpSpPr>
        <p:grpSpPr>
          <a:xfrm>
            <a:off x="762" y="4016501"/>
            <a:ext cx="9144000" cy="646430"/>
            <a:chOff x="762" y="4016501"/>
            <a:chExt cx="9144000" cy="646430"/>
          </a:xfrm>
        </p:grpSpPr>
        <p:sp>
          <p:nvSpPr>
            <p:cNvPr id="2041" name="Google Shape;2041;p75"/>
            <p:cNvSpPr/>
            <p:nvPr/>
          </p:nvSpPr>
          <p:spPr>
            <a:xfrm>
              <a:off x="762" y="4016501"/>
              <a:ext cx="9144000" cy="646430"/>
            </a:xfrm>
            <a:custGeom>
              <a:rect b="b" l="l" r="r" t="t"/>
              <a:pathLst>
                <a:path extrusionOk="0" h="646429" w="9144000">
                  <a:moveTo>
                    <a:pt x="9144000" y="0"/>
                  </a:moveTo>
                  <a:lnTo>
                    <a:pt x="0" y="0"/>
                  </a:lnTo>
                  <a:lnTo>
                    <a:pt x="0" y="646176"/>
                  </a:lnTo>
                  <a:lnTo>
                    <a:pt x="9144000" y="646176"/>
                  </a:lnTo>
                  <a:lnTo>
                    <a:pt x="9144000" y="0"/>
                  </a:lnTo>
                  <a:close/>
                </a:path>
              </a:pathLst>
            </a:custGeom>
            <a:solidFill>
              <a:srgbClr val="F9A63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2" name="Google Shape;2042;p75"/>
            <p:cNvSpPr/>
            <p:nvPr/>
          </p:nvSpPr>
          <p:spPr>
            <a:xfrm>
              <a:off x="762" y="4016501"/>
              <a:ext cx="9144000" cy="646430"/>
            </a:xfrm>
            <a:custGeom>
              <a:rect b="b" l="l" r="r" t="t"/>
              <a:pathLst>
                <a:path extrusionOk="0" h="646429" w="9144000">
                  <a:moveTo>
                    <a:pt x="0" y="646176"/>
                  </a:moveTo>
                  <a:lnTo>
                    <a:pt x="9144000" y="646176"/>
                  </a:lnTo>
                  <a:lnTo>
                    <a:pt x="9144000" y="0"/>
                  </a:lnTo>
                  <a:lnTo>
                    <a:pt x="0" y="0"/>
                  </a:lnTo>
                  <a:lnTo>
                    <a:pt x="0" y="646176"/>
                  </a:lnTo>
                  <a:close/>
                </a:path>
              </a:pathLst>
            </a:custGeom>
            <a:noFill/>
            <a:ln cap="flat" cmpd="sng" w="25900">
              <a:solidFill>
                <a:srgbClr val="F1920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43" name="Google Shape;2043;p75"/>
          <p:cNvSpPr txBox="1"/>
          <p:nvPr>
            <p:ph type="title"/>
          </p:nvPr>
        </p:nvSpPr>
        <p:spPr>
          <a:xfrm>
            <a:off x="415544" y="139065"/>
            <a:ext cx="55866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Certifications and Accreditations</a:t>
            </a:r>
            <a:endParaRPr/>
          </a:p>
        </p:txBody>
      </p:sp>
      <p:grpSp>
        <p:nvGrpSpPr>
          <p:cNvPr id="2044" name="Google Shape;2044;p75"/>
          <p:cNvGrpSpPr/>
          <p:nvPr/>
        </p:nvGrpSpPr>
        <p:grpSpPr>
          <a:xfrm>
            <a:off x="0" y="585216"/>
            <a:ext cx="9143999" cy="3268979"/>
            <a:chOff x="0" y="585216"/>
            <a:chExt cx="9143999" cy="3268979"/>
          </a:xfrm>
        </p:grpSpPr>
        <p:sp>
          <p:nvSpPr>
            <p:cNvPr id="2045" name="Google Shape;2045;p75"/>
            <p:cNvSpPr/>
            <p:nvPr/>
          </p:nvSpPr>
          <p:spPr>
            <a:xfrm>
              <a:off x="0" y="585216"/>
              <a:ext cx="3505200" cy="172669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6" name="Google Shape;2046;p75"/>
            <p:cNvSpPr/>
            <p:nvPr/>
          </p:nvSpPr>
          <p:spPr>
            <a:xfrm>
              <a:off x="32121" y="2311908"/>
              <a:ext cx="9111878" cy="154228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7" name="Google Shape;2047;p75"/>
            <p:cNvSpPr/>
            <p:nvPr/>
          </p:nvSpPr>
          <p:spPr>
            <a:xfrm>
              <a:off x="3771900" y="800100"/>
              <a:ext cx="5295900" cy="165201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48" name="Google Shape;2048;p75"/>
          <p:cNvSpPr txBox="1"/>
          <p:nvPr/>
        </p:nvSpPr>
        <p:spPr>
          <a:xfrm>
            <a:off x="13716" y="4043578"/>
            <a:ext cx="9131300" cy="574675"/>
          </a:xfrm>
          <a:prstGeom prst="rect">
            <a:avLst/>
          </a:prstGeom>
          <a:noFill/>
          <a:ln>
            <a:noFill/>
          </a:ln>
        </p:spPr>
        <p:txBody>
          <a:bodyPr anchorCtr="0" anchor="t" bIns="0" lIns="0" spcFirstLastPara="1" rIns="0" wrap="square" tIns="12700">
            <a:spAutoFit/>
          </a:bodyPr>
          <a:lstStyle/>
          <a:p>
            <a:pPr indent="0" lvl="0" marL="0" marR="5715" rtl="0" algn="ctr">
              <a:lnSpc>
                <a:spcPct val="100000"/>
              </a:lnSpc>
              <a:spcBef>
                <a:spcPts val="0"/>
              </a:spcBef>
              <a:spcAft>
                <a:spcPts val="0"/>
              </a:spcAft>
              <a:buNone/>
            </a:pPr>
            <a:r>
              <a:rPr lang="en-US" sz="1800">
                <a:solidFill>
                  <a:srgbClr val="FFFFFF"/>
                </a:solidFill>
                <a:latin typeface="Arial"/>
                <a:ea typeface="Arial"/>
                <a:cs typeface="Arial"/>
                <a:sym typeface="Arial"/>
              </a:rPr>
              <a:t>ISO 9001, ISO 27001, ISO 27017, ISO 27018, IRAP (Australia), MLPS Level 3 (China),</a:t>
            </a:r>
            <a:endParaRPr sz="1800">
              <a:solidFill>
                <a:schemeClr val="dk1"/>
              </a:solidFill>
              <a:latin typeface="Arial"/>
              <a:ea typeface="Arial"/>
              <a:cs typeface="Arial"/>
              <a:sym typeface="Arial"/>
            </a:endParaRPr>
          </a:p>
          <a:p>
            <a:pPr indent="0" lvl="0" marL="0" marR="5715" rtl="0" algn="ctr">
              <a:lnSpc>
                <a:spcPct val="100000"/>
              </a:lnSpc>
              <a:spcBef>
                <a:spcPts val="5"/>
              </a:spcBef>
              <a:spcAft>
                <a:spcPts val="0"/>
              </a:spcAft>
              <a:buNone/>
            </a:pPr>
            <a:r>
              <a:rPr lang="en-US" sz="1800">
                <a:solidFill>
                  <a:srgbClr val="FFFFFF"/>
                </a:solidFill>
                <a:latin typeface="Arial"/>
                <a:ea typeface="Arial"/>
                <a:cs typeface="Arial"/>
                <a:sym typeface="Arial"/>
              </a:rPr>
              <a:t>MTCS Tier 3 Certification (Singapore) and more …</a:t>
            </a:r>
            <a:endParaRPr sz="1800">
              <a:solidFill>
                <a:schemeClr val="dk1"/>
              </a:solidFill>
              <a:latin typeface="Arial"/>
              <a:ea typeface="Arial"/>
              <a:cs typeface="Arial"/>
              <a:sym typeface="Arial"/>
            </a:endParaRPr>
          </a:p>
        </p:txBody>
      </p:sp>
      <p:sp>
        <p:nvSpPr>
          <p:cNvPr id="2049" name="Google Shape;2049;p75"/>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050" name="Google Shape;2050;p75"/>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p76"/>
          <p:cNvSpPr txBox="1"/>
          <p:nvPr>
            <p:ph type="title"/>
          </p:nvPr>
        </p:nvSpPr>
        <p:spPr>
          <a:xfrm>
            <a:off x="415544" y="139065"/>
            <a:ext cx="25419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SSL Endpoints</a:t>
            </a:r>
            <a:endParaRPr/>
          </a:p>
        </p:txBody>
      </p:sp>
      <p:grpSp>
        <p:nvGrpSpPr>
          <p:cNvPr id="2056" name="Google Shape;2056;p76"/>
          <p:cNvGrpSpPr/>
          <p:nvPr/>
        </p:nvGrpSpPr>
        <p:grpSpPr>
          <a:xfrm>
            <a:off x="5684520" y="754380"/>
            <a:ext cx="2188464" cy="3794766"/>
            <a:chOff x="5684520" y="754380"/>
            <a:chExt cx="2188464" cy="3794766"/>
          </a:xfrm>
        </p:grpSpPr>
        <p:sp>
          <p:nvSpPr>
            <p:cNvPr id="2057" name="Google Shape;2057;p76"/>
            <p:cNvSpPr/>
            <p:nvPr/>
          </p:nvSpPr>
          <p:spPr>
            <a:xfrm>
              <a:off x="5692152" y="757420"/>
              <a:ext cx="2179294" cy="379172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8" name="Google Shape;2058;p76"/>
            <p:cNvSpPr/>
            <p:nvPr/>
          </p:nvSpPr>
          <p:spPr>
            <a:xfrm>
              <a:off x="5730240" y="775716"/>
              <a:ext cx="2103119" cy="371551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9" name="Google Shape;2059;p76"/>
            <p:cNvSpPr/>
            <p:nvPr/>
          </p:nvSpPr>
          <p:spPr>
            <a:xfrm>
              <a:off x="5730240" y="775716"/>
              <a:ext cx="2103120" cy="3716020"/>
            </a:xfrm>
            <a:custGeom>
              <a:rect b="b" l="l" r="r" t="t"/>
              <a:pathLst>
                <a:path extrusionOk="0" h="3716020" w="2103120">
                  <a:moveTo>
                    <a:pt x="0" y="3715512"/>
                  </a:moveTo>
                  <a:lnTo>
                    <a:pt x="2103119" y="3715512"/>
                  </a:lnTo>
                  <a:lnTo>
                    <a:pt x="2103119" y="0"/>
                  </a:lnTo>
                  <a:lnTo>
                    <a:pt x="0" y="0"/>
                  </a:lnTo>
                  <a:lnTo>
                    <a:pt x="0" y="3715512"/>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0" name="Google Shape;2060;p76"/>
            <p:cNvSpPr/>
            <p:nvPr/>
          </p:nvSpPr>
          <p:spPr>
            <a:xfrm>
              <a:off x="5684520" y="754380"/>
              <a:ext cx="2188464" cy="55473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1" name="Google Shape;2061;p76"/>
            <p:cNvSpPr/>
            <p:nvPr/>
          </p:nvSpPr>
          <p:spPr>
            <a:xfrm>
              <a:off x="6405372" y="806196"/>
              <a:ext cx="746759" cy="512063"/>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2" name="Google Shape;2062;p76"/>
            <p:cNvSpPr/>
            <p:nvPr/>
          </p:nvSpPr>
          <p:spPr>
            <a:xfrm>
              <a:off x="5727192" y="774192"/>
              <a:ext cx="2103120" cy="469900"/>
            </a:xfrm>
            <a:custGeom>
              <a:rect b="b" l="l" r="r" t="t"/>
              <a:pathLst>
                <a:path extrusionOk="0" h="469900" w="2103120">
                  <a:moveTo>
                    <a:pt x="2103119" y="0"/>
                  </a:moveTo>
                  <a:lnTo>
                    <a:pt x="0" y="0"/>
                  </a:lnTo>
                  <a:lnTo>
                    <a:pt x="0" y="469391"/>
                  </a:lnTo>
                  <a:lnTo>
                    <a:pt x="2103119" y="469391"/>
                  </a:lnTo>
                  <a:lnTo>
                    <a:pt x="2103119" y="0"/>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63" name="Google Shape;2063;p76"/>
          <p:cNvSpPr txBox="1"/>
          <p:nvPr/>
        </p:nvSpPr>
        <p:spPr>
          <a:xfrm>
            <a:off x="5734811" y="869391"/>
            <a:ext cx="2094230" cy="269240"/>
          </a:xfrm>
          <a:prstGeom prst="rect">
            <a:avLst/>
          </a:prstGeom>
          <a:noFill/>
          <a:ln>
            <a:noFill/>
          </a:ln>
        </p:spPr>
        <p:txBody>
          <a:bodyPr anchorCtr="0" anchor="t" bIns="0" lIns="0" spcFirstLastPara="1" rIns="0" wrap="square" tIns="12050">
            <a:spAutoFit/>
          </a:bodyPr>
          <a:lstStyle/>
          <a:p>
            <a:pPr indent="0" lvl="0" marL="0" marR="0" rtl="0" algn="ctr">
              <a:lnSpc>
                <a:spcPct val="100000"/>
              </a:lnSpc>
              <a:spcBef>
                <a:spcPts val="0"/>
              </a:spcBef>
              <a:spcAft>
                <a:spcPts val="0"/>
              </a:spcAft>
              <a:buNone/>
            </a:pPr>
            <a:r>
              <a:rPr b="1" lang="en-US" sz="1600">
                <a:solidFill>
                  <a:srgbClr val="FFFFFF"/>
                </a:solidFill>
                <a:latin typeface="Arial"/>
                <a:ea typeface="Arial"/>
                <a:cs typeface="Arial"/>
                <a:sym typeface="Arial"/>
              </a:rPr>
              <a:t>VPC</a:t>
            </a:r>
            <a:endParaRPr sz="1600">
              <a:solidFill>
                <a:schemeClr val="dk1"/>
              </a:solidFill>
              <a:latin typeface="Arial"/>
              <a:ea typeface="Arial"/>
              <a:cs typeface="Arial"/>
              <a:sym typeface="Arial"/>
            </a:endParaRPr>
          </a:p>
        </p:txBody>
      </p:sp>
      <p:grpSp>
        <p:nvGrpSpPr>
          <p:cNvPr id="2064" name="Google Shape;2064;p76"/>
          <p:cNvGrpSpPr/>
          <p:nvPr/>
        </p:nvGrpSpPr>
        <p:grpSpPr>
          <a:xfrm>
            <a:off x="1315224" y="748283"/>
            <a:ext cx="4395202" cy="3810000"/>
            <a:chOff x="1315224" y="748283"/>
            <a:chExt cx="4395202" cy="3810000"/>
          </a:xfrm>
        </p:grpSpPr>
        <p:sp>
          <p:nvSpPr>
            <p:cNvPr id="2065" name="Google Shape;2065;p76"/>
            <p:cNvSpPr/>
            <p:nvPr/>
          </p:nvSpPr>
          <p:spPr>
            <a:xfrm>
              <a:off x="3512819" y="748283"/>
              <a:ext cx="2197607" cy="38100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6" name="Google Shape;2066;p76"/>
            <p:cNvSpPr/>
            <p:nvPr/>
          </p:nvSpPr>
          <p:spPr>
            <a:xfrm>
              <a:off x="3560063" y="775715"/>
              <a:ext cx="2103119" cy="371551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7" name="Google Shape;2067;p76"/>
            <p:cNvSpPr/>
            <p:nvPr/>
          </p:nvSpPr>
          <p:spPr>
            <a:xfrm>
              <a:off x="3560063" y="775715"/>
              <a:ext cx="2103120" cy="3716020"/>
            </a:xfrm>
            <a:custGeom>
              <a:rect b="b" l="l" r="r" t="t"/>
              <a:pathLst>
                <a:path extrusionOk="0" h="3716020" w="2103120">
                  <a:moveTo>
                    <a:pt x="0" y="3715512"/>
                  </a:moveTo>
                  <a:lnTo>
                    <a:pt x="2103119" y="3715512"/>
                  </a:lnTo>
                  <a:lnTo>
                    <a:pt x="2103119" y="0"/>
                  </a:lnTo>
                  <a:lnTo>
                    <a:pt x="0" y="0"/>
                  </a:lnTo>
                  <a:lnTo>
                    <a:pt x="0" y="3715512"/>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8" name="Google Shape;2068;p76"/>
            <p:cNvSpPr/>
            <p:nvPr/>
          </p:nvSpPr>
          <p:spPr>
            <a:xfrm>
              <a:off x="1315224" y="760475"/>
              <a:ext cx="2179294" cy="379476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9" name="Google Shape;2069;p76"/>
            <p:cNvSpPr/>
            <p:nvPr/>
          </p:nvSpPr>
          <p:spPr>
            <a:xfrm>
              <a:off x="1353311" y="778763"/>
              <a:ext cx="2103119" cy="371856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0" name="Google Shape;2070;p76"/>
            <p:cNvSpPr/>
            <p:nvPr/>
          </p:nvSpPr>
          <p:spPr>
            <a:xfrm>
              <a:off x="1353311" y="778763"/>
              <a:ext cx="2103120" cy="3718560"/>
            </a:xfrm>
            <a:custGeom>
              <a:rect b="b" l="l" r="r" t="t"/>
              <a:pathLst>
                <a:path extrusionOk="0" h="3718560" w="2103120">
                  <a:moveTo>
                    <a:pt x="0" y="3718560"/>
                  </a:moveTo>
                  <a:lnTo>
                    <a:pt x="2103119" y="3718560"/>
                  </a:lnTo>
                  <a:lnTo>
                    <a:pt x="2103119" y="0"/>
                  </a:lnTo>
                  <a:lnTo>
                    <a:pt x="0" y="0"/>
                  </a:lnTo>
                  <a:lnTo>
                    <a:pt x="0" y="3718560"/>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71" name="Google Shape;2071;p76"/>
          <p:cNvSpPr txBox="1"/>
          <p:nvPr/>
        </p:nvSpPr>
        <p:spPr>
          <a:xfrm>
            <a:off x="1368297" y="1449069"/>
            <a:ext cx="2052320" cy="26924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lang="en-US" sz="1600">
                <a:solidFill>
                  <a:srgbClr val="414042"/>
                </a:solidFill>
                <a:latin typeface="Arial"/>
                <a:ea typeface="Arial"/>
                <a:cs typeface="Arial"/>
                <a:sym typeface="Arial"/>
              </a:rPr>
              <a:t>Secure Transmission</a:t>
            </a:r>
            <a:endParaRPr sz="1600">
              <a:solidFill>
                <a:schemeClr val="dk1"/>
              </a:solidFill>
              <a:latin typeface="Arial"/>
              <a:ea typeface="Arial"/>
              <a:cs typeface="Arial"/>
              <a:sym typeface="Arial"/>
            </a:endParaRPr>
          </a:p>
        </p:txBody>
      </p:sp>
      <p:sp>
        <p:nvSpPr>
          <p:cNvPr id="2072" name="Google Shape;2072;p76"/>
          <p:cNvSpPr txBox="1"/>
          <p:nvPr/>
        </p:nvSpPr>
        <p:spPr>
          <a:xfrm>
            <a:off x="1404874" y="1937130"/>
            <a:ext cx="1975485" cy="1000760"/>
          </a:xfrm>
          <a:prstGeom prst="rect">
            <a:avLst/>
          </a:prstGeom>
          <a:noFill/>
          <a:ln>
            <a:noFill/>
          </a:ln>
        </p:spPr>
        <p:txBody>
          <a:bodyPr anchorCtr="0" anchor="t" bIns="0" lIns="0" spcFirstLastPara="1" rIns="0" wrap="square" tIns="12050">
            <a:spAutoFit/>
          </a:bodyPr>
          <a:lstStyle/>
          <a:p>
            <a:pPr indent="0" lvl="0" marL="0" marR="5080" rtl="0" algn="ctr">
              <a:lnSpc>
                <a:spcPct val="100000"/>
              </a:lnSpc>
              <a:spcBef>
                <a:spcPts val="0"/>
              </a:spcBef>
              <a:spcAft>
                <a:spcPts val="0"/>
              </a:spcAft>
              <a:buNone/>
            </a:pPr>
            <a:r>
              <a:rPr lang="en-US" sz="1600">
                <a:solidFill>
                  <a:srgbClr val="414042"/>
                </a:solidFill>
                <a:latin typeface="Arial"/>
                <a:ea typeface="Arial"/>
                <a:cs typeface="Arial"/>
                <a:sym typeface="Arial"/>
              </a:rPr>
              <a:t>Use secure endpoints  to establish secure  communication  sessions (HTTPS).</a:t>
            </a:r>
            <a:endParaRPr sz="1600">
              <a:solidFill>
                <a:schemeClr val="dk1"/>
              </a:solidFill>
              <a:latin typeface="Arial"/>
              <a:ea typeface="Arial"/>
              <a:cs typeface="Arial"/>
              <a:sym typeface="Arial"/>
            </a:endParaRPr>
          </a:p>
        </p:txBody>
      </p:sp>
      <p:sp>
        <p:nvSpPr>
          <p:cNvPr id="2073" name="Google Shape;2073;p76"/>
          <p:cNvSpPr txBox="1"/>
          <p:nvPr/>
        </p:nvSpPr>
        <p:spPr>
          <a:xfrm>
            <a:off x="3712209" y="1460118"/>
            <a:ext cx="1765935" cy="26924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lang="en-US" sz="1600">
                <a:solidFill>
                  <a:srgbClr val="414042"/>
                </a:solidFill>
                <a:latin typeface="Arial"/>
                <a:ea typeface="Arial"/>
                <a:cs typeface="Arial"/>
                <a:sym typeface="Arial"/>
              </a:rPr>
              <a:t>Instance Firewalls</a:t>
            </a:r>
            <a:endParaRPr sz="1600">
              <a:solidFill>
                <a:schemeClr val="dk1"/>
              </a:solidFill>
              <a:latin typeface="Arial"/>
              <a:ea typeface="Arial"/>
              <a:cs typeface="Arial"/>
              <a:sym typeface="Arial"/>
            </a:endParaRPr>
          </a:p>
        </p:txBody>
      </p:sp>
      <p:sp>
        <p:nvSpPr>
          <p:cNvPr id="2074" name="Google Shape;2074;p76"/>
          <p:cNvSpPr txBox="1"/>
          <p:nvPr/>
        </p:nvSpPr>
        <p:spPr>
          <a:xfrm>
            <a:off x="3692397" y="1947798"/>
            <a:ext cx="1806575" cy="756920"/>
          </a:xfrm>
          <a:prstGeom prst="rect">
            <a:avLst/>
          </a:prstGeom>
          <a:noFill/>
          <a:ln>
            <a:noFill/>
          </a:ln>
        </p:spPr>
        <p:txBody>
          <a:bodyPr anchorCtr="0" anchor="t" bIns="0" lIns="0" spcFirstLastPara="1" rIns="0" wrap="square" tIns="12050">
            <a:spAutoFit/>
          </a:bodyPr>
          <a:lstStyle/>
          <a:p>
            <a:pPr indent="-22860" lvl="0" marL="22860" marR="5080" rtl="0" algn="just">
              <a:lnSpc>
                <a:spcPct val="100000"/>
              </a:lnSpc>
              <a:spcBef>
                <a:spcPts val="0"/>
              </a:spcBef>
              <a:spcAft>
                <a:spcPts val="0"/>
              </a:spcAft>
              <a:buNone/>
            </a:pPr>
            <a:r>
              <a:rPr lang="en-US" sz="1600">
                <a:solidFill>
                  <a:srgbClr val="414042"/>
                </a:solidFill>
                <a:latin typeface="Arial"/>
                <a:ea typeface="Arial"/>
                <a:cs typeface="Arial"/>
                <a:sym typeface="Arial"/>
              </a:rPr>
              <a:t>Use security groups  to configure firewall  rules for instances.</a:t>
            </a:r>
            <a:endParaRPr sz="1600">
              <a:solidFill>
                <a:schemeClr val="dk1"/>
              </a:solidFill>
              <a:latin typeface="Arial"/>
              <a:ea typeface="Arial"/>
              <a:cs typeface="Arial"/>
              <a:sym typeface="Arial"/>
            </a:endParaRPr>
          </a:p>
        </p:txBody>
      </p:sp>
      <p:grpSp>
        <p:nvGrpSpPr>
          <p:cNvPr id="2075" name="Google Shape;2075;p76"/>
          <p:cNvGrpSpPr/>
          <p:nvPr/>
        </p:nvGrpSpPr>
        <p:grpSpPr>
          <a:xfrm>
            <a:off x="1306067" y="742187"/>
            <a:ext cx="2188463" cy="569975"/>
            <a:chOff x="1306067" y="742187"/>
            <a:chExt cx="2188463" cy="569975"/>
          </a:xfrm>
        </p:grpSpPr>
        <p:sp>
          <p:nvSpPr>
            <p:cNvPr id="2076" name="Google Shape;2076;p76"/>
            <p:cNvSpPr/>
            <p:nvPr/>
          </p:nvSpPr>
          <p:spPr>
            <a:xfrm>
              <a:off x="1306067" y="742187"/>
              <a:ext cx="2188463" cy="566927"/>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7" name="Google Shape;2077;p76"/>
            <p:cNvSpPr/>
            <p:nvPr/>
          </p:nvSpPr>
          <p:spPr>
            <a:xfrm>
              <a:off x="1517903" y="800099"/>
              <a:ext cx="1764792" cy="512063"/>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78" name="Google Shape;2078;p76"/>
          <p:cNvSpPr txBox="1"/>
          <p:nvPr/>
        </p:nvSpPr>
        <p:spPr>
          <a:xfrm>
            <a:off x="1682495" y="895246"/>
            <a:ext cx="1435735" cy="226695"/>
          </a:xfrm>
          <a:prstGeom prst="rect">
            <a:avLst/>
          </a:prstGeom>
          <a:noFill/>
          <a:ln>
            <a:noFill/>
          </a:ln>
        </p:spPr>
        <p:txBody>
          <a:bodyPr anchorCtr="0" anchor="t" bIns="0" lIns="0" spcFirstLastPara="1" rIns="0" wrap="square" tIns="0">
            <a:spAutoFit/>
          </a:bodyPr>
          <a:lstStyle/>
          <a:p>
            <a:pPr indent="0" lvl="0" marL="0" marR="0" rtl="0" algn="l">
              <a:lnSpc>
                <a:spcPct val="110250"/>
              </a:lnSpc>
              <a:spcBef>
                <a:spcPts val="0"/>
              </a:spcBef>
              <a:spcAft>
                <a:spcPts val="0"/>
              </a:spcAft>
              <a:buNone/>
            </a:pPr>
            <a:r>
              <a:rPr b="1" lang="en-US" sz="1600">
                <a:solidFill>
                  <a:srgbClr val="FFFFFF"/>
                </a:solidFill>
                <a:latin typeface="Arial"/>
                <a:ea typeface="Arial"/>
                <a:cs typeface="Arial"/>
                <a:sym typeface="Arial"/>
              </a:rPr>
              <a:t>SSL Endpoints</a:t>
            </a:r>
            <a:endParaRPr sz="1600">
              <a:solidFill>
                <a:schemeClr val="dk1"/>
              </a:solidFill>
              <a:latin typeface="Arial"/>
              <a:ea typeface="Arial"/>
              <a:cs typeface="Arial"/>
              <a:sym typeface="Arial"/>
            </a:endParaRPr>
          </a:p>
        </p:txBody>
      </p:sp>
      <p:grpSp>
        <p:nvGrpSpPr>
          <p:cNvPr id="2079" name="Google Shape;2079;p76"/>
          <p:cNvGrpSpPr/>
          <p:nvPr/>
        </p:nvGrpSpPr>
        <p:grpSpPr>
          <a:xfrm>
            <a:off x="3526535" y="754380"/>
            <a:ext cx="2188464" cy="563879"/>
            <a:chOff x="3526535" y="754380"/>
            <a:chExt cx="2188464" cy="563879"/>
          </a:xfrm>
        </p:grpSpPr>
        <p:sp>
          <p:nvSpPr>
            <p:cNvPr id="2080" name="Google Shape;2080;p76"/>
            <p:cNvSpPr/>
            <p:nvPr/>
          </p:nvSpPr>
          <p:spPr>
            <a:xfrm>
              <a:off x="3526535" y="754380"/>
              <a:ext cx="2188464" cy="55473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1" name="Google Shape;2081;p76"/>
            <p:cNvSpPr/>
            <p:nvPr/>
          </p:nvSpPr>
          <p:spPr>
            <a:xfrm>
              <a:off x="3666743" y="806196"/>
              <a:ext cx="1908048" cy="512063"/>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2" name="Google Shape;2082;p76"/>
            <p:cNvSpPr/>
            <p:nvPr/>
          </p:nvSpPr>
          <p:spPr>
            <a:xfrm>
              <a:off x="3569207" y="774192"/>
              <a:ext cx="2103120" cy="469900"/>
            </a:xfrm>
            <a:custGeom>
              <a:rect b="b" l="l" r="r" t="t"/>
              <a:pathLst>
                <a:path extrusionOk="0" h="469900" w="2103120">
                  <a:moveTo>
                    <a:pt x="2103119" y="0"/>
                  </a:moveTo>
                  <a:lnTo>
                    <a:pt x="0" y="0"/>
                  </a:lnTo>
                  <a:lnTo>
                    <a:pt x="0" y="469391"/>
                  </a:lnTo>
                  <a:lnTo>
                    <a:pt x="2103119" y="469391"/>
                  </a:lnTo>
                  <a:lnTo>
                    <a:pt x="2103119" y="0"/>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83" name="Google Shape;2083;p76"/>
          <p:cNvSpPr txBox="1"/>
          <p:nvPr/>
        </p:nvSpPr>
        <p:spPr>
          <a:xfrm>
            <a:off x="3564635" y="869391"/>
            <a:ext cx="2094230" cy="269240"/>
          </a:xfrm>
          <a:prstGeom prst="rect">
            <a:avLst/>
          </a:prstGeom>
          <a:noFill/>
          <a:ln>
            <a:noFill/>
          </a:ln>
        </p:spPr>
        <p:txBody>
          <a:bodyPr anchorCtr="0" anchor="t" bIns="0" lIns="0" spcFirstLastPara="1" rIns="0" wrap="square" tIns="12050">
            <a:spAutoFit/>
          </a:bodyPr>
          <a:lstStyle/>
          <a:p>
            <a:pPr indent="0" lvl="0" marL="266700" marR="0" rtl="0" algn="l">
              <a:lnSpc>
                <a:spcPct val="100000"/>
              </a:lnSpc>
              <a:spcBef>
                <a:spcPts val="0"/>
              </a:spcBef>
              <a:spcAft>
                <a:spcPts val="0"/>
              </a:spcAft>
              <a:buNone/>
            </a:pPr>
            <a:r>
              <a:rPr b="1" lang="en-US" sz="1600">
                <a:solidFill>
                  <a:srgbClr val="FFFFFF"/>
                </a:solidFill>
                <a:latin typeface="Arial"/>
                <a:ea typeface="Arial"/>
                <a:cs typeface="Arial"/>
                <a:sym typeface="Arial"/>
              </a:rPr>
              <a:t>Security Groups</a:t>
            </a:r>
            <a:endParaRPr sz="1600">
              <a:solidFill>
                <a:schemeClr val="dk1"/>
              </a:solidFill>
              <a:latin typeface="Arial"/>
              <a:ea typeface="Arial"/>
              <a:cs typeface="Arial"/>
              <a:sym typeface="Arial"/>
            </a:endParaRPr>
          </a:p>
        </p:txBody>
      </p:sp>
      <p:sp>
        <p:nvSpPr>
          <p:cNvPr id="2084" name="Google Shape;2084;p76"/>
          <p:cNvSpPr txBox="1"/>
          <p:nvPr/>
        </p:nvSpPr>
        <p:spPr>
          <a:xfrm>
            <a:off x="5987160" y="1461338"/>
            <a:ext cx="1591945" cy="26924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lang="en-US" sz="1600">
                <a:solidFill>
                  <a:srgbClr val="414042"/>
                </a:solidFill>
                <a:latin typeface="Arial"/>
                <a:ea typeface="Arial"/>
                <a:cs typeface="Arial"/>
                <a:sym typeface="Arial"/>
              </a:rPr>
              <a:t>Network Control</a:t>
            </a:r>
            <a:endParaRPr sz="1600">
              <a:solidFill>
                <a:schemeClr val="dk1"/>
              </a:solidFill>
              <a:latin typeface="Arial"/>
              <a:ea typeface="Arial"/>
              <a:cs typeface="Arial"/>
              <a:sym typeface="Arial"/>
            </a:endParaRPr>
          </a:p>
        </p:txBody>
      </p:sp>
      <p:sp>
        <p:nvSpPr>
          <p:cNvPr id="2085" name="Google Shape;2085;p76"/>
          <p:cNvSpPr txBox="1"/>
          <p:nvPr/>
        </p:nvSpPr>
        <p:spPr>
          <a:xfrm>
            <a:off x="5900039" y="1949576"/>
            <a:ext cx="1762760" cy="2220595"/>
          </a:xfrm>
          <a:prstGeom prst="rect">
            <a:avLst/>
          </a:prstGeom>
          <a:noFill/>
          <a:ln>
            <a:noFill/>
          </a:ln>
        </p:spPr>
        <p:txBody>
          <a:bodyPr anchorCtr="0" anchor="t" bIns="0" lIns="0" spcFirstLastPara="1" rIns="0" wrap="square" tIns="12050">
            <a:spAutoFit/>
          </a:bodyPr>
          <a:lstStyle/>
          <a:p>
            <a:pPr indent="1905" lvl="0" marL="0" marR="5080" rtl="0" algn="ctr">
              <a:lnSpc>
                <a:spcPct val="100000"/>
              </a:lnSpc>
              <a:spcBef>
                <a:spcPts val="0"/>
              </a:spcBef>
              <a:spcAft>
                <a:spcPts val="0"/>
              </a:spcAft>
              <a:buNone/>
            </a:pPr>
            <a:r>
              <a:rPr lang="en-US" sz="1600">
                <a:solidFill>
                  <a:srgbClr val="414042"/>
                </a:solidFill>
                <a:latin typeface="Arial"/>
                <a:ea typeface="Arial"/>
                <a:cs typeface="Arial"/>
                <a:sym typeface="Arial"/>
              </a:rPr>
              <a:t>Use public and  private subnets,  NAT, and VPN  support in your  virtual private cloud  to create low-level  networking  constraints for  resource access.</a:t>
            </a:r>
            <a:endParaRPr sz="1600">
              <a:solidFill>
                <a:schemeClr val="dk1"/>
              </a:solidFill>
              <a:latin typeface="Arial"/>
              <a:ea typeface="Arial"/>
              <a:cs typeface="Arial"/>
              <a:sym typeface="Arial"/>
            </a:endParaRPr>
          </a:p>
        </p:txBody>
      </p:sp>
      <p:grpSp>
        <p:nvGrpSpPr>
          <p:cNvPr id="2086" name="Google Shape;2086;p76"/>
          <p:cNvGrpSpPr/>
          <p:nvPr/>
        </p:nvGrpSpPr>
        <p:grpSpPr>
          <a:xfrm>
            <a:off x="1313688" y="742187"/>
            <a:ext cx="2188464" cy="569975"/>
            <a:chOff x="1313688" y="742187"/>
            <a:chExt cx="2188464" cy="569975"/>
          </a:xfrm>
        </p:grpSpPr>
        <p:sp>
          <p:nvSpPr>
            <p:cNvPr id="2087" name="Google Shape;2087;p76"/>
            <p:cNvSpPr/>
            <p:nvPr/>
          </p:nvSpPr>
          <p:spPr>
            <a:xfrm>
              <a:off x="1313688" y="742187"/>
              <a:ext cx="2188464" cy="566927"/>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8" name="Google Shape;2088;p76"/>
            <p:cNvSpPr/>
            <p:nvPr/>
          </p:nvSpPr>
          <p:spPr>
            <a:xfrm>
              <a:off x="1525524" y="800099"/>
              <a:ext cx="1764792" cy="512063"/>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9" name="Google Shape;2089;p76"/>
            <p:cNvSpPr/>
            <p:nvPr/>
          </p:nvSpPr>
          <p:spPr>
            <a:xfrm>
              <a:off x="1356360" y="761999"/>
              <a:ext cx="2103120" cy="481965"/>
            </a:xfrm>
            <a:custGeom>
              <a:rect b="b" l="l" r="r" t="t"/>
              <a:pathLst>
                <a:path extrusionOk="0" h="481965" w="2103120">
                  <a:moveTo>
                    <a:pt x="2103119" y="0"/>
                  </a:moveTo>
                  <a:lnTo>
                    <a:pt x="0" y="0"/>
                  </a:lnTo>
                  <a:lnTo>
                    <a:pt x="0" y="481584"/>
                  </a:lnTo>
                  <a:lnTo>
                    <a:pt x="2103119" y="481584"/>
                  </a:lnTo>
                  <a:lnTo>
                    <a:pt x="2103119" y="0"/>
                  </a:lnTo>
                  <a:close/>
                </a:path>
              </a:pathLst>
            </a:custGeom>
            <a:solidFill>
              <a:srgbClr val="F9A63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90" name="Google Shape;2090;p76"/>
          <p:cNvSpPr txBox="1"/>
          <p:nvPr/>
        </p:nvSpPr>
        <p:spPr>
          <a:xfrm>
            <a:off x="1357883" y="863346"/>
            <a:ext cx="2094230" cy="269240"/>
          </a:xfrm>
          <a:prstGeom prst="rect">
            <a:avLst/>
          </a:prstGeom>
          <a:noFill/>
          <a:ln>
            <a:noFill/>
          </a:ln>
        </p:spPr>
        <p:txBody>
          <a:bodyPr anchorCtr="0" anchor="t" bIns="0" lIns="0" spcFirstLastPara="1" rIns="0" wrap="square" tIns="12050">
            <a:spAutoFit/>
          </a:bodyPr>
          <a:lstStyle/>
          <a:p>
            <a:pPr indent="0" lvl="0" marL="331470" marR="0" rtl="0" algn="l">
              <a:lnSpc>
                <a:spcPct val="100000"/>
              </a:lnSpc>
              <a:spcBef>
                <a:spcPts val="0"/>
              </a:spcBef>
              <a:spcAft>
                <a:spcPts val="0"/>
              </a:spcAft>
              <a:buNone/>
            </a:pPr>
            <a:r>
              <a:rPr b="1" lang="en-US" sz="1600">
                <a:solidFill>
                  <a:srgbClr val="FFFFFF"/>
                </a:solidFill>
                <a:latin typeface="Arial"/>
                <a:ea typeface="Arial"/>
                <a:cs typeface="Arial"/>
                <a:sym typeface="Arial"/>
              </a:rPr>
              <a:t>SSL Endpoints</a:t>
            </a:r>
            <a:endParaRPr sz="1600">
              <a:solidFill>
                <a:schemeClr val="dk1"/>
              </a:solidFill>
              <a:latin typeface="Arial"/>
              <a:ea typeface="Arial"/>
              <a:cs typeface="Arial"/>
              <a:sym typeface="Arial"/>
            </a:endParaRPr>
          </a:p>
        </p:txBody>
      </p:sp>
      <p:sp>
        <p:nvSpPr>
          <p:cNvPr id="2091" name="Google Shape;2091;p76"/>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092" name="Google Shape;2092;p76"/>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sp>
        <p:nvSpPr>
          <p:cNvPr id="2097" name="Google Shape;2097;p77"/>
          <p:cNvSpPr txBox="1"/>
          <p:nvPr>
            <p:ph type="title"/>
          </p:nvPr>
        </p:nvSpPr>
        <p:spPr>
          <a:xfrm>
            <a:off x="415544" y="139065"/>
            <a:ext cx="27888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Security Groups</a:t>
            </a:r>
            <a:endParaRPr/>
          </a:p>
        </p:txBody>
      </p:sp>
      <p:grpSp>
        <p:nvGrpSpPr>
          <p:cNvPr id="2098" name="Google Shape;2098;p77"/>
          <p:cNvGrpSpPr/>
          <p:nvPr/>
        </p:nvGrpSpPr>
        <p:grpSpPr>
          <a:xfrm>
            <a:off x="1318272" y="754380"/>
            <a:ext cx="4375378" cy="3794766"/>
            <a:chOff x="1318272" y="754380"/>
            <a:chExt cx="4375378" cy="3794766"/>
          </a:xfrm>
        </p:grpSpPr>
        <p:sp>
          <p:nvSpPr>
            <p:cNvPr id="2099" name="Google Shape;2099;p77"/>
            <p:cNvSpPr/>
            <p:nvPr/>
          </p:nvSpPr>
          <p:spPr>
            <a:xfrm>
              <a:off x="3514356" y="757420"/>
              <a:ext cx="2179294" cy="379172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0" name="Google Shape;2100;p77"/>
            <p:cNvSpPr/>
            <p:nvPr/>
          </p:nvSpPr>
          <p:spPr>
            <a:xfrm>
              <a:off x="3552444" y="775716"/>
              <a:ext cx="2103120" cy="371551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1" name="Google Shape;2101;p77"/>
            <p:cNvSpPr/>
            <p:nvPr/>
          </p:nvSpPr>
          <p:spPr>
            <a:xfrm>
              <a:off x="3552444" y="775716"/>
              <a:ext cx="2103120" cy="3716020"/>
            </a:xfrm>
            <a:custGeom>
              <a:rect b="b" l="l" r="r" t="t"/>
              <a:pathLst>
                <a:path extrusionOk="0" h="3716020" w="2103120">
                  <a:moveTo>
                    <a:pt x="0" y="3715512"/>
                  </a:moveTo>
                  <a:lnTo>
                    <a:pt x="2103120" y="3715512"/>
                  </a:lnTo>
                  <a:lnTo>
                    <a:pt x="2103120" y="0"/>
                  </a:lnTo>
                  <a:lnTo>
                    <a:pt x="0" y="0"/>
                  </a:lnTo>
                  <a:lnTo>
                    <a:pt x="0" y="3715512"/>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2" name="Google Shape;2102;p77"/>
            <p:cNvSpPr/>
            <p:nvPr/>
          </p:nvSpPr>
          <p:spPr>
            <a:xfrm>
              <a:off x="1318272" y="760483"/>
              <a:ext cx="2179294" cy="378864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3" name="Google Shape;2103;p77"/>
            <p:cNvSpPr/>
            <p:nvPr/>
          </p:nvSpPr>
          <p:spPr>
            <a:xfrm>
              <a:off x="1356360" y="778764"/>
              <a:ext cx="2103119" cy="371246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4" name="Google Shape;2104;p77"/>
            <p:cNvSpPr/>
            <p:nvPr/>
          </p:nvSpPr>
          <p:spPr>
            <a:xfrm>
              <a:off x="1356360" y="778764"/>
              <a:ext cx="2103120" cy="3712845"/>
            </a:xfrm>
            <a:custGeom>
              <a:rect b="b" l="l" r="r" t="t"/>
              <a:pathLst>
                <a:path extrusionOk="0" h="3712845" w="2103120">
                  <a:moveTo>
                    <a:pt x="0" y="3712464"/>
                  </a:moveTo>
                  <a:lnTo>
                    <a:pt x="2103119" y="3712464"/>
                  </a:lnTo>
                  <a:lnTo>
                    <a:pt x="2103119" y="0"/>
                  </a:lnTo>
                  <a:lnTo>
                    <a:pt x="0" y="0"/>
                  </a:lnTo>
                  <a:lnTo>
                    <a:pt x="0" y="3712464"/>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5" name="Google Shape;2105;p77"/>
            <p:cNvSpPr/>
            <p:nvPr/>
          </p:nvSpPr>
          <p:spPr>
            <a:xfrm>
              <a:off x="1321308" y="754380"/>
              <a:ext cx="2188464" cy="55626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6" name="Google Shape;2106;p77"/>
            <p:cNvSpPr/>
            <p:nvPr/>
          </p:nvSpPr>
          <p:spPr>
            <a:xfrm>
              <a:off x="1533144" y="807720"/>
              <a:ext cx="1764792" cy="512063"/>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7" name="Google Shape;2107;p77"/>
            <p:cNvSpPr/>
            <p:nvPr/>
          </p:nvSpPr>
          <p:spPr>
            <a:xfrm>
              <a:off x="1363980" y="774192"/>
              <a:ext cx="2103120" cy="471170"/>
            </a:xfrm>
            <a:custGeom>
              <a:rect b="b" l="l" r="r" t="t"/>
              <a:pathLst>
                <a:path extrusionOk="0" h="471169" w="2103120">
                  <a:moveTo>
                    <a:pt x="2103120" y="0"/>
                  </a:moveTo>
                  <a:lnTo>
                    <a:pt x="0" y="0"/>
                  </a:lnTo>
                  <a:lnTo>
                    <a:pt x="0" y="470915"/>
                  </a:lnTo>
                  <a:lnTo>
                    <a:pt x="2103120" y="470915"/>
                  </a:lnTo>
                  <a:lnTo>
                    <a:pt x="2103120" y="0"/>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08" name="Google Shape;2108;p77"/>
          <p:cNvSpPr txBox="1"/>
          <p:nvPr/>
        </p:nvSpPr>
        <p:spPr>
          <a:xfrm>
            <a:off x="1360932" y="870585"/>
            <a:ext cx="2094230" cy="269240"/>
          </a:xfrm>
          <a:prstGeom prst="rect">
            <a:avLst/>
          </a:prstGeom>
          <a:noFill/>
          <a:ln>
            <a:noFill/>
          </a:ln>
        </p:spPr>
        <p:txBody>
          <a:bodyPr anchorCtr="0" anchor="t" bIns="0" lIns="0" spcFirstLastPara="1" rIns="0" wrap="square" tIns="12050">
            <a:spAutoFit/>
          </a:bodyPr>
          <a:lstStyle/>
          <a:p>
            <a:pPr indent="0" lvl="0" marL="336550" marR="0" rtl="0" algn="l">
              <a:lnSpc>
                <a:spcPct val="100000"/>
              </a:lnSpc>
              <a:spcBef>
                <a:spcPts val="0"/>
              </a:spcBef>
              <a:spcAft>
                <a:spcPts val="0"/>
              </a:spcAft>
              <a:buNone/>
            </a:pPr>
            <a:r>
              <a:rPr b="1" lang="en-US" sz="1600">
                <a:solidFill>
                  <a:srgbClr val="FFFFFF"/>
                </a:solidFill>
                <a:latin typeface="Arial"/>
                <a:ea typeface="Arial"/>
                <a:cs typeface="Arial"/>
                <a:sym typeface="Arial"/>
              </a:rPr>
              <a:t>SSL Endpoints</a:t>
            </a:r>
            <a:endParaRPr sz="1600">
              <a:solidFill>
                <a:schemeClr val="dk1"/>
              </a:solidFill>
              <a:latin typeface="Arial"/>
              <a:ea typeface="Arial"/>
              <a:cs typeface="Arial"/>
              <a:sym typeface="Arial"/>
            </a:endParaRPr>
          </a:p>
        </p:txBody>
      </p:sp>
      <p:grpSp>
        <p:nvGrpSpPr>
          <p:cNvPr id="2109" name="Google Shape;2109;p77"/>
          <p:cNvGrpSpPr/>
          <p:nvPr/>
        </p:nvGrpSpPr>
        <p:grpSpPr>
          <a:xfrm>
            <a:off x="3515867" y="760476"/>
            <a:ext cx="2188464" cy="562355"/>
            <a:chOff x="3515867" y="760476"/>
            <a:chExt cx="2188464" cy="562355"/>
          </a:xfrm>
        </p:grpSpPr>
        <p:sp>
          <p:nvSpPr>
            <p:cNvPr id="2110" name="Google Shape;2110;p77"/>
            <p:cNvSpPr/>
            <p:nvPr/>
          </p:nvSpPr>
          <p:spPr>
            <a:xfrm>
              <a:off x="3515867" y="760476"/>
              <a:ext cx="2188464" cy="553212"/>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1" name="Google Shape;2111;p77"/>
            <p:cNvSpPr/>
            <p:nvPr/>
          </p:nvSpPr>
          <p:spPr>
            <a:xfrm>
              <a:off x="3656075" y="810768"/>
              <a:ext cx="1908048" cy="512063"/>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2" name="Google Shape;2112;p77"/>
            <p:cNvSpPr/>
            <p:nvPr/>
          </p:nvSpPr>
          <p:spPr>
            <a:xfrm>
              <a:off x="3558539" y="780288"/>
              <a:ext cx="2103120" cy="467995"/>
            </a:xfrm>
            <a:custGeom>
              <a:rect b="b" l="l" r="r" t="t"/>
              <a:pathLst>
                <a:path extrusionOk="0" h="467994" w="2103120">
                  <a:moveTo>
                    <a:pt x="2103119" y="0"/>
                  </a:moveTo>
                  <a:lnTo>
                    <a:pt x="0" y="0"/>
                  </a:lnTo>
                  <a:lnTo>
                    <a:pt x="0" y="467868"/>
                  </a:lnTo>
                  <a:lnTo>
                    <a:pt x="2103119" y="467868"/>
                  </a:lnTo>
                  <a:lnTo>
                    <a:pt x="2103119" y="0"/>
                  </a:lnTo>
                  <a:close/>
                </a:path>
              </a:pathLst>
            </a:custGeom>
            <a:solidFill>
              <a:srgbClr val="F9A63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13" name="Google Shape;2113;p77"/>
          <p:cNvSpPr txBox="1"/>
          <p:nvPr/>
        </p:nvSpPr>
        <p:spPr>
          <a:xfrm>
            <a:off x="3557015" y="874903"/>
            <a:ext cx="2094230" cy="269240"/>
          </a:xfrm>
          <a:prstGeom prst="rect">
            <a:avLst/>
          </a:prstGeom>
          <a:noFill/>
          <a:ln>
            <a:noFill/>
          </a:ln>
        </p:spPr>
        <p:txBody>
          <a:bodyPr anchorCtr="0" anchor="t" bIns="0" lIns="0" spcFirstLastPara="1" rIns="0" wrap="square" tIns="12050">
            <a:spAutoFit/>
          </a:bodyPr>
          <a:lstStyle/>
          <a:p>
            <a:pPr indent="0" lvl="0" marL="264160" marR="0" rtl="0" algn="l">
              <a:lnSpc>
                <a:spcPct val="100000"/>
              </a:lnSpc>
              <a:spcBef>
                <a:spcPts val="0"/>
              </a:spcBef>
              <a:spcAft>
                <a:spcPts val="0"/>
              </a:spcAft>
              <a:buNone/>
            </a:pPr>
            <a:r>
              <a:rPr b="1" lang="en-US" sz="1600">
                <a:solidFill>
                  <a:srgbClr val="FFFFFF"/>
                </a:solidFill>
                <a:latin typeface="Arial"/>
                <a:ea typeface="Arial"/>
                <a:cs typeface="Arial"/>
                <a:sym typeface="Arial"/>
              </a:rPr>
              <a:t>Security Groups</a:t>
            </a:r>
            <a:endParaRPr sz="1600">
              <a:solidFill>
                <a:schemeClr val="dk1"/>
              </a:solidFill>
              <a:latin typeface="Arial"/>
              <a:ea typeface="Arial"/>
              <a:cs typeface="Arial"/>
              <a:sym typeface="Arial"/>
            </a:endParaRPr>
          </a:p>
        </p:txBody>
      </p:sp>
      <p:sp>
        <p:nvSpPr>
          <p:cNvPr id="2114" name="Google Shape;2114;p77"/>
          <p:cNvSpPr txBox="1"/>
          <p:nvPr/>
        </p:nvSpPr>
        <p:spPr>
          <a:xfrm>
            <a:off x="3705733" y="1460118"/>
            <a:ext cx="1765935" cy="26924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lang="en-US" sz="1600">
                <a:solidFill>
                  <a:srgbClr val="414042"/>
                </a:solidFill>
                <a:latin typeface="Arial"/>
                <a:ea typeface="Arial"/>
                <a:cs typeface="Arial"/>
                <a:sym typeface="Arial"/>
              </a:rPr>
              <a:t>Instance Firewalls</a:t>
            </a:r>
            <a:endParaRPr sz="1600">
              <a:solidFill>
                <a:schemeClr val="dk1"/>
              </a:solidFill>
              <a:latin typeface="Arial"/>
              <a:ea typeface="Arial"/>
              <a:cs typeface="Arial"/>
              <a:sym typeface="Arial"/>
            </a:endParaRPr>
          </a:p>
        </p:txBody>
      </p:sp>
      <p:sp>
        <p:nvSpPr>
          <p:cNvPr id="2115" name="Google Shape;2115;p77"/>
          <p:cNvSpPr txBox="1"/>
          <p:nvPr/>
        </p:nvSpPr>
        <p:spPr>
          <a:xfrm>
            <a:off x="3685921" y="1947798"/>
            <a:ext cx="1806575" cy="756920"/>
          </a:xfrm>
          <a:prstGeom prst="rect">
            <a:avLst/>
          </a:prstGeom>
          <a:noFill/>
          <a:ln>
            <a:noFill/>
          </a:ln>
        </p:spPr>
        <p:txBody>
          <a:bodyPr anchorCtr="0" anchor="t" bIns="0" lIns="0" spcFirstLastPara="1" rIns="0" wrap="square" tIns="12050">
            <a:spAutoFit/>
          </a:bodyPr>
          <a:lstStyle/>
          <a:p>
            <a:pPr indent="-22225" lvl="0" marL="22225" marR="5080" rtl="0" algn="just">
              <a:lnSpc>
                <a:spcPct val="100000"/>
              </a:lnSpc>
              <a:spcBef>
                <a:spcPts val="0"/>
              </a:spcBef>
              <a:spcAft>
                <a:spcPts val="0"/>
              </a:spcAft>
              <a:buNone/>
            </a:pPr>
            <a:r>
              <a:rPr lang="en-US" sz="1600">
                <a:solidFill>
                  <a:srgbClr val="414042"/>
                </a:solidFill>
                <a:latin typeface="Arial"/>
                <a:ea typeface="Arial"/>
                <a:cs typeface="Arial"/>
                <a:sym typeface="Arial"/>
              </a:rPr>
              <a:t>Use security groups  to configure firewall  rules for instances.</a:t>
            </a:r>
            <a:endParaRPr sz="1600">
              <a:solidFill>
                <a:schemeClr val="dk1"/>
              </a:solidFill>
              <a:latin typeface="Arial"/>
              <a:ea typeface="Arial"/>
              <a:cs typeface="Arial"/>
              <a:sym typeface="Arial"/>
            </a:endParaRPr>
          </a:p>
        </p:txBody>
      </p:sp>
      <p:grpSp>
        <p:nvGrpSpPr>
          <p:cNvPr id="2116" name="Google Shape;2116;p77"/>
          <p:cNvGrpSpPr/>
          <p:nvPr/>
        </p:nvGrpSpPr>
        <p:grpSpPr>
          <a:xfrm>
            <a:off x="5676900" y="748283"/>
            <a:ext cx="2199131" cy="3810000"/>
            <a:chOff x="5676900" y="748283"/>
            <a:chExt cx="2199131" cy="3810000"/>
          </a:xfrm>
        </p:grpSpPr>
        <p:sp>
          <p:nvSpPr>
            <p:cNvPr id="2117" name="Google Shape;2117;p77"/>
            <p:cNvSpPr/>
            <p:nvPr/>
          </p:nvSpPr>
          <p:spPr>
            <a:xfrm>
              <a:off x="5676900" y="748283"/>
              <a:ext cx="2197607" cy="38100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8" name="Google Shape;2118;p77"/>
            <p:cNvSpPr/>
            <p:nvPr/>
          </p:nvSpPr>
          <p:spPr>
            <a:xfrm>
              <a:off x="5724144" y="775715"/>
              <a:ext cx="2103120" cy="371551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9" name="Google Shape;2119;p77"/>
            <p:cNvSpPr/>
            <p:nvPr/>
          </p:nvSpPr>
          <p:spPr>
            <a:xfrm>
              <a:off x="5724144" y="775715"/>
              <a:ext cx="2103120" cy="3716020"/>
            </a:xfrm>
            <a:custGeom>
              <a:rect b="b" l="l" r="r" t="t"/>
              <a:pathLst>
                <a:path extrusionOk="0" h="3716020" w="2103120">
                  <a:moveTo>
                    <a:pt x="0" y="3715512"/>
                  </a:moveTo>
                  <a:lnTo>
                    <a:pt x="2103120" y="3715512"/>
                  </a:lnTo>
                  <a:lnTo>
                    <a:pt x="2103120" y="0"/>
                  </a:lnTo>
                  <a:lnTo>
                    <a:pt x="0" y="0"/>
                  </a:lnTo>
                  <a:lnTo>
                    <a:pt x="0" y="3715512"/>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0" name="Google Shape;2120;p77"/>
            <p:cNvSpPr/>
            <p:nvPr/>
          </p:nvSpPr>
          <p:spPr>
            <a:xfrm>
              <a:off x="5687567" y="754379"/>
              <a:ext cx="2188464" cy="554736"/>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1" name="Google Shape;2121;p77"/>
            <p:cNvSpPr/>
            <p:nvPr/>
          </p:nvSpPr>
          <p:spPr>
            <a:xfrm>
              <a:off x="6408419" y="806195"/>
              <a:ext cx="746759" cy="512063"/>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2" name="Google Shape;2122;p77"/>
            <p:cNvSpPr/>
            <p:nvPr/>
          </p:nvSpPr>
          <p:spPr>
            <a:xfrm>
              <a:off x="5730239" y="774191"/>
              <a:ext cx="2103120" cy="469900"/>
            </a:xfrm>
            <a:custGeom>
              <a:rect b="b" l="l" r="r" t="t"/>
              <a:pathLst>
                <a:path extrusionOk="0" h="469900" w="2103120">
                  <a:moveTo>
                    <a:pt x="2103119" y="0"/>
                  </a:moveTo>
                  <a:lnTo>
                    <a:pt x="0" y="0"/>
                  </a:lnTo>
                  <a:lnTo>
                    <a:pt x="0" y="469391"/>
                  </a:lnTo>
                  <a:lnTo>
                    <a:pt x="2103119" y="469391"/>
                  </a:lnTo>
                  <a:lnTo>
                    <a:pt x="2103119" y="0"/>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23" name="Google Shape;2123;p77"/>
          <p:cNvSpPr txBox="1"/>
          <p:nvPr/>
        </p:nvSpPr>
        <p:spPr>
          <a:xfrm>
            <a:off x="5728715" y="869391"/>
            <a:ext cx="2094230" cy="269240"/>
          </a:xfrm>
          <a:prstGeom prst="rect">
            <a:avLst/>
          </a:prstGeom>
          <a:noFill/>
          <a:ln>
            <a:noFill/>
          </a:ln>
        </p:spPr>
        <p:txBody>
          <a:bodyPr anchorCtr="0" anchor="t" bIns="0" lIns="0" spcFirstLastPara="1" rIns="0" wrap="square" tIns="12050">
            <a:spAutoFit/>
          </a:bodyPr>
          <a:lstStyle/>
          <a:p>
            <a:pPr indent="0" lvl="0" marL="13970" marR="0" rtl="0" algn="ctr">
              <a:lnSpc>
                <a:spcPct val="100000"/>
              </a:lnSpc>
              <a:spcBef>
                <a:spcPts val="0"/>
              </a:spcBef>
              <a:spcAft>
                <a:spcPts val="0"/>
              </a:spcAft>
              <a:buNone/>
            </a:pPr>
            <a:r>
              <a:rPr b="1" lang="en-US" sz="1600">
                <a:solidFill>
                  <a:srgbClr val="FFFFFF"/>
                </a:solidFill>
                <a:latin typeface="Arial"/>
                <a:ea typeface="Arial"/>
                <a:cs typeface="Arial"/>
                <a:sym typeface="Arial"/>
              </a:rPr>
              <a:t>VPC</a:t>
            </a:r>
            <a:endParaRPr sz="1600">
              <a:solidFill>
                <a:schemeClr val="dk1"/>
              </a:solidFill>
              <a:latin typeface="Arial"/>
              <a:ea typeface="Arial"/>
              <a:cs typeface="Arial"/>
              <a:sym typeface="Arial"/>
            </a:endParaRPr>
          </a:p>
        </p:txBody>
      </p:sp>
      <p:sp>
        <p:nvSpPr>
          <p:cNvPr id="2124" name="Google Shape;2124;p77"/>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125" name="Google Shape;2125;p77"/>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2126" name="Google Shape;2126;p77"/>
          <p:cNvSpPr txBox="1"/>
          <p:nvPr/>
        </p:nvSpPr>
        <p:spPr>
          <a:xfrm>
            <a:off x="1368297" y="1449069"/>
            <a:ext cx="2052320" cy="26924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lang="en-US" sz="1600">
                <a:solidFill>
                  <a:srgbClr val="414042"/>
                </a:solidFill>
                <a:latin typeface="Arial"/>
                <a:ea typeface="Arial"/>
                <a:cs typeface="Arial"/>
                <a:sym typeface="Arial"/>
              </a:rPr>
              <a:t>Secure Transmission</a:t>
            </a:r>
            <a:endParaRPr sz="1600">
              <a:solidFill>
                <a:schemeClr val="dk1"/>
              </a:solidFill>
              <a:latin typeface="Arial"/>
              <a:ea typeface="Arial"/>
              <a:cs typeface="Arial"/>
              <a:sym typeface="Arial"/>
            </a:endParaRPr>
          </a:p>
        </p:txBody>
      </p:sp>
      <p:sp>
        <p:nvSpPr>
          <p:cNvPr id="2127" name="Google Shape;2127;p77"/>
          <p:cNvSpPr txBox="1"/>
          <p:nvPr/>
        </p:nvSpPr>
        <p:spPr>
          <a:xfrm>
            <a:off x="1404874" y="1937130"/>
            <a:ext cx="1975485" cy="1000760"/>
          </a:xfrm>
          <a:prstGeom prst="rect">
            <a:avLst/>
          </a:prstGeom>
          <a:noFill/>
          <a:ln>
            <a:noFill/>
          </a:ln>
        </p:spPr>
        <p:txBody>
          <a:bodyPr anchorCtr="0" anchor="t" bIns="0" lIns="0" spcFirstLastPara="1" rIns="0" wrap="square" tIns="12050">
            <a:spAutoFit/>
          </a:bodyPr>
          <a:lstStyle/>
          <a:p>
            <a:pPr indent="0" lvl="0" marL="0" marR="5080" rtl="0" algn="ctr">
              <a:lnSpc>
                <a:spcPct val="100000"/>
              </a:lnSpc>
              <a:spcBef>
                <a:spcPts val="0"/>
              </a:spcBef>
              <a:spcAft>
                <a:spcPts val="0"/>
              </a:spcAft>
              <a:buNone/>
            </a:pPr>
            <a:r>
              <a:rPr lang="en-US" sz="1600">
                <a:solidFill>
                  <a:srgbClr val="414042"/>
                </a:solidFill>
                <a:latin typeface="Arial"/>
                <a:ea typeface="Arial"/>
                <a:cs typeface="Arial"/>
                <a:sym typeface="Arial"/>
              </a:rPr>
              <a:t>Use secure endpoints  to establish secure  communication  sessions (HTTPS).</a:t>
            </a:r>
            <a:endParaRPr sz="1600">
              <a:solidFill>
                <a:schemeClr val="dk1"/>
              </a:solidFill>
              <a:latin typeface="Arial"/>
              <a:ea typeface="Arial"/>
              <a:cs typeface="Arial"/>
              <a:sym typeface="Arial"/>
            </a:endParaRPr>
          </a:p>
        </p:txBody>
      </p:sp>
      <p:sp>
        <p:nvSpPr>
          <p:cNvPr id="2128" name="Google Shape;2128;p77"/>
          <p:cNvSpPr txBox="1"/>
          <p:nvPr/>
        </p:nvSpPr>
        <p:spPr>
          <a:xfrm>
            <a:off x="5987160" y="1461338"/>
            <a:ext cx="1591945" cy="26924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lang="en-US" sz="1600">
                <a:solidFill>
                  <a:srgbClr val="414042"/>
                </a:solidFill>
                <a:latin typeface="Arial"/>
                <a:ea typeface="Arial"/>
                <a:cs typeface="Arial"/>
                <a:sym typeface="Arial"/>
              </a:rPr>
              <a:t>Network Control</a:t>
            </a:r>
            <a:endParaRPr sz="1600">
              <a:solidFill>
                <a:schemeClr val="dk1"/>
              </a:solidFill>
              <a:latin typeface="Arial"/>
              <a:ea typeface="Arial"/>
              <a:cs typeface="Arial"/>
              <a:sym typeface="Arial"/>
            </a:endParaRPr>
          </a:p>
        </p:txBody>
      </p:sp>
      <p:sp>
        <p:nvSpPr>
          <p:cNvPr id="2129" name="Google Shape;2129;p77"/>
          <p:cNvSpPr txBox="1"/>
          <p:nvPr/>
        </p:nvSpPr>
        <p:spPr>
          <a:xfrm>
            <a:off x="5900039" y="1949576"/>
            <a:ext cx="1762760" cy="2220595"/>
          </a:xfrm>
          <a:prstGeom prst="rect">
            <a:avLst/>
          </a:prstGeom>
          <a:noFill/>
          <a:ln>
            <a:noFill/>
          </a:ln>
        </p:spPr>
        <p:txBody>
          <a:bodyPr anchorCtr="0" anchor="t" bIns="0" lIns="0" spcFirstLastPara="1" rIns="0" wrap="square" tIns="12050">
            <a:spAutoFit/>
          </a:bodyPr>
          <a:lstStyle/>
          <a:p>
            <a:pPr indent="2540" lvl="0" marL="0" marR="5080" rtl="0" algn="ctr">
              <a:lnSpc>
                <a:spcPct val="100000"/>
              </a:lnSpc>
              <a:spcBef>
                <a:spcPts val="0"/>
              </a:spcBef>
              <a:spcAft>
                <a:spcPts val="0"/>
              </a:spcAft>
              <a:buNone/>
            </a:pPr>
            <a:r>
              <a:rPr lang="en-US" sz="1600">
                <a:solidFill>
                  <a:srgbClr val="414042"/>
                </a:solidFill>
                <a:latin typeface="Arial"/>
                <a:ea typeface="Arial"/>
                <a:cs typeface="Arial"/>
                <a:sym typeface="Arial"/>
              </a:rPr>
              <a:t>Use public and  private subnets,  NAT, and VPN  support in your  virtual private cloud  to create low-level  networking  constraints for  resource access.</a:t>
            </a:r>
            <a:endParaRPr sz="1600">
              <a:solidFill>
                <a:schemeClr val="dk1"/>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grpSp>
        <p:nvGrpSpPr>
          <p:cNvPr id="2134" name="Google Shape;2134;p78"/>
          <p:cNvGrpSpPr/>
          <p:nvPr/>
        </p:nvGrpSpPr>
        <p:grpSpPr>
          <a:xfrm>
            <a:off x="2337176" y="810972"/>
            <a:ext cx="2991629" cy="2545332"/>
            <a:chOff x="2337176" y="810972"/>
            <a:chExt cx="2991629" cy="2545332"/>
          </a:xfrm>
        </p:grpSpPr>
        <p:sp>
          <p:nvSpPr>
            <p:cNvPr id="2135" name="Google Shape;2135;p78"/>
            <p:cNvSpPr/>
            <p:nvPr/>
          </p:nvSpPr>
          <p:spPr>
            <a:xfrm>
              <a:off x="2337176" y="810972"/>
              <a:ext cx="1858965" cy="17540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6" name="Google Shape;2136;p78"/>
            <p:cNvSpPr/>
            <p:nvPr/>
          </p:nvSpPr>
          <p:spPr>
            <a:xfrm>
              <a:off x="3978783" y="1309281"/>
              <a:ext cx="386482" cy="34389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7" name="Google Shape;2137;p78"/>
            <p:cNvSpPr/>
            <p:nvPr/>
          </p:nvSpPr>
          <p:spPr>
            <a:xfrm>
              <a:off x="4553319" y="1820087"/>
              <a:ext cx="775486" cy="75224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8" name="Google Shape;2138;p78"/>
            <p:cNvSpPr/>
            <p:nvPr/>
          </p:nvSpPr>
          <p:spPr>
            <a:xfrm>
              <a:off x="2813685" y="1187830"/>
              <a:ext cx="2450287" cy="21684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9" name="Google Shape;2139;p78"/>
            <p:cNvSpPr/>
            <p:nvPr/>
          </p:nvSpPr>
          <p:spPr>
            <a:xfrm>
              <a:off x="3030093" y="2263736"/>
              <a:ext cx="859040" cy="76008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40" name="Google Shape;2140;p78"/>
          <p:cNvSpPr txBox="1"/>
          <p:nvPr/>
        </p:nvSpPr>
        <p:spPr>
          <a:xfrm>
            <a:off x="512470" y="1371986"/>
            <a:ext cx="1751330" cy="806450"/>
          </a:xfrm>
          <a:prstGeom prst="rect">
            <a:avLst/>
          </a:prstGeom>
          <a:noFill/>
          <a:ln>
            <a:noFill/>
          </a:ln>
        </p:spPr>
        <p:txBody>
          <a:bodyPr anchorCtr="0" anchor="t" bIns="0" lIns="0" spcFirstLastPara="1" rIns="0" wrap="square" tIns="41275">
            <a:spAutoFit/>
          </a:bodyPr>
          <a:lstStyle/>
          <a:p>
            <a:pPr indent="0" lvl="0" marL="978535" marR="0" rtl="0" algn="l">
              <a:lnSpc>
                <a:spcPct val="100000"/>
              </a:lnSpc>
              <a:spcBef>
                <a:spcPts val="0"/>
              </a:spcBef>
              <a:spcAft>
                <a:spcPts val="0"/>
              </a:spcAft>
              <a:buNone/>
            </a:pPr>
            <a:r>
              <a:rPr b="1" lang="en-US" sz="2000">
                <a:solidFill>
                  <a:srgbClr val="414042"/>
                </a:solidFill>
                <a:latin typeface="Arial"/>
                <a:ea typeface="Arial"/>
                <a:cs typeface="Arial"/>
                <a:sym typeface="Arial"/>
              </a:rPr>
              <a:t>HTTP</a:t>
            </a:r>
            <a:endParaRPr sz="2000">
              <a:solidFill>
                <a:schemeClr val="dk1"/>
              </a:solidFill>
              <a:latin typeface="Arial"/>
              <a:ea typeface="Arial"/>
              <a:cs typeface="Arial"/>
              <a:sym typeface="Arial"/>
            </a:endParaRPr>
          </a:p>
          <a:p>
            <a:pPr indent="0" lvl="0" marL="0" marR="5080" rtl="0" algn="r">
              <a:lnSpc>
                <a:spcPct val="100000"/>
              </a:lnSpc>
              <a:spcBef>
                <a:spcPts val="160"/>
              </a:spcBef>
              <a:spcAft>
                <a:spcPts val="0"/>
              </a:spcAft>
              <a:buNone/>
            </a:pPr>
            <a:r>
              <a:rPr lang="en-US" sz="1400">
                <a:solidFill>
                  <a:srgbClr val="414042"/>
                </a:solidFill>
                <a:latin typeface="Arial"/>
                <a:ea typeface="Arial"/>
                <a:cs typeface="Arial"/>
                <a:sym typeface="Arial"/>
              </a:rPr>
              <a:t>Ports 80 and 443 only</a:t>
            </a:r>
            <a:endParaRPr sz="1400">
              <a:solidFill>
                <a:schemeClr val="dk1"/>
              </a:solidFill>
              <a:latin typeface="Arial"/>
              <a:ea typeface="Arial"/>
              <a:cs typeface="Arial"/>
              <a:sym typeface="Arial"/>
            </a:endParaRPr>
          </a:p>
          <a:p>
            <a:pPr indent="0" lvl="0" marL="0" marR="5715" rtl="0" algn="r">
              <a:lnSpc>
                <a:spcPct val="100000"/>
              </a:lnSpc>
              <a:spcBef>
                <a:spcPts val="0"/>
              </a:spcBef>
              <a:spcAft>
                <a:spcPts val="0"/>
              </a:spcAft>
              <a:buNone/>
            </a:pPr>
            <a:r>
              <a:rPr lang="en-US" sz="1400">
                <a:solidFill>
                  <a:srgbClr val="414042"/>
                </a:solidFill>
                <a:latin typeface="Arial"/>
                <a:ea typeface="Arial"/>
                <a:cs typeface="Arial"/>
                <a:sym typeface="Arial"/>
              </a:rPr>
              <a:t>open to the Internet</a:t>
            </a:r>
            <a:endParaRPr sz="1400">
              <a:solidFill>
                <a:schemeClr val="dk1"/>
              </a:solidFill>
              <a:latin typeface="Arial"/>
              <a:ea typeface="Arial"/>
              <a:cs typeface="Arial"/>
              <a:sym typeface="Arial"/>
            </a:endParaRPr>
          </a:p>
        </p:txBody>
      </p:sp>
      <p:sp>
        <p:nvSpPr>
          <p:cNvPr id="2141" name="Google Shape;2141;p78"/>
          <p:cNvSpPr txBox="1"/>
          <p:nvPr/>
        </p:nvSpPr>
        <p:spPr>
          <a:xfrm>
            <a:off x="407619" y="2354622"/>
            <a:ext cx="2654935" cy="807720"/>
          </a:xfrm>
          <a:prstGeom prst="rect">
            <a:avLst/>
          </a:prstGeom>
          <a:noFill/>
          <a:ln>
            <a:noFill/>
          </a:ln>
        </p:spPr>
        <p:txBody>
          <a:bodyPr anchorCtr="0" anchor="t" bIns="0" lIns="0" spcFirstLastPara="1" rIns="0" wrap="square" tIns="41900">
            <a:spAutoFit/>
          </a:bodyPr>
          <a:lstStyle/>
          <a:p>
            <a:pPr indent="0" lvl="0" marL="1510665" marR="0" rtl="0" algn="l">
              <a:lnSpc>
                <a:spcPct val="100000"/>
              </a:lnSpc>
              <a:spcBef>
                <a:spcPts val="0"/>
              </a:spcBef>
              <a:spcAft>
                <a:spcPts val="0"/>
              </a:spcAft>
              <a:buNone/>
            </a:pPr>
            <a:r>
              <a:rPr b="1" lang="en-US" sz="2000">
                <a:solidFill>
                  <a:srgbClr val="414042"/>
                </a:solidFill>
                <a:latin typeface="Arial"/>
                <a:ea typeface="Arial"/>
                <a:cs typeface="Arial"/>
                <a:sym typeface="Arial"/>
              </a:rPr>
              <a:t>SSH/RDP</a:t>
            </a:r>
            <a:endParaRPr sz="2000">
              <a:solidFill>
                <a:schemeClr val="dk1"/>
              </a:solidFill>
              <a:latin typeface="Arial"/>
              <a:ea typeface="Arial"/>
              <a:cs typeface="Arial"/>
              <a:sym typeface="Arial"/>
            </a:endParaRPr>
          </a:p>
          <a:p>
            <a:pPr indent="0" lvl="0" marL="0" marR="33655" rtl="0" algn="r">
              <a:lnSpc>
                <a:spcPct val="100000"/>
              </a:lnSpc>
              <a:spcBef>
                <a:spcPts val="165"/>
              </a:spcBef>
              <a:spcAft>
                <a:spcPts val="0"/>
              </a:spcAft>
              <a:buNone/>
            </a:pPr>
            <a:r>
              <a:rPr lang="en-US" sz="1400">
                <a:solidFill>
                  <a:srgbClr val="414042"/>
                </a:solidFill>
                <a:latin typeface="Arial"/>
                <a:ea typeface="Arial"/>
                <a:cs typeface="Arial"/>
                <a:sym typeface="Arial"/>
              </a:rPr>
              <a:t>Engineering staff have SSH/RDP</a:t>
            </a:r>
            <a:endParaRPr sz="1400">
              <a:solidFill>
                <a:schemeClr val="dk1"/>
              </a:solidFill>
              <a:latin typeface="Arial"/>
              <a:ea typeface="Arial"/>
              <a:cs typeface="Arial"/>
              <a:sym typeface="Arial"/>
            </a:endParaRPr>
          </a:p>
          <a:p>
            <a:pPr indent="0" lvl="0" marL="0" marR="37465" rtl="0" algn="r">
              <a:lnSpc>
                <a:spcPct val="100000"/>
              </a:lnSpc>
              <a:spcBef>
                <a:spcPts val="0"/>
              </a:spcBef>
              <a:spcAft>
                <a:spcPts val="0"/>
              </a:spcAft>
              <a:buNone/>
            </a:pPr>
            <a:r>
              <a:rPr lang="en-US" sz="1400">
                <a:solidFill>
                  <a:srgbClr val="414042"/>
                </a:solidFill>
                <a:latin typeface="Arial"/>
                <a:ea typeface="Arial"/>
                <a:cs typeface="Arial"/>
                <a:sym typeface="Arial"/>
              </a:rPr>
              <a:t>access to Bastion Host</a:t>
            </a:r>
            <a:endParaRPr sz="1400">
              <a:solidFill>
                <a:schemeClr val="dk1"/>
              </a:solidFill>
              <a:latin typeface="Arial"/>
              <a:ea typeface="Arial"/>
              <a:cs typeface="Arial"/>
              <a:sym typeface="Arial"/>
            </a:endParaRPr>
          </a:p>
        </p:txBody>
      </p:sp>
      <p:sp>
        <p:nvSpPr>
          <p:cNvPr id="2142" name="Google Shape;2142;p78"/>
          <p:cNvSpPr/>
          <p:nvPr/>
        </p:nvSpPr>
        <p:spPr>
          <a:xfrm>
            <a:off x="3401440" y="2153373"/>
            <a:ext cx="859040" cy="76008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3" name="Google Shape;2143;p78"/>
          <p:cNvSpPr txBox="1"/>
          <p:nvPr>
            <p:ph type="title"/>
          </p:nvPr>
        </p:nvSpPr>
        <p:spPr>
          <a:xfrm>
            <a:off x="415544" y="139065"/>
            <a:ext cx="53913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AWS Multi-Tier Security Groups</a:t>
            </a:r>
            <a:endParaRPr/>
          </a:p>
        </p:txBody>
      </p:sp>
      <p:grpSp>
        <p:nvGrpSpPr>
          <p:cNvPr id="2144" name="Google Shape;2144;p78"/>
          <p:cNvGrpSpPr/>
          <p:nvPr/>
        </p:nvGrpSpPr>
        <p:grpSpPr>
          <a:xfrm>
            <a:off x="4201731" y="522858"/>
            <a:ext cx="4851336" cy="2388248"/>
            <a:chOff x="4201731" y="522858"/>
            <a:chExt cx="4851336" cy="2388248"/>
          </a:xfrm>
        </p:grpSpPr>
        <p:sp>
          <p:nvSpPr>
            <p:cNvPr id="2145" name="Google Shape;2145;p78"/>
            <p:cNvSpPr/>
            <p:nvPr/>
          </p:nvSpPr>
          <p:spPr>
            <a:xfrm>
              <a:off x="4238206" y="722629"/>
              <a:ext cx="864235" cy="799465"/>
            </a:xfrm>
            <a:custGeom>
              <a:rect b="b" l="l" r="r" t="t"/>
              <a:pathLst>
                <a:path extrusionOk="0" h="799465" w="864235">
                  <a:moveTo>
                    <a:pt x="863688" y="240207"/>
                  </a:moveTo>
                  <a:lnTo>
                    <a:pt x="500062" y="1524"/>
                  </a:lnTo>
                  <a:lnTo>
                    <a:pt x="492315" y="0"/>
                  </a:lnTo>
                  <a:lnTo>
                    <a:pt x="472046" y="103390"/>
                  </a:lnTo>
                  <a:lnTo>
                    <a:pt x="329006" y="28244"/>
                  </a:lnTo>
                  <a:lnTo>
                    <a:pt x="314109" y="104190"/>
                  </a:lnTo>
                  <a:lnTo>
                    <a:pt x="202031" y="53746"/>
                  </a:lnTo>
                  <a:lnTo>
                    <a:pt x="191071" y="109651"/>
                  </a:lnTo>
                  <a:lnTo>
                    <a:pt x="98628" y="74015"/>
                  </a:lnTo>
                  <a:lnTo>
                    <a:pt x="0" y="577189"/>
                  </a:lnTo>
                  <a:lnTo>
                    <a:pt x="99263" y="578040"/>
                  </a:lnTo>
                  <a:lnTo>
                    <a:pt x="87896" y="636054"/>
                  </a:lnTo>
                  <a:lnTo>
                    <a:pt x="210934" y="630593"/>
                  </a:lnTo>
                  <a:lnTo>
                    <a:pt x="195846" y="707605"/>
                  </a:lnTo>
                  <a:lnTo>
                    <a:pt x="356870" y="690981"/>
                  </a:lnTo>
                  <a:lnTo>
                    <a:pt x="335673" y="799172"/>
                  </a:lnTo>
                  <a:lnTo>
                    <a:pt x="336765" y="799388"/>
                  </a:lnTo>
                  <a:lnTo>
                    <a:pt x="770978" y="713168"/>
                  </a:lnTo>
                  <a:lnTo>
                    <a:pt x="863688" y="240207"/>
                  </a:lnTo>
                  <a:close/>
                </a:path>
              </a:pathLst>
            </a:custGeom>
            <a:solidFill>
              <a:srgbClr val="F474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6" name="Google Shape;2146;p78"/>
            <p:cNvSpPr/>
            <p:nvPr/>
          </p:nvSpPr>
          <p:spPr>
            <a:xfrm>
              <a:off x="4201731" y="721054"/>
              <a:ext cx="528955" cy="801370"/>
            </a:xfrm>
            <a:custGeom>
              <a:rect b="b" l="l" r="r" t="t"/>
              <a:pathLst>
                <a:path extrusionOk="0" h="801369" w="528954">
                  <a:moveTo>
                    <a:pt x="135102" y="75590"/>
                  </a:moveTo>
                  <a:lnTo>
                    <a:pt x="92430" y="83654"/>
                  </a:lnTo>
                  <a:lnTo>
                    <a:pt x="0" y="555193"/>
                  </a:lnTo>
                  <a:lnTo>
                    <a:pt x="36271" y="579818"/>
                  </a:lnTo>
                  <a:lnTo>
                    <a:pt x="135102" y="75590"/>
                  </a:lnTo>
                  <a:close/>
                </a:path>
                <a:path extrusionOk="0" h="801369" w="528954">
                  <a:moveTo>
                    <a:pt x="238506" y="55321"/>
                  </a:moveTo>
                  <a:lnTo>
                    <a:pt x="184785" y="65608"/>
                  </a:lnTo>
                  <a:lnTo>
                    <a:pt x="78714" y="606767"/>
                  </a:lnTo>
                  <a:lnTo>
                    <a:pt x="124574" y="636574"/>
                  </a:lnTo>
                  <a:lnTo>
                    <a:pt x="238506" y="55321"/>
                  </a:lnTo>
                  <a:close/>
                </a:path>
                <a:path extrusionOk="0" h="801369" w="528954">
                  <a:moveTo>
                    <a:pt x="365480" y="29819"/>
                  </a:moveTo>
                  <a:lnTo>
                    <a:pt x="297967" y="42875"/>
                  </a:lnTo>
                  <a:lnTo>
                    <a:pt x="174929" y="670547"/>
                  </a:lnTo>
                  <a:lnTo>
                    <a:pt x="232524" y="708126"/>
                  </a:lnTo>
                  <a:lnTo>
                    <a:pt x="365480" y="29819"/>
                  </a:lnTo>
                  <a:close/>
                </a:path>
                <a:path extrusionOk="0" h="801369" w="528954">
                  <a:moveTo>
                    <a:pt x="528789" y="1574"/>
                  </a:moveTo>
                  <a:lnTo>
                    <a:pt x="520750" y="0"/>
                  </a:lnTo>
                  <a:lnTo>
                    <a:pt x="442760" y="14300"/>
                  </a:lnTo>
                  <a:lnTo>
                    <a:pt x="298234" y="751674"/>
                  </a:lnTo>
                  <a:lnTo>
                    <a:pt x="371068" y="800531"/>
                  </a:lnTo>
                  <a:lnTo>
                    <a:pt x="372148" y="800747"/>
                  </a:lnTo>
                  <a:lnTo>
                    <a:pt x="528789" y="1574"/>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7" name="Google Shape;2147;p78"/>
            <p:cNvSpPr/>
            <p:nvPr/>
          </p:nvSpPr>
          <p:spPr>
            <a:xfrm>
              <a:off x="4680457" y="1032128"/>
              <a:ext cx="336550" cy="187960"/>
            </a:xfrm>
            <a:custGeom>
              <a:rect b="b" l="l" r="r" t="t"/>
              <a:pathLst>
                <a:path extrusionOk="0" h="187959" w="336550">
                  <a:moveTo>
                    <a:pt x="24511" y="0"/>
                  </a:moveTo>
                  <a:lnTo>
                    <a:pt x="0" y="125349"/>
                  </a:lnTo>
                  <a:lnTo>
                    <a:pt x="95250" y="144018"/>
                  </a:lnTo>
                  <a:lnTo>
                    <a:pt x="99313" y="122936"/>
                  </a:lnTo>
                  <a:lnTo>
                    <a:pt x="29337" y="109220"/>
                  </a:lnTo>
                  <a:lnTo>
                    <a:pt x="36067" y="75057"/>
                  </a:lnTo>
                  <a:lnTo>
                    <a:pt x="101381" y="75057"/>
                  </a:lnTo>
                  <a:lnTo>
                    <a:pt x="103124" y="66294"/>
                  </a:lnTo>
                  <a:lnTo>
                    <a:pt x="40258" y="53975"/>
                  </a:lnTo>
                  <a:lnTo>
                    <a:pt x="45592" y="26162"/>
                  </a:lnTo>
                  <a:lnTo>
                    <a:pt x="115839" y="26162"/>
                  </a:lnTo>
                  <a:lnTo>
                    <a:pt x="117347" y="18287"/>
                  </a:lnTo>
                  <a:lnTo>
                    <a:pt x="24511" y="0"/>
                  </a:lnTo>
                  <a:close/>
                </a:path>
                <a:path extrusionOk="0" h="187959" w="336550">
                  <a:moveTo>
                    <a:pt x="101381" y="75057"/>
                  </a:moveTo>
                  <a:lnTo>
                    <a:pt x="36067" y="75057"/>
                  </a:lnTo>
                  <a:lnTo>
                    <a:pt x="98932" y="87375"/>
                  </a:lnTo>
                  <a:lnTo>
                    <a:pt x="101381" y="75057"/>
                  </a:lnTo>
                  <a:close/>
                </a:path>
                <a:path extrusionOk="0" h="187959" w="336550">
                  <a:moveTo>
                    <a:pt x="115839" y="26162"/>
                  </a:moveTo>
                  <a:lnTo>
                    <a:pt x="45592" y="26162"/>
                  </a:lnTo>
                  <a:lnTo>
                    <a:pt x="113283" y="39497"/>
                  </a:lnTo>
                  <a:lnTo>
                    <a:pt x="115839" y="26162"/>
                  </a:lnTo>
                  <a:close/>
                </a:path>
                <a:path extrusionOk="0" h="187959" w="336550">
                  <a:moveTo>
                    <a:pt x="331867" y="72898"/>
                  </a:moveTo>
                  <a:lnTo>
                    <a:pt x="293496" y="72898"/>
                  </a:lnTo>
                  <a:lnTo>
                    <a:pt x="303529" y="74930"/>
                  </a:lnTo>
                  <a:lnTo>
                    <a:pt x="307213" y="77088"/>
                  </a:lnTo>
                  <a:lnTo>
                    <a:pt x="311784" y="83947"/>
                  </a:lnTo>
                  <a:lnTo>
                    <a:pt x="312419" y="88392"/>
                  </a:lnTo>
                  <a:lnTo>
                    <a:pt x="311403" y="93725"/>
                  </a:lnTo>
                  <a:lnTo>
                    <a:pt x="310514" y="98551"/>
                  </a:lnTo>
                  <a:lnTo>
                    <a:pt x="268674" y="131127"/>
                  </a:lnTo>
                  <a:lnTo>
                    <a:pt x="259540" y="137604"/>
                  </a:lnTo>
                  <a:lnTo>
                    <a:pt x="233933" y="171196"/>
                  </a:lnTo>
                  <a:lnTo>
                    <a:pt x="318007" y="187706"/>
                  </a:lnTo>
                  <a:lnTo>
                    <a:pt x="322452" y="165354"/>
                  </a:lnTo>
                  <a:lnTo>
                    <a:pt x="274700" y="155956"/>
                  </a:lnTo>
                  <a:lnTo>
                    <a:pt x="276351" y="154050"/>
                  </a:lnTo>
                  <a:lnTo>
                    <a:pt x="278511" y="152146"/>
                  </a:lnTo>
                  <a:lnTo>
                    <a:pt x="280924" y="150368"/>
                  </a:lnTo>
                  <a:lnTo>
                    <a:pt x="283463" y="148462"/>
                  </a:lnTo>
                  <a:lnTo>
                    <a:pt x="289051" y="144780"/>
                  </a:lnTo>
                  <a:lnTo>
                    <a:pt x="298068" y="139319"/>
                  </a:lnTo>
                  <a:lnTo>
                    <a:pt x="306958" y="133858"/>
                  </a:lnTo>
                  <a:lnTo>
                    <a:pt x="313308" y="129540"/>
                  </a:lnTo>
                  <a:lnTo>
                    <a:pt x="316864" y="126365"/>
                  </a:lnTo>
                  <a:lnTo>
                    <a:pt x="322325" y="121666"/>
                  </a:lnTo>
                  <a:lnTo>
                    <a:pt x="336502" y="90170"/>
                  </a:lnTo>
                  <a:lnTo>
                    <a:pt x="336461" y="88392"/>
                  </a:lnTo>
                  <a:lnTo>
                    <a:pt x="335883" y="82597"/>
                  </a:lnTo>
                  <a:lnTo>
                    <a:pt x="333716" y="76039"/>
                  </a:lnTo>
                  <a:lnTo>
                    <a:pt x="331867" y="72898"/>
                  </a:lnTo>
                  <a:close/>
                </a:path>
                <a:path extrusionOk="0" h="187959" w="336550">
                  <a:moveTo>
                    <a:pt x="182989" y="30009"/>
                  </a:moveTo>
                  <a:lnTo>
                    <a:pt x="140958" y="48508"/>
                  </a:lnTo>
                  <a:lnTo>
                    <a:pt x="124205" y="85851"/>
                  </a:lnTo>
                  <a:lnTo>
                    <a:pt x="122598" y="102362"/>
                  </a:lnTo>
                  <a:lnTo>
                    <a:pt x="123078" y="113014"/>
                  </a:lnTo>
                  <a:lnTo>
                    <a:pt x="146938" y="151892"/>
                  </a:lnTo>
                  <a:lnTo>
                    <a:pt x="178567" y="161940"/>
                  </a:lnTo>
                  <a:lnTo>
                    <a:pt x="187721" y="161798"/>
                  </a:lnTo>
                  <a:lnTo>
                    <a:pt x="222866" y="140335"/>
                  </a:lnTo>
                  <a:lnTo>
                    <a:pt x="179577" y="140335"/>
                  </a:lnTo>
                  <a:lnTo>
                    <a:pt x="172846" y="138937"/>
                  </a:lnTo>
                  <a:lnTo>
                    <a:pt x="148876" y="110255"/>
                  </a:lnTo>
                  <a:lnTo>
                    <a:pt x="148977" y="102362"/>
                  </a:lnTo>
                  <a:lnTo>
                    <a:pt x="160783" y="63345"/>
                  </a:lnTo>
                  <a:lnTo>
                    <a:pt x="183487" y="52113"/>
                  </a:lnTo>
                  <a:lnTo>
                    <a:pt x="230193" y="52113"/>
                  </a:lnTo>
                  <a:lnTo>
                    <a:pt x="223853" y="44870"/>
                  </a:lnTo>
                  <a:lnTo>
                    <a:pt x="215899" y="38893"/>
                  </a:lnTo>
                  <a:lnTo>
                    <a:pt x="206517" y="34393"/>
                  </a:lnTo>
                  <a:lnTo>
                    <a:pt x="195706" y="31369"/>
                  </a:lnTo>
                  <a:lnTo>
                    <a:pt x="182989" y="30009"/>
                  </a:lnTo>
                  <a:close/>
                </a:path>
                <a:path extrusionOk="0" h="187959" w="336550">
                  <a:moveTo>
                    <a:pt x="205739" y="117856"/>
                  </a:moveTo>
                  <a:lnTo>
                    <a:pt x="179577" y="140335"/>
                  </a:lnTo>
                  <a:lnTo>
                    <a:pt x="222866" y="140335"/>
                  </a:lnTo>
                  <a:lnTo>
                    <a:pt x="223646" y="139319"/>
                  </a:lnTo>
                  <a:lnTo>
                    <a:pt x="228726" y="130429"/>
                  </a:lnTo>
                  <a:lnTo>
                    <a:pt x="205739" y="117856"/>
                  </a:lnTo>
                  <a:close/>
                </a:path>
                <a:path extrusionOk="0" h="187959" w="336550">
                  <a:moveTo>
                    <a:pt x="294731" y="53078"/>
                  </a:moveTo>
                  <a:lnTo>
                    <a:pt x="257530" y="74152"/>
                  </a:lnTo>
                  <a:lnTo>
                    <a:pt x="254126" y="83058"/>
                  </a:lnTo>
                  <a:lnTo>
                    <a:pt x="277494" y="90170"/>
                  </a:lnTo>
                  <a:lnTo>
                    <a:pt x="279400" y="83185"/>
                  </a:lnTo>
                  <a:lnTo>
                    <a:pt x="282066" y="78486"/>
                  </a:lnTo>
                  <a:lnTo>
                    <a:pt x="289178" y="73660"/>
                  </a:lnTo>
                  <a:lnTo>
                    <a:pt x="293496" y="72898"/>
                  </a:lnTo>
                  <a:lnTo>
                    <a:pt x="331867" y="72898"/>
                  </a:lnTo>
                  <a:lnTo>
                    <a:pt x="330072" y="69850"/>
                  </a:lnTo>
                  <a:lnTo>
                    <a:pt x="325165" y="64299"/>
                  </a:lnTo>
                  <a:lnTo>
                    <a:pt x="319008" y="59832"/>
                  </a:lnTo>
                  <a:lnTo>
                    <a:pt x="311588" y="56437"/>
                  </a:lnTo>
                  <a:lnTo>
                    <a:pt x="302894" y="54101"/>
                  </a:lnTo>
                  <a:lnTo>
                    <a:pt x="294731" y="53078"/>
                  </a:lnTo>
                  <a:close/>
                </a:path>
                <a:path extrusionOk="0" h="187959" w="336550">
                  <a:moveTo>
                    <a:pt x="230193" y="52113"/>
                  </a:moveTo>
                  <a:lnTo>
                    <a:pt x="183487" y="52113"/>
                  </a:lnTo>
                  <a:lnTo>
                    <a:pt x="190245" y="52832"/>
                  </a:lnTo>
                  <a:lnTo>
                    <a:pt x="196976" y="54101"/>
                  </a:lnTo>
                  <a:lnTo>
                    <a:pt x="212470" y="78994"/>
                  </a:lnTo>
                  <a:lnTo>
                    <a:pt x="238759" y="77850"/>
                  </a:lnTo>
                  <a:lnTo>
                    <a:pt x="237736" y="70326"/>
                  </a:lnTo>
                  <a:lnTo>
                    <a:pt x="235997" y="63563"/>
                  </a:lnTo>
                  <a:lnTo>
                    <a:pt x="233545" y="57562"/>
                  </a:lnTo>
                  <a:lnTo>
                    <a:pt x="230377" y="52324"/>
                  </a:lnTo>
                  <a:lnTo>
                    <a:pt x="230193" y="52113"/>
                  </a:lnTo>
                  <a:close/>
                </a:path>
              </a:pathLst>
            </a:custGeom>
            <a:solidFill>
              <a:srgbClr val="4140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8" name="Google Shape;2148;p78"/>
            <p:cNvSpPr/>
            <p:nvPr/>
          </p:nvSpPr>
          <p:spPr>
            <a:xfrm>
              <a:off x="4943855" y="594359"/>
              <a:ext cx="1068324" cy="850391"/>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9" name="Google Shape;2149;p78"/>
            <p:cNvSpPr/>
            <p:nvPr/>
          </p:nvSpPr>
          <p:spPr>
            <a:xfrm>
              <a:off x="5019056" y="670623"/>
              <a:ext cx="809989" cy="590981"/>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0" name="Google Shape;2150;p78"/>
            <p:cNvSpPr/>
            <p:nvPr/>
          </p:nvSpPr>
          <p:spPr>
            <a:xfrm>
              <a:off x="4997703" y="522858"/>
              <a:ext cx="808355" cy="223520"/>
            </a:xfrm>
            <a:custGeom>
              <a:rect b="b" l="l" r="r" t="t"/>
              <a:pathLst>
                <a:path extrusionOk="0" h="223520" w="808354">
                  <a:moveTo>
                    <a:pt x="19558" y="82423"/>
                  </a:moveTo>
                  <a:lnTo>
                    <a:pt x="0" y="85089"/>
                  </a:lnTo>
                  <a:lnTo>
                    <a:pt x="58293" y="223519"/>
                  </a:lnTo>
                  <a:lnTo>
                    <a:pt x="77724" y="220725"/>
                  </a:lnTo>
                  <a:lnTo>
                    <a:pt x="80202" y="202056"/>
                  </a:lnTo>
                  <a:lnTo>
                    <a:pt x="64770" y="202056"/>
                  </a:lnTo>
                  <a:lnTo>
                    <a:pt x="62432" y="194913"/>
                  </a:lnTo>
                  <a:lnTo>
                    <a:pt x="59975" y="187769"/>
                  </a:lnTo>
                  <a:lnTo>
                    <a:pt x="57376" y="180625"/>
                  </a:lnTo>
                  <a:lnTo>
                    <a:pt x="54610" y="173481"/>
                  </a:lnTo>
                  <a:lnTo>
                    <a:pt x="19558" y="82423"/>
                  </a:lnTo>
                  <a:close/>
                </a:path>
                <a:path extrusionOk="0" h="223520" w="808354">
                  <a:moveTo>
                    <a:pt x="112649" y="89535"/>
                  </a:moveTo>
                  <a:lnTo>
                    <a:pt x="94742" y="89535"/>
                  </a:lnTo>
                  <a:lnTo>
                    <a:pt x="95504" y="91566"/>
                  </a:lnTo>
                  <a:lnTo>
                    <a:pt x="97790" y="97027"/>
                  </a:lnTo>
                  <a:lnTo>
                    <a:pt x="147193" y="210946"/>
                  </a:lnTo>
                  <a:lnTo>
                    <a:pt x="165608" y="208406"/>
                  </a:lnTo>
                  <a:lnTo>
                    <a:pt x="168023" y="189611"/>
                  </a:lnTo>
                  <a:lnTo>
                    <a:pt x="153288" y="189611"/>
                  </a:lnTo>
                  <a:lnTo>
                    <a:pt x="149645" y="177803"/>
                  </a:lnTo>
                  <a:lnTo>
                    <a:pt x="145383" y="165639"/>
                  </a:lnTo>
                  <a:lnTo>
                    <a:pt x="140501" y="153142"/>
                  </a:lnTo>
                  <a:lnTo>
                    <a:pt x="135000" y="140335"/>
                  </a:lnTo>
                  <a:lnTo>
                    <a:pt x="112649" y="89535"/>
                  </a:lnTo>
                  <a:close/>
                </a:path>
                <a:path extrusionOk="0" h="223520" w="808354">
                  <a:moveTo>
                    <a:pt x="104267" y="70485"/>
                  </a:moveTo>
                  <a:lnTo>
                    <a:pt x="81280" y="73660"/>
                  </a:lnTo>
                  <a:lnTo>
                    <a:pt x="67563" y="174625"/>
                  </a:lnTo>
                  <a:lnTo>
                    <a:pt x="65813" y="191412"/>
                  </a:lnTo>
                  <a:lnTo>
                    <a:pt x="64770" y="202056"/>
                  </a:lnTo>
                  <a:lnTo>
                    <a:pt x="80202" y="202056"/>
                  </a:lnTo>
                  <a:lnTo>
                    <a:pt x="93472" y="102107"/>
                  </a:lnTo>
                  <a:lnTo>
                    <a:pt x="94107" y="96392"/>
                  </a:lnTo>
                  <a:lnTo>
                    <a:pt x="94742" y="89535"/>
                  </a:lnTo>
                  <a:lnTo>
                    <a:pt x="112649" y="89535"/>
                  </a:lnTo>
                  <a:lnTo>
                    <a:pt x="104267" y="70485"/>
                  </a:lnTo>
                  <a:close/>
                </a:path>
                <a:path extrusionOk="0" h="223520" w="808354">
                  <a:moveTo>
                    <a:pt x="184785" y="59181"/>
                  </a:moveTo>
                  <a:lnTo>
                    <a:pt x="155199" y="166233"/>
                  </a:lnTo>
                  <a:lnTo>
                    <a:pt x="153288" y="189611"/>
                  </a:lnTo>
                  <a:lnTo>
                    <a:pt x="168023" y="189611"/>
                  </a:lnTo>
                  <a:lnTo>
                    <a:pt x="184785" y="59181"/>
                  </a:lnTo>
                  <a:close/>
                </a:path>
                <a:path extrusionOk="0" h="223520" w="808354">
                  <a:moveTo>
                    <a:pt x="255992" y="88096"/>
                  </a:moveTo>
                  <a:lnTo>
                    <a:pt x="219261" y="100647"/>
                  </a:lnTo>
                  <a:lnTo>
                    <a:pt x="204266" y="137160"/>
                  </a:lnTo>
                  <a:lnTo>
                    <a:pt x="204216" y="138811"/>
                  </a:lnTo>
                  <a:lnTo>
                    <a:pt x="205105" y="150749"/>
                  </a:lnTo>
                  <a:lnTo>
                    <a:pt x="224028" y="188213"/>
                  </a:lnTo>
                  <a:lnTo>
                    <a:pt x="251227" y="197875"/>
                  </a:lnTo>
                  <a:lnTo>
                    <a:pt x="262128" y="197230"/>
                  </a:lnTo>
                  <a:lnTo>
                    <a:pt x="291022" y="183895"/>
                  </a:lnTo>
                  <a:lnTo>
                    <a:pt x="251587" y="183895"/>
                  </a:lnTo>
                  <a:lnTo>
                    <a:pt x="243840" y="181863"/>
                  </a:lnTo>
                  <a:lnTo>
                    <a:pt x="223774" y="151764"/>
                  </a:lnTo>
                  <a:lnTo>
                    <a:pt x="301498" y="140842"/>
                  </a:lnTo>
                  <a:lnTo>
                    <a:pt x="301244" y="138811"/>
                  </a:lnTo>
                  <a:lnTo>
                    <a:pt x="300990" y="137160"/>
                  </a:lnTo>
                  <a:lnTo>
                    <a:pt x="222758" y="137160"/>
                  </a:lnTo>
                  <a:lnTo>
                    <a:pt x="222123" y="128015"/>
                  </a:lnTo>
                  <a:lnTo>
                    <a:pt x="257175" y="101853"/>
                  </a:lnTo>
                  <a:lnTo>
                    <a:pt x="285800" y="101853"/>
                  </a:lnTo>
                  <a:lnTo>
                    <a:pt x="282067" y="98043"/>
                  </a:lnTo>
                  <a:lnTo>
                    <a:pt x="274089" y="92807"/>
                  </a:lnTo>
                  <a:lnTo>
                    <a:pt x="265398" y="89487"/>
                  </a:lnTo>
                  <a:lnTo>
                    <a:pt x="255992" y="88096"/>
                  </a:lnTo>
                  <a:close/>
                </a:path>
                <a:path extrusionOk="0" h="223520" w="808354">
                  <a:moveTo>
                    <a:pt x="303275" y="157225"/>
                  </a:moveTo>
                  <a:lnTo>
                    <a:pt x="284734" y="157479"/>
                  </a:lnTo>
                  <a:lnTo>
                    <a:pt x="283083" y="165353"/>
                  </a:lnTo>
                  <a:lnTo>
                    <a:pt x="280162" y="171323"/>
                  </a:lnTo>
                  <a:lnTo>
                    <a:pt x="276098" y="175260"/>
                  </a:lnTo>
                  <a:lnTo>
                    <a:pt x="272034" y="179324"/>
                  </a:lnTo>
                  <a:lnTo>
                    <a:pt x="266700" y="181863"/>
                  </a:lnTo>
                  <a:lnTo>
                    <a:pt x="251587" y="183895"/>
                  </a:lnTo>
                  <a:lnTo>
                    <a:pt x="291022" y="183895"/>
                  </a:lnTo>
                  <a:lnTo>
                    <a:pt x="295417" y="178657"/>
                  </a:lnTo>
                  <a:lnTo>
                    <a:pt x="299085" y="172275"/>
                  </a:lnTo>
                  <a:lnTo>
                    <a:pt x="301704" y="165131"/>
                  </a:lnTo>
                  <a:lnTo>
                    <a:pt x="303275" y="157225"/>
                  </a:lnTo>
                  <a:close/>
                </a:path>
                <a:path extrusionOk="0" h="223520" w="808354">
                  <a:moveTo>
                    <a:pt x="285800" y="101853"/>
                  </a:moveTo>
                  <a:lnTo>
                    <a:pt x="257175" y="101853"/>
                  </a:lnTo>
                  <a:lnTo>
                    <a:pt x="264922" y="104139"/>
                  </a:lnTo>
                  <a:lnTo>
                    <a:pt x="271399" y="110236"/>
                  </a:lnTo>
                  <a:lnTo>
                    <a:pt x="275717" y="114045"/>
                  </a:lnTo>
                  <a:lnTo>
                    <a:pt x="278892" y="120268"/>
                  </a:lnTo>
                  <a:lnTo>
                    <a:pt x="280924" y="128904"/>
                  </a:lnTo>
                  <a:lnTo>
                    <a:pt x="222758" y="137160"/>
                  </a:lnTo>
                  <a:lnTo>
                    <a:pt x="300990" y="137160"/>
                  </a:lnTo>
                  <a:lnTo>
                    <a:pt x="300863" y="136143"/>
                  </a:lnTo>
                  <a:lnTo>
                    <a:pt x="298336" y="124118"/>
                  </a:lnTo>
                  <a:lnTo>
                    <a:pt x="294370" y="113760"/>
                  </a:lnTo>
                  <a:lnTo>
                    <a:pt x="288950" y="105068"/>
                  </a:lnTo>
                  <a:lnTo>
                    <a:pt x="285800" y="101853"/>
                  </a:lnTo>
                  <a:close/>
                </a:path>
                <a:path extrusionOk="0" h="223520" w="808354">
                  <a:moveTo>
                    <a:pt x="327151" y="39242"/>
                  </a:moveTo>
                  <a:lnTo>
                    <a:pt x="309499" y="41655"/>
                  </a:lnTo>
                  <a:lnTo>
                    <a:pt x="329692" y="185419"/>
                  </a:lnTo>
                  <a:lnTo>
                    <a:pt x="346075" y="183006"/>
                  </a:lnTo>
                  <a:lnTo>
                    <a:pt x="344297" y="170052"/>
                  </a:lnTo>
                  <a:lnTo>
                    <a:pt x="398491" y="170052"/>
                  </a:lnTo>
                  <a:lnTo>
                    <a:pt x="399002" y="169640"/>
                  </a:lnTo>
                  <a:lnTo>
                    <a:pt x="401057" y="167128"/>
                  </a:lnTo>
                  <a:lnTo>
                    <a:pt x="364972" y="167128"/>
                  </a:lnTo>
                  <a:lnTo>
                    <a:pt x="358600" y="165417"/>
                  </a:lnTo>
                  <a:lnTo>
                    <a:pt x="338455" y="130301"/>
                  </a:lnTo>
                  <a:lnTo>
                    <a:pt x="337736" y="121275"/>
                  </a:lnTo>
                  <a:lnTo>
                    <a:pt x="338232" y="113236"/>
                  </a:lnTo>
                  <a:lnTo>
                    <a:pt x="339919" y="106173"/>
                  </a:lnTo>
                  <a:lnTo>
                    <a:pt x="342773" y="100075"/>
                  </a:lnTo>
                  <a:lnTo>
                    <a:pt x="347472" y="92582"/>
                  </a:lnTo>
                  <a:lnTo>
                    <a:pt x="350583" y="90424"/>
                  </a:lnTo>
                  <a:lnTo>
                    <a:pt x="334391" y="90424"/>
                  </a:lnTo>
                  <a:lnTo>
                    <a:pt x="327151" y="39242"/>
                  </a:lnTo>
                  <a:close/>
                </a:path>
                <a:path extrusionOk="0" h="223520" w="808354">
                  <a:moveTo>
                    <a:pt x="398491" y="170052"/>
                  </a:moveTo>
                  <a:lnTo>
                    <a:pt x="344297" y="170052"/>
                  </a:lnTo>
                  <a:lnTo>
                    <a:pt x="350960" y="175980"/>
                  </a:lnTo>
                  <a:lnTo>
                    <a:pt x="358362" y="179847"/>
                  </a:lnTo>
                  <a:lnTo>
                    <a:pt x="366478" y="181643"/>
                  </a:lnTo>
                  <a:lnTo>
                    <a:pt x="375285" y="181355"/>
                  </a:lnTo>
                  <a:lnTo>
                    <a:pt x="384143" y="179165"/>
                  </a:lnTo>
                  <a:lnTo>
                    <a:pt x="392049" y="175259"/>
                  </a:lnTo>
                  <a:lnTo>
                    <a:pt x="398491" y="170052"/>
                  </a:lnTo>
                  <a:close/>
                </a:path>
                <a:path extrusionOk="0" h="223520" w="808354">
                  <a:moveTo>
                    <a:pt x="398883" y="86105"/>
                  </a:moveTo>
                  <a:lnTo>
                    <a:pt x="369062" y="86105"/>
                  </a:lnTo>
                  <a:lnTo>
                    <a:pt x="376047" y="88391"/>
                  </a:lnTo>
                  <a:lnTo>
                    <a:pt x="382270" y="94106"/>
                  </a:lnTo>
                  <a:lnTo>
                    <a:pt x="395398" y="132496"/>
                  </a:lnTo>
                  <a:lnTo>
                    <a:pt x="394970" y="140811"/>
                  </a:lnTo>
                  <a:lnTo>
                    <a:pt x="364972" y="167128"/>
                  </a:lnTo>
                  <a:lnTo>
                    <a:pt x="401057" y="167128"/>
                  </a:lnTo>
                  <a:lnTo>
                    <a:pt x="405003" y="162305"/>
                  </a:lnTo>
                  <a:lnTo>
                    <a:pt x="409674" y="153451"/>
                  </a:lnTo>
                  <a:lnTo>
                    <a:pt x="412464" y="143287"/>
                  </a:lnTo>
                  <a:lnTo>
                    <a:pt x="413343" y="132496"/>
                  </a:lnTo>
                  <a:lnTo>
                    <a:pt x="413288" y="130301"/>
                  </a:lnTo>
                  <a:lnTo>
                    <a:pt x="403351" y="92075"/>
                  </a:lnTo>
                  <a:lnTo>
                    <a:pt x="399669" y="86867"/>
                  </a:lnTo>
                  <a:lnTo>
                    <a:pt x="398883" y="86105"/>
                  </a:lnTo>
                  <a:close/>
                </a:path>
                <a:path extrusionOk="0" h="223520" w="808354">
                  <a:moveTo>
                    <a:pt x="367284" y="71500"/>
                  </a:moveTo>
                  <a:lnTo>
                    <a:pt x="334391" y="90424"/>
                  </a:lnTo>
                  <a:lnTo>
                    <a:pt x="350583" y="90424"/>
                  </a:lnTo>
                  <a:lnTo>
                    <a:pt x="353695" y="88264"/>
                  </a:lnTo>
                  <a:lnTo>
                    <a:pt x="361442" y="87121"/>
                  </a:lnTo>
                  <a:lnTo>
                    <a:pt x="369062" y="86105"/>
                  </a:lnTo>
                  <a:lnTo>
                    <a:pt x="398883" y="86105"/>
                  </a:lnTo>
                  <a:lnTo>
                    <a:pt x="395350" y="82676"/>
                  </a:lnTo>
                  <a:lnTo>
                    <a:pt x="390906" y="78486"/>
                  </a:lnTo>
                  <a:lnTo>
                    <a:pt x="385699" y="75564"/>
                  </a:lnTo>
                  <a:lnTo>
                    <a:pt x="373634" y="72008"/>
                  </a:lnTo>
                  <a:lnTo>
                    <a:pt x="367284" y="71500"/>
                  </a:lnTo>
                  <a:close/>
                </a:path>
                <a:path extrusionOk="0" h="223520" w="808354">
                  <a:moveTo>
                    <a:pt x="534790" y="30099"/>
                  </a:moveTo>
                  <a:lnTo>
                    <a:pt x="515366" y="30099"/>
                  </a:lnTo>
                  <a:lnTo>
                    <a:pt x="533146" y="156844"/>
                  </a:lnTo>
                  <a:lnTo>
                    <a:pt x="552196" y="154177"/>
                  </a:lnTo>
                  <a:lnTo>
                    <a:pt x="534790" y="30099"/>
                  </a:lnTo>
                  <a:close/>
                </a:path>
                <a:path extrusionOk="0" h="223520" w="808354">
                  <a:moveTo>
                    <a:pt x="579501" y="3810"/>
                  </a:moveTo>
                  <a:lnTo>
                    <a:pt x="465582" y="19812"/>
                  </a:lnTo>
                  <a:lnTo>
                    <a:pt x="467995" y="36702"/>
                  </a:lnTo>
                  <a:lnTo>
                    <a:pt x="515366" y="30099"/>
                  </a:lnTo>
                  <a:lnTo>
                    <a:pt x="534790" y="30099"/>
                  </a:lnTo>
                  <a:lnTo>
                    <a:pt x="534416" y="27431"/>
                  </a:lnTo>
                  <a:lnTo>
                    <a:pt x="581913" y="20700"/>
                  </a:lnTo>
                  <a:lnTo>
                    <a:pt x="579501" y="3810"/>
                  </a:lnTo>
                  <a:close/>
                </a:path>
                <a:path extrusionOk="0" h="223520" w="808354">
                  <a:moveTo>
                    <a:pt x="606551" y="0"/>
                  </a:moveTo>
                  <a:lnTo>
                    <a:pt x="588899" y="2412"/>
                  </a:lnTo>
                  <a:lnTo>
                    <a:pt x="591820" y="22732"/>
                  </a:lnTo>
                  <a:lnTo>
                    <a:pt x="609473" y="20319"/>
                  </a:lnTo>
                  <a:lnTo>
                    <a:pt x="606551" y="0"/>
                  </a:lnTo>
                  <a:close/>
                </a:path>
                <a:path extrusionOk="0" h="223520" w="808354">
                  <a:moveTo>
                    <a:pt x="612140" y="39624"/>
                  </a:moveTo>
                  <a:lnTo>
                    <a:pt x="594487" y="42037"/>
                  </a:lnTo>
                  <a:lnTo>
                    <a:pt x="609092" y="146176"/>
                  </a:lnTo>
                  <a:lnTo>
                    <a:pt x="626745" y="143637"/>
                  </a:lnTo>
                  <a:lnTo>
                    <a:pt x="612140" y="39624"/>
                  </a:lnTo>
                  <a:close/>
                </a:path>
                <a:path extrusionOk="0" h="223520" w="808354">
                  <a:moveTo>
                    <a:pt x="692163" y="26882"/>
                  </a:moveTo>
                  <a:lnTo>
                    <a:pt x="655452" y="39433"/>
                  </a:lnTo>
                  <a:lnTo>
                    <a:pt x="640440" y="75945"/>
                  </a:lnTo>
                  <a:lnTo>
                    <a:pt x="640387" y="77596"/>
                  </a:lnTo>
                  <a:lnTo>
                    <a:pt x="641223" y="89535"/>
                  </a:lnTo>
                  <a:lnTo>
                    <a:pt x="660146" y="127000"/>
                  </a:lnTo>
                  <a:lnTo>
                    <a:pt x="687417" y="136661"/>
                  </a:lnTo>
                  <a:lnTo>
                    <a:pt x="698373" y="136016"/>
                  </a:lnTo>
                  <a:lnTo>
                    <a:pt x="727262" y="122681"/>
                  </a:lnTo>
                  <a:lnTo>
                    <a:pt x="687705" y="122681"/>
                  </a:lnTo>
                  <a:lnTo>
                    <a:pt x="680085" y="120650"/>
                  </a:lnTo>
                  <a:lnTo>
                    <a:pt x="660019" y="90550"/>
                  </a:lnTo>
                  <a:lnTo>
                    <a:pt x="737616" y="79628"/>
                  </a:lnTo>
                  <a:lnTo>
                    <a:pt x="737362" y="77596"/>
                  </a:lnTo>
                  <a:lnTo>
                    <a:pt x="737235" y="75945"/>
                  </a:lnTo>
                  <a:lnTo>
                    <a:pt x="658876" y="75945"/>
                  </a:lnTo>
                  <a:lnTo>
                    <a:pt x="658241" y="66675"/>
                  </a:lnTo>
                  <a:lnTo>
                    <a:pt x="684276" y="41910"/>
                  </a:lnTo>
                  <a:lnTo>
                    <a:pt x="693293" y="40639"/>
                  </a:lnTo>
                  <a:lnTo>
                    <a:pt x="721918" y="40639"/>
                  </a:lnTo>
                  <a:lnTo>
                    <a:pt x="718185" y="36829"/>
                  </a:lnTo>
                  <a:lnTo>
                    <a:pt x="710209" y="31593"/>
                  </a:lnTo>
                  <a:lnTo>
                    <a:pt x="701532" y="28273"/>
                  </a:lnTo>
                  <a:lnTo>
                    <a:pt x="692163" y="26882"/>
                  </a:lnTo>
                  <a:close/>
                </a:path>
                <a:path extrusionOk="0" h="223520" w="808354">
                  <a:moveTo>
                    <a:pt x="739394" y="96012"/>
                  </a:moveTo>
                  <a:lnTo>
                    <a:pt x="720851" y="96265"/>
                  </a:lnTo>
                  <a:lnTo>
                    <a:pt x="719201" y="104139"/>
                  </a:lnTo>
                  <a:lnTo>
                    <a:pt x="716407" y="110108"/>
                  </a:lnTo>
                  <a:lnTo>
                    <a:pt x="712216" y="114045"/>
                  </a:lnTo>
                  <a:lnTo>
                    <a:pt x="708151" y="118110"/>
                  </a:lnTo>
                  <a:lnTo>
                    <a:pt x="702818" y="120650"/>
                  </a:lnTo>
                  <a:lnTo>
                    <a:pt x="687705" y="122681"/>
                  </a:lnTo>
                  <a:lnTo>
                    <a:pt x="727262" y="122681"/>
                  </a:lnTo>
                  <a:lnTo>
                    <a:pt x="731589" y="117443"/>
                  </a:lnTo>
                  <a:lnTo>
                    <a:pt x="735218" y="111061"/>
                  </a:lnTo>
                  <a:lnTo>
                    <a:pt x="737824" y="103917"/>
                  </a:lnTo>
                  <a:lnTo>
                    <a:pt x="739394" y="96012"/>
                  </a:lnTo>
                  <a:close/>
                </a:path>
                <a:path extrusionOk="0" h="223520" w="808354">
                  <a:moveTo>
                    <a:pt x="721918" y="40639"/>
                  </a:moveTo>
                  <a:lnTo>
                    <a:pt x="693293" y="40639"/>
                  </a:lnTo>
                  <a:lnTo>
                    <a:pt x="701040" y="42925"/>
                  </a:lnTo>
                  <a:lnTo>
                    <a:pt x="707644" y="49021"/>
                  </a:lnTo>
                  <a:lnTo>
                    <a:pt x="711835" y="52831"/>
                  </a:lnTo>
                  <a:lnTo>
                    <a:pt x="715010" y="59054"/>
                  </a:lnTo>
                  <a:lnTo>
                    <a:pt x="717042" y="67690"/>
                  </a:lnTo>
                  <a:lnTo>
                    <a:pt x="658876" y="75945"/>
                  </a:lnTo>
                  <a:lnTo>
                    <a:pt x="737235" y="75945"/>
                  </a:lnTo>
                  <a:lnTo>
                    <a:pt x="736981" y="74929"/>
                  </a:lnTo>
                  <a:lnTo>
                    <a:pt x="734454" y="62904"/>
                  </a:lnTo>
                  <a:lnTo>
                    <a:pt x="730488" y="52546"/>
                  </a:lnTo>
                  <a:lnTo>
                    <a:pt x="725068" y="43854"/>
                  </a:lnTo>
                  <a:lnTo>
                    <a:pt x="721918" y="40639"/>
                  </a:lnTo>
                  <a:close/>
                </a:path>
                <a:path extrusionOk="0" h="223520" w="808354">
                  <a:moveTo>
                    <a:pt x="767080" y="17906"/>
                  </a:moveTo>
                  <a:lnTo>
                    <a:pt x="751205" y="20065"/>
                  </a:lnTo>
                  <a:lnTo>
                    <a:pt x="765810" y="124205"/>
                  </a:lnTo>
                  <a:lnTo>
                    <a:pt x="783463" y="121665"/>
                  </a:lnTo>
                  <a:lnTo>
                    <a:pt x="775716" y="67182"/>
                  </a:lnTo>
                  <a:lnTo>
                    <a:pt x="774700" y="59689"/>
                  </a:lnTo>
                  <a:lnTo>
                    <a:pt x="774700" y="52704"/>
                  </a:lnTo>
                  <a:lnTo>
                    <a:pt x="776605" y="41910"/>
                  </a:lnTo>
                  <a:lnTo>
                    <a:pt x="778256" y="38353"/>
                  </a:lnTo>
                  <a:lnTo>
                    <a:pt x="781050" y="35560"/>
                  </a:lnTo>
                  <a:lnTo>
                    <a:pt x="783045" y="33654"/>
                  </a:lnTo>
                  <a:lnTo>
                    <a:pt x="769238" y="33654"/>
                  </a:lnTo>
                  <a:lnTo>
                    <a:pt x="767080" y="17906"/>
                  </a:lnTo>
                  <a:close/>
                </a:path>
                <a:path extrusionOk="0" h="223520" w="808354">
                  <a:moveTo>
                    <a:pt x="795147" y="11556"/>
                  </a:moveTo>
                  <a:lnTo>
                    <a:pt x="769238" y="33654"/>
                  </a:lnTo>
                  <a:lnTo>
                    <a:pt x="783045" y="33654"/>
                  </a:lnTo>
                  <a:lnTo>
                    <a:pt x="783844" y="32892"/>
                  </a:lnTo>
                  <a:lnTo>
                    <a:pt x="787146" y="31241"/>
                  </a:lnTo>
                  <a:lnTo>
                    <a:pt x="790956" y="30733"/>
                  </a:lnTo>
                  <a:lnTo>
                    <a:pt x="795274" y="30099"/>
                  </a:lnTo>
                  <a:lnTo>
                    <a:pt x="804982" y="30099"/>
                  </a:lnTo>
                  <a:lnTo>
                    <a:pt x="808228" y="15493"/>
                  </a:lnTo>
                  <a:lnTo>
                    <a:pt x="801497" y="12573"/>
                  </a:lnTo>
                  <a:lnTo>
                    <a:pt x="795147" y="11556"/>
                  </a:lnTo>
                  <a:close/>
                </a:path>
                <a:path extrusionOk="0" h="223520" w="808354">
                  <a:moveTo>
                    <a:pt x="804982" y="30099"/>
                  </a:moveTo>
                  <a:lnTo>
                    <a:pt x="795274" y="30099"/>
                  </a:lnTo>
                  <a:lnTo>
                    <a:pt x="799719" y="30733"/>
                  </a:lnTo>
                  <a:lnTo>
                    <a:pt x="804418" y="32638"/>
                  </a:lnTo>
                  <a:lnTo>
                    <a:pt x="804982" y="30099"/>
                  </a:lnTo>
                  <a:close/>
                </a:path>
              </a:pathLst>
            </a:custGeom>
            <a:solidFill>
              <a:srgbClr val="4140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1" name="Google Shape;2151;p78"/>
            <p:cNvSpPr/>
            <p:nvPr/>
          </p:nvSpPr>
          <p:spPr>
            <a:xfrm>
              <a:off x="6910095" y="2111641"/>
              <a:ext cx="862965" cy="799465"/>
            </a:xfrm>
            <a:custGeom>
              <a:rect b="b" l="l" r="r" t="t"/>
              <a:pathLst>
                <a:path extrusionOk="0" h="799464" w="862965">
                  <a:moveTo>
                    <a:pt x="862431" y="240080"/>
                  </a:moveTo>
                  <a:lnTo>
                    <a:pt x="499452" y="1511"/>
                  </a:lnTo>
                  <a:lnTo>
                    <a:pt x="491718" y="0"/>
                  </a:lnTo>
                  <a:lnTo>
                    <a:pt x="471449" y="103378"/>
                  </a:lnTo>
                  <a:lnTo>
                    <a:pt x="328650" y="28282"/>
                  </a:lnTo>
                  <a:lnTo>
                    <a:pt x="313753" y="104241"/>
                  </a:lnTo>
                  <a:lnTo>
                    <a:pt x="201879" y="53822"/>
                  </a:lnTo>
                  <a:lnTo>
                    <a:pt x="190919" y="109740"/>
                  </a:lnTo>
                  <a:lnTo>
                    <a:pt x="98628" y="74129"/>
                  </a:lnTo>
                  <a:lnTo>
                    <a:pt x="0" y="577303"/>
                  </a:lnTo>
                  <a:lnTo>
                    <a:pt x="99110" y="578116"/>
                  </a:lnTo>
                  <a:lnTo>
                    <a:pt x="87744" y="636130"/>
                  </a:lnTo>
                  <a:lnTo>
                    <a:pt x="210578" y="630643"/>
                  </a:lnTo>
                  <a:lnTo>
                    <a:pt x="195491" y="707631"/>
                  </a:lnTo>
                  <a:lnTo>
                    <a:pt x="356273" y="690968"/>
                  </a:lnTo>
                  <a:lnTo>
                    <a:pt x="335076" y="799160"/>
                  </a:lnTo>
                  <a:lnTo>
                    <a:pt x="336169" y="799363"/>
                  </a:lnTo>
                  <a:lnTo>
                    <a:pt x="769734" y="713028"/>
                  </a:lnTo>
                  <a:lnTo>
                    <a:pt x="862431" y="240080"/>
                  </a:lnTo>
                  <a:close/>
                </a:path>
              </a:pathLst>
            </a:custGeom>
            <a:solidFill>
              <a:srgbClr val="F474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2" name="Google Shape;2152;p78"/>
            <p:cNvSpPr/>
            <p:nvPr/>
          </p:nvSpPr>
          <p:spPr>
            <a:xfrm>
              <a:off x="6873684" y="2110066"/>
              <a:ext cx="528320" cy="800735"/>
            </a:xfrm>
            <a:custGeom>
              <a:rect b="b" l="l" r="r" t="t"/>
              <a:pathLst>
                <a:path extrusionOk="0" h="800735" w="528320">
                  <a:moveTo>
                    <a:pt x="135039" y="75704"/>
                  </a:moveTo>
                  <a:lnTo>
                    <a:pt x="92430" y="83769"/>
                  </a:lnTo>
                  <a:lnTo>
                    <a:pt x="0" y="555307"/>
                  </a:lnTo>
                  <a:lnTo>
                    <a:pt x="36207" y="579932"/>
                  </a:lnTo>
                  <a:lnTo>
                    <a:pt x="135039" y="75704"/>
                  </a:lnTo>
                  <a:close/>
                </a:path>
                <a:path extrusionOk="0" h="800735" w="528320">
                  <a:moveTo>
                    <a:pt x="238290" y="55397"/>
                  </a:moveTo>
                  <a:lnTo>
                    <a:pt x="184645" y="65709"/>
                  </a:lnTo>
                  <a:lnTo>
                    <a:pt x="78574" y="606856"/>
                  </a:lnTo>
                  <a:lnTo>
                    <a:pt x="124358" y="636651"/>
                  </a:lnTo>
                  <a:lnTo>
                    <a:pt x="238290" y="55397"/>
                  </a:lnTo>
                  <a:close/>
                </a:path>
                <a:path extrusionOk="0" h="800735" w="528320">
                  <a:moveTo>
                    <a:pt x="365061" y="29857"/>
                  </a:moveTo>
                  <a:lnTo>
                    <a:pt x="297649" y="42938"/>
                  </a:lnTo>
                  <a:lnTo>
                    <a:pt x="174625" y="670598"/>
                  </a:lnTo>
                  <a:lnTo>
                    <a:pt x="232117" y="708152"/>
                  </a:lnTo>
                  <a:lnTo>
                    <a:pt x="365061" y="29857"/>
                  </a:lnTo>
                  <a:close/>
                </a:path>
                <a:path extrusionOk="0" h="800735" w="528320">
                  <a:moveTo>
                    <a:pt x="528129" y="1574"/>
                  </a:moveTo>
                  <a:lnTo>
                    <a:pt x="520103" y="0"/>
                  </a:lnTo>
                  <a:lnTo>
                    <a:pt x="442226" y="14312"/>
                  </a:lnTo>
                  <a:lnTo>
                    <a:pt x="297700" y="751687"/>
                  </a:lnTo>
                  <a:lnTo>
                    <a:pt x="370408" y="800519"/>
                  </a:lnTo>
                  <a:lnTo>
                    <a:pt x="371487" y="800735"/>
                  </a:lnTo>
                  <a:lnTo>
                    <a:pt x="528129" y="1574"/>
                  </a:lnTo>
                  <a:close/>
                </a:path>
              </a:pathLst>
            </a:custGeom>
            <a:solidFill>
              <a:srgbClr val="99441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3" name="Google Shape;2153;p78"/>
            <p:cNvSpPr/>
            <p:nvPr/>
          </p:nvSpPr>
          <p:spPr>
            <a:xfrm>
              <a:off x="7350632" y="2421001"/>
              <a:ext cx="337185" cy="187960"/>
            </a:xfrm>
            <a:custGeom>
              <a:rect b="b" l="l" r="r" t="t"/>
              <a:pathLst>
                <a:path extrusionOk="0" h="187960" w="337184">
                  <a:moveTo>
                    <a:pt x="24511" y="0"/>
                  </a:moveTo>
                  <a:lnTo>
                    <a:pt x="0" y="125349"/>
                  </a:lnTo>
                  <a:lnTo>
                    <a:pt x="95250" y="144018"/>
                  </a:lnTo>
                  <a:lnTo>
                    <a:pt x="99441" y="122809"/>
                  </a:lnTo>
                  <a:lnTo>
                    <a:pt x="29464" y="109093"/>
                  </a:lnTo>
                  <a:lnTo>
                    <a:pt x="36068" y="75056"/>
                  </a:lnTo>
                  <a:lnTo>
                    <a:pt x="101434" y="75056"/>
                  </a:lnTo>
                  <a:lnTo>
                    <a:pt x="103124" y="66293"/>
                  </a:lnTo>
                  <a:lnTo>
                    <a:pt x="40259" y="53975"/>
                  </a:lnTo>
                  <a:lnTo>
                    <a:pt x="45720" y="26162"/>
                  </a:lnTo>
                  <a:lnTo>
                    <a:pt x="115909" y="26162"/>
                  </a:lnTo>
                  <a:lnTo>
                    <a:pt x="117475" y="18287"/>
                  </a:lnTo>
                  <a:lnTo>
                    <a:pt x="24511" y="0"/>
                  </a:lnTo>
                  <a:close/>
                </a:path>
                <a:path extrusionOk="0" h="187960" w="337184">
                  <a:moveTo>
                    <a:pt x="101434" y="75056"/>
                  </a:moveTo>
                  <a:lnTo>
                    <a:pt x="36068" y="75056"/>
                  </a:lnTo>
                  <a:lnTo>
                    <a:pt x="99060" y="87375"/>
                  </a:lnTo>
                  <a:lnTo>
                    <a:pt x="101434" y="75056"/>
                  </a:lnTo>
                  <a:close/>
                </a:path>
                <a:path extrusionOk="0" h="187960" w="337184">
                  <a:moveTo>
                    <a:pt x="115909" y="26162"/>
                  </a:moveTo>
                  <a:lnTo>
                    <a:pt x="45720" y="26162"/>
                  </a:lnTo>
                  <a:lnTo>
                    <a:pt x="113284" y="39369"/>
                  </a:lnTo>
                  <a:lnTo>
                    <a:pt x="115909" y="26162"/>
                  </a:lnTo>
                  <a:close/>
                </a:path>
                <a:path extrusionOk="0" h="187960" w="337184">
                  <a:moveTo>
                    <a:pt x="332010" y="72898"/>
                  </a:moveTo>
                  <a:lnTo>
                    <a:pt x="293497" y="72898"/>
                  </a:lnTo>
                  <a:lnTo>
                    <a:pt x="298450" y="73913"/>
                  </a:lnTo>
                  <a:lnTo>
                    <a:pt x="303530" y="74803"/>
                  </a:lnTo>
                  <a:lnTo>
                    <a:pt x="307213" y="77088"/>
                  </a:lnTo>
                  <a:lnTo>
                    <a:pt x="309625" y="80518"/>
                  </a:lnTo>
                  <a:lnTo>
                    <a:pt x="311912" y="83947"/>
                  </a:lnTo>
                  <a:lnTo>
                    <a:pt x="312547" y="88392"/>
                  </a:lnTo>
                  <a:lnTo>
                    <a:pt x="311531" y="93725"/>
                  </a:lnTo>
                  <a:lnTo>
                    <a:pt x="268674" y="131125"/>
                  </a:lnTo>
                  <a:lnTo>
                    <a:pt x="259540" y="137588"/>
                  </a:lnTo>
                  <a:lnTo>
                    <a:pt x="233934" y="171196"/>
                  </a:lnTo>
                  <a:lnTo>
                    <a:pt x="318135" y="187579"/>
                  </a:lnTo>
                  <a:lnTo>
                    <a:pt x="322452" y="165354"/>
                  </a:lnTo>
                  <a:lnTo>
                    <a:pt x="274827" y="155956"/>
                  </a:lnTo>
                  <a:lnTo>
                    <a:pt x="276478" y="154050"/>
                  </a:lnTo>
                  <a:lnTo>
                    <a:pt x="307086" y="133857"/>
                  </a:lnTo>
                  <a:lnTo>
                    <a:pt x="313309" y="129540"/>
                  </a:lnTo>
                  <a:lnTo>
                    <a:pt x="335915" y="96774"/>
                  </a:lnTo>
                  <a:lnTo>
                    <a:pt x="336577" y="90043"/>
                  </a:lnTo>
                  <a:lnTo>
                    <a:pt x="336513" y="88392"/>
                  </a:lnTo>
                  <a:lnTo>
                    <a:pt x="335915" y="82581"/>
                  </a:lnTo>
                  <a:lnTo>
                    <a:pt x="333771" y="75985"/>
                  </a:lnTo>
                  <a:lnTo>
                    <a:pt x="332010" y="72898"/>
                  </a:lnTo>
                  <a:close/>
                </a:path>
                <a:path extrusionOk="0" h="187960" w="337184">
                  <a:moveTo>
                    <a:pt x="183098" y="30009"/>
                  </a:moveTo>
                  <a:lnTo>
                    <a:pt x="141031" y="48506"/>
                  </a:lnTo>
                  <a:lnTo>
                    <a:pt x="124333" y="85725"/>
                  </a:lnTo>
                  <a:lnTo>
                    <a:pt x="122547" y="99968"/>
                  </a:lnTo>
                  <a:lnTo>
                    <a:pt x="123094" y="112998"/>
                  </a:lnTo>
                  <a:lnTo>
                    <a:pt x="147002" y="151892"/>
                  </a:lnTo>
                  <a:lnTo>
                    <a:pt x="178675" y="161869"/>
                  </a:lnTo>
                  <a:lnTo>
                    <a:pt x="187785" y="161702"/>
                  </a:lnTo>
                  <a:lnTo>
                    <a:pt x="223014" y="140207"/>
                  </a:lnTo>
                  <a:lnTo>
                    <a:pt x="179577" y="140207"/>
                  </a:lnTo>
                  <a:lnTo>
                    <a:pt x="163702" y="137160"/>
                  </a:lnTo>
                  <a:lnTo>
                    <a:pt x="156972" y="132334"/>
                  </a:lnTo>
                  <a:lnTo>
                    <a:pt x="152653" y="124460"/>
                  </a:lnTo>
                  <a:lnTo>
                    <a:pt x="150032" y="117856"/>
                  </a:lnTo>
                  <a:lnTo>
                    <a:pt x="148911" y="110202"/>
                  </a:lnTo>
                  <a:lnTo>
                    <a:pt x="149026" y="102362"/>
                  </a:lnTo>
                  <a:lnTo>
                    <a:pt x="160803" y="63345"/>
                  </a:lnTo>
                  <a:lnTo>
                    <a:pt x="183505" y="52060"/>
                  </a:lnTo>
                  <a:lnTo>
                    <a:pt x="230271" y="52060"/>
                  </a:lnTo>
                  <a:lnTo>
                    <a:pt x="223908" y="44870"/>
                  </a:lnTo>
                  <a:lnTo>
                    <a:pt x="215931" y="38893"/>
                  </a:lnTo>
                  <a:lnTo>
                    <a:pt x="206573" y="34393"/>
                  </a:lnTo>
                  <a:lnTo>
                    <a:pt x="195834" y="31368"/>
                  </a:lnTo>
                  <a:lnTo>
                    <a:pt x="183098" y="30009"/>
                  </a:lnTo>
                  <a:close/>
                </a:path>
                <a:path extrusionOk="0" h="187960" w="337184">
                  <a:moveTo>
                    <a:pt x="205867" y="117856"/>
                  </a:moveTo>
                  <a:lnTo>
                    <a:pt x="179577" y="140207"/>
                  </a:lnTo>
                  <a:lnTo>
                    <a:pt x="223014" y="140207"/>
                  </a:lnTo>
                  <a:lnTo>
                    <a:pt x="223662" y="139384"/>
                  </a:lnTo>
                  <a:lnTo>
                    <a:pt x="228853" y="130429"/>
                  </a:lnTo>
                  <a:lnTo>
                    <a:pt x="205867" y="117856"/>
                  </a:lnTo>
                  <a:close/>
                </a:path>
                <a:path extrusionOk="0" h="187960" w="337184">
                  <a:moveTo>
                    <a:pt x="294804" y="53024"/>
                  </a:moveTo>
                  <a:lnTo>
                    <a:pt x="257585" y="74152"/>
                  </a:lnTo>
                  <a:lnTo>
                    <a:pt x="254126" y="83057"/>
                  </a:lnTo>
                  <a:lnTo>
                    <a:pt x="277622" y="90043"/>
                  </a:lnTo>
                  <a:lnTo>
                    <a:pt x="279400" y="83185"/>
                  </a:lnTo>
                  <a:lnTo>
                    <a:pt x="282067" y="78486"/>
                  </a:lnTo>
                  <a:lnTo>
                    <a:pt x="289178" y="73660"/>
                  </a:lnTo>
                  <a:lnTo>
                    <a:pt x="293497" y="72898"/>
                  </a:lnTo>
                  <a:lnTo>
                    <a:pt x="332010" y="72898"/>
                  </a:lnTo>
                  <a:lnTo>
                    <a:pt x="330200" y="69723"/>
                  </a:lnTo>
                  <a:lnTo>
                    <a:pt x="325274" y="64246"/>
                  </a:lnTo>
                  <a:lnTo>
                    <a:pt x="319087" y="59817"/>
                  </a:lnTo>
                  <a:lnTo>
                    <a:pt x="311661" y="56435"/>
                  </a:lnTo>
                  <a:lnTo>
                    <a:pt x="303022" y="54101"/>
                  </a:lnTo>
                  <a:lnTo>
                    <a:pt x="294804" y="53024"/>
                  </a:lnTo>
                  <a:close/>
                </a:path>
                <a:path extrusionOk="0" h="187960" w="337184">
                  <a:moveTo>
                    <a:pt x="230271" y="52060"/>
                  </a:moveTo>
                  <a:lnTo>
                    <a:pt x="183505" y="52060"/>
                  </a:lnTo>
                  <a:lnTo>
                    <a:pt x="190246" y="52705"/>
                  </a:lnTo>
                  <a:lnTo>
                    <a:pt x="196976" y="54101"/>
                  </a:lnTo>
                  <a:lnTo>
                    <a:pt x="212598" y="78993"/>
                  </a:lnTo>
                  <a:lnTo>
                    <a:pt x="238760" y="77850"/>
                  </a:lnTo>
                  <a:lnTo>
                    <a:pt x="237738" y="70326"/>
                  </a:lnTo>
                  <a:lnTo>
                    <a:pt x="236013" y="63563"/>
                  </a:lnTo>
                  <a:lnTo>
                    <a:pt x="233598" y="57562"/>
                  </a:lnTo>
                  <a:lnTo>
                    <a:pt x="230505" y="52324"/>
                  </a:lnTo>
                  <a:lnTo>
                    <a:pt x="230271" y="52060"/>
                  </a:lnTo>
                  <a:close/>
                </a:path>
              </a:pathLst>
            </a:custGeom>
            <a:solidFill>
              <a:srgbClr val="4140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4" name="Google Shape;2154;p78"/>
            <p:cNvSpPr/>
            <p:nvPr/>
          </p:nvSpPr>
          <p:spPr>
            <a:xfrm>
              <a:off x="6496811" y="1298447"/>
              <a:ext cx="1071371" cy="850391"/>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5" name="Google Shape;2155;p78"/>
            <p:cNvSpPr/>
            <p:nvPr/>
          </p:nvSpPr>
          <p:spPr>
            <a:xfrm>
              <a:off x="6572207" y="1374025"/>
              <a:ext cx="812079" cy="591019"/>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6" name="Google Shape;2156;p78"/>
            <p:cNvSpPr/>
            <p:nvPr/>
          </p:nvSpPr>
          <p:spPr>
            <a:xfrm>
              <a:off x="7809229" y="1829688"/>
              <a:ext cx="1243838" cy="297306"/>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7" name="Google Shape;2157;p78"/>
            <p:cNvSpPr/>
            <p:nvPr/>
          </p:nvSpPr>
          <p:spPr>
            <a:xfrm>
              <a:off x="5721291" y="956309"/>
              <a:ext cx="2248085" cy="950759"/>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8" name="Google Shape;2158;p78"/>
            <p:cNvSpPr/>
            <p:nvPr/>
          </p:nvSpPr>
          <p:spPr>
            <a:xfrm>
              <a:off x="4760975" y="1350263"/>
              <a:ext cx="740663" cy="836676"/>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9" name="Google Shape;2159;p78"/>
            <p:cNvSpPr/>
            <p:nvPr/>
          </p:nvSpPr>
          <p:spPr>
            <a:xfrm>
              <a:off x="4836540" y="1425158"/>
              <a:ext cx="481685" cy="578736"/>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0" name="Google Shape;2160;p78"/>
            <p:cNvSpPr/>
            <p:nvPr/>
          </p:nvSpPr>
          <p:spPr>
            <a:xfrm>
              <a:off x="5232399" y="1713318"/>
              <a:ext cx="571312" cy="571312"/>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1" name="Google Shape;2161;p78"/>
            <p:cNvSpPr/>
            <p:nvPr/>
          </p:nvSpPr>
          <p:spPr>
            <a:xfrm>
              <a:off x="5259323" y="1135379"/>
              <a:ext cx="705612" cy="850391"/>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2" name="Google Shape;2162;p78"/>
            <p:cNvSpPr/>
            <p:nvPr/>
          </p:nvSpPr>
          <p:spPr>
            <a:xfrm>
              <a:off x="5334368" y="1211579"/>
              <a:ext cx="447001" cy="591172"/>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3" name="Google Shape;2163;p78"/>
            <p:cNvSpPr/>
            <p:nvPr/>
          </p:nvSpPr>
          <p:spPr>
            <a:xfrm>
              <a:off x="5650991" y="2058923"/>
              <a:ext cx="1421891" cy="556259"/>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4" name="Google Shape;2164;p78"/>
            <p:cNvSpPr/>
            <p:nvPr/>
          </p:nvSpPr>
          <p:spPr>
            <a:xfrm>
              <a:off x="5727077" y="2134723"/>
              <a:ext cx="1162631" cy="296691"/>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65" name="Google Shape;2165;p78"/>
          <p:cNvSpPr txBox="1"/>
          <p:nvPr/>
        </p:nvSpPr>
        <p:spPr>
          <a:xfrm>
            <a:off x="5270372" y="2249804"/>
            <a:ext cx="70358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414042"/>
                </a:solidFill>
                <a:latin typeface="Arial"/>
                <a:ea typeface="Arial"/>
                <a:cs typeface="Arial"/>
                <a:sym typeface="Arial"/>
              </a:rPr>
              <a:t>Bastion</a:t>
            </a:r>
            <a:endParaRPr sz="1600">
              <a:solidFill>
                <a:schemeClr val="dk1"/>
              </a:solidFill>
              <a:latin typeface="Arial"/>
              <a:ea typeface="Arial"/>
              <a:cs typeface="Arial"/>
              <a:sym typeface="Arial"/>
            </a:endParaRPr>
          </a:p>
        </p:txBody>
      </p:sp>
      <p:grpSp>
        <p:nvGrpSpPr>
          <p:cNvPr id="2166" name="Google Shape;2166;p78"/>
          <p:cNvGrpSpPr/>
          <p:nvPr/>
        </p:nvGrpSpPr>
        <p:grpSpPr>
          <a:xfrm>
            <a:off x="3568319" y="1762760"/>
            <a:ext cx="3960062" cy="3312108"/>
            <a:chOff x="3568319" y="1762760"/>
            <a:chExt cx="3960062" cy="3312108"/>
          </a:xfrm>
        </p:grpSpPr>
        <p:sp>
          <p:nvSpPr>
            <p:cNvPr id="2167" name="Google Shape;2167;p78"/>
            <p:cNvSpPr/>
            <p:nvPr/>
          </p:nvSpPr>
          <p:spPr>
            <a:xfrm>
              <a:off x="3568319" y="1762760"/>
              <a:ext cx="2449982" cy="216695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8" name="Google Shape;2168;p78"/>
            <p:cNvSpPr/>
            <p:nvPr/>
          </p:nvSpPr>
          <p:spPr>
            <a:xfrm>
              <a:off x="4322063" y="2332685"/>
              <a:ext cx="2449982" cy="216695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9" name="Google Shape;2169;p78"/>
            <p:cNvSpPr/>
            <p:nvPr/>
          </p:nvSpPr>
          <p:spPr>
            <a:xfrm>
              <a:off x="5078094" y="2906394"/>
              <a:ext cx="2450287" cy="21684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0" name="Google Shape;2170;p78"/>
            <p:cNvSpPr/>
            <p:nvPr/>
          </p:nvSpPr>
          <p:spPr>
            <a:xfrm>
              <a:off x="4365244" y="3247529"/>
              <a:ext cx="1578546" cy="1396949"/>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71" name="Google Shape;2171;p78"/>
          <p:cNvSpPr txBox="1"/>
          <p:nvPr/>
        </p:nvSpPr>
        <p:spPr>
          <a:xfrm>
            <a:off x="1334516" y="3919524"/>
            <a:ext cx="323913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solidFill>
                  <a:srgbClr val="414042"/>
                </a:solidFill>
                <a:latin typeface="Arial"/>
                <a:ea typeface="Arial"/>
                <a:cs typeface="Arial"/>
                <a:sym typeface="Arial"/>
              </a:rPr>
              <a:t>All other internet ports blocked by default</a:t>
            </a:r>
            <a:endParaRPr sz="1400">
              <a:solidFill>
                <a:schemeClr val="dk1"/>
              </a:solidFill>
              <a:latin typeface="Arial"/>
              <a:ea typeface="Arial"/>
              <a:cs typeface="Arial"/>
              <a:sym typeface="Arial"/>
            </a:endParaRPr>
          </a:p>
        </p:txBody>
      </p:sp>
      <p:sp>
        <p:nvSpPr>
          <p:cNvPr id="2172" name="Google Shape;2172;p78"/>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173" name="Google Shape;2173;p78"/>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7" name="Shape 2177"/>
        <p:cNvGrpSpPr/>
        <p:nvPr/>
      </p:nvGrpSpPr>
      <p:grpSpPr>
        <a:xfrm>
          <a:off x="0" y="0"/>
          <a:ext cx="0" cy="0"/>
          <a:chOff x="0" y="0"/>
          <a:chExt cx="0" cy="0"/>
        </a:xfrm>
      </p:grpSpPr>
      <p:sp>
        <p:nvSpPr>
          <p:cNvPr id="2178" name="Google Shape;2178;p79"/>
          <p:cNvSpPr txBox="1"/>
          <p:nvPr>
            <p:ph type="title"/>
          </p:nvPr>
        </p:nvSpPr>
        <p:spPr>
          <a:xfrm>
            <a:off x="415544" y="139065"/>
            <a:ext cx="60654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Amazon Virtual Private Cloud (VPC)</a:t>
            </a:r>
            <a:endParaRPr/>
          </a:p>
        </p:txBody>
      </p:sp>
      <p:grpSp>
        <p:nvGrpSpPr>
          <p:cNvPr id="2179" name="Google Shape;2179;p79"/>
          <p:cNvGrpSpPr/>
          <p:nvPr/>
        </p:nvGrpSpPr>
        <p:grpSpPr>
          <a:xfrm>
            <a:off x="5693676" y="757420"/>
            <a:ext cx="2193024" cy="3791726"/>
            <a:chOff x="5693676" y="757420"/>
            <a:chExt cx="2193024" cy="3791726"/>
          </a:xfrm>
        </p:grpSpPr>
        <p:sp>
          <p:nvSpPr>
            <p:cNvPr id="2180" name="Google Shape;2180;p79"/>
            <p:cNvSpPr/>
            <p:nvPr/>
          </p:nvSpPr>
          <p:spPr>
            <a:xfrm>
              <a:off x="5693676" y="757420"/>
              <a:ext cx="2179294" cy="379172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1" name="Google Shape;2181;p79"/>
            <p:cNvSpPr/>
            <p:nvPr/>
          </p:nvSpPr>
          <p:spPr>
            <a:xfrm>
              <a:off x="5731764" y="775715"/>
              <a:ext cx="2103119" cy="371551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2" name="Google Shape;2182;p79"/>
            <p:cNvSpPr/>
            <p:nvPr/>
          </p:nvSpPr>
          <p:spPr>
            <a:xfrm>
              <a:off x="5731764" y="775715"/>
              <a:ext cx="2103120" cy="3716020"/>
            </a:xfrm>
            <a:custGeom>
              <a:rect b="b" l="l" r="r" t="t"/>
              <a:pathLst>
                <a:path extrusionOk="0" h="3716020" w="2103120">
                  <a:moveTo>
                    <a:pt x="0" y="3715512"/>
                  </a:moveTo>
                  <a:lnTo>
                    <a:pt x="2103119" y="3715512"/>
                  </a:lnTo>
                  <a:lnTo>
                    <a:pt x="2103119" y="0"/>
                  </a:lnTo>
                  <a:lnTo>
                    <a:pt x="0" y="0"/>
                  </a:lnTo>
                  <a:lnTo>
                    <a:pt x="0" y="3715512"/>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3" name="Google Shape;2183;p79"/>
            <p:cNvSpPr/>
            <p:nvPr/>
          </p:nvSpPr>
          <p:spPr>
            <a:xfrm>
              <a:off x="5698236" y="757427"/>
              <a:ext cx="2188464" cy="55473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4" name="Google Shape;2184;p79"/>
            <p:cNvSpPr/>
            <p:nvPr/>
          </p:nvSpPr>
          <p:spPr>
            <a:xfrm>
              <a:off x="6419088" y="809243"/>
              <a:ext cx="746760" cy="512063"/>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5" name="Google Shape;2185;p79"/>
            <p:cNvSpPr/>
            <p:nvPr/>
          </p:nvSpPr>
          <p:spPr>
            <a:xfrm>
              <a:off x="5740908" y="777239"/>
              <a:ext cx="2103120" cy="469900"/>
            </a:xfrm>
            <a:custGeom>
              <a:rect b="b" l="l" r="r" t="t"/>
              <a:pathLst>
                <a:path extrusionOk="0" h="469900" w="2103120">
                  <a:moveTo>
                    <a:pt x="2103119" y="0"/>
                  </a:moveTo>
                  <a:lnTo>
                    <a:pt x="0" y="0"/>
                  </a:lnTo>
                  <a:lnTo>
                    <a:pt x="0" y="469391"/>
                  </a:lnTo>
                  <a:lnTo>
                    <a:pt x="2103119" y="469391"/>
                  </a:lnTo>
                  <a:lnTo>
                    <a:pt x="2103119" y="0"/>
                  </a:lnTo>
                  <a:close/>
                </a:path>
              </a:pathLst>
            </a:custGeom>
            <a:solidFill>
              <a:srgbClr val="F9A63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86" name="Google Shape;2186;p79"/>
          <p:cNvSpPr txBox="1"/>
          <p:nvPr/>
        </p:nvSpPr>
        <p:spPr>
          <a:xfrm>
            <a:off x="5736335" y="872439"/>
            <a:ext cx="2094230" cy="269240"/>
          </a:xfrm>
          <a:prstGeom prst="rect">
            <a:avLst/>
          </a:prstGeom>
          <a:noFill/>
          <a:ln>
            <a:noFill/>
          </a:ln>
        </p:spPr>
        <p:txBody>
          <a:bodyPr anchorCtr="0" anchor="t" bIns="0" lIns="0" spcFirstLastPara="1" rIns="0" wrap="square" tIns="12050">
            <a:spAutoFit/>
          </a:bodyPr>
          <a:lstStyle/>
          <a:p>
            <a:pPr indent="0" lvl="0" marL="19685" marR="0" rtl="0" algn="ctr">
              <a:lnSpc>
                <a:spcPct val="100000"/>
              </a:lnSpc>
              <a:spcBef>
                <a:spcPts val="0"/>
              </a:spcBef>
              <a:spcAft>
                <a:spcPts val="0"/>
              </a:spcAft>
              <a:buNone/>
            </a:pPr>
            <a:r>
              <a:rPr b="1" lang="en-US" sz="1600">
                <a:solidFill>
                  <a:srgbClr val="FFFFFF"/>
                </a:solidFill>
                <a:latin typeface="Arial"/>
                <a:ea typeface="Arial"/>
                <a:cs typeface="Arial"/>
                <a:sym typeface="Arial"/>
              </a:rPr>
              <a:t>VPC</a:t>
            </a:r>
            <a:endParaRPr sz="1600">
              <a:solidFill>
                <a:schemeClr val="dk1"/>
              </a:solidFill>
              <a:latin typeface="Arial"/>
              <a:ea typeface="Arial"/>
              <a:cs typeface="Arial"/>
              <a:sym typeface="Arial"/>
            </a:endParaRPr>
          </a:p>
        </p:txBody>
      </p:sp>
      <p:grpSp>
        <p:nvGrpSpPr>
          <p:cNvPr id="2187" name="Google Shape;2187;p79"/>
          <p:cNvGrpSpPr/>
          <p:nvPr/>
        </p:nvGrpSpPr>
        <p:grpSpPr>
          <a:xfrm>
            <a:off x="1310652" y="754380"/>
            <a:ext cx="4395203" cy="3794766"/>
            <a:chOff x="1310652" y="754380"/>
            <a:chExt cx="4395203" cy="3794766"/>
          </a:xfrm>
        </p:grpSpPr>
        <p:sp>
          <p:nvSpPr>
            <p:cNvPr id="2188" name="Google Shape;2188;p79"/>
            <p:cNvSpPr/>
            <p:nvPr/>
          </p:nvSpPr>
          <p:spPr>
            <a:xfrm>
              <a:off x="3506736" y="757420"/>
              <a:ext cx="2179294" cy="379172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9" name="Google Shape;2189;p79"/>
            <p:cNvSpPr/>
            <p:nvPr/>
          </p:nvSpPr>
          <p:spPr>
            <a:xfrm>
              <a:off x="3544824" y="775716"/>
              <a:ext cx="2103120" cy="371551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0" name="Google Shape;2190;p79"/>
            <p:cNvSpPr/>
            <p:nvPr/>
          </p:nvSpPr>
          <p:spPr>
            <a:xfrm>
              <a:off x="3544824" y="775716"/>
              <a:ext cx="2103120" cy="3716020"/>
            </a:xfrm>
            <a:custGeom>
              <a:rect b="b" l="l" r="r" t="t"/>
              <a:pathLst>
                <a:path extrusionOk="0" h="3716020" w="2103120">
                  <a:moveTo>
                    <a:pt x="0" y="3715512"/>
                  </a:moveTo>
                  <a:lnTo>
                    <a:pt x="2103120" y="3715512"/>
                  </a:lnTo>
                  <a:lnTo>
                    <a:pt x="2103120" y="0"/>
                  </a:lnTo>
                  <a:lnTo>
                    <a:pt x="0" y="0"/>
                  </a:lnTo>
                  <a:lnTo>
                    <a:pt x="0" y="3715512"/>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1" name="Google Shape;2191;p79"/>
            <p:cNvSpPr/>
            <p:nvPr/>
          </p:nvSpPr>
          <p:spPr>
            <a:xfrm>
              <a:off x="1310652" y="760483"/>
              <a:ext cx="2179294" cy="378864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2" name="Google Shape;2192;p79"/>
            <p:cNvSpPr/>
            <p:nvPr/>
          </p:nvSpPr>
          <p:spPr>
            <a:xfrm>
              <a:off x="1348739" y="778764"/>
              <a:ext cx="2103120" cy="3712464"/>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3" name="Google Shape;2193;p79"/>
            <p:cNvSpPr/>
            <p:nvPr/>
          </p:nvSpPr>
          <p:spPr>
            <a:xfrm>
              <a:off x="1348739" y="778764"/>
              <a:ext cx="2103120" cy="3712845"/>
            </a:xfrm>
            <a:custGeom>
              <a:rect b="b" l="l" r="r" t="t"/>
              <a:pathLst>
                <a:path extrusionOk="0" h="3712845" w="2103120">
                  <a:moveTo>
                    <a:pt x="0" y="3712464"/>
                  </a:moveTo>
                  <a:lnTo>
                    <a:pt x="2103120" y="3712464"/>
                  </a:lnTo>
                  <a:lnTo>
                    <a:pt x="2103120" y="0"/>
                  </a:lnTo>
                  <a:lnTo>
                    <a:pt x="0" y="0"/>
                  </a:lnTo>
                  <a:lnTo>
                    <a:pt x="0" y="3712464"/>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4" name="Google Shape;2194;p79"/>
            <p:cNvSpPr/>
            <p:nvPr/>
          </p:nvSpPr>
          <p:spPr>
            <a:xfrm>
              <a:off x="1313687" y="754380"/>
              <a:ext cx="2188464" cy="55626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5" name="Google Shape;2195;p79"/>
            <p:cNvSpPr/>
            <p:nvPr/>
          </p:nvSpPr>
          <p:spPr>
            <a:xfrm>
              <a:off x="1525523" y="807720"/>
              <a:ext cx="1764792" cy="512063"/>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6" name="Google Shape;2196;p79"/>
            <p:cNvSpPr/>
            <p:nvPr/>
          </p:nvSpPr>
          <p:spPr>
            <a:xfrm>
              <a:off x="1356359" y="774192"/>
              <a:ext cx="2103120" cy="471170"/>
            </a:xfrm>
            <a:custGeom>
              <a:rect b="b" l="l" r="r" t="t"/>
              <a:pathLst>
                <a:path extrusionOk="0" h="471169" w="2103120">
                  <a:moveTo>
                    <a:pt x="2103119" y="0"/>
                  </a:moveTo>
                  <a:lnTo>
                    <a:pt x="0" y="0"/>
                  </a:lnTo>
                  <a:lnTo>
                    <a:pt x="0" y="470915"/>
                  </a:lnTo>
                  <a:lnTo>
                    <a:pt x="2103119" y="470915"/>
                  </a:lnTo>
                  <a:lnTo>
                    <a:pt x="2103119" y="0"/>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7" name="Google Shape;2197;p79"/>
            <p:cNvSpPr/>
            <p:nvPr/>
          </p:nvSpPr>
          <p:spPr>
            <a:xfrm>
              <a:off x="3517391" y="754380"/>
              <a:ext cx="2188464" cy="55473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8" name="Google Shape;2198;p79"/>
            <p:cNvSpPr/>
            <p:nvPr/>
          </p:nvSpPr>
          <p:spPr>
            <a:xfrm>
              <a:off x="3657599" y="806196"/>
              <a:ext cx="1908048" cy="512063"/>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9" name="Google Shape;2199;p79"/>
            <p:cNvSpPr/>
            <p:nvPr/>
          </p:nvSpPr>
          <p:spPr>
            <a:xfrm>
              <a:off x="3560063" y="774192"/>
              <a:ext cx="2103120" cy="469900"/>
            </a:xfrm>
            <a:custGeom>
              <a:rect b="b" l="l" r="r" t="t"/>
              <a:pathLst>
                <a:path extrusionOk="0" h="469900" w="2103120">
                  <a:moveTo>
                    <a:pt x="2103119" y="0"/>
                  </a:moveTo>
                  <a:lnTo>
                    <a:pt x="0" y="0"/>
                  </a:lnTo>
                  <a:lnTo>
                    <a:pt x="0" y="469391"/>
                  </a:lnTo>
                  <a:lnTo>
                    <a:pt x="2103119" y="469391"/>
                  </a:lnTo>
                  <a:lnTo>
                    <a:pt x="2103119" y="0"/>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00" name="Google Shape;2200;p79"/>
          <p:cNvSpPr txBox="1"/>
          <p:nvPr/>
        </p:nvSpPr>
        <p:spPr>
          <a:xfrm>
            <a:off x="1677670" y="870280"/>
            <a:ext cx="373761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FFFFFF"/>
                </a:solidFill>
                <a:latin typeface="Arial"/>
                <a:ea typeface="Arial"/>
                <a:cs typeface="Arial"/>
                <a:sym typeface="Arial"/>
              </a:rPr>
              <a:t>SSL Endpoints	Security Groups</a:t>
            </a:r>
            <a:endParaRPr sz="1600">
              <a:solidFill>
                <a:schemeClr val="dk1"/>
              </a:solidFill>
              <a:latin typeface="Arial"/>
              <a:ea typeface="Arial"/>
              <a:cs typeface="Arial"/>
              <a:sym typeface="Arial"/>
            </a:endParaRPr>
          </a:p>
        </p:txBody>
      </p:sp>
      <p:sp>
        <p:nvSpPr>
          <p:cNvPr id="2201" name="Google Shape;2201;p79"/>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202" name="Google Shape;2202;p79"/>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2203" name="Google Shape;2203;p79"/>
          <p:cNvSpPr txBox="1"/>
          <p:nvPr/>
        </p:nvSpPr>
        <p:spPr>
          <a:xfrm>
            <a:off x="5900039" y="1949576"/>
            <a:ext cx="1762760" cy="2220595"/>
          </a:xfrm>
          <a:prstGeom prst="rect">
            <a:avLst/>
          </a:prstGeom>
          <a:noFill/>
          <a:ln>
            <a:noFill/>
          </a:ln>
        </p:spPr>
        <p:txBody>
          <a:bodyPr anchorCtr="0" anchor="t" bIns="0" lIns="0" spcFirstLastPara="1" rIns="0" wrap="square" tIns="12050">
            <a:spAutoFit/>
          </a:bodyPr>
          <a:lstStyle/>
          <a:p>
            <a:pPr indent="1905" lvl="0" marL="0" marR="5080" rtl="0" algn="ctr">
              <a:lnSpc>
                <a:spcPct val="100000"/>
              </a:lnSpc>
              <a:spcBef>
                <a:spcPts val="0"/>
              </a:spcBef>
              <a:spcAft>
                <a:spcPts val="0"/>
              </a:spcAft>
              <a:buNone/>
            </a:pPr>
            <a:r>
              <a:rPr lang="en-US" sz="1600">
                <a:solidFill>
                  <a:srgbClr val="414042"/>
                </a:solidFill>
                <a:latin typeface="Arial"/>
                <a:ea typeface="Arial"/>
                <a:cs typeface="Arial"/>
                <a:sym typeface="Arial"/>
              </a:rPr>
              <a:t>Use public and  private subnets,  NAT, and VPN  support in your  virtual private cloud  to create low-level  networking  constraints for  resource access.</a:t>
            </a:r>
            <a:endParaRPr sz="1600">
              <a:solidFill>
                <a:schemeClr val="dk1"/>
              </a:solidFill>
              <a:latin typeface="Arial"/>
              <a:ea typeface="Arial"/>
              <a:cs typeface="Arial"/>
              <a:sym typeface="Arial"/>
            </a:endParaRPr>
          </a:p>
        </p:txBody>
      </p:sp>
      <p:sp>
        <p:nvSpPr>
          <p:cNvPr id="2204" name="Google Shape;2204;p79"/>
          <p:cNvSpPr txBox="1"/>
          <p:nvPr/>
        </p:nvSpPr>
        <p:spPr>
          <a:xfrm>
            <a:off x="3678301" y="1947798"/>
            <a:ext cx="1806575" cy="756920"/>
          </a:xfrm>
          <a:prstGeom prst="rect">
            <a:avLst/>
          </a:prstGeom>
          <a:noFill/>
          <a:ln>
            <a:noFill/>
          </a:ln>
        </p:spPr>
        <p:txBody>
          <a:bodyPr anchorCtr="0" anchor="t" bIns="0" lIns="0" spcFirstLastPara="1" rIns="0" wrap="square" tIns="12050">
            <a:spAutoFit/>
          </a:bodyPr>
          <a:lstStyle/>
          <a:p>
            <a:pPr indent="-22860" lvl="0" marL="22860" marR="5080" rtl="0" algn="just">
              <a:lnSpc>
                <a:spcPct val="100000"/>
              </a:lnSpc>
              <a:spcBef>
                <a:spcPts val="0"/>
              </a:spcBef>
              <a:spcAft>
                <a:spcPts val="0"/>
              </a:spcAft>
              <a:buNone/>
            </a:pPr>
            <a:r>
              <a:rPr lang="en-US" sz="1600">
                <a:solidFill>
                  <a:srgbClr val="414042"/>
                </a:solidFill>
                <a:latin typeface="Arial"/>
                <a:ea typeface="Arial"/>
                <a:cs typeface="Arial"/>
                <a:sym typeface="Arial"/>
              </a:rPr>
              <a:t>Use security groups  to configure firewall  rules for instances.</a:t>
            </a:r>
            <a:endParaRPr sz="1600">
              <a:solidFill>
                <a:schemeClr val="dk1"/>
              </a:solidFill>
              <a:latin typeface="Arial"/>
              <a:ea typeface="Arial"/>
              <a:cs typeface="Arial"/>
              <a:sym typeface="Arial"/>
            </a:endParaRPr>
          </a:p>
        </p:txBody>
      </p:sp>
      <p:sp>
        <p:nvSpPr>
          <p:cNvPr id="2205" name="Google Shape;2205;p79"/>
          <p:cNvSpPr txBox="1"/>
          <p:nvPr/>
        </p:nvSpPr>
        <p:spPr>
          <a:xfrm>
            <a:off x="1368297" y="1461338"/>
            <a:ext cx="6210935" cy="26924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baseline="30000" lang="en-US" sz="2400">
                <a:solidFill>
                  <a:srgbClr val="414042"/>
                </a:solidFill>
                <a:latin typeface="Arial"/>
                <a:ea typeface="Arial"/>
                <a:cs typeface="Arial"/>
                <a:sym typeface="Arial"/>
              </a:rPr>
              <a:t>Secure Transmission	</a:t>
            </a:r>
            <a:r>
              <a:rPr b="1" lang="en-US" sz="1600">
                <a:solidFill>
                  <a:srgbClr val="414042"/>
                </a:solidFill>
                <a:latin typeface="Arial"/>
                <a:ea typeface="Arial"/>
                <a:cs typeface="Arial"/>
                <a:sym typeface="Arial"/>
              </a:rPr>
              <a:t>Instance Firewalls	Network Control</a:t>
            </a:r>
            <a:endParaRPr sz="1600">
              <a:solidFill>
                <a:schemeClr val="dk1"/>
              </a:solidFill>
              <a:latin typeface="Arial"/>
              <a:ea typeface="Arial"/>
              <a:cs typeface="Arial"/>
              <a:sym typeface="Arial"/>
            </a:endParaRPr>
          </a:p>
        </p:txBody>
      </p:sp>
      <p:sp>
        <p:nvSpPr>
          <p:cNvPr id="2206" name="Google Shape;2206;p79"/>
          <p:cNvSpPr txBox="1"/>
          <p:nvPr/>
        </p:nvSpPr>
        <p:spPr>
          <a:xfrm>
            <a:off x="1404874" y="1937130"/>
            <a:ext cx="1975485" cy="1000760"/>
          </a:xfrm>
          <a:prstGeom prst="rect">
            <a:avLst/>
          </a:prstGeom>
          <a:noFill/>
          <a:ln>
            <a:noFill/>
          </a:ln>
        </p:spPr>
        <p:txBody>
          <a:bodyPr anchorCtr="0" anchor="t" bIns="0" lIns="0" spcFirstLastPara="1" rIns="0" wrap="square" tIns="12050">
            <a:spAutoFit/>
          </a:bodyPr>
          <a:lstStyle/>
          <a:p>
            <a:pPr indent="0" lvl="0" marL="0" marR="5080" rtl="0" algn="ctr">
              <a:lnSpc>
                <a:spcPct val="100000"/>
              </a:lnSpc>
              <a:spcBef>
                <a:spcPts val="0"/>
              </a:spcBef>
              <a:spcAft>
                <a:spcPts val="0"/>
              </a:spcAft>
              <a:buNone/>
            </a:pPr>
            <a:r>
              <a:rPr lang="en-US" sz="1600">
                <a:solidFill>
                  <a:srgbClr val="414042"/>
                </a:solidFill>
                <a:latin typeface="Arial"/>
                <a:ea typeface="Arial"/>
                <a:cs typeface="Arial"/>
                <a:sym typeface="Arial"/>
              </a:rPr>
              <a:t>Use secure endpoints  to establish secure  communication  sessions (HTTPS).</a:t>
            </a:r>
            <a:endParaRPr sz="16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8"/>
          <p:cNvSpPr txBox="1"/>
          <p:nvPr/>
        </p:nvSpPr>
        <p:spPr>
          <a:xfrm>
            <a:off x="2717038" y="1102613"/>
            <a:ext cx="3838575" cy="185483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0">
                <a:solidFill>
                  <a:srgbClr val="FBB64B"/>
                </a:solidFill>
                <a:latin typeface="Arial"/>
                <a:ea typeface="Arial"/>
                <a:cs typeface="Arial"/>
                <a:sym typeface="Arial"/>
              </a:rPr>
              <a:t>2,420</a:t>
            </a:r>
            <a:endParaRPr sz="12000">
              <a:solidFill>
                <a:schemeClr val="dk1"/>
              </a:solidFill>
              <a:latin typeface="Arial"/>
              <a:ea typeface="Arial"/>
              <a:cs typeface="Arial"/>
              <a:sym typeface="Arial"/>
            </a:endParaRPr>
          </a:p>
        </p:txBody>
      </p:sp>
      <p:sp>
        <p:nvSpPr>
          <p:cNvPr id="216" name="Google Shape;216;p8"/>
          <p:cNvSpPr txBox="1"/>
          <p:nvPr/>
        </p:nvSpPr>
        <p:spPr>
          <a:xfrm>
            <a:off x="3754628" y="4716271"/>
            <a:ext cx="404495"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DFDFDF"/>
                </a:solidFill>
                <a:latin typeface="Arial"/>
                <a:ea typeface="Arial"/>
                <a:cs typeface="Arial"/>
                <a:sym typeface="Arial"/>
              </a:rPr>
              <a:t>Connect</a:t>
            </a:r>
            <a:endParaRPr sz="800">
              <a:solidFill>
                <a:schemeClr val="dk1"/>
              </a:solidFill>
              <a:latin typeface="Arial"/>
              <a:ea typeface="Arial"/>
              <a:cs typeface="Arial"/>
              <a:sym typeface="Arial"/>
            </a:endParaRPr>
          </a:p>
        </p:txBody>
      </p:sp>
      <p:sp>
        <p:nvSpPr>
          <p:cNvPr id="217" name="Google Shape;217;p8"/>
          <p:cNvSpPr txBox="1"/>
          <p:nvPr/>
        </p:nvSpPr>
        <p:spPr>
          <a:xfrm>
            <a:off x="3667759" y="4375469"/>
            <a:ext cx="1695450" cy="367030"/>
          </a:xfrm>
          <a:prstGeom prst="rect">
            <a:avLst/>
          </a:prstGeom>
          <a:noFill/>
          <a:ln>
            <a:noFill/>
          </a:ln>
        </p:spPr>
        <p:txBody>
          <a:bodyPr anchorCtr="0" anchor="t" bIns="0" lIns="0" spcFirstLastPara="1" rIns="0" wrap="square" tIns="42525">
            <a:spAutoFit/>
          </a:bodyPr>
          <a:lstStyle/>
          <a:p>
            <a:pPr indent="0" lvl="0" marL="482600" marR="0" rtl="0" algn="l">
              <a:lnSpc>
                <a:spcPct val="100000"/>
              </a:lnSpc>
              <a:spcBef>
                <a:spcPts val="0"/>
              </a:spcBef>
              <a:spcAft>
                <a:spcPts val="0"/>
              </a:spcAft>
              <a:buNone/>
            </a:pPr>
            <a:r>
              <a:rPr lang="en-US" sz="1100">
                <a:solidFill>
                  <a:srgbClr val="7B7B7B"/>
                </a:solidFill>
                <a:latin typeface="Arial"/>
                <a:ea typeface="Arial"/>
                <a:cs typeface="Arial"/>
                <a:sym typeface="Arial"/>
              </a:rPr>
              <a:t>Amazon WorkDocs</a:t>
            </a:r>
            <a:endParaRPr sz="1100">
              <a:solidFill>
                <a:schemeClr val="dk1"/>
              </a:solidFill>
              <a:latin typeface="Arial"/>
              <a:ea typeface="Arial"/>
              <a:cs typeface="Arial"/>
              <a:sym typeface="Arial"/>
            </a:endParaRPr>
          </a:p>
          <a:p>
            <a:pPr indent="0" lvl="0" marL="12700" marR="0" rtl="0" algn="l">
              <a:lnSpc>
                <a:spcPct val="100000"/>
              </a:lnSpc>
              <a:spcBef>
                <a:spcPts val="170"/>
              </a:spcBef>
              <a:spcAft>
                <a:spcPts val="0"/>
              </a:spcAft>
              <a:buNone/>
            </a:pPr>
            <a:r>
              <a:rPr lang="en-US" sz="800">
                <a:solidFill>
                  <a:srgbClr val="DFDFDF"/>
                </a:solidFill>
                <a:latin typeface="Arial"/>
                <a:ea typeface="Arial"/>
                <a:cs typeface="Arial"/>
                <a:sym typeface="Arial"/>
              </a:rPr>
              <a:t>AWS Direct</a:t>
            </a:r>
            <a:endParaRPr sz="800">
              <a:solidFill>
                <a:schemeClr val="dk1"/>
              </a:solidFill>
              <a:latin typeface="Arial"/>
              <a:ea typeface="Arial"/>
              <a:cs typeface="Arial"/>
              <a:sym typeface="Arial"/>
            </a:endParaRPr>
          </a:p>
        </p:txBody>
      </p:sp>
      <p:sp>
        <p:nvSpPr>
          <p:cNvPr id="218" name="Google Shape;218;p8"/>
          <p:cNvSpPr txBox="1"/>
          <p:nvPr/>
        </p:nvSpPr>
        <p:spPr>
          <a:xfrm>
            <a:off x="7822818" y="731901"/>
            <a:ext cx="1061720" cy="14795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800">
                <a:solidFill>
                  <a:srgbClr val="B6B6B5"/>
                </a:solidFill>
                <a:latin typeface="Arial"/>
                <a:ea typeface="Arial"/>
                <a:cs typeface="Arial"/>
                <a:sym typeface="Arial"/>
              </a:rPr>
              <a:t>AWS Elastic Beanstalk</a:t>
            </a:r>
            <a:endParaRPr sz="800">
              <a:solidFill>
                <a:schemeClr val="dk1"/>
              </a:solidFill>
              <a:latin typeface="Arial"/>
              <a:ea typeface="Arial"/>
              <a:cs typeface="Arial"/>
              <a:sym typeface="Arial"/>
            </a:endParaRPr>
          </a:p>
        </p:txBody>
      </p:sp>
      <p:sp>
        <p:nvSpPr>
          <p:cNvPr id="219" name="Google Shape;219;p8"/>
          <p:cNvSpPr txBox="1"/>
          <p:nvPr/>
        </p:nvSpPr>
        <p:spPr>
          <a:xfrm>
            <a:off x="983996" y="110105"/>
            <a:ext cx="1543050" cy="380365"/>
          </a:xfrm>
          <a:prstGeom prst="rect">
            <a:avLst/>
          </a:prstGeom>
          <a:noFill/>
          <a:ln>
            <a:noFill/>
          </a:ln>
        </p:spPr>
        <p:txBody>
          <a:bodyPr anchorCtr="0" anchor="t" bIns="0" lIns="0" spcFirstLastPara="1" rIns="0" wrap="square" tIns="43800">
            <a:spAutoFit/>
          </a:bodyPr>
          <a:lstStyle/>
          <a:p>
            <a:pPr indent="0" lvl="0" marL="12700" marR="0" rtl="0" algn="l">
              <a:lnSpc>
                <a:spcPct val="100000"/>
              </a:lnSpc>
              <a:spcBef>
                <a:spcPts val="0"/>
              </a:spcBef>
              <a:spcAft>
                <a:spcPts val="0"/>
              </a:spcAft>
              <a:buNone/>
            </a:pPr>
            <a:r>
              <a:rPr lang="en-US" sz="800">
                <a:solidFill>
                  <a:srgbClr val="DFDFDF"/>
                </a:solidFill>
                <a:latin typeface="Arial"/>
                <a:ea typeface="Arial"/>
                <a:cs typeface="Arial"/>
                <a:sym typeface="Arial"/>
              </a:rPr>
              <a:t>AWS GovCloud (US)</a:t>
            </a:r>
            <a:endParaRPr sz="800">
              <a:solidFill>
                <a:schemeClr val="dk1"/>
              </a:solidFill>
              <a:latin typeface="Arial"/>
              <a:ea typeface="Arial"/>
              <a:cs typeface="Arial"/>
              <a:sym typeface="Arial"/>
            </a:endParaRPr>
          </a:p>
          <a:p>
            <a:pPr indent="0" lvl="0" marL="563880" marR="0" rtl="0" algn="l">
              <a:lnSpc>
                <a:spcPct val="100000"/>
              </a:lnSpc>
              <a:spcBef>
                <a:spcPts val="325"/>
              </a:spcBef>
              <a:spcAft>
                <a:spcPts val="0"/>
              </a:spcAft>
              <a:buNone/>
            </a:pPr>
            <a:r>
              <a:rPr lang="en-US" sz="1050">
                <a:solidFill>
                  <a:srgbClr val="B9B9B9"/>
                </a:solidFill>
                <a:latin typeface="Arial"/>
                <a:ea typeface="Arial"/>
                <a:cs typeface="Arial"/>
                <a:sym typeface="Arial"/>
              </a:rPr>
              <a:t>AWS OpsWorks</a:t>
            </a:r>
            <a:endParaRPr sz="1050">
              <a:solidFill>
                <a:schemeClr val="dk1"/>
              </a:solidFill>
              <a:latin typeface="Arial"/>
              <a:ea typeface="Arial"/>
              <a:cs typeface="Arial"/>
              <a:sym typeface="Arial"/>
            </a:endParaRPr>
          </a:p>
        </p:txBody>
      </p:sp>
      <p:sp>
        <p:nvSpPr>
          <p:cNvPr id="220" name="Google Shape;220;p8"/>
          <p:cNvSpPr txBox="1"/>
          <p:nvPr/>
        </p:nvSpPr>
        <p:spPr>
          <a:xfrm>
            <a:off x="7287894" y="424053"/>
            <a:ext cx="978535" cy="1866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050">
                <a:solidFill>
                  <a:srgbClr val="A6A6A6"/>
                </a:solidFill>
                <a:latin typeface="Arial"/>
                <a:ea typeface="Arial"/>
                <a:cs typeface="Arial"/>
                <a:sym typeface="Arial"/>
              </a:rPr>
              <a:t>AWS CloudTrail</a:t>
            </a:r>
            <a:endParaRPr sz="1050">
              <a:solidFill>
                <a:schemeClr val="dk1"/>
              </a:solidFill>
              <a:latin typeface="Arial"/>
              <a:ea typeface="Arial"/>
              <a:cs typeface="Arial"/>
              <a:sym typeface="Arial"/>
            </a:endParaRPr>
          </a:p>
        </p:txBody>
      </p:sp>
      <p:sp>
        <p:nvSpPr>
          <p:cNvPr id="221" name="Google Shape;221;p8"/>
          <p:cNvSpPr txBox="1"/>
          <p:nvPr/>
        </p:nvSpPr>
        <p:spPr>
          <a:xfrm>
            <a:off x="4920234" y="488061"/>
            <a:ext cx="1016000" cy="489584"/>
          </a:xfrm>
          <a:prstGeom prst="rect">
            <a:avLst/>
          </a:prstGeom>
          <a:noFill/>
          <a:ln>
            <a:noFill/>
          </a:ln>
        </p:spPr>
        <p:txBody>
          <a:bodyPr anchorCtr="0" anchor="t" bIns="0" lIns="0" spcFirstLastPara="1" rIns="0" wrap="square" tIns="13325">
            <a:spAutoFit/>
          </a:bodyPr>
          <a:lstStyle/>
          <a:p>
            <a:pPr indent="71120" lvl="0" marL="39370" marR="422909" rtl="0" algn="l">
              <a:lnSpc>
                <a:spcPct val="100000"/>
              </a:lnSpc>
              <a:spcBef>
                <a:spcPts val="0"/>
              </a:spcBef>
              <a:spcAft>
                <a:spcPts val="0"/>
              </a:spcAft>
              <a:buNone/>
            </a:pPr>
            <a:r>
              <a:rPr lang="en-US" sz="800">
                <a:solidFill>
                  <a:srgbClr val="DFDFDF"/>
                </a:solidFill>
                <a:latin typeface="Arial"/>
                <a:ea typeface="Arial"/>
                <a:cs typeface="Arial"/>
                <a:sym typeface="Arial"/>
              </a:rPr>
              <a:t>Amazon  ElastiCache</a:t>
            </a:r>
            <a:endParaRPr sz="800">
              <a:solidFill>
                <a:schemeClr val="dk1"/>
              </a:solidFill>
              <a:latin typeface="Arial"/>
              <a:ea typeface="Arial"/>
              <a:cs typeface="Arial"/>
              <a:sym typeface="Arial"/>
            </a:endParaRPr>
          </a:p>
          <a:p>
            <a:pPr indent="0" lvl="0" marL="12700" marR="0" rtl="0" algn="l">
              <a:lnSpc>
                <a:spcPct val="100000"/>
              </a:lnSpc>
              <a:spcBef>
                <a:spcPts val="464"/>
              </a:spcBef>
              <a:spcAft>
                <a:spcPts val="0"/>
              </a:spcAft>
              <a:buNone/>
            </a:pPr>
            <a:r>
              <a:rPr lang="en-US" sz="1050">
                <a:solidFill>
                  <a:srgbClr val="A6A6A6"/>
                </a:solidFill>
                <a:latin typeface="Arial"/>
                <a:ea typeface="Arial"/>
                <a:cs typeface="Arial"/>
                <a:sym typeface="Arial"/>
              </a:rPr>
              <a:t>AWS CloudHSM</a:t>
            </a:r>
            <a:endParaRPr sz="1050">
              <a:solidFill>
                <a:schemeClr val="dk1"/>
              </a:solidFill>
              <a:latin typeface="Arial"/>
              <a:ea typeface="Arial"/>
              <a:cs typeface="Arial"/>
              <a:sym typeface="Arial"/>
            </a:endParaRPr>
          </a:p>
        </p:txBody>
      </p:sp>
      <p:sp>
        <p:nvSpPr>
          <p:cNvPr id="222" name="Google Shape;222;p8"/>
          <p:cNvSpPr txBox="1"/>
          <p:nvPr/>
        </p:nvSpPr>
        <p:spPr>
          <a:xfrm>
            <a:off x="1587246" y="4171289"/>
            <a:ext cx="1313815" cy="1866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050">
                <a:solidFill>
                  <a:srgbClr val="A6A6A6"/>
                </a:solidFill>
                <a:latin typeface="Arial"/>
                <a:ea typeface="Arial"/>
                <a:cs typeface="Arial"/>
                <a:sym typeface="Arial"/>
              </a:rPr>
              <a:t>Amazon WorkSpaces</a:t>
            </a:r>
            <a:endParaRPr sz="1050">
              <a:solidFill>
                <a:schemeClr val="dk1"/>
              </a:solidFill>
              <a:latin typeface="Arial"/>
              <a:ea typeface="Arial"/>
              <a:cs typeface="Arial"/>
              <a:sym typeface="Arial"/>
            </a:endParaRPr>
          </a:p>
        </p:txBody>
      </p:sp>
      <p:sp>
        <p:nvSpPr>
          <p:cNvPr id="223" name="Google Shape;223;p8"/>
          <p:cNvSpPr txBox="1"/>
          <p:nvPr/>
        </p:nvSpPr>
        <p:spPr>
          <a:xfrm>
            <a:off x="3855465" y="763270"/>
            <a:ext cx="847090"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solidFill>
                  <a:srgbClr val="A6A6A6"/>
                </a:solidFill>
                <a:latin typeface="Arial"/>
                <a:ea typeface="Arial"/>
                <a:cs typeface="Arial"/>
                <a:sym typeface="Arial"/>
              </a:rPr>
              <a:t>Amazon Kinesis</a:t>
            </a:r>
            <a:endParaRPr sz="900">
              <a:solidFill>
                <a:schemeClr val="dk1"/>
              </a:solidFill>
              <a:latin typeface="Arial"/>
              <a:ea typeface="Arial"/>
              <a:cs typeface="Arial"/>
              <a:sym typeface="Arial"/>
            </a:endParaRPr>
          </a:p>
        </p:txBody>
      </p:sp>
      <p:sp>
        <p:nvSpPr>
          <p:cNvPr id="224" name="Google Shape;224;p8"/>
          <p:cNvSpPr txBox="1"/>
          <p:nvPr/>
        </p:nvSpPr>
        <p:spPr>
          <a:xfrm>
            <a:off x="254609" y="711451"/>
            <a:ext cx="1607820" cy="2489835"/>
          </a:xfrm>
          <a:prstGeom prst="rect">
            <a:avLst/>
          </a:prstGeom>
          <a:noFill/>
          <a:ln>
            <a:noFill/>
          </a:ln>
        </p:spPr>
        <p:txBody>
          <a:bodyPr anchorCtr="0" anchor="t" bIns="0" lIns="0" spcFirstLastPara="1" rIns="0" wrap="square" tIns="44450">
            <a:spAutoFit/>
          </a:bodyPr>
          <a:lstStyle/>
          <a:p>
            <a:pPr indent="0" lvl="0" marL="851535" marR="0" rtl="0" algn="l">
              <a:lnSpc>
                <a:spcPct val="100000"/>
              </a:lnSpc>
              <a:spcBef>
                <a:spcPts val="0"/>
              </a:spcBef>
              <a:spcAft>
                <a:spcPts val="0"/>
              </a:spcAft>
              <a:buNone/>
            </a:pPr>
            <a:r>
              <a:rPr lang="en-US" sz="700">
                <a:solidFill>
                  <a:srgbClr val="7B7B7B"/>
                </a:solidFill>
                <a:latin typeface="Arial"/>
                <a:ea typeface="Arial"/>
                <a:cs typeface="Arial"/>
                <a:sym typeface="Arial"/>
              </a:rPr>
              <a:t>Amazon SES</a:t>
            </a:r>
            <a:endParaRPr sz="700">
              <a:solidFill>
                <a:schemeClr val="dk1"/>
              </a:solidFill>
              <a:latin typeface="Arial"/>
              <a:ea typeface="Arial"/>
              <a:cs typeface="Arial"/>
              <a:sym typeface="Arial"/>
            </a:endParaRPr>
          </a:p>
          <a:p>
            <a:pPr indent="0" lvl="0" marL="0" marR="38735" rtl="0" algn="r">
              <a:lnSpc>
                <a:spcPct val="100000"/>
              </a:lnSpc>
              <a:spcBef>
                <a:spcPts val="365"/>
              </a:spcBef>
              <a:spcAft>
                <a:spcPts val="0"/>
              </a:spcAft>
              <a:buNone/>
            </a:pPr>
            <a:r>
              <a:rPr lang="en-US" sz="1000">
                <a:solidFill>
                  <a:srgbClr val="464646"/>
                </a:solidFill>
                <a:latin typeface="Arial"/>
                <a:ea typeface="Arial"/>
                <a:cs typeface="Arial"/>
                <a:sym typeface="Arial"/>
              </a:rPr>
              <a:t>Amazon Elastic Transcoder</a:t>
            </a:r>
            <a:endParaRPr sz="1000">
              <a:solidFill>
                <a:schemeClr val="dk1"/>
              </a:solidFill>
              <a:latin typeface="Arial"/>
              <a:ea typeface="Arial"/>
              <a:cs typeface="Arial"/>
              <a:sym typeface="Arial"/>
            </a:endParaRPr>
          </a:p>
          <a:p>
            <a:pPr indent="0" lvl="0" marL="271780" marR="0" rtl="0" algn="l">
              <a:lnSpc>
                <a:spcPct val="100000"/>
              </a:lnSpc>
              <a:spcBef>
                <a:spcPts val="825"/>
              </a:spcBef>
              <a:spcAft>
                <a:spcPts val="0"/>
              </a:spcAft>
              <a:buNone/>
            </a:pPr>
            <a:r>
              <a:rPr lang="en-US" sz="1200">
                <a:solidFill>
                  <a:srgbClr val="464646"/>
                </a:solidFill>
                <a:latin typeface="Arial"/>
                <a:ea typeface="Arial"/>
                <a:cs typeface="Arial"/>
                <a:sym typeface="Arial"/>
              </a:rPr>
              <a:t>Amazon WorkMail</a:t>
            </a:r>
            <a:endParaRPr sz="1200">
              <a:solidFill>
                <a:schemeClr val="dk1"/>
              </a:solidFill>
              <a:latin typeface="Arial"/>
              <a:ea typeface="Arial"/>
              <a:cs typeface="Arial"/>
              <a:sym typeface="Arial"/>
            </a:endParaRPr>
          </a:p>
          <a:p>
            <a:pPr indent="0" lvl="0" marL="0" marR="5080" rtl="0" algn="r">
              <a:lnSpc>
                <a:spcPct val="100000"/>
              </a:lnSpc>
              <a:spcBef>
                <a:spcPts val="735"/>
              </a:spcBef>
              <a:spcAft>
                <a:spcPts val="0"/>
              </a:spcAft>
              <a:buNone/>
            </a:pPr>
            <a:r>
              <a:rPr lang="en-US" sz="1050">
                <a:solidFill>
                  <a:srgbClr val="7B7B7B"/>
                </a:solidFill>
                <a:latin typeface="Arial"/>
                <a:ea typeface="Arial"/>
                <a:cs typeface="Arial"/>
                <a:sym typeface="Arial"/>
              </a:rPr>
              <a:t>AWS Certificate Manager</a:t>
            </a:r>
            <a:endParaRPr sz="1050">
              <a:solidFill>
                <a:schemeClr val="dk1"/>
              </a:solidFill>
              <a:latin typeface="Arial"/>
              <a:ea typeface="Arial"/>
              <a:cs typeface="Arial"/>
              <a:sym typeface="Arial"/>
            </a:endParaRPr>
          </a:p>
          <a:p>
            <a:pPr indent="0" lvl="0" marL="126364" marR="0" rtl="0" algn="l">
              <a:lnSpc>
                <a:spcPct val="100000"/>
              </a:lnSpc>
              <a:spcBef>
                <a:spcPts val="395"/>
              </a:spcBef>
              <a:spcAft>
                <a:spcPts val="0"/>
              </a:spcAft>
              <a:buNone/>
            </a:pPr>
            <a:r>
              <a:rPr b="1" lang="en-US" sz="1800">
                <a:solidFill>
                  <a:srgbClr val="464646"/>
                </a:solidFill>
                <a:latin typeface="Arial"/>
                <a:ea typeface="Arial"/>
                <a:cs typeface="Arial"/>
                <a:sym typeface="Arial"/>
              </a:rPr>
              <a:t>Amazon EFS</a:t>
            </a:r>
            <a:endParaRPr sz="1800">
              <a:solidFill>
                <a:schemeClr val="dk1"/>
              </a:solidFill>
              <a:latin typeface="Arial"/>
              <a:ea typeface="Arial"/>
              <a:cs typeface="Arial"/>
              <a:sym typeface="Arial"/>
            </a:endParaRPr>
          </a:p>
          <a:p>
            <a:pPr indent="0" lvl="0" marL="0" marR="426719" rtl="0" algn="r">
              <a:lnSpc>
                <a:spcPct val="100000"/>
              </a:lnSpc>
              <a:spcBef>
                <a:spcPts val="710"/>
              </a:spcBef>
              <a:spcAft>
                <a:spcPts val="0"/>
              </a:spcAft>
              <a:buNone/>
            </a:pPr>
            <a:r>
              <a:rPr lang="en-US" sz="1050">
                <a:solidFill>
                  <a:srgbClr val="A6A6A6"/>
                </a:solidFill>
                <a:latin typeface="Arial"/>
                <a:ea typeface="Arial"/>
                <a:cs typeface="Arial"/>
                <a:sym typeface="Arial"/>
              </a:rPr>
              <a:t>Amazon Redshift</a:t>
            </a:r>
            <a:endParaRPr sz="1050">
              <a:solidFill>
                <a:schemeClr val="dk1"/>
              </a:solidFill>
              <a:latin typeface="Arial"/>
              <a:ea typeface="Arial"/>
              <a:cs typeface="Arial"/>
              <a:sym typeface="Arial"/>
            </a:endParaRPr>
          </a:p>
          <a:p>
            <a:pPr indent="-278130" lvl="0" marL="347980" marR="381000" rtl="0" algn="l">
              <a:lnSpc>
                <a:spcPct val="100000"/>
              </a:lnSpc>
              <a:spcBef>
                <a:spcPts val="885"/>
              </a:spcBef>
              <a:spcAft>
                <a:spcPts val="0"/>
              </a:spcAft>
              <a:buNone/>
            </a:pPr>
            <a:r>
              <a:rPr lang="en-US" sz="800">
                <a:solidFill>
                  <a:srgbClr val="D9D9D9"/>
                </a:solidFill>
                <a:latin typeface="Arial"/>
                <a:ea typeface="Arial"/>
                <a:cs typeface="Arial"/>
                <a:sym typeface="Arial"/>
              </a:rPr>
              <a:t>AWS Identity and Access  Management</a:t>
            </a:r>
            <a:endParaRPr sz="800">
              <a:solidFill>
                <a:schemeClr val="dk1"/>
              </a:solidFill>
              <a:latin typeface="Arial"/>
              <a:ea typeface="Arial"/>
              <a:cs typeface="Arial"/>
              <a:sym typeface="Arial"/>
            </a:endParaRPr>
          </a:p>
          <a:p>
            <a:pPr indent="71120" lvl="0" marL="69850" marR="859155" rtl="0" algn="l">
              <a:lnSpc>
                <a:spcPct val="100000"/>
              </a:lnSpc>
              <a:spcBef>
                <a:spcPts val="650"/>
              </a:spcBef>
              <a:spcAft>
                <a:spcPts val="0"/>
              </a:spcAft>
              <a:buNone/>
            </a:pPr>
            <a:r>
              <a:rPr lang="en-US" sz="1050">
                <a:solidFill>
                  <a:srgbClr val="7B7B7B"/>
                </a:solidFill>
                <a:latin typeface="Arial"/>
                <a:ea typeface="Arial"/>
                <a:cs typeface="Arial"/>
                <a:sym typeface="Arial"/>
              </a:rPr>
              <a:t>Amazon  AppStream</a:t>
            </a:r>
            <a:endParaRPr sz="1050">
              <a:solidFill>
                <a:schemeClr val="dk1"/>
              </a:solidFill>
              <a:latin typeface="Arial"/>
              <a:ea typeface="Arial"/>
              <a:cs typeface="Arial"/>
              <a:sym typeface="Arial"/>
            </a:endParaRPr>
          </a:p>
          <a:p>
            <a:pPr indent="0" lvl="0" marL="0" marR="369570" rtl="0" algn="r">
              <a:lnSpc>
                <a:spcPct val="100000"/>
              </a:lnSpc>
              <a:spcBef>
                <a:spcPts val="725"/>
              </a:spcBef>
              <a:spcAft>
                <a:spcPts val="0"/>
              </a:spcAft>
              <a:buNone/>
            </a:pPr>
            <a:r>
              <a:rPr lang="en-US" sz="1050">
                <a:solidFill>
                  <a:srgbClr val="A6A6A6"/>
                </a:solidFill>
                <a:latin typeface="Arial"/>
                <a:ea typeface="Arial"/>
                <a:cs typeface="Arial"/>
                <a:sym typeface="Arial"/>
              </a:rPr>
              <a:t>Amazon DynamoDB</a:t>
            </a:r>
            <a:endParaRPr sz="1050">
              <a:solidFill>
                <a:schemeClr val="dk1"/>
              </a:solidFill>
              <a:latin typeface="Arial"/>
              <a:ea typeface="Arial"/>
              <a:cs typeface="Arial"/>
              <a:sym typeface="Arial"/>
            </a:endParaRPr>
          </a:p>
        </p:txBody>
      </p:sp>
      <p:sp>
        <p:nvSpPr>
          <p:cNvPr id="225" name="Google Shape;225;p8"/>
          <p:cNvSpPr txBox="1"/>
          <p:nvPr/>
        </p:nvSpPr>
        <p:spPr>
          <a:xfrm>
            <a:off x="568248" y="4081678"/>
            <a:ext cx="638810" cy="147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00">
                <a:solidFill>
                  <a:srgbClr val="DFDFDF"/>
                </a:solidFill>
                <a:latin typeface="Arial"/>
                <a:ea typeface="Arial"/>
                <a:cs typeface="Arial"/>
                <a:sym typeface="Arial"/>
              </a:rPr>
              <a:t>Amazon SNS</a:t>
            </a:r>
            <a:endParaRPr sz="800">
              <a:solidFill>
                <a:schemeClr val="dk1"/>
              </a:solidFill>
              <a:latin typeface="Arial"/>
              <a:ea typeface="Arial"/>
              <a:cs typeface="Arial"/>
              <a:sym typeface="Arial"/>
            </a:endParaRPr>
          </a:p>
        </p:txBody>
      </p:sp>
      <p:sp>
        <p:nvSpPr>
          <p:cNvPr id="226" name="Google Shape;226;p8"/>
          <p:cNvSpPr txBox="1"/>
          <p:nvPr/>
        </p:nvSpPr>
        <p:spPr>
          <a:xfrm>
            <a:off x="7523733" y="1851714"/>
            <a:ext cx="1485900" cy="852169"/>
          </a:xfrm>
          <a:prstGeom prst="rect">
            <a:avLst/>
          </a:prstGeom>
          <a:noFill/>
          <a:ln>
            <a:noFill/>
          </a:ln>
        </p:spPr>
        <p:txBody>
          <a:bodyPr anchorCtr="0" anchor="t" bIns="0" lIns="0" spcFirstLastPara="1" rIns="0" wrap="square" tIns="42525">
            <a:spAutoFit/>
          </a:bodyPr>
          <a:lstStyle/>
          <a:p>
            <a:pPr indent="0" lvl="0" marL="19050" marR="0" rtl="0" algn="ctr">
              <a:lnSpc>
                <a:spcPct val="100000"/>
              </a:lnSpc>
              <a:spcBef>
                <a:spcPts val="0"/>
              </a:spcBef>
              <a:spcAft>
                <a:spcPts val="0"/>
              </a:spcAft>
              <a:buNone/>
            </a:pPr>
            <a:r>
              <a:rPr lang="en-US" sz="800">
                <a:solidFill>
                  <a:srgbClr val="DFDFDF"/>
                </a:solidFill>
                <a:latin typeface="Arial"/>
                <a:ea typeface="Arial"/>
                <a:cs typeface="Arial"/>
                <a:sym typeface="Arial"/>
              </a:rPr>
              <a:t>Amazon Route 53</a:t>
            </a:r>
            <a:endParaRPr sz="800">
              <a:solidFill>
                <a:schemeClr val="dk1"/>
              </a:solidFill>
              <a:latin typeface="Arial"/>
              <a:ea typeface="Arial"/>
              <a:cs typeface="Arial"/>
              <a:sym typeface="Arial"/>
            </a:endParaRPr>
          </a:p>
          <a:p>
            <a:pPr indent="0" lvl="0" marL="0" marR="0" rtl="0" algn="ctr">
              <a:lnSpc>
                <a:spcPct val="100000"/>
              </a:lnSpc>
              <a:spcBef>
                <a:spcPts val="515"/>
              </a:spcBef>
              <a:spcAft>
                <a:spcPts val="0"/>
              </a:spcAft>
              <a:buNone/>
            </a:pPr>
            <a:r>
              <a:rPr b="1" lang="en-US" sz="1800">
                <a:solidFill>
                  <a:srgbClr val="464646"/>
                </a:solidFill>
                <a:latin typeface="Arial"/>
                <a:ea typeface="Arial"/>
                <a:cs typeface="Arial"/>
                <a:sym typeface="Arial"/>
              </a:rPr>
              <a:t>AWS Lambda</a:t>
            </a:r>
            <a:endParaRPr sz="1800">
              <a:solidFill>
                <a:schemeClr val="dk1"/>
              </a:solidFill>
              <a:latin typeface="Arial"/>
              <a:ea typeface="Arial"/>
              <a:cs typeface="Arial"/>
              <a:sym typeface="Arial"/>
            </a:endParaRPr>
          </a:p>
          <a:p>
            <a:pPr indent="0" lvl="0" marL="551815" marR="0" rtl="0" algn="ctr">
              <a:lnSpc>
                <a:spcPct val="100000"/>
              </a:lnSpc>
              <a:spcBef>
                <a:spcPts val="715"/>
              </a:spcBef>
              <a:spcAft>
                <a:spcPts val="0"/>
              </a:spcAft>
              <a:buNone/>
            </a:pPr>
            <a:r>
              <a:rPr lang="en-US" sz="800">
                <a:solidFill>
                  <a:srgbClr val="DFDFDF"/>
                </a:solidFill>
                <a:latin typeface="Arial"/>
                <a:ea typeface="Arial"/>
                <a:cs typeface="Arial"/>
                <a:sym typeface="Arial"/>
              </a:rPr>
              <a:t>AWS</a:t>
            </a:r>
            <a:endParaRPr sz="800">
              <a:solidFill>
                <a:schemeClr val="dk1"/>
              </a:solidFill>
              <a:latin typeface="Arial"/>
              <a:ea typeface="Arial"/>
              <a:cs typeface="Arial"/>
              <a:sym typeface="Arial"/>
            </a:endParaRPr>
          </a:p>
          <a:p>
            <a:pPr indent="0" lvl="0" marL="575945" marR="0" rtl="0" algn="ctr">
              <a:lnSpc>
                <a:spcPct val="100000"/>
              </a:lnSpc>
              <a:spcBef>
                <a:spcPts val="0"/>
              </a:spcBef>
              <a:spcAft>
                <a:spcPts val="0"/>
              </a:spcAft>
              <a:buNone/>
            </a:pPr>
            <a:r>
              <a:rPr lang="en-US" sz="800">
                <a:solidFill>
                  <a:srgbClr val="DFDFDF"/>
                </a:solidFill>
                <a:latin typeface="Arial"/>
                <a:ea typeface="Arial"/>
                <a:cs typeface="Arial"/>
                <a:sym typeface="Arial"/>
              </a:rPr>
              <a:t>CloudFormation</a:t>
            </a:r>
            <a:endParaRPr sz="800">
              <a:solidFill>
                <a:schemeClr val="dk1"/>
              </a:solidFill>
              <a:latin typeface="Arial"/>
              <a:ea typeface="Arial"/>
              <a:cs typeface="Arial"/>
              <a:sym typeface="Arial"/>
            </a:endParaRPr>
          </a:p>
        </p:txBody>
      </p:sp>
      <p:sp>
        <p:nvSpPr>
          <p:cNvPr id="227" name="Google Shape;227;p8"/>
          <p:cNvSpPr txBox="1"/>
          <p:nvPr/>
        </p:nvSpPr>
        <p:spPr>
          <a:xfrm>
            <a:off x="2187320" y="3816502"/>
            <a:ext cx="852169" cy="1866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050">
                <a:solidFill>
                  <a:srgbClr val="A6A6A6"/>
                </a:solidFill>
                <a:latin typeface="Arial"/>
                <a:ea typeface="Arial"/>
                <a:cs typeface="Arial"/>
                <a:sym typeface="Arial"/>
              </a:rPr>
              <a:t>Amazon SWF</a:t>
            </a:r>
            <a:endParaRPr sz="1050">
              <a:solidFill>
                <a:schemeClr val="dk1"/>
              </a:solidFill>
              <a:latin typeface="Arial"/>
              <a:ea typeface="Arial"/>
              <a:cs typeface="Arial"/>
              <a:sym typeface="Arial"/>
            </a:endParaRPr>
          </a:p>
        </p:txBody>
      </p:sp>
      <p:sp>
        <p:nvSpPr>
          <p:cNvPr id="228" name="Google Shape;228;p8"/>
          <p:cNvSpPr txBox="1"/>
          <p:nvPr/>
        </p:nvSpPr>
        <p:spPr>
          <a:xfrm>
            <a:off x="179323" y="3446526"/>
            <a:ext cx="648970" cy="346710"/>
          </a:xfrm>
          <a:prstGeom prst="rect">
            <a:avLst/>
          </a:prstGeom>
          <a:noFill/>
          <a:ln>
            <a:noFill/>
          </a:ln>
        </p:spPr>
        <p:txBody>
          <a:bodyPr anchorCtr="0" anchor="t" bIns="0" lIns="0" spcFirstLastPara="1" rIns="0" wrap="square" tIns="13325">
            <a:spAutoFit/>
          </a:bodyPr>
          <a:lstStyle/>
          <a:p>
            <a:pPr indent="-88900" lvl="0" marL="100965" marR="5080" rtl="0" algn="l">
              <a:lnSpc>
                <a:spcPct val="100000"/>
              </a:lnSpc>
              <a:spcBef>
                <a:spcPts val="0"/>
              </a:spcBef>
              <a:spcAft>
                <a:spcPts val="0"/>
              </a:spcAft>
              <a:buNone/>
            </a:pPr>
            <a:r>
              <a:rPr lang="en-US" sz="1050">
                <a:solidFill>
                  <a:srgbClr val="7B7B7B"/>
                </a:solidFill>
                <a:latin typeface="Arial"/>
                <a:ea typeface="Arial"/>
                <a:cs typeface="Arial"/>
                <a:sym typeface="Arial"/>
              </a:rPr>
              <a:t>AWS Data  Pipeline</a:t>
            </a:r>
            <a:endParaRPr sz="1050">
              <a:solidFill>
                <a:schemeClr val="dk1"/>
              </a:solidFill>
              <a:latin typeface="Arial"/>
              <a:ea typeface="Arial"/>
              <a:cs typeface="Arial"/>
              <a:sym typeface="Arial"/>
            </a:endParaRPr>
          </a:p>
        </p:txBody>
      </p:sp>
      <p:sp>
        <p:nvSpPr>
          <p:cNvPr id="229" name="Google Shape;229;p8"/>
          <p:cNvSpPr txBox="1"/>
          <p:nvPr/>
        </p:nvSpPr>
        <p:spPr>
          <a:xfrm>
            <a:off x="6143625" y="471296"/>
            <a:ext cx="787400" cy="19367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100">
                <a:solidFill>
                  <a:srgbClr val="7B7B7B"/>
                </a:solidFill>
                <a:latin typeface="Arial"/>
                <a:ea typeface="Arial"/>
                <a:cs typeface="Arial"/>
                <a:sym typeface="Arial"/>
              </a:rPr>
              <a:t>AWS Config</a:t>
            </a:r>
            <a:endParaRPr sz="1100">
              <a:solidFill>
                <a:schemeClr val="dk1"/>
              </a:solidFill>
              <a:latin typeface="Arial"/>
              <a:ea typeface="Arial"/>
              <a:cs typeface="Arial"/>
              <a:sym typeface="Arial"/>
            </a:endParaRPr>
          </a:p>
        </p:txBody>
      </p:sp>
      <p:sp>
        <p:nvSpPr>
          <p:cNvPr id="230" name="Google Shape;230;p8"/>
          <p:cNvSpPr txBox="1"/>
          <p:nvPr/>
        </p:nvSpPr>
        <p:spPr>
          <a:xfrm>
            <a:off x="7949945" y="3323335"/>
            <a:ext cx="870585" cy="361315"/>
          </a:xfrm>
          <a:prstGeom prst="rect">
            <a:avLst/>
          </a:prstGeom>
          <a:noFill/>
          <a:ln>
            <a:noFill/>
          </a:ln>
        </p:spPr>
        <p:txBody>
          <a:bodyPr anchorCtr="0" anchor="t" bIns="0" lIns="0" spcFirstLastPara="1" rIns="0" wrap="square" tIns="12700">
            <a:spAutoFit/>
          </a:bodyPr>
          <a:lstStyle/>
          <a:p>
            <a:pPr indent="-111760" lvl="0" marL="123825" marR="5080" rtl="0" algn="l">
              <a:lnSpc>
                <a:spcPct val="100000"/>
              </a:lnSpc>
              <a:spcBef>
                <a:spcPts val="0"/>
              </a:spcBef>
              <a:spcAft>
                <a:spcPts val="0"/>
              </a:spcAft>
              <a:buNone/>
            </a:pPr>
            <a:r>
              <a:rPr lang="en-US" sz="1100">
                <a:solidFill>
                  <a:srgbClr val="7B7B7B"/>
                </a:solidFill>
                <a:latin typeface="Arial"/>
                <a:ea typeface="Arial"/>
                <a:cs typeface="Arial"/>
                <a:sym typeface="Arial"/>
              </a:rPr>
              <a:t>Amazon RDS  for Aurora</a:t>
            </a:r>
            <a:endParaRPr sz="1100">
              <a:solidFill>
                <a:schemeClr val="dk1"/>
              </a:solidFill>
              <a:latin typeface="Arial"/>
              <a:ea typeface="Arial"/>
              <a:cs typeface="Arial"/>
              <a:sym typeface="Arial"/>
            </a:endParaRPr>
          </a:p>
        </p:txBody>
      </p:sp>
      <p:sp>
        <p:nvSpPr>
          <p:cNvPr id="231" name="Google Shape;231;p8"/>
          <p:cNvSpPr txBox="1"/>
          <p:nvPr/>
        </p:nvSpPr>
        <p:spPr>
          <a:xfrm>
            <a:off x="6976109" y="3301365"/>
            <a:ext cx="586105" cy="528955"/>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None/>
            </a:pPr>
            <a:r>
              <a:rPr lang="en-US" sz="1100">
                <a:solidFill>
                  <a:srgbClr val="464646"/>
                </a:solidFill>
                <a:latin typeface="Arial"/>
                <a:ea typeface="Arial"/>
                <a:cs typeface="Arial"/>
                <a:sym typeface="Arial"/>
              </a:rPr>
              <a:t>AWS</a:t>
            </a:r>
            <a:endParaRPr sz="1100">
              <a:solidFill>
                <a:schemeClr val="dk1"/>
              </a:solidFill>
              <a:latin typeface="Arial"/>
              <a:ea typeface="Arial"/>
              <a:cs typeface="Arial"/>
              <a:sym typeface="Arial"/>
            </a:endParaRPr>
          </a:p>
          <a:p>
            <a:pPr indent="0" lvl="0" marL="12065" marR="5080" rtl="0" algn="ctr">
              <a:lnSpc>
                <a:spcPct val="100000"/>
              </a:lnSpc>
              <a:spcBef>
                <a:spcPts val="0"/>
              </a:spcBef>
              <a:spcAft>
                <a:spcPts val="0"/>
              </a:spcAft>
              <a:buNone/>
            </a:pPr>
            <a:r>
              <a:rPr lang="en-US" sz="1100">
                <a:solidFill>
                  <a:srgbClr val="464646"/>
                </a:solidFill>
                <a:latin typeface="Arial"/>
                <a:ea typeface="Arial"/>
                <a:cs typeface="Arial"/>
                <a:sym typeface="Arial"/>
              </a:rPr>
              <a:t>Directory  Service</a:t>
            </a:r>
            <a:endParaRPr sz="1100">
              <a:solidFill>
                <a:schemeClr val="dk1"/>
              </a:solidFill>
              <a:latin typeface="Arial"/>
              <a:ea typeface="Arial"/>
              <a:cs typeface="Arial"/>
              <a:sym typeface="Arial"/>
            </a:endParaRPr>
          </a:p>
        </p:txBody>
      </p:sp>
      <p:sp>
        <p:nvSpPr>
          <p:cNvPr id="232" name="Google Shape;232;p8"/>
          <p:cNvSpPr txBox="1"/>
          <p:nvPr/>
        </p:nvSpPr>
        <p:spPr>
          <a:xfrm>
            <a:off x="830376" y="497281"/>
            <a:ext cx="1198880" cy="19431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100">
                <a:solidFill>
                  <a:srgbClr val="353535"/>
                </a:solidFill>
                <a:latin typeface="Arial"/>
                <a:ea typeface="Arial"/>
                <a:cs typeface="Arial"/>
                <a:sym typeface="Arial"/>
              </a:rPr>
              <a:t>AWS CodeCommit</a:t>
            </a:r>
            <a:endParaRPr sz="1100">
              <a:solidFill>
                <a:schemeClr val="dk1"/>
              </a:solidFill>
              <a:latin typeface="Arial"/>
              <a:ea typeface="Arial"/>
              <a:cs typeface="Arial"/>
              <a:sym typeface="Arial"/>
            </a:endParaRPr>
          </a:p>
        </p:txBody>
      </p:sp>
      <p:sp>
        <p:nvSpPr>
          <p:cNvPr id="233" name="Google Shape;233;p8"/>
          <p:cNvSpPr txBox="1"/>
          <p:nvPr/>
        </p:nvSpPr>
        <p:spPr>
          <a:xfrm>
            <a:off x="6851650" y="983996"/>
            <a:ext cx="2131695" cy="770255"/>
          </a:xfrm>
          <a:prstGeom prst="rect">
            <a:avLst/>
          </a:prstGeom>
          <a:noFill/>
          <a:ln>
            <a:noFill/>
          </a:ln>
        </p:spPr>
        <p:txBody>
          <a:bodyPr anchorCtr="0" anchor="t" bIns="0" lIns="0" spcFirstLastPara="1" rIns="0" wrap="square" tIns="12700">
            <a:spAutoFit/>
          </a:bodyPr>
          <a:lstStyle/>
          <a:p>
            <a:pPr indent="-675640" lvl="0" marL="687705" marR="5080" rtl="0" algn="l">
              <a:lnSpc>
                <a:spcPct val="100000"/>
              </a:lnSpc>
              <a:spcBef>
                <a:spcPts val="0"/>
              </a:spcBef>
              <a:spcAft>
                <a:spcPts val="0"/>
              </a:spcAft>
              <a:buNone/>
            </a:pPr>
            <a:r>
              <a:rPr b="1" lang="en-US" sz="1500">
                <a:solidFill>
                  <a:srgbClr val="464646"/>
                </a:solidFill>
                <a:latin typeface="Arial"/>
                <a:ea typeface="Arial"/>
                <a:cs typeface="Arial"/>
                <a:sym typeface="Arial"/>
              </a:rPr>
              <a:t>Amazon EC2 Container  Registry</a:t>
            </a:r>
            <a:endParaRPr sz="1500">
              <a:solidFill>
                <a:schemeClr val="dk1"/>
              </a:solidFill>
              <a:latin typeface="Arial"/>
              <a:ea typeface="Arial"/>
              <a:cs typeface="Arial"/>
              <a:sym typeface="Arial"/>
            </a:endParaRPr>
          </a:p>
          <a:p>
            <a:pPr indent="0" lvl="0" marL="908050" marR="0" rtl="0" algn="l">
              <a:lnSpc>
                <a:spcPct val="100000"/>
              </a:lnSpc>
              <a:spcBef>
                <a:spcPts val="940"/>
              </a:spcBef>
              <a:spcAft>
                <a:spcPts val="0"/>
              </a:spcAft>
              <a:buNone/>
            </a:pPr>
            <a:r>
              <a:rPr lang="en-US" sz="1100">
                <a:solidFill>
                  <a:srgbClr val="7B7B7B"/>
                </a:solidFill>
                <a:latin typeface="Arial"/>
                <a:ea typeface="Arial"/>
                <a:cs typeface="Arial"/>
                <a:sym typeface="Arial"/>
              </a:rPr>
              <a:t>AWS CodePipeline</a:t>
            </a:r>
            <a:endParaRPr sz="1100">
              <a:solidFill>
                <a:schemeClr val="dk1"/>
              </a:solidFill>
              <a:latin typeface="Arial"/>
              <a:ea typeface="Arial"/>
              <a:cs typeface="Arial"/>
              <a:sym typeface="Arial"/>
            </a:endParaRPr>
          </a:p>
        </p:txBody>
      </p:sp>
      <p:sp>
        <p:nvSpPr>
          <p:cNvPr id="234" name="Google Shape;234;p8"/>
          <p:cNvSpPr txBox="1"/>
          <p:nvPr/>
        </p:nvSpPr>
        <p:spPr>
          <a:xfrm>
            <a:off x="6585331" y="4524552"/>
            <a:ext cx="847725" cy="361950"/>
          </a:xfrm>
          <a:prstGeom prst="rect">
            <a:avLst/>
          </a:prstGeom>
          <a:noFill/>
          <a:ln>
            <a:noFill/>
          </a:ln>
        </p:spPr>
        <p:txBody>
          <a:bodyPr anchorCtr="0" anchor="t" bIns="0" lIns="0" spcFirstLastPara="1" rIns="0" wrap="square" tIns="13325">
            <a:spAutoFit/>
          </a:bodyPr>
          <a:lstStyle/>
          <a:p>
            <a:pPr indent="0" lvl="0" marL="0" marR="0" rtl="0" algn="ctr">
              <a:lnSpc>
                <a:spcPct val="100000"/>
              </a:lnSpc>
              <a:spcBef>
                <a:spcPts val="0"/>
              </a:spcBef>
              <a:spcAft>
                <a:spcPts val="0"/>
              </a:spcAft>
              <a:buNone/>
            </a:pPr>
            <a:r>
              <a:rPr lang="en-US" sz="1100">
                <a:solidFill>
                  <a:srgbClr val="7B7B7B"/>
                </a:solidFill>
                <a:latin typeface="Arial"/>
                <a:ea typeface="Arial"/>
                <a:cs typeface="Arial"/>
                <a:sym typeface="Arial"/>
              </a:rPr>
              <a:t>AWS Service</a:t>
            </a:r>
            <a:endParaRPr sz="1100">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lang="en-US" sz="1100">
                <a:solidFill>
                  <a:srgbClr val="7B7B7B"/>
                </a:solidFill>
                <a:latin typeface="Arial"/>
                <a:ea typeface="Arial"/>
                <a:cs typeface="Arial"/>
                <a:sym typeface="Arial"/>
              </a:rPr>
              <a:t>Catalog</a:t>
            </a:r>
            <a:endParaRPr sz="1100">
              <a:solidFill>
                <a:schemeClr val="dk1"/>
              </a:solidFill>
              <a:latin typeface="Arial"/>
              <a:ea typeface="Arial"/>
              <a:cs typeface="Arial"/>
              <a:sym typeface="Arial"/>
            </a:endParaRPr>
          </a:p>
        </p:txBody>
      </p:sp>
      <p:sp>
        <p:nvSpPr>
          <p:cNvPr id="235" name="Google Shape;235;p8"/>
          <p:cNvSpPr txBox="1"/>
          <p:nvPr/>
        </p:nvSpPr>
        <p:spPr>
          <a:xfrm>
            <a:off x="6278371" y="4190796"/>
            <a:ext cx="1680210" cy="193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100">
                <a:solidFill>
                  <a:srgbClr val="7B7B7B"/>
                </a:solidFill>
                <a:latin typeface="Arial"/>
                <a:ea typeface="Arial"/>
                <a:cs typeface="Arial"/>
                <a:sym typeface="Arial"/>
              </a:rPr>
              <a:t>Amazon CloudWatch Logs</a:t>
            </a:r>
            <a:endParaRPr sz="1100">
              <a:solidFill>
                <a:schemeClr val="dk1"/>
              </a:solidFill>
              <a:latin typeface="Arial"/>
              <a:ea typeface="Arial"/>
              <a:cs typeface="Arial"/>
              <a:sym typeface="Arial"/>
            </a:endParaRPr>
          </a:p>
        </p:txBody>
      </p:sp>
      <p:sp>
        <p:nvSpPr>
          <p:cNvPr id="236" name="Google Shape;236;p8"/>
          <p:cNvSpPr txBox="1"/>
          <p:nvPr/>
        </p:nvSpPr>
        <p:spPr>
          <a:xfrm>
            <a:off x="7911210" y="4290466"/>
            <a:ext cx="1049020" cy="661035"/>
          </a:xfrm>
          <a:prstGeom prst="rect">
            <a:avLst/>
          </a:prstGeom>
          <a:noFill/>
          <a:ln>
            <a:noFill/>
          </a:ln>
        </p:spPr>
        <p:txBody>
          <a:bodyPr anchorCtr="0" anchor="t" bIns="0" lIns="0" spcFirstLastPara="1" rIns="0" wrap="square" tIns="12700">
            <a:spAutoFit/>
          </a:bodyPr>
          <a:lstStyle/>
          <a:p>
            <a:pPr indent="-201295" lvl="0" marL="213359" marR="69850" rtl="0" algn="l">
              <a:lnSpc>
                <a:spcPct val="100000"/>
              </a:lnSpc>
              <a:spcBef>
                <a:spcPts val="0"/>
              </a:spcBef>
              <a:spcAft>
                <a:spcPts val="0"/>
              </a:spcAft>
              <a:buNone/>
            </a:pPr>
            <a:r>
              <a:rPr lang="en-US" sz="1100">
                <a:solidFill>
                  <a:srgbClr val="7B7B7B"/>
                </a:solidFill>
                <a:latin typeface="Arial"/>
                <a:ea typeface="Arial"/>
                <a:cs typeface="Arial"/>
                <a:sym typeface="Arial"/>
              </a:rPr>
              <a:t>Amazon Mobile  Analytics</a:t>
            </a:r>
            <a:endParaRPr sz="1100">
              <a:solidFill>
                <a:schemeClr val="dk1"/>
              </a:solidFill>
              <a:latin typeface="Arial"/>
              <a:ea typeface="Arial"/>
              <a:cs typeface="Arial"/>
              <a:sym typeface="Arial"/>
            </a:endParaRPr>
          </a:p>
          <a:p>
            <a:pPr indent="0" lvl="0" marL="163830" marR="0" rtl="0" algn="l">
              <a:lnSpc>
                <a:spcPct val="100000"/>
              </a:lnSpc>
              <a:spcBef>
                <a:spcPts val="305"/>
              </a:spcBef>
              <a:spcAft>
                <a:spcPts val="0"/>
              </a:spcAft>
              <a:buNone/>
            </a:pPr>
            <a:r>
              <a:rPr lang="en-US" sz="800">
                <a:solidFill>
                  <a:srgbClr val="DFDFDF"/>
                </a:solidFill>
                <a:latin typeface="Arial"/>
                <a:ea typeface="Arial"/>
                <a:cs typeface="Arial"/>
                <a:sym typeface="Arial"/>
              </a:rPr>
              <a:t>AWS Import/Export</a:t>
            </a:r>
            <a:endParaRPr sz="800">
              <a:solidFill>
                <a:schemeClr val="dk1"/>
              </a:solidFill>
              <a:latin typeface="Arial"/>
              <a:ea typeface="Arial"/>
              <a:cs typeface="Arial"/>
              <a:sym typeface="Arial"/>
            </a:endParaRPr>
          </a:p>
          <a:p>
            <a:pPr indent="0" lvl="0" marL="0" marR="51435" rtl="0" algn="r">
              <a:lnSpc>
                <a:spcPct val="100000"/>
              </a:lnSpc>
              <a:spcBef>
                <a:spcPts val="135"/>
              </a:spcBef>
              <a:spcAft>
                <a:spcPts val="0"/>
              </a:spcAft>
              <a:buNone/>
            </a:pPr>
            <a:r>
              <a:rPr lang="en-US" sz="800">
                <a:solidFill>
                  <a:srgbClr val="464646"/>
                </a:solidFill>
                <a:latin typeface="Arial"/>
                <a:ea typeface="Arial"/>
                <a:cs typeface="Arial"/>
                <a:sym typeface="Arial"/>
              </a:rPr>
              <a:t>8</a:t>
            </a:r>
            <a:endParaRPr sz="800">
              <a:solidFill>
                <a:schemeClr val="dk1"/>
              </a:solidFill>
              <a:latin typeface="Arial"/>
              <a:ea typeface="Arial"/>
              <a:cs typeface="Arial"/>
              <a:sym typeface="Arial"/>
            </a:endParaRPr>
          </a:p>
        </p:txBody>
      </p:sp>
      <p:sp>
        <p:nvSpPr>
          <p:cNvPr id="237" name="Google Shape;237;p8"/>
          <p:cNvSpPr txBox="1"/>
          <p:nvPr/>
        </p:nvSpPr>
        <p:spPr>
          <a:xfrm>
            <a:off x="4623308" y="3714255"/>
            <a:ext cx="4180840" cy="577215"/>
          </a:xfrm>
          <a:prstGeom prst="rect">
            <a:avLst/>
          </a:prstGeom>
          <a:noFill/>
          <a:ln>
            <a:noFill/>
          </a:ln>
        </p:spPr>
        <p:txBody>
          <a:bodyPr anchorCtr="0" anchor="t" bIns="0" lIns="0" spcFirstLastPara="1" rIns="0" wrap="square" tIns="94600">
            <a:spAutoFit/>
          </a:bodyPr>
          <a:lstStyle/>
          <a:p>
            <a:pPr indent="0" lvl="0" marL="472440" marR="0" rtl="0" algn="l">
              <a:lnSpc>
                <a:spcPct val="100000"/>
              </a:lnSpc>
              <a:spcBef>
                <a:spcPts val="0"/>
              </a:spcBef>
              <a:spcAft>
                <a:spcPts val="0"/>
              </a:spcAft>
              <a:buNone/>
            </a:pPr>
            <a:r>
              <a:rPr b="1" lang="en-US" sz="1600">
                <a:solidFill>
                  <a:srgbClr val="464646"/>
                </a:solidFill>
                <a:latin typeface="Arial"/>
                <a:ea typeface="Arial"/>
                <a:cs typeface="Arial"/>
                <a:sym typeface="Arial"/>
              </a:rPr>
              <a:t>Amazon RDS for MariaDB </a:t>
            </a:r>
            <a:r>
              <a:rPr lang="en-US" sz="1200">
                <a:solidFill>
                  <a:srgbClr val="7B7B7B"/>
                </a:solidFill>
                <a:latin typeface="Arial"/>
                <a:ea typeface="Arial"/>
                <a:cs typeface="Arial"/>
                <a:sym typeface="Arial"/>
              </a:rPr>
              <a:t>AWS Mobile Hub</a:t>
            </a:r>
            <a:endParaRPr sz="1200">
              <a:solidFill>
                <a:schemeClr val="dk1"/>
              </a:solidFill>
              <a:latin typeface="Arial"/>
              <a:ea typeface="Arial"/>
              <a:cs typeface="Arial"/>
              <a:sym typeface="Arial"/>
            </a:endParaRPr>
          </a:p>
          <a:p>
            <a:pPr indent="0" lvl="0" marL="12700" marR="0" rtl="0" algn="l">
              <a:lnSpc>
                <a:spcPct val="100000"/>
              </a:lnSpc>
              <a:spcBef>
                <a:spcPts val="455"/>
              </a:spcBef>
              <a:spcAft>
                <a:spcPts val="0"/>
              </a:spcAft>
              <a:buNone/>
            </a:pPr>
            <a:r>
              <a:rPr lang="en-US" sz="1100">
                <a:solidFill>
                  <a:srgbClr val="464646"/>
                </a:solidFill>
                <a:latin typeface="Arial"/>
                <a:ea typeface="Arial"/>
                <a:cs typeface="Arial"/>
                <a:sym typeface="Arial"/>
              </a:rPr>
              <a:t>AWS KMS</a:t>
            </a:r>
            <a:endParaRPr sz="1100">
              <a:solidFill>
                <a:schemeClr val="dk1"/>
              </a:solidFill>
              <a:latin typeface="Arial"/>
              <a:ea typeface="Arial"/>
              <a:cs typeface="Arial"/>
              <a:sym typeface="Arial"/>
            </a:endParaRPr>
          </a:p>
        </p:txBody>
      </p:sp>
      <p:sp>
        <p:nvSpPr>
          <p:cNvPr id="238" name="Google Shape;238;p8"/>
          <p:cNvSpPr txBox="1"/>
          <p:nvPr/>
        </p:nvSpPr>
        <p:spPr>
          <a:xfrm>
            <a:off x="3334892" y="4008221"/>
            <a:ext cx="904240" cy="391160"/>
          </a:xfrm>
          <a:prstGeom prst="rect">
            <a:avLst/>
          </a:prstGeom>
          <a:noFill/>
          <a:ln>
            <a:noFill/>
          </a:ln>
        </p:spPr>
        <p:txBody>
          <a:bodyPr anchorCtr="0" anchor="t" bIns="0" lIns="0" spcFirstLastPara="1" rIns="0" wrap="square" tIns="12700">
            <a:spAutoFit/>
          </a:bodyPr>
          <a:lstStyle/>
          <a:p>
            <a:pPr indent="-127000" lvl="0" marL="139065" marR="5080" rtl="0" algn="l">
              <a:lnSpc>
                <a:spcPct val="100000"/>
              </a:lnSpc>
              <a:spcBef>
                <a:spcPts val="0"/>
              </a:spcBef>
              <a:spcAft>
                <a:spcPts val="0"/>
              </a:spcAft>
              <a:buNone/>
            </a:pPr>
            <a:r>
              <a:rPr b="1" lang="en-US" sz="1200">
                <a:solidFill>
                  <a:srgbClr val="464646"/>
                </a:solidFill>
                <a:latin typeface="Arial"/>
                <a:ea typeface="Arial"/>
                <a:cs typeface="Arial"/>
                <a:sym typeface="Arial"/>
              </a:rPr>
              <a:t>Amazon API  Gateway</a:t>
            </a:r>
            <a:endParaRPr sz="1200">
              <a:solidFill>
                <a:schemeClr val="dk1"/>
              </a:solidFill>
              <a:latin typeface="Arial"/>
              <a:ea typeface="Arial"/>
              <a:cs typeface="Arial"/>
              <a:sym typeface="Arial"/>
            </a:endParaRPr>
          </a:p>
        </p:txBody>
      </p:sp>
      <p:sp>
        <p:nvSpPr>
          <p:cNvPr id="239" name="Google Shape;239;p8"/>
          <p:cNvSpPr txBox="1"/>
          <p:nvPr/>
        </p:nvSpPr>
        <p:spPr>
          <a:xfrm>
            <a:off x="2084958" y="4421835"/>
            <a:ext cx="1271270" cy="391160"/>
          </a:xfrm>
          <a:prstGeom prst="rect">
            <a:avLst/>
          </a:prstGeom>
          <a:noFill/>
          <a:ln>
            <a:noFill/>
          </a:ln>
        </p:spPr>
        <p:txBody>
          <a:bodyPr anchorCtr="0" anchor="t" bIns="0" lIns="0" spcFirstLastPara="1" rIns="0" wrap="square" tIns="12700">
            <a:spAutoFit/>
          </a:bodyPr>
          <a:lstStyle/>
          <a:p>
            <a:pPr indent="-321944" lvl="0" marL="334010" marR="5080" rtl="0" algn="l">
              <a:lnSpc>
                <a:spcPct val="100000"/>
              </a:lnSpc>
              <a:spcBef>
                <a:spcPts val="0"/>
              </a:spcBef>
              <a:spcAft>
                <a:spcPts val="0"/>
              </a:spcAft>
              <a:buNone/>
            </a:pPr>
            <a:r>
              <a:rPr b="1" lang="en-US" sz="1200">
                <a:solidFill>
                  <a:srgbClr val="464646"/>
                </a:solidFill>
                <a:latin typeface="Arial"/>
                <a:ea typeface="Arial"/>
                <a:cs typeface="Arial"/>
                <a:sym typeface="Arial"/>
              </a:rPr>
              <a:t>Amazon Machine  Learning</a:t>
            </a:r>
            <a:endParaRPr sz="1200">
              <a:solidFill>
                <a:schemeClr val="dk1"/>
              </a:solidFill>
              <a:latin typeface="Arial"/>
              <a:ea typeface="Arial"/>
              <a:cs typeface="Arial"/>
              <a:sym typeface="Arial"/>
            </a:endParaRPr>
          </a:p>
        </p:txBody>
      </p:sp>
      <p:sp>
        <p:nvSpPr>
          <p:cNvPr id="240" name="Google Shape;240;p8"/>
          <p:cNvSpPr txBox="1"/>
          <p:nvPr/>
        </p:nvSpPr>
        <p:spPr>
          <a:xfrm>
            <a:off x="404875" y="4387697"/>
            <a:ext cx="1417955" cy="410209"/>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050">
                <a:solidFill>
                  <a:srgbClr val="A6A6A6"/>
                </a:solidFill>
                <a:latin typeface="Arial"/>
                <a:ea typeface="Arial"/>
                <a:cs typeface="Arial"/>
                <a:sym typeface="Arial"/>
              </a:rPr>
              <a:t>Amazon CloudSearch</a:t>
            </a:r>
            <a:endParaRPr sz="1050">
              <a:solidFill>
                <a:schemeClr val="dk1"/>
              </a:solidFill>
              <a:latin typeface="Arial"/>
              <a:ea typeface="Arial"/>
              <a:cs typeface="Arial"/>
              <a:sym typeface="Arial"/>
            </a:endParaRPr>
          </a:p>
          <a:p>
            <a:pPr indent="0" lvl="0" marL="676910" marR="0" rtl="0" algn="l">
              <a:lnSpc>
                <a:spcPct val="100000"/>
              </a:lnSpc>
              <a:spcBef>
                <a:spcPts val="800"/>
              </a:spcBef>
              <a:spcAft>
                <a:spcPts val="0"/>
              </a:spcAft>
              <a:buNone/>
            </a:pPr>
            <a:r>
              <a:rPr lang="en-US" sz="800">
                <a:solidFill>
                  <a:srgbClr val="7B7B7B"/>
                </a:solidFill>
                <a:latin typeface="Arial"/>
                <a:ea typeface="Arial"/>
                <a:cs typeface="Arial"/>
                <a:sym typeface="Arial"/>
              </a:rPr>
              <a:t>Amazon Glacier</a:t>
            </a:r>
            <a:endParaRPr sz="800">
              <a:solidFill>
                <a:schemeClr val="dk1"/>
              </a:solidFill>
              <a:latin typeface="Arial"/>
              <a:ea typeface="Arial"/>
              <a:cs typeface="Arial"/>
              <a:sym typeface="Arial"/>
            </a:endParaRPr>
          </a:p>
        </p:txBody>
      </p:sp>
      <p:sp>
        <p:nvSpPr>
          <p:cNvPr id="241" name="Google Shape;241;p8"/>
          <p:cNvSpPr txBox="1"/>
          <p:nvPr/>
        </p:nvSpPr>
        <p:spPr>
          <a:xfrm>
            <a:off x="7556372" y="2834385"/>
            <a:ext cx="127254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7B7B7B"/>
                </a:solidFill>
                <a:latin typeface="Arial"/>
                <a:ea typeface="Arial"/>
                <a:cs typeface="Arial"/>
                <a:sym typeface="Arial"/>
              </a:rPr>
              <a:t>AWS Device Farm</a:t>
            </a:r>
            <a:endParaRPr sz="1200">
              <a:solidFill>
                <a:schemeClr val="dk1"/>
              </a:solidFill>
              <a:latin typeface="Arial"/>
              <a:ea typeface="Arial"/>
              <a:cs typeface="Arial"/>
              <a:sym typeface="Arial"/>
            </a:endParaRPr>
          </a:p>
        </p:txBody>
      </p:sp>
      <p:sp>
        <p:nvSpPr>
          <p:cNvPr id="242" name="Google Shape;242;p8"/>
          <p:cNvSpPr txBox="1"/>
          <p:nvPr/>
        </p:nvSpPr>
        <p:spPr>
          <a:xfrm>
            <a:off x="1020876" y="3731767"/>
            <a:ext cx="74803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7B7B7B"/>
                </a:solidFill>
                <a:latin typeface="Arial"/>
                <a:ea typeface="Arial"/>
                <a:cs typeface="Arial"/>
                <a:sym typeface="Arial"/>
              </a:rPr>
              <a:t>AWS WAF</a:t>
            </a:r>
            <a:endParaRPr sz="1200">
              <a:solidFill>
                <a:schemeClr val="dk1"/>
              </a:solidFill>
              <a:latin typeface="Arial"/>
              <a:ea typeface="Arial"/>
              <a:cs typeface="Arial"/>
              <a:sym typeface="Arial"/>
            </a:endParaRPr>
          </a:p>
        </p:txBody>
      </p:sp>
      <p:sp>
        <p:nvSpPr>
          <p:cNvPr id="243" name="Google Shape;243;p8"/>
          <p:cNvSpPr txBox="1"/>
          <p:nvPr/>
        </p:nvSpPr>
        <p:spPr>
          <a:xfrm>
            <a:off x="6005576" y="732282"/>
            <a:ext cx="147828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7B7B7B"/>
                </a:solidFill>
                <a:latin typeface="Arial"/>
                <a:ea typeface="Arial"/>
                <a:cs typeface="Arial"/>
                <a:sym typeface="Arial"/>
              </a:rPr>
              <a:t>Elasticsearch Service</a:t>
            </a:r>
            <a:endParaRPr sz="1200">
              <a:solidFill>
                <a:schemeClr val="dk1"/>
              </a:solidFill>
              <a:latin typeface="Arial"/>
              <a:ea typeface="Arial"/>
              <a:cs typeface="Arial"/>
              <a:sym typeface="Arial"/>
            </a:endParaRPr>
          </a:p>
        </p:txBody>
      </p:sp>
      <p:sp>
        <p:nvSpPr>
          <p:cNvPr id="244" name="Google Shape;244;p8"/>
          <p:cNvSpPr txBox="1"/>
          <p:nvPr/>
        </p:nvSpPr>
        <p:spPr>
          <a:xfrm>
            <a:off x="973937" y="3348354"/>
            <a:ext cx="170497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464646"/>
                </a:solidFill>
                <a:latin typeface="Arial"/>
                <a:ea typeface="Arial"/>
                <a:cs typeface="Arial"/>
                <a:sym typeface="Arial"/>
              </a:rPr>
              <a:t>Amazon QuickSight</a:t>
            </a:r>
            <a:endParaRPr sz="1400">
              <a:solidFill>
                <a:schemeClr val="dk1"/>
              </a:solidFill>
              <a:latin typeface="Arial"/>
              <a:ea typeface="Arial"/>
              <a:cs typeface="Arial"/>
              <a:sym typeface="Arial"/>
            </a:endParaRPr>
          </a:p>
        </p:txBody>
      </p:sp>
      <p:sp>
        <p:nvSpPr>
          <p:cNvPr id="245" name="Google Shape;245;p8"/>
          <p:cNvSpPr txBox="1"/>
          <p:nvPr/>
        </p:nvSpPr>
        <p:spPr>
          <a:xfrm>
            <a:off x="2960370" y="134239"/>
            <a:ext cx="141541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464646"/>
                </a:solidFill>
                <a:latin typeface="Arial"/>
                <a:ea typeface="Arial"/>
                <a:cs typeface="Arial"/>
                <a:sym typeface="Arial"/>
              </a:rPr>
              <a:t>AWS Import/Export</a:t>
            </a:r>
            <a:endParaRPr sz="1200">
              <a:solidFill>
                <a:schemeClr val="dk1"/>
              </a:solidFill>
              <a:latin typeface="Arial"/>
              <a:ea typeface="Arial"/>
              <a:cs typeface="Arial"/>
              <a:sym typeface="Arial"/>
            </a:endParaRPr>
          </a:p>
        </p:txBody>
      </p:sp>
      <p:sp>
        <p:nvSpPr>
          <p:cNvPr id="246" name="Google Shape;246;p8"/>
          <p:cNvSpPr txBox="1"/>
          <p:nvPr/>
        </p:nvSpPr>
        <p:spPr>
          <a:xfrm>
            <a:off x="4863210" y="4806492"/>
            <a:ext cx="125476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7B7B7B"/>
                </a:solidFill>
                <a:latin typeface="Arial"/>
                <a:ea typeface="Arial"/>
                <a:cs typeface="Arial"/>
                <a:sym typeface="Arial"/>
              </a:rPr>
              <a:t>Amazon Inspector</a:t>
            </a:r>
            <a:endParaRPr sz="1200">
              <a:solidFill>
                <a:schemeClr val="dk1"/>
              </a:solidFill>
              <a:latin typeface="Arial"/>
              <a:ea typeface="Arial"/>
              <a:cs typeface="Arial"/>
              <a:sym typeface="Arial"/>
            </a:endParaRPr>
          </a:p>
        </p:txBody>
      </p:sp>
      <p:sp>
        <p:nvSpPr>
          <p:cNvPr id="247" name="Google Shape;247;p8"/>
          <p:cNvSpPr txBox="1"/>
          <p:nvPr/>
        </p:nvSpPr>
        <p:spPr>
          <a:xfrm>
            <a:off x="5484367" y="4400499"/>
            <a:ext cx="84963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464646"/>
                </a:solidFill>
                <a:latin typeface="Arial"/>
                <a:ea typeface="Arial"/>
                <a:cs typeface="Arial"/>
                <a:sym typeface="Arial"/>
              </a:rPr>
              <a:t>AWS IoT</a:t>
            </a:r>
            <a:endParaRPr sz="1600">
              <a:solidFill>
                <a:schemeClr val="dk1"/>
              </a:solidFill>
              <a:latin typeface="Arial"/>
              <a:ea typeface="Arial"/>
              <a:cs typeface="Arial"/>
              <a:sym typeface="Arial"/>
            </a:endParaRPr>
          </a:p>
        </p:txBody>
      </p:sp>
      <p:sp>
        <p:nvSpPr>
          <p:cNvPr id="248" name="Google Shape;248;p8"/>
          <p:cNvSpPr txBox="1"/>
          <p:nvPr/>
        </p:nvSpPr>
        <p:spPr>
          <a:xfrm>
            <a:off x="5112511" y="171703"/>
            <a:ext cx="1397000" cy="1866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050">
                <a:solidFill>
                  <a:srgbClr val="7B7B7B"/>
                </a:solidFill>
                <a:latin typeface="Arial"/>
                <a:ea typeface="Arial"/>
                <a:cs typeface="Arial"/>
                <a:sym typeface="Arial"/>
              </a:rPr>
              <a:t>AWS Storage Gateway</a:t>
            </a:r>
            <a:endParaRPr sz="1050">
              <a:solidFill>
                <a:schemeClr val="dk1"/>
              </a:solidFill>
              <a:latin typeface="Arial"/>
              <a:ea typeface="Arial"/>
              <a:cs typeface="Arial"/>
              <a:sym typeface="Arial"/>
            </a:endParaRPr>
          </a:p>
        </p:txBody>
      </p:sp>
      <p:sp>
        <p:nvSpPr>
          <p:cNvPr id="249" name="Google Shape;249;p8"/>
          <p:cNvSpPr txBox="1"/>
          <p:nvPr/>
        </p:nvSpPr>
        <p:spPr>
          <a:xfrm>
            <a:off x="2148077" y="510286"/>
            <a:ext cx="126555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353535"/>
                </a:solidFill>
                <a:latin typeface="Arial"/>
                <a:ea typeface="Arial"/>
                <a:cs typeface="Arial"/>
                <a:sym typeface="Arial"/>
              </a:rPr>
              <a:t>Amazon EC2</a:t>
            </a:r>
            <a:endParaRPr sz="1600">
              <a:solidFill>
                <a:schemeClr val="dk1"/>
              </a:solidFill>
              <a:latin typeface="Arial"/>
              <a:ea typeface="Arial"/>
              <a:cs typeface="Arial"/>
              <a:sym typeface="Arial"/>
            </a:endParaRPr>
          </a:p>
        </p:txBody>
      </p:sp>
      <p:sp>
        <p:nvSpPr>
          <p:cNvPr id="250" name="Google Shape;250;p8"/>
          <p:cNvSpPr txBox="1"/>
          <p:nvPr/>
        </p:nvSpPr>
        <p:spPr>
          <a:xfrm>
            <a:off x="1907285" y="754125"/>
            <a:ext cx="174752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353535"/>
                </a:solidFill>
                <a:latin typeface="Arial"/>
                <a:ea typeface="Arial"/>
                <a:cs typeface="Arial"/>
                <a:sym typeface="Arial"/>
              </a:rPr>
              <a:t>Container Service</a:t>
            </a:r>
            <a:endParaRPr sz="1600">
              <a:solidFill>
                <a:schemeClr val="dk1"/>
              </a:solidFill>
              <a:latin typeface="Arial"/>
              <a:ea typeface="Arial"/>
              <a:cs typeface="Arial"/>
              <a:sym typeface="Arial"/>
            </a:endParaRPr>
          </a:p>
        </p:txBody>
      </p:sp>
      <p:sp>
        <p:nvSpPr>
          <p:cNvPr id="251" name="Google Shape;251;p8"/>
          <p:cNvSpPr txBox="1"/>
          <p:nvPr/>
        </p:nvSpPr>
        <p:spPr>
          <a:xfrm>
            <a:off x="6853808" y="137287"/>
            <a:ext cx="1059180" cy="19367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100">
                <a:solidFill>
                  <a:srgbClr val="7B7B7B"/>
                </a:solidFill>
                <a:latin typeface="Arial"/>
                <a:ea typeface="Arial"/>
                <a:cs typeface="Arial"/>
                <a:sym typeface="Arial"/>
              </a:rPr>
              <a:t>Amazon Cognito</a:t>
            </a:r>
            <a:endParaRPr sz="1100">
              <a:solidFill>
                <a:schemeClr val="dk1"/>
              </a:solidFill>
              <a:latin typeface="Arial"/>
              <a:ea typeface="Arial"/>
              <a:cs typeface="Arial"/>
              <a:sym typeface="Arial"/>
            </a:endParaRPr>
          </a:p>
        </p:txBody>
      </p:sp>
      <p:sp>
        <p:nvSpPr>
          <p:cNvPr id="252" name="Google Shape;252;p8"/>
          <p:cNvSpPr txBox="1"/>
          <p:nvPr/>
        </p:nvSpPr>
        <p:spPr>
          <a:xfrm>
            <a:off x="3556508" y="440182"/>
            <a:ext cx="1150620" cy="19367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100">
                <a:solidFill>
                  <a:srgbClr val="7B7B7B"/>
                </a:solidFill>
                <a:latin typeface="Arial"/>
                <a:ea typeface="Arial"/>
                <a:cs typeface="Arial"/>
                <a:sym typeface="Arial"/>
              </a:rPr>
              <a:t>AWS CodeDeploy</a:t>
            </a:r>
            <a:endParaRPr sz="1100">
              <a:solidFill>
                <a:schemeClr val="dk1"/>
              </a:solidFill>
              <a:latin typeface="Arial"/>
              <a:ea typeface="Arial"/>
              <a:cs typeface="Arial"/>
              <a:sym typeface="Arial"/>
            </a:endParaRPr>
          </a:p>
        </p:txBody>
      </p:sp>
      <p:sp>
        <p:nvSpPr>
          <p:cNvPr id="253" name="Google Shape;253;p8"/>
          <p:cNvSpPr txBox="1"/>
          <p:nvPr/>
        </p:nvSpPr>
        <p:spPr>
          <a:xfrm>
            <a:off x="95503" y="4762601"/>
            <a:ext cx="3637915" cy="372110"/>
          </a:xfrm>
          <a:prstGeom prst="rect">
            <a:avLst/>
          </a:prstGeom>
          <a:noFill/>
          <a:ln>
            <a:noFill/>
          </a:ln>
        </p:spPr>
        <p:txBody>
          <a:bodyPr anchorCtr="0" anchor="t" bIns="0" lIns="0" spcFirstLastPara="1" rIns="0" wrap="square" tIns="53975">
            <a:spAutoFit/>
          </a:bodyPr>
          <a:lstStyle/>
          <a:p>
            <a:pPr indent="0" lvl="0" marL="421640" marR="0" rtl="0" algn="l">
              <a:lnSpc>
                <a:spcPct val="100000"/>
              </a:lnSpc>
              <a:spcBef>
                <a:spcPts val="0"/>
              </a:spcBef>
              <a:spcAft>
                <a:spcPts val="0"/>
              </a:spcAft>
              <a:buNone/>
            </a:pPr>
            <a:r>
              <a:rPr lang="en-US" sz="800">
                <a:solidFill>
                  <a:srgbClr val="939393"/>
                </a:solidFill>
                <a:latin typeface="Arial"/>
                <a:ea typeface="Arial"/>
                <a:cs typeface="Arial"/>
                <a:sym typeface="Arial"/>
              </a:rPr>
              <a:t>© 2016, Amazon Web Services, Inc. or its Affiliates. All rights reserved.</a:t>
            </a:r>
            <a:endParaRPr sz="800">
              <a:solidFill>
                <a:schemeClr val="dk1"/>
              </a:solidFill>
              <a:latin typeface="Arial"/>
              <a:ea typeface="Arial"/>
              <a:cs typeface="Arial"/>
              <a:sym typeface="Arial"/>
            </a:endParaRPr>
          </a:p>
          <a:p>
            <a:pPr indent="0" lvl="0" marL="12700" marR="0" rtl="0" algn="l">
              <a:lnSpc>
                <a:spcPct val="100000"/>
              </a:lnSpc>
              <a:spcBef>
                <a:spcPts val="360"/>
              </a:spcBef>
              <a:spcAft>
                <a:spcPts val="0"/>
              </a:spcAft>
              <a:buNone/>
            </a:pPr>
            <a:r>
              <a:rPr lang="en-US" sz="900">
                <a:solidFill>
                  <a:srgbClr val="B6B6B5"/>
                </a:solidFill>
                <a:latin typeface="Arial"/>
                <a:ea typeface="Arial"/>
                <a:cs typeface="Arial"/>
                <a:sym typeface="Arial"/>
              </a:rPr>
              <a:t>As of 1 August 2016</a:t>
            </a:r>
            <a:endParaRPr sz="900">
              <a:solidFill>
                <a:schemeClr val="dk1"/>
              </a:solidFill>
              <a:latin typeface="Arial"/>
              <a:ea typeface="Arial"/>
              <a:cs typeface="Arial"/>
              <a:sym typeface="Arial"/>
            </a:endParaRPr>
          </a:p>
        </p:txBody>
      </p:sp>
      <p:sp>
        <p:nvSpPr>
          <p:cNvPr id="254" name="Google Shape;254;p8"/>
          <p:cNvSpPr txBox="1"/>
          <p:nvPr/>
        </p:nvSpPr>
        <p:spPr>
          <a:xfrm>
            <a:off x="3394709" y="2829509"/>
            <a:ext cx="2724785" cy="33147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US" sz="2000">
                <a:solidFill>
                  <a:srgbClr val="FBB64B"/>
                </a:solidFill>
                <a:latin typeface="Arial"/>
                <a:ea typeface="Arial"/>
                <a:cs typeface="Arial"/>
                <a:sym typeface="Arial"/>
              </a:rPr>
              <a:t>Services and Features</a:t>
            </a:r>
            <a:endParaRPr sz="2000">
              <a:solidFill>
                <a:schemeClr val="dk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sp>
        <p:nvSpPr>
          <p:cNvPr id="2211" name="Google Shape;2211;p80"/>
          <p:cNvSpPr/>
          <p:nvPr/>
        </p:nvSpPr>
        <p:spPr>
          <a:xfrm>
            <a:off x="8026145" y="26669"/>
            <a:ext cx="1096010" cy="1000125"/>
          </a:xfrm>
          <a:custGeom>
            <a:rect b="b" l="l" r="r" t="t"/>
            <a:pathLst>
              <a:path extrusionOk="0" h="1000125" w="1096009">
                <a:moveTo>
                  <a:pt x="0" y="98170"/>
                </a:moveTo>
                <a:lnTo>
                  <a:pt x="7713" y="59953"/>
                </a:lnTo>
                <a:lnTo>
                  <a:pt x="28749" y="28749"/>
                </a:lnTo>
                <a:lnTo>
                  <a:pt x="59953" y="7713"/>
                </a:lnTo>
                <a:lnTo>
                  <a:pt x="98171" y="0"/>
                </a:lnTo>
                <a:lnTo>
                  <a:pt x="997584" y="0"/>
                </a:lnTo>
                <a:lnTo>
                  <a:pt x="1035802" y="7713"/>
                </a:lnTo>
                <a:lnTo>
                  <a:pt x="1067006" y="28749"/>
                </a:lnTo>
                <a:lnTo>
                  <a:pt x="1088042" y="59953"/>
                </a:lnTo>
                <a:lnTo>
                  <a:pt x="1095755" y="98170"/>
                </a:lnTo>
                <a:lnTo>
                  <a:pt x="1095755" y="901572"/>
                </a:lnTo>
                <a:lnTo>
                  <a:pt x="1088042" y="939790"/>
                </a:lnTo>
                <a:lnTo>
                  <a:pt x="1067006" y="970994"/>
                </a:lnTo>
                <a:lnTo>
                  <a:pt x="1035802" y="992030"/>
                </a:lnTo>
                <a:lnTo>
                  <a:pt x="997584" y="999743"/>
                </a:lnTo>
                <a:lnTo>
                  <a:pt x="98171" y="999743"/>
                </a:lnTo>
                <a:lnTo>
                  <a:pt x="59953" y="992030"/>
                </a:lnTo>
                <a:lnTo>
                  <a:pt x="28749" y="970994"/>
                </a:lnTo>
                <a:lnTo>
                  <a:pt x="7713" y="939790"/>
                </a:lnTo>
                <a:lnTo>
                  <a:pt x="0" y="901572"/>
                </a:lnTo>
                <a:lnTo>
                  <a:pt x="0" y="98170"/>
                </a:lnTo>
                <a:close/>
              </a:path>
            </a:pathLst>
          </a:custGeom>
          <a:noFill/>
          <a:ln cap="flat" cmpd="sng" w="19800">
            <a:solidFill>
              <a:srgbClr val="5C9125"/>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212" name="Google Shape;2212;p80"/>
          <p:cNvGrpSpPr/>
          <p:nvPr/>
        </p:nvGrpSpPr>
        <p:grpSpPr>
          <a:xfrm>
            <a:off x="262889" y="1157477"/>
            <a:ext cx="8621395" cy="3313429"/>
            <a:chOff x="262889" y="1157477"/>
            <a:chExt cx="8621395" cy="3313429"/>
          </a:xfrm>
        </p:grpSpPr>
        <p:sp>
          <p:nvSpPr>
            <p:cNvPr id="2213" name="Google Shape;2213;p80"/>
            <p:cNvSpPr/>
            <p:nvPr/>
          </p:nvSpPr>
          <p:spPr>
            <a:xfrm>
              <a:off x="262889" y="1157477"/>
              <a:ext cx="8621395" cy="3313429"/>
            </a:xfrm>
            <a:custGeom>
              <a:rect b="b" l="l" r="r" t="t"/>
              <a:pathLst>
                <a:path extrusionOk="0" h="3313429" w="8621395">
                  <a:moveTo>
                    <a:pt x="8116061" y="0"/>
                  </a:moveTo>
                  <a:lnTo>
                    <a:pt x="309245" y="0"/>
                  </a:lnTo>
                  <a:lnTo>
                    <a:pt x="263547" y="3352"/>
                  </a:lnTo>
                  <a:lnTo>
                    <a:pt x="219931" y="13091"/>
                  </a:lnTo>
                  <a:lnTo>
                    <a:pt x="178875" y="28738"/>
                  </a:lnTo>
                  <a:lnTo>
                    <a:pt x="140858" y="49815"/>
                  </a:lnTo>
                  <a:lnTo>
                    <a:pt x="106358" y="75844"/>
                  </a:lnTo>
                  <a:lnTo>
                    <a:pt x="75853" y="106347"/>
                  </a:lnTo>
                  <a:lnTo>
                    <a:pt x="49821" y="140847"/>
                  </a:lnTo>
                  <a:lnTo>
                    <a:pt x="28742" y="178864"/>
                  </a:lnTo>
                  <a:lnTo>
                    <a:pt x="13093" y="219922"/>
                  </a:lnTo>
                  <a:lnTo>
                    <a:pt x="3353" y="263541"/>
                  </a:lnTo>
                  <a:lnTo>
                    <a:pt x="0" y="309245"/>
                  </a:lnTo>
                  <a:lnTo>
                    <a:pt x="0" y="2807982"/>
                  </a:lnTo>
                  <a:lnTo>
                    <a:pt x="2312" y="2856635"/>
                  </a:lnTo>
                  <a:lnTo>
                    <a:pt x="9109" y="2903980"/>
                  </a:lnTo>
                  <a:lnTo>
                    <a:pt x="20178" y="2949804"/>
                  </a:lnTo>
                  <a:lnTo>
                    <a:pt x="35308" y="2993897"/>
                  </a:lnTo>
                  <a:lnTo>
                    <a:pt x="54288" y="3036046"/>
                  </a:lnTo>
                  <a:lnTo>
                    <a:pt x="76904" y="3076040"/>
                  </a:lnTo>
                  <a:lnTo>
                    <a:pt x="102946" y="3113667"/>
                  </a:lnTo>
                  <a:lnTo>
                    <a:pt x="132202" y="3148715"/>
                  </a:lnTo>
                  <a:lnTo>
                    <a:pt x="164460" y="3180973"/>
                  </a:lnTo>
                  <a:lnTo>
                    <a:pt x="199508" y="3210229"/>
                  </a:lnTo>
                  <a:lnTo>
                    <a:pt x="237135" y="3236271"/>
                  </a:lnTo>
                  <a:lnTo>
                    <a:pt x="277129" y="3258887"/>
                  </a:lnTo>
                  <a:lnTo>
                    <a:pt x="319278" y="3277867"/>
                  </a:lnTo>
                  <a:lnTo>
                    <a:pt x="363371" y="3292997"/>
                  </a:lnTo>
                  <a:lnTo>
                    <a:pt x="409195" y="3304066"/>
                  </a:lnTo>
                  <a:lnTo>
                    <a:pt x="456540" y="3310863"/>
                  </a:lnTo>
                  <a:lnTo>
                    <a:pt x="505193" y="3313176"/>
                  </a:lnTo>
                  <a:lnTo>
                    <a:pt x="8312023" y="3313176"/>
                  </a:lnTo>
                  <a:lnTo>
                    <a:pt x="8357726" y="3309822"/>
                  </a:lnTo>
                  <a:lnTo>
                    <a:pt x="8401345" y="3300082"/>
                  </a:lnTo>
                  <a:lnTo>
                    <a:pt x="8442403" y="3284433"/>
                  </a:lnTo>
                  <a:lnTo>
                    <a:pt x="8480420" y="3263354"/>
                  </a:lnTo>
                  <a:lnTo>
                    <a:pt x="8514920" y="3237322"/>
                  </a:lnTo>
                  <a:lnTo>
                    <a:pt x="8545423" y="3206817"/>
                  </a:lnTo>
                  <a:lnTo>
                    <a:pt x="8571452" y="3172317"/>
                  </a:lnTo>
                  <a:lnTo>
                    <a:pt x="8592529" y="3134300"/>
                  </a:lnTo>
                  <a:lnTo>
                    <a:pt x="8608176" y="3093244"/>
                  </a:lnTo>
                  <a:lnTo>
                    <a:pt x="8617915" y="3049628"/>
                  </a:lnTo>
                  <a:lnTo>
                    <a:pt x="8621267" y="3003931"/>
                  </a:lnTo>
                  <a:lnTo>
                    <a:pt x="8621267" y="505206"/>
                  </a:lnTo>
                  <a:lnTo>
                    <a:pt x="8618955" y="456551"/>
                  </a:lnTo>
                  <a:lnTo>
                    <a:pt x="8612158" y="409204"/>
                  </a:lnTo>
                  <a:lnTo>
                    <a:pt x="8601089" y="363378"/>
                  </a:lnTo>
                  <a:lnTo>
                    <a:pt x="8585958" y="319284"/>
                  </a:lnTo>
                  <a:lnTo>
                    <a:pt x="8566979" y="277134"/>
                  </a:lnTo>
                  <a:lnTo>
                    <a:pt x="8544362" y="237139"/>
                  </a:lnTo>
                  <a:lnTo>
                    <a:pt x="8518320" y="199511"/>
                  </a:lnTo>
                  <a:lnTo>
                    <a:pt x="8489064" y="164462"/>
                  </a:lnTo>
                  <a:lnTo>
                    <a:pt x="8456805" y="132203"/>
                  </a:lnTo>
                  <a:lnTo>
                    <a:pt x="8421756" y="102947"/>
                  </a:lnTo>
                  <a:lnTo>
                    <a:pt x="8384128" y="76905"/>
                  </a:lnTo>
                  <a:lnTo>
                    <a:pt x="8344133" y="54288"/>
                  </a:lnTo>
                  <a:lnTo>
                    <a:pt x="8301983" y="35309"/>
                  </a:lnTo>
                  <a:lnTo>
                    <a:pt x="8257889" y="20178"/>
                  </a:lnTo>
                  <a:lnTo>
                    <a:pt x="8212063" y="9109"/>
                  </a:lnTo>
                  <a:lnTo>
                    <a:pt x="8164716" y="2312"/>
                  </a:lnTo>
                  <a:lnTo>
                    <a:pt x="8116061" y="0"/>
                  </a:lnTo>
                  <a:close/>
                </a:path>
              </a:pathLst>
            </a:custGeom>
            <a:solidFill>
              <a:srgbClr val="34823E">
                <a:alpha val="145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4" name="Google Shape;2214;p80"/>
            <p:cNvSpPr/>
            <p:nvPr/>
          </p:nvSpPr>
          <p:spPr>
            <a:xfrm>
              <a:off x="262889" y="1157477"/>
              <a:ext cx="8621395" cy="3313429"/>
            </a:xfrm>
            <a:custGeom>
              <a:rect b="b" l="l" r="r" t="t"/>
              <a:pathLst>
                <a:path extrusionOk="0" h="3313429" w="8621395">
                  <a:moveTo>
                    <a:pt x="309245" y="0"/>
                  </a:moveTo>
                  <a:lnTo>
                    <a:pt x="8116061" y="0"/>
                  </a:lnTo>
                  <a:lnTo>
                    <a:pt x="8164716" y="2312"/>
                  </a:lnTo>
                  <a:lnTo>
                    <a:pt x="8212063" y="9109"/>
                  </a:lnTo>
                  <a:lnTo>
                    <a:pt x="8257889" y="20178"/>
                  </a:lnTo>
                  <a:lnTo>
                    <a:pt x="8301983" y="35309"/>
                  </a:lnTo>
                  <a:lnTo>
                    <a:pt x="8344133" y="54288"/>
                  </a:lnTo>
                  <a:lnTo>
                    <a:pt x="8384128" y="76905"/>
                  </a:lnTo>
                  <a:lnTo>
                    <a:pt x="8421756" y="102947"/>
                  </a:lnTo>
                  <a:lnTo>
                    <a:pt x="8456805" y="132203"/>
                  </a:lnTo>
                  <a:lnTo>
                    <a:pt x="8489064" y="164462"/>
                  </a:lnTo>
                  <a:lnTo>
                    <a:pt x="8518320" y="199511"/>
                  </a:lnTo>
                  <a:lnTo>
                    <a:pt x="8544362" y="237139"/>
                  </a:lnTo>
                  <a:lnTo>
                    <a:pt x="8566979" y="277134"/>
                  </a:lnTo>
                  <a:lnTo>
                    <a:pt x="8585958" y="319284"/>
                  </a:lnTo>
                  <a:lnTo>
                    <a:pt x="8601089" y="363378"/>
                  </a:lnTo>
                  <a:lnTo>
                    <a:pt x="8612158" y="409204"/>
                  </a:lnTo>
                  <a:lnTo>
                    <a:pt x="8618955" y="456551"/>
                  </a:lnTo>
                  <a:lnTo>
                    <a:pt x="8621267" y="505206"/>
                  </a:lnTo>
                  <a:lnTo>
                    <a:pt x="8621267" y="3003931"/>
                  </a:lnTo>
                  <a:lnTo>
                    <a:pt x="8617915" y="3049628"/>
                  </a:lnTo>
                  <a:lnTo>
                    <a:pt x="8608176" y="3093244"/>
                  </a:lnTo>
                  <a:lnTo>
                    <a:pt x="8592529" y="3134300"/>
                  </a:lnTo>
                  <a:lnTo>
                    <a:pt x="8571452" y="3172317"/>
                  </a:lnTo>
                  <a:lnTo>
                    <a:pt x="8545423" y="3206817"/>
                  </a:lnTo>
                  <a:lnTo>
                    <a:pt x="8514920" y="3237322"/>
                  </a:lnTo>
                  <a:lnTo>
                    <a:pt x="8480420" y="3263354"/>
                  </a:lnTo>
                  <a:lnTo>
                    <a:pt x="8442403" y="3284433"/>
                  </a:lnTo>
                  <a:lnTo>
                    <a:pt x="8401345" y="3300082"/>
                  </a:lnTo>
                  <a:lnTo>
                    <a:pt x="8357726" y="3309822"/>
                  </a:lnTo>
                  <a:lnTo>
                    <a:pt x="8312023" y="3313176"/>
                  </a:lnTo>
                  <a:lnTo>
                    <a:pt x="505193" y="3313176"/>
                  </a:lnTo>
                  <a:lnTo>
                    <a:pt x="456540" y="3310863"/>
                  </a:lnTo>
                  <a:lnTo>
                    <a:pt x="409195" y="3304066"/>
                  </a:lnTo>
                  <a:lnTo>
                    <a:pt x="363371" y="3292997"/>
                  </a:lnTo>
                  <a:lnTo>
                    <a:pt x="319278" y="3277867"/>
                  </a:lnTo>
                  <a:lnTo>
                    <a:pt x="277129" y="3258887"/>
                  </a:lnTo>
                  <a:lnTo>
                    <a:pt x="237135" y="3236271"/>
                  </a:lnTo>
                  <a:lnTo>
                    <a:pt x="199508" y="3210229"/>
                  </a:lnTo>
                  <a:lnTo>
                    <a:pt x="164460" y="3180973"/>
                  </a:lnTo>
                  <a:lnTo>
                    <a:pt x="132202" y="3148715"/>
                  </a:lnTo>
                  <a:lnTo>
                    <a:pt x="102946" y="3113667"/>
                  </a:lnTo>
                  <a:lnTo>
                    <a:pt x="76904" y="3076040"/>
                  </a:lnTo>
                  <a:lnTo>
                    <a:pt x="54288" y="3036046"/>
                  </a:lnTo>
                  <a:lnTo>
                    <a:pt x="35308" y="2993897"/>
                  </a:lnTo>
                  <a:lnTo>
                    <a:pt x="20178" y="2949804"/>
                  </a:lnTo>
                  <a:lnTo>
                    <a:pt x="9109" y="2903980"/>
                  </a:lnTo>
                  <a:lnTo>
                    <a:pt x="2312" y="2856635"/>
                  </a:lnTo>
                  <a:lnTo>
                    <a:pt x="0" y="2807982"/>
                  </a:lnTo>
                  <a:lnTo>
                    <a:pt x="0" y="309245"/>
                  </a:lnTo>
                  <a:lnTo>
                    <a:pt x="3353" y="263541"/>
                  </a:lnTo>
                  <a:lnTo>
                    <a:pt x="13093" y="219922"/>
                  </a:lnTo>
                  <a:lnTo>
                    <a:pt x="28742" y="178864"/>
                  </a:lnTo>
                  <a:lnTo>
                    <a:pt x="49821" y="140847"/>
                  </a:lnTo>
                  <a:lnTo>
                    <a:pt x="75853" y="106347"/>
                  </a:lnTo>
                  <a:lnTo>
                    <a:pt x="106358" y="75844"/>
                  </a:lnTo>
                  <a:lnTo>
                    <a:pt x="140858" y="49815"/>
                  </a:lnTo>
                  <a:lnTo>
                    <a:pt x="178875" y="28738"/>
                  </a:lnTo>
                  <a:lnTo>
                    <a:pt x="219931" y="13091"/>
                  </a:lnTo>
                  <a:lnTo>
                    <a:pt x="263547" y="3352"/>
                  </a:lnTo>
                  <a:lnTo>
                    <a:pt x="309245" y="0"/>
                  </a:lnTo>
                  <a:close/>
                </a:path>
              </a:pathLst>
            </a:custGeom>
            <a:noFill/>
            <a:ln cap="flat" cmpd="sng" w="25900">
              <a:solidFill>
                <a:srgbClr val="7AC23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5" name="Google Shape;2215;p80"/>
            <p:cNvSpPr/>
            <p:nvPr/>
          </p:nvSpPr>
          <p:spPr>
            <a:xfrm>
              <a:off x="506729" y="1620773"/>
              <a:ext cx="8168640" cy="2360930"/>
            </a:xfrm>
            <a:custGeom>
              <a:rect b="b" l="l" r="r" t="t"/>
              <a:pathLst>
                <a:path extrusionOk="0" h="2360929" w="8168640">
                  <a:moveTo>
                    <a:pt x="7936865" y="0"/>
                  </a:moveTo>
                  <a:lnTo>
                    <a:pt x="231762" y="0"/>
                  </a:lnTo>
                  <a:lnTo>
                    <a:pt x="185052" y="4708"/>
                  </a:lnTo>
                  <a:lnTo>
                    <a:pt x="141548" y="18212"/>
                  </a:lnTo>
                  <a:lnTo>
                    <a:pt x="102179" y="39580"/>
                  </a:lnTo>
                  <a:lnTo>
                    <a:pt x="67879" y="67881"/>
                  </a:lnTo>
                  <a:lnTo>
                    <a:pt x="39580" y="102182"/>
                  </a:lnTo>
                  <a:lnTo>
                    <a:pt x="18212" y="141553"/>
                  </a:lnTo>
                  <a:lnTo>
                    <a:pt x="4708" y="185061"/>
                  </a:lnTo>
                  <a:lnTo>
                    <a:pt x="0" y="231775"/>
                  </a:lnTo>
                  <a:lnTo>
                    <a:pt x="0" y="2128901"/>
                  </a:lnTo>
                  <a:lnTo>
                    <a:pt x="4708" y="2175611"/>
                  </a:lnTo>
                  <a:lnTo>
                    <a:pt x="18212" y="2219117"/>
                  </a:lnTo>
                  <a:lnTo>
                    <a:pt x="39580" y="2258487"/>
                  </a:lnTo>
                  <a:lnTo>
                    <a:pt x="67879" y="2292789"/>
                  </a:lnTo>
                  <a:lnTo>
                    <a:pt x="102179" y="2321091"/>
                  </a:lnTo>
                  <a:lnTo>
                    <a:pt x="141548" y="2342461"/>
                  </a:lnTo>
                  <a:lnTo>
                    <a:pt x="185052" y="2355967"/>
                  </a:lnTo>
                  <a:lnTo>
                    <a:pt x="231762" y="2360676"/>
                  </a:lnTo>
                  <a:lnTo>
                    <a:pt x="7936865" y="2360676"/>
                  </a:lnTo>
                  <a:lnTo>
                    <a:pt x="7983578" y="2355967"/>
                  </a:lnTo>
                  <a:lnTo>
                    <a:pt x="8027086" y="2342461"/>
                  </a:lnTo>
                  <a:lnTo>
                    <a:pt x="8066457" y="2321091"/>
                  </a:lnTo>
                  <a:lnTo>
                    <a:pt x="8100758" y="2292789"/>
                  </a:lnTo>
                  <a:lnTo>
                    <a:pt x="8129059" y="2258487"/>
                  </a:lnTo>
                  <a:lnTo>
                    <a:pt x="8150427" y="2219117"/>
                  </a:lnTo>
                  <a:lnTo>
                    <a:pt x="8163931" y="2175611"/>
                  </a:lnTo>
                  <a:lnTo>
                    <a:pt x="8168640" y="2128901"/>
                  </a:lnTo>
                  <a:lnTo>
                    <a:pt x="8168640" y="231775"/>
                  </a:lnTo>
                  <a:lnTo>
                    <a:pt x="8163931" y="185061"/>
                  </a:lnTo>
                  <a:lnTo>
                    <a:pt x="8150427" y="141553"/>
                  </a:lnTo>
                  <a:lnTo>
                    <a:pt x="8129059" y="102182"/>
                  </a:lnTo>
                  <a:lnTo>
                    <a:pt x="8100758" y="67881"/>
                  </a:lnTo>
                  <a:lnTo>
                    <a:pt x="8066457" y="39580"/>
                  </a:lnTo>
                  <a:lnTo>
                    <a:pt x="8027086" y="18212"/>
                  </a:lnTo>
                  <a:lnTo>
                    <a:pt x="7983578" y="4708"/>
                  </a:lnTo>
                  <a:lnTo>
                    <a:pt x="793686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6" name="Google Shape;2216;p80"/>
            <p:cNvSpPr/>
            <p:nvPr/>
          </p:nvSpPr>
          <p:spPr>
            <a:xfrm>
              <a:off x="506729" y="1620773"/>
              <a:ext cx="8168640" cy="2360930"/>
            </a:xfrm>
            <a:custGeom>
              <a:rect b="b" l="l" r="r" t="t"/>
              <a:pathLst>
                <a:path extrusionOk="0" h="2360929" w="8168640">
                  <a:moveTo>
                    <a:pt x="0" y="231775"/>
                  </a:moveTo>
                  <a:lnTo>
                    <a:pt x="4708" y="185061"/>
                  </a:lnTo>
                  <a:lnTo>
                    <a:pt x="18212" y="141553"/>
                  </a:lnTo>
                  <a:lnTo>
                    <a:pt x="39580" y="102182"/>
                  </a:lnTo>
                  <a:lnTo>
                    <a:pt x="67879" y="67881"/>
                  </a:lnTo>
                  <a:lnTo>
                    <a:pt x="102179" y="39580"/>
                  </a:lnTo>
                  <a:lnTo>
                    <a:pt x="141548" y="18212"/>
                  </a:lnTo>
                  <a:lnTo>
                    <a:pt x="185052" y="4708"/>
                  </a:lnTo>
                  <a:lnTo>
                    <a:pt x="231762" y="0"/>
                  </a:lnTo>
                  <a:lnTo>
                    <a:pt x="7936865" y="0"/>
                  </a:lnTo>
                  <a:lnTo>
                    <a:pt x="7983578" y="4708"/>
                  </a:lnTo>
                  <a:lnTo>
                    <a:pt x="8027086" y="18212"/>
                  </a:lnTo>
                  <a:lnTo>
                    <a:pt x="8066457" y="39580"/>
                  </a:lnTo>
                  <a:lnTo>
                    <a:pt x="8100758" y="67881"/>
                  </a:lnTo>
                  <a:lnTo>
                    <a:pt x="8129059" y="102182"/>
                  </a:lnTo>
                  <a:lnTo>
                    <a:pt x="8150427" y="141553"/>
                  </a:lnTo>
                  <a:lnTo>
                    <a:pt x="8163931" y="185061"/>
                  </a:lnTo>
                  <a:lnTo>
                    <a:pt x="8168640" y="231775"/>
                  </a:lnTo>
                  <a:lnTo>
                    <a:pt x="8168640" y="2128901"/>
                  </a:lnTo>
                  <a:lnTo>
                    <a:pt x="8163931" y="2175611"/>
                  </a:lnTo>
                  <a:lnTo>
                    <a:pt x="8150427" y="2219117"/>
                  </a:lnTo>
                  <a:lnTo>
                    <a:pt x="8129059" y="2258487"/>
                  </a:lnTo>
                  <a:lnTo>
                    <a:pt x="8100758" y="2292789"/>
                  </a:lnTo>
                  <a:lnTo>
                    <a:pt x="8066457" y="2321091"/>
                  </a:lnTo>
                  <a:lnTo>
                    <a:pt x="8027086" y="2342461"/>
                  </a:lnTo>
                  <a:lnTo>
                    <a:pt x="7983578" y="2355967"/>
                  </a:lnTo>
                  <a:lnTo>
                    <a:pt x="7936865" y="2360676"/>
                  </a:lnTo>
                  <a:lnTo>
                    <a:pt x="231762" y="2360676"/>
                  </a:lnTo>
                  <a:lnTo>
                    <a:pt x="185052" y="2355967"/>
                  </a:lnTo>
                  <a:lnTo>
                    <a:pt x="141548" y="2342461"/>
                  </a:lnTo>
                  <a:lnTo>
                    <a:pt x="102179" y="2321091"/>
                  </a:lnTo>
                  <a:lnTo>
                    <a:pt x="67879" y="2292789"/>
                  </a:lnTo>
                  <a:lnTo>
                    <a:pt x="39580" y="2258487"/>
                  </a:lnTo>
                  <a:lnTo>
                    <a:pt x="18212" y="2219117"/>
                  </a:lnTo>
                  <a:lnTo>
                    <a:pt x="4708" y="2175611"/>
                  </a:lnTo>
                  <a:lnTo>
                    <a:pt x="0" y="2128901"/>
                  </a:lnTo>
                  <a:lnTo>
                    <a:pt x="0" y="231775"/>
                  </a:lnTo>
                  <a:close/>
                </a:path>
              </a:pathLst>
            </a:custGeom>
            <a:noFill/>
            <a:ln cap="flat" cmpd="sng" w="19800">
              <a:solidFill>
                <a:srgbClr val="4646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7" name="Google Shape;2217;p80"/>
            <p:cNvSpPr/>
            <p:nvPr/>
          </p:nvSpPr>
          <p:spPr>
            <a:xfrm>
              <a:off x="512063" y="2782824"/>
              <a:ext cx="1376172" cy="68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8" name="Google Shape;2218;p80"/>
            <p:cNvSpPr/>
            <p:nvPr/>
          </p:nvSpPr>
          <p:spPr>
            <a:xfrm>
              <a:off x="7065264" y="2253995"/>
              <a:ext cx="370840" cy="381000"/>
            </a:xfrm>
            <a:custGeom>
              <a:rect b="b" l="l" r="r" t="t"/>
              <a:pathLst>
                <a:path extrusionOk="0" h="381000" w="370840">
                  <a:moveTo>
                    <a:pt x="185165" y="0"/>
                  </a:moveTo>
                  <a:lnTo>
                    <a:pt x="135951" y="6808"/>
                  </a:lnTo>
                  <a:lnTo>
                    <a:pt x="91722" y="26020"/>
                  </a:lnTo>
                  <a:lnTo>
                    <a:pt x="54244" y="55816"/>
                  </a:lnTo>
                  <a:lnTo>
                    <a:pt x="25287" y="94375"/>
                  </a:lnTo>
                  <a:lnTo>
                    <a:pt x="6616" y="139876"/>
                  </a:lnTo>
                  <a:lnTo>
                    <a:pt x="0" y="190500"/>
                  </a:lnTo>
                  <a:lnTo>
                    <a:pt x="6616" y="241123"/>
                  </a:lnTo>
                  <a:lnTo>
                    <a:pt x="25287" y="286624"/>
                  </a:lnTo>
                  <a:lnTo>
                    <a:pt x="54244" y="325183"/>
                  </a:lnTo>
                  <a:lnTo>
                    <a:pt x="91722" y="354979"/>
                  </a:lnTo>
                  <a:lnTo>
                    <a:pt x="135951" y="374191"/>
                  </a:lnTo>
                  <a:lnTo>
                    <a:pt x="185165" y="381000"/>
                  </a:lnTo>
                  <a:lnTo>
                    <a:pt x="234380" y="374191"/>
                  </a:lnTo>
                  <a:lnTo>
                    <a:pt x="278609" y="354979"/>
                  </a:lnTo>
                  <a:lnTo>
                    <a:pt x="316087" y="325183"/>
                  </a:lnTo>
                  <a:lnTo>
                    <a:pt x="345044" y="286624"/>
                  </a:lnTo>
                  <a:lnTo>
                    <a:pt x="363715" y="241123"/>
                  </a:lnTo>
                  <a:lnTo>
                    <a:pt x="370331" y="190500"/>
                  </a:lnTo>
                  <a:lnTo>
                    <a:pt x="363715" y="139876"/>
                  </a:lnTo>
                  <a:lnTo>
                    <a:pt x="345044" y="94375"/>
                  </a:lnTo>
                  <a:lnTo>
                    <a:pt x="316087" y="55816"/>
                  </a:lnTo>
                  <a:lnTo>
                    <a:pt x="278609" y="26020"/>
                  </a:lnTo>
                  <a:lnTo>
                    <a:pt x="234380" y="6808"/>
                  </a:lnTo>
                  <a:lnTo>
                    <a:pt x="185165" y="0"/>
                  </a:lnTo>
                  <a:close/>
                </a:path>
              </a:pathLst>
            </a:custGeom>
            <a:solidFill>
              <a:srgbClr val="4140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9" name="Google Shape;2219;p80"/>
            <p:cNvSpPr/>
            <p:nvPr/>
          </p:nvSpPr>
          <p:spPr>
            <a:xfrm>
              <a:off x="7065264" y="2253995"/>
              <a:ext cx="370840" cy="381000"/>
            </a:xfrm>
            <a:custGeom>
              <a:rect b="b" l="l" r="r" t="t"/>
              <a:pathLst>
                <a:path extrusionOk="0" h="381000" w="370840">
                  <a:moveTo>
                    <a:pt x="0" y="190500"/>
                  </a:moveTo>
                  <a:lnTo>
                    <a:pt x="6616" y="139876"/>
                  </a:lnTo>
                  <a:lnTo>
                    <a:pt x="25287" y="94375"/>
                  </a:lnTo>
                  <a:lnTo>
                    <a:pt x="54244" y="55816"/>
                  </a:lnTo>
                  <a:lnTo>
                    <a:pt x="91722" y="26020"/>
                  </a:lnTo>
                  <a:lnTo>
                    <a:pt x="135951" y="6808"/>
                  </a:lnTo>
                  <a:lnTo>
                    <a:pt x="185165" y="0"/>
                  </a:lnTo>
                  <a:lnTo>
                    <a:pt x="234380" y="6808"/>
                  </a:lnTo>
                  <a:lnTo>
                    <a:pt x="278609" y="26020"/>
                  </a:lnTo>
                  <a:lnTo>
                    <a:pt x="316087" y="55816"/>
                  </a:lnTo>
                  <a:lnTo>
                    <a:pt x="345044" y="94375"/>
                  </a:lnTo>
                  <a:lnTo>
                    <a:pt x="363715" y="139876"/>
                  </a:lnTo>
                  <a:lnTo>
                    <a:pt x="370331" y="190500"/>
                  </a:lnTo>
                  <a:lnTo>
                    <a:pt x="363715" y="241123"/>
                  </a:lnTo>
                  <a:lnTo>
                    <a:pt x="345044" y="286624"/>
                  </a:lnTo>
                  <a:lnTo>
                    <a:pt x="316087" y="325183"/>
                  </a:lnTo>
                  <a:lnTo>
                    <a:pt x="278609" y="354979"/>
                  </a:lnTo>
                  <a:lnTo>
                    <a:pt x="234380" y="374191"/>
                  </a:lnTo>
                  <a:lnTo>
                    <a:pt x="185165" y="381000"/>
                  </a:lnTo>
                  <a:lnTo>
                    <a:pt x="135951" y="374191"/>
                  </a:lnTo>
                  <a:lnTo>
                    <a:pt x="91722" y="354979"/>
                  </a:lnTo>
                  <a:lnTo>
                    <a:pt x="54244" y="325183"/>
                  </a:lnTo>
                  <a:lnTo>
                    <a:pt x="25287" y="286624"/>
                  </a:lnTo>
                  <a:lnTo>
                    <a:pt x="6616" y="241123"/>
                  </a:lnTo>
                  <a:lnTo>
                    <a:pt x="0" y="190500"/>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20" name="Google Shape;2220;p80"/>
          <p:cNvSpPr txBox="1"/>
          <p:nvPr>
            <p:ph type="title"/>
          </p:nvPr>
        </p:nvSpPr>
        <p:spPr>
          <a:xfrm>
            <a:off x="415544" y="139065"/>
            <a:ext cx="75261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AWS Identity and Access Management (IAM)</a:t>
            </a:r>
            <a:endParaRPr/>
          </a:p>
        </p:txBody>
      </p:sp>
      <p:sp>
        <p:nvSpPr>
          <p:cNvPr id="2221" name="Google Shape;2221;p80"/>
          <p:cNvSpPr/>
          <p:nvPr/>
        </p:nvSpPr>
        <p:spPr>
          <a:xfrm>
            <a:off x="8386169" y="224114"/>
            <a:ext cx="372661" cy="70851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2" name="Google Shape;2222;p80"/>
          <p:cNvSpPr txBox="1"/>
          <p:nvPr/>
        </p:nvSpPr>
        <p:spPr>
          <a:xfrm>
            <a:off x="7199756" y="2306827"/>
            <a:ext cx="13843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FFFFFF"/>
                </a:solidFill>
                <a:latin typeface="Arial"/>
                <a:ea typeface="Arial"/>
                <a:cs typeface="Arial"/>
                <a:sym typeface="Arial"/>
              </a:rPr>
              <a:t>3</a:t>
            </a:r>
            <a:endParaRPr sz="1600">
              <a:solidFill>
                <a:schemeClr val="dk1"/>
              </a:solidFill>
              <a:latin typeface="Arial"/>
              <a:ea typeface="Arial"/>
              <a:cs typeface="Arial"/>
              <a:sym typeface="Arial"/>
            </a:endParaRPr>
          </a:p>
        </p:txBody>
      </p:sp>
      <p:grpSp>
        <p:nvGrpSpPr>
          <p:cNvPr id="2223" name="Google Shape;2223;p80"/>
          <p:cNvGrpSpPr/>
          <p:nvPr/>
        </p:nvGrpSpPr>
        <p:grpSpPr>
          <a:xfrm>
            <a:off x="6078474" y="2177795"/>
            <a:ext cx="2464435" cy="1269111"/>
            <a:chOff x="6078474" y="2177795"/>
            <a:chExt cx="2464435" cy="1269111"/>
          </a:xfrm>
        </p:grpSpPr>
        <p:sp>
          <p:nvSpPr>
            <p:cNvPr id="2224" name="Google Shape;2224;p80"/>
            <p:cNvSpPr/>
            <p:nvPr/>
          </p:nvSpPr>
          <p:spPr>
            <a:xfrm>
              <a:off x="6992111" y="2177795"/>
              <a:ext cx="516890" cy="533400"/>
            </a:xfrm>
            <a:custGeom>
              <a:rect b="b" l="l" r="r" t="t"/>
              <a:pathLst>
                <a:path extrusionOk="0" h="533400" w="516890">
                  <a:moveTo>
                    <a:pt x="0" y="266700"/>
                  </a:moveTo>
                  <a:lnTo>
                    <a:pt x="4163" y="218753"/>
                  </a:lnTo>
                  <a:lnTo>
                    <a:pt x="16166" y="173629"/>
                  </a:lnTo>
                  <a:lnTo>
                    <a:pt x="35277" y="132080"/>
                  </a:lnTo>
                  <a:lnTo>
                    <a:pt x="60767" y="94858"/>
                  </a:lnTo>
                  <a:lnTo>
                    <a:pt x="91905" y="62716"/>
                  </a:lnTo>
                  <a:lnTo>
                    <a:pt x="127959" y="36406"/>
                  </a:lnTo>
                  <a:lnTo>
                    <a:pt x="168200" y="16682"/>
                  </a:lnTo>
                  <a:lnTo>
                    <a:pt x="211896" y="4296"/>
                  </a:lnTo>
                  <a:lnTo>
                    <a:pt x="258318" y="0"/>
                  </a:lnTo>
                  <a:lnTo>
                    <a:pt x="304739" y="4296"/>
                  </a:lnTo>
                  <a:lnTo>
                    <a:pt x="348435" y="16682"/>
                  </a:lnTo>
                  <a:lnTo>
                    <a:pt x="388676" y="36406"/>
                  </a:lnTo>
                  <a:lnTo>
                    <a:pt x="424730" y="62716"/>
                  </a:lnTo>
                  <a:lnTo>
                    <a:pt x="455868" y="94858"/>
                  </a:lnTo>
                  <a:lnTo>
                    <a:pt x="481358" y="132080"/>
                  </a:lnTo>
                  <a:lnTo>
                    <a:pt x="500469" y="173629"/>
                  </a:lnTo>
                  <a:lnTo>
                    <a:pt x="512472" y="218753"/>
                  </a:lnTo>
                  <a:lnTo>
                    <a:pt x="516636" y="266700"/>
                  </a:lnTo>
                  <a:lnTo>
                    <a:pt x="512472" y="314646"/>
                  </a:lnTo>
                  <a:lnTo>
                    <a:pt x="500469" y="359770"/>
                  </a:lnTo>
                  <a:lnTo>
                    <a:pt x="481358" y="401320"/>
                  </a:lnTo>
                  <a:lnTo>
                    <a:pt x="455868" y="438541"/>
                  </a:lnTo>
                  <a:lnTo>
                    <a:pt x="424730" y="470683"/>
                  </a:lnTo>
                  <a:lnTo>
                    <a:pt x="388676" y="496993"/>
                  </a:lnTo>
                  <a:lnTo>
                    <a:pt x="348435" y="516717"/>
                  </a:lnTo>
                  <a:lnTo>
                    <a:pt x="304739" y="529103"/>
                  </a:lnTo>
                  <a:lnTo>
                    <a:pt x="258318" y="533400"/>
                  </a:lnTo>
                  <a:lnTo>
                    <a:pt x="211896" y="529103"/>
                  </a:lnTo>
                  <a:lnTo>
                    <a:pt x="168200" y="516717"/>
                  </a:lnTo>
                  <a:lnTo>
                    <a:pt x="127959" y="496993"/>
                  </a:lnTo>
                  <a:lnTo>
                    <a:pt x="91905" y="470683"/>
                  </a:lnTo>
                  <a:lnTo>
                    <a:pt x="60767" y="438541"/>
                  </a:lnTo>
                  <a:lnTo>
                    <a:pt x="35277" y="401319"/>
                  </a:lnTo>
                  <a:lnTo>
                    <a:pt x="16166" y="359770"/>
                  </a:lnTo>
                  <a:lnTo>
                    <a:pt x="4163" y="314646"/>
                  </a:lnTo>
                  <a:lnTo>
                    <a:pt x="0" y="266700"/>
                  </a:lnTo>
                  <a:close/>
                </a:path>
              </a:pathLst>
            </a:custGeom>
            <a:noFill/>
            <a:ln cap="flat" cmpd="sng" w="9525">
              <a:solidFill>
                <a:srgbClr val="80808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5" name="Google Shape;2225;p80"/>
            <p:cNvSpPr/>
            <p:nvPr/>
          </p:nvSpPr>
          <p:spPr>
            <a:xfrm>
              <a:off x="6078474" y="2881121"/>
              <a:ext cx="2464435" cy="565785"/>
            </a:xfrm>
            <a:custGeom>
              <a:rect b="b" l="l" r="r" t="t"/>
              <a:pathLst>
                <a:path extrusionOk="0" h="565785" w="2464434">
                  <a:moveTo>
                    <a:pt x="2370074"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2370074" y="565403"/>
                  </a:lnTo>
                  <a:lnTo>
                    <a:pt x="2406765" y="558002"/>
                  </a:lnTo>
                  <a:lnTo>
                    <a:pt x="2436717" y="537813"/>
                  </a:lnTo>
                  <a:lnTo>
                    <a:pt x="2456906" y="507861"/>
                  </a:lnTo>
                  <a:lnTo>
                    <a:pt x="2464307" y="471169"/>
                  </a:lnTo>
                  <a:lnTo>
                    <a:pt x="2464307" y="94233"/>
                  </a:lnTo>
                  <a:lnTo>
                    <a:pt x="2456906" y="57542"/>
                  </a:lnTo>
                  <a:lnTo>
                    <a:pt x="2436717" y="27590"/>
                  </a:lnTo>
                  <a:lnTo>
                    <a:pt x="2406765" y="7401"/>
                  </a:lnTo>
                  <a:lnTo>
                    <a:pt x="237007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6" name="Google Shape;2226;p80"/>
            <p:cNvSpPr/>
            <p:nvPr/>
          </p:nvSpPr>
          <p:spPr>
            <a:xfrm>
              <a:off x="6078474" y="2881121"/>
              <a:ext cx="2464435" cy="565785"/>
            </a:xfrm>
            <a:custGeom>
              <a:rect b="b" l="l" r="r" t="t"/>
              <a:pathLst>
                <a:path extrusionOk="0" h="565785" w="2464434">
                  <a:moveTo>
                    <a:pt x="0" y="94233"/>
                  </a:moveTo>
                  <a:lnTo>
                    <a:pt x="7401" y="57542"/>
                  </a:lnTo>
                  <a:lnTo>
                    <a:pt x="27590" y="27590"/>
                  </a:lnTo>
                  <a:lnTo>
                    <a:pt x="57542" y="7401"/>
                  </a:lnTo>
                  <a:lnTo>
                    <a:pt x="94234" y="0"/>
                  </a:lnTo>
                  <a:lnTo>
                    <a:pt x="2370074" y="0"/>
                  </a:lnTo>
                  <a:lnTo>
                    <a:pt x="2406765" y="7401"/>
                  </a:lnTo>
                  <a:lnTo>
                    <a:pt x="2436717" y="27590"/>
                  </a:lnTo>
                  <a:lnTo>
                    <a:pt x="2456906" y="57542"/>
                  </a:lnTo>
                  <a:lnTo>
                    <a:pt x="2464307" y="94233"/>
                  </a:lnTo>
                  <a:lnTo>
                    <a:pt x="2464307" y="471169"/>
                  </a:lnTo>
                  <a:lnTo>
                    <a:pt x="2456906" y="507861"/>
                  </a:lnTo>
                  <a:lnTo>
                    <a:pt x="2436717" y="537813"/>
                  </a:lnTo>
                  <a:lnTo>
                    <a:pt x="2406765" y="558002"/>
                  </a:lnTo>
                  <a:lnTo>
                    <a:pt x="2370074" y="565403"/>
                  </a:lnTo>
                  <a:lnTo>
                    <a:pt x="94234" y="565403"/>
                  </a:lnTo>
                  <a:lnTo>
                    <a:pt x="57542" y="558002"/>
                  </a:lnTo>
                  <a:lnTo>
                    <a:pt x="27590" y="537813"/>
                  </a:lnTo>
                  <a:lnTo>
                    <a:pt x="7401" y="507861"/>
                  </a:lnTo>
                  <a:lnTo>
                    <a:pt x="0" y="471169"/>
                  </a:lnTo>
                  <a:lnTo>
                    <a:pt x="0" y="94233"/>
                  </a:lnTo>
                  <a:close/>
                </a:path>
              </a:pathLst>
            </a:custGeom>
            <a:noFill/>
            <a:ln cap="flat" cmpd="sng" w="25900">
              <a:solidFill>
                <a:srgbClr val="999A9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27" name="Google Shape;2227;p80"/>
          <p:cNvSpPr txBox="1"/>
          <p:nvPr/>
        </p:nvSpPr>
        <p:spPr>
          <a:xfrm>
            <a:off x="6106159" y="2902457"/>
            <a:ext cx="2350770" cy="513080"/>
          </a:xfrm>
          <a:prstGeom prst="rect">
            <a:avLst/>
          </a:prstGeom>
          <a:noFill/>
          <a:ln>
            <a:noFill/>
          </a:ln>
        </p:spPr>
        <p:txBody>
          <a:bodyPr anchorCtr="0" anchor="t" bIns="0" lIns="0" spcFirstLastPara="1" rIns="0" wrap="square" tIns="12050">
            <a:spAutoFit/>
          </a:bodyPr>
          <a:lstStyle/>
          <a:p>
            <a:pPr indent="0" lvl="0" marL="0" marR="0" rtl="0" algn="ctr">
              <a:lnSpc>
                <a:spcPct val="100000"/>
              </a:lnSpc>
              <a:spcBef>
                <a:spcPts val="0"/>
              </a:spcBef>
              <a:spcAft>
                <a:spcPts val="0"/>
              </a:spcAft>
              <a:buNone/>
            </a:pPr>
            <a:r>
              <a:rPr b="1" lang="en-US" sz="1600">
                <a:solidFill>
                  <a:schemeClr val="dk1"/>
                </a:solidFill>
                <a:latin typeface="Arial"/>
                <a:ea typeface="Arial"/>
                <a:cs typeface="Arial"/>
                <a:sym typeface="Arial"/>
              </a:rPr>
              <a:t>Manage federated users</a:t>
            </a:r>
            <a:endParaRPr sz="1600">
              <a:solidFill>
                <a:schemeClr val="dk1"/>
              </a:solidFill>
              <a:latin typeface="Arial"/>
              <a:ea typeface="Arial"/>
              <a:cs typeface="Arial"/>
              <a:sym typeface="Arial"/>
            </a:endParaRPr>
          </a:p>
          <a:p>
            <a:pPr indent="0" lvl="0" marL="57785" marR="0" rtl="0" algn="ctr">
              <a:lnSpc>
                <a:spcPct val="100000"/>
              </a:lnSpc>
              <a:spcBef>
                <a:spcPts val="0"/>
              </a:spcBef>
              <a:spcAft>
                <a:spcPts val="0"/>
              </a:spcAft>
              <a:buNone/>
            </a:pPr>
            <a:r>
              <a:rPr b="1" lang="en-US" sz="1600">
                <a:solidFill>
                  <a:schemeClr val="dk1"/>
                </a:solidFill>
                <a:latin typeface="Arial"/>
                <a:ea typeface="Arial"/>
                <a:cs typeface="Arial"/>
                <a:sym typeface="Arial"/>
              </a:rPr>
              <a:t>and their permissions</a:t>
            </a:r>
            <a:endParaRPr sz="1600">
              <a:solidFill>
                <a:schemeClr val="dk1"/>
              </a:solidFill>
              <a:latin typeface="Arial"/>
              <a:ea typeface="Arial"/>
              <a:cs typeface="Arial"/>
              <a:sym typeface="Arial"/>
            </a:endParaRPr>
          </a:p>
        </p:txBody>
      </p:sp>
      <p:grpSp>
        <p:nvGrpSpPr>
          <p:cNvPr id="2228" name="Google Shape;2228;p80"/>
          <p:cNvGrpSpPr/>
          <p:nvPr/>
        </p:nvGrpSpPr>
        <p:grpSpPr>
          <a:xfrm>
            <a:off x="4256532" y="2253995"/>
            <a:ext cx="3004058" cy="614172"/>
            <a:chOff x="4256532" y="2253995"/>
            <a:chExt cx="3004058" cy="614172"/>
          </a:xfrm>
        </p:grpSpPr>
        <p:sp>
          <p:nvSpPr>
            <p:cNvPr id="2229" name="Google Shape;2229;p80"/>
            <p:cNvSpPr/>
            <p:nvPr/>
          </p:nvSpPr>
          <p:spPr>
            <a:xfrm>
              <a:off x="4709160" y="2456687"/>
              <a:ext cx="2551430" cy="411480"/>
            </a:xfrm>
            <a:custGeom>
              <a:rect b="b" l="l" r="r" t="t"/>
              <a:pathLst>
                <a:path extrusionOk="0" h="411480" w="2551429">
                  <a:moveTo>
                    <a:pt x="2548128" y="254507"/>
                  </a:moveTo>
                  <a:lnTo>
                    <a:pt x="2551175" y="411480"/>
                  </a:lnTo>
                </a:path>
                <a:path extrusionOk="0" h="411480" w="2551429">
                  <a:moveTo>
                    <a:pt x="0" y="0"/>
                  </a:moveTo>
                  <a:lnTo>
                    <a:pt x="2285999" y="0"/>
                  </a:lnTo>
                </a:path>
              </a:pathLst>
            </a:custGeom>
            <a:noFill/>
            <a:ln cap="flat" cmpd="sng" w="9525">
              <a:solidFill>
                <a:srgbClr val="80808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0" name="Google Shape;2230;p80"/>
            <p:cNvSpPr/>
            <p:nvPr/>
          </p:nvSpPr>
          <p:spPr>
            <a:xfrm>
              <a:off x="4256532" y="2253995"/>
              <a:ext cx="370840" cy="381000"/>
            </a:xfrm>
            <a:custGeom>
              <a:rect b="b" l="l" r="r" t="t"/>
              <a:pathLst>
                <a:path extrusionOk="0" h="381000" w="370839">
                  <a:moveTo>
                    <a:pt x="185165" y="0"/>
                  </a:moveTo>
                  <a:lnTo>
                    <a:pt x="135951" y="6808"/>
                  </a:lnTo>
                  <a:lnTo>
                    <a:pt x="91722" y="26020"/>
                  </a:lnTo>
                  <a:lnTo>
                    <a:pt x="54244" y="55816"/>
                  </a:lnTo>
                  <a:lnTo>
                    <a:pt x="25287" y="94375"/>
                  </a:lnTo>
                  <a:lnTo>
                    <a:pt x="6616" y="139876"/>
                  </a:lnTo>
                  <a:lnTo>
                    <a:pt x="0" y="190500"/>
                  </a:lnTo>
                  <a:lnTo>
                    <a:pt x="6616" y="241123"/>
                  </a:lnTo>
                  <a:lnTo>
                    <a:pt x="25287" y="286624"/>
                  </a:lnTo>
                  <a:lnTo>
                    <a:pt x="54244" y="325183"/>
                  </a:lnTo>
                  <a:lnTo>
                    <a:pt x="91722" y="354979"/>
                  </a:lnTo>
                  <a:lnTo>
                    <a:pt x="135951" y="374191"/>
                  </a:lnTo>
                  <a:lnTo>
                    <a:pt x="185165" y="381000"/>
                  </a:lnTo>
                  <a:lnTo>
                    <a:pt x="234380" y="374191"/>
                  </a:lnTo>
                  <a:lnTo>
                    <a:pt x="278609" y="354979"/>
                  </a:lnTo>
                  <a:lnTo>
                    <a:pt x="316087" y="325183"/>
                  </a:lnTo>
                  <a:lnTo>
                    <a:pt x="345044" y="286624"/>
                  </a:lnTo>
                  <a:lnTo>
                    <a:pt x="363715" y="241123"/>
                  </a:lnTo>
                  <a:lnTo>
                    <a:pt x="370331" y="190500"/>
                  </a:lnTo>
                  <a:lnTo>
                    <a:pt x="363715" y="139876"/>
                  </a:lnTo>
                  <a:lnTo>
                    <a:pt x="345044" y="94375"/>
                  </a:lnTo>
                  <a:lnTo>
                    <a:pt x="316087" y="55816"/>
                  </a:lnTo>
                  <a:lnTo>
                    <a:pt x="278609" y="26020"/>
                  </a:lnTo>
                  <a:lnTo>
                    <a:pt x="234380" y="6808"/>
                  </a:lnTo>
                  <a:lnTo>
                    <a:pt x="185165" y="0"/>
                  </a:lnTo>
                  <a:close/>
                </a:path>
              </a:pathLst>
            </a:custGeom>
            <a:solidFill>
              <a:srgbClr val="4140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1" name="Google Shape;2231;p80"/>
            <p:cNvSpPr/>
            <p:nvPr/>
          </p:nvSpPr>
          <p:spPr>
            <a:xfrm>
              <a:off x="4256532" y="2253995"/>
              <a:ext cx="370840" cy="381000"/>
            </a:xfrm>
            <a:custGeom>
              <a:rect b="b" l="l" r="r" t="t"/>
              <a:pathLst>
                <a:path extrusionOk="0" h="381000" w="370839">
                  <a:moveTo>
                    <a:pt x="0" y="190500"/>
                  </a:moveTo>
                  <a:lnTo>
                    <a:pt x="6616" y="139876"/>
                  </a:lnTo>
                  <a:lnTo>
                    <a:pt x="25287" y="94375"/>
                  </a:lnTo>
                  <a:lnTo>
                    <a:pt x="54244" y="55816"/>
                  </a:lnTo>
                  <a:lnTo>
                    <a:pt x="91722" y="26020"/>
                  </a:lnTo>
                  <a:lnTo>
                    <a:pt x="135951" y="6808"/>
                  </a:lnTo>
                  <a:lnTo>
                    <a:pt x="185165" y="0"/>
                  </a:lnTo>
                  <a:lnTo>
                    <a:pt x="234380" y="6808"/>
                  </a:lnTo>
                  <a:lnTo>
                    <a:pt x="278609" y="26020"/>
                  </a:lnTo>
                  <a:lnTo>
                    <a:pt x="316087" y="55816"/>
                  </a:lnTo>
                  <a:lnTo>
                    <a:pt x="345044" y="94375"/>
                  </a:lnTo>
                  <a:lnTo>
                    <a:pt x="363715" y="139876"/>
                  </a:lnTo>
                  <a:lnTo>
                    <a:pt x="370331" y="190500"/>
                  </a:lnTo>
                  <a:lnTo>
                    <a:pt x="363715" y="241123"/>
                  </a:lnTo>
                  <a:lnTo>
                    <a:pt x="345044" y="286624"/>
                  </a:lnTo>
                  <a:lnTo>
                    <a:pt x="316087" y="325183"/>
                  </a:lnTo>
                  <a:lnTo>
                    <a:pt x="278609" y="354979"/>
                  </a:lnTo>
                  <a:lnTo>
                    <a:pt x="234380" y="374191"/>
                  </a:lnTo>
                  <a:lnTo>
                    <a:pt x="185165" y="381000"/>
                  </a:lnTo>
                  <a:lnTo>
                    <a:pt x="135951" y="374191"/>
                  </a:lnTo>
                  <a:lnTo>
                    <a:pt x="91722" y="354979"/>
                  </a:lnTo>
                  <a:lnTo>
                    <a:pt x="54244" y="325183"/>
                  </a:lnTo>
                  <a:lnTo>
                    <a:pt x="25287" y="286624"/>
                  </a:lnTo>
                  <a:lnTo>
                    <a:pt x="6616" y="241123"/>
                  </a:lnTo>
                  <a:lnTo>
                    <a:pt x="0" y="190500"/>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32" name="Google Shape;2232;p80"/>
          <p:cNvSpPr txBox="1"/>
          <p:nvPr/>
        </p:nvSpPr>
        <p:spPr>
          <a:xfrm>
            <a:off x="4390390" y="2306827"/>
            <a:ext cx="13843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FFFFFF"/>
                </a:solidFill>
                <a:latin typeface="Arial"/>
                <a:ea typeface="Arial"/>
                <a:cs typeface="Arial"/>
                <a:sym typeface="Arial"/>
              </a:rPr>
              <a:t>2</a:t>
            </a:r>
            <a:endParaRPr sz="1600">
              <a:solidFill>
                <a:schemeClr val="dk1"/>
              </a:solidFill>
              <a:latin typeface="Arial"/>
              <a:ea typeface="Arial"/>
              <a:cs typeface="Arial"/>
              <a:sym typeface="Arial"/>
            </a:endParaRPr>
          </a:p>
        </p:txBody>
      </p:sp>
      <p:grpSp>
        <p:nvGrpSpPr>
          <p:cNvPr id="2233" name="Google Shape;2233;p80"/>
          <p:cNvGrpSpPr/>
          <p:nvPr/>
        </p:nvGrpSpPr>
        <p:grpSpPr>
          <a:xfrm>
            <a:off x="3316985" y="2177795"/>
            <a:ext cx="2501265" cy="1269111"/>
            <a:chOff x="3316985" y="2177795"/>
            <a:chExt cx="2501265" cy="1269111"/>
          </a:xfrm>
        </p:grpSpPr>
        <p:sp>
          <p:nvSpPr>
            <p:cNvPr id="2234" name="Google Shape;2234;p80"/>
            <p:cNvSpPr/>
            <p:nvPr/>
          </p:nvSpPr>
          <p:spPr>
            <a:xfrm>
              <a:off x="4183380" y="2177795"/>
              <a:ext cx="516890" cy="533400"/>
            </a:xfrm>
            <a:custGeom>
              <a:rect b="b" l="l" r="r" t="t"/>
              <a:pathLst>
                <a:path extrusionOk="0" h="533400" w="516889">
                  <a:moveTo>
                    <a:pt x="0" y="266700"/>
                  </a:moveTo>
                  <a:lnTo>
                    <a:pt x="4163" y="218753"/>
                  </a:lnTo>
                  <a:lnTo>
                    <a:pt x="16166" y="173629"/>
                  </a:lnTo>
                  <a:lnTo>
                    <a:pt x="35277" y="132080"/>
                  </a:lnTo>
                  <a:lnTo>
                    <a:pt x="60767" y="94858"/>
                  </a:lnTo>
                  <a:lnTo>
                    <a:pt x="91905" y="62716"/>
                  </a:lnTo>
                  <a:lnTo>
                    <a:pt x="127959" y="36406"/>
                  </a:lnTo>
                  <a:lnTo>
                    <a:pt x="168200" y="16682"/>
                  </a:lnTo>
                  <a:lnTo>
                    <a:pt x="211896" y="4296"/>
                  </a:lnTo>
                  <a:lnTo>
                    <a:pt x="258318" y="0"/>
                  </a:lnTo>
                  <a:lnTo>
                    <a:pt x="304739" y="4296"/>
                  </a:lnTo>
                  <a:lnTo>
                    <a:pt x="348435" y="16682"/>
                  </a:lnTo>
                  <a:lnTo>
                    <a:pt x="388676" y="36406"/>
                  </a:lnTo>
                  <a:lnTo>
                    <a:pt x="424730" y="62716"/>
                  </a:lnTo>
                  <a:lnTo>
                    <a:pt x="455868" y="94858"/>
                  </a:lnTo>
                  <a:lnTo>
                    <a:pt x="481358" y="132080"/>
                  </a:lnTo>
                  <a:lnTo>
                    <a:pt x="500469" y="173629"/>
                  </a:lnTo>
                  <a:lnTo>
                    <a:pt x="512472" y="218753"/>
                  </a:lnTo>
                  <a:lnTo>
                    <a:pt x="516636" y="266700"/>
                  </a:lnTo>
                  <a:lnTo>
                    <a:pt x="512472" y="314646"/>
                  </a:lnTo>
                  <a:lnTo>
                    <a:pt x="500469" y="359770"/>
                  </a:lnTo>
                  <a:lnTo>
                    <a:pt x="481358" y="401320"/>
                  </a:lnTo>
                  <a:lnTo>
                    <a:pt x="455868" y="438541"/>
                  </a:lnTo>
                  <a:lnTo>
                    <a:pt x="424730" y="470683"/>
                  </a:lnTo>
                  <a:lnTo>
                    <a:pt x="388676" y="496993"/>
                  </a:lnTo>
                  <a:lnTo>
                    <a:pt x="348435" y="516717"/>
                  </a:lnTo>
                  <a:lnTo>
                    <a:pt x="304739" y="529103"/>
                  </a:lnTo>
                  <a:lnTo>
                    <a:pt x="258318" y="533400"/>
                  </a:lnTo>
                  <a:lnTo>
                    <a:pt x="211896" y="529103"/>
                  </a:lnTo>
                  <a:lnTo>
                    <a:pt x="168200" y="516717"/>
                  </a:lnTo>
                  <a:lnTo>
                    <a:pt x="127959" y="496993"/>
                  </a:lnTo>
                  <a:lnTo>
                    <a:pt x="91905" y="470683"/>
                  </a:lnTo>
                  <a:lnTo>
                    <a:pt x="60767" y="438541"/>
                  </a:lnTo>
                  <a:lnTo>
                    <a:pt x="35277" y="401319"/>
                  </a:lnTo>
                  <a:lnTo>
                    <a:pt x="16166" y="359770"/>
                  </a:lnTo>
                  <a:lnTo>
                    <a:pt x="4163" y="314646"/>
                  </a:lnTo>
                  <a:lnTo>
                    <a:pt x="0" y="266700"/>
                  </a:lnTo>
                  <a:close/>
                </a:path>
              </a:pathLst>
            </a:custGeom>
            <a:noFill/>
            <a:ln cap="flat" cmpd="sng" w="9525">
              <a:solidFill>
                <a:srgbClr val="80808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5" name="Google Shape;2235;p80"/>
            <p:cNvSpPr/>
            <p:nvPr/>
          </p:nvSpPr>
          <p:spPr>
            <a:xfrm>
              <a:off x="3316985" y="2881121"/>
              <a:ext cx="2501265" cy="565785"/>
            </a:xfrm>
            <a:custGeom>
              <a:rect b="b" l="l" r="r" t="t"/>
              <a:pathLst>
                <a:path extrusionOk="0" h="565785" w="2501265">
                  <a:moveTo>
                    <a:pt x="2406650" y="0"/>
                  </a:moveTo>
                  <a:lnTo>
                    <a:pt x="94234" y="0"/>
                  </a:lnTo>
                  <a:lnTo>
                    <a:pt x="57542" y="7401"/>
                  </a:lnTo>
                  <a:lnTo>
                    <a:pt x="27590" y="27590"/>
                  </a:lnTo>
                  <a:lnTo>
                    <a:pt x="7401" y="57542"/>
                  </a:lnTo>
                  <a:lnTo>
                    <a:pt x="0" y="94233"/>
                  </a:lnTo>
                  <a:lnTo>
                    <a:pt x="0" y="471169"/>
                  </a:lnTo>
                  <a:lnTo>
                    <a:pt x="7401" y="507861"/>
                  </a:lnTo>
                  <a:lnTo>
                    <a:pt x="27590" y="537813"/>
                  </a:lnTo>
                  <a:lnTo>
                    <a:pt x="57542" y="558002"/>
                  </a:lnTo>
                  <a:lnTo>
                    <a:pt x="94234" y="565403"/>
                  </a:lnTo>
                  <a:lnTo>
                    <a:pt x="2406650" y="565403"/>
                  </a:lnTo>
                  <a:lnTo>
                    <a:pt x="2443341" y="558002"/>
                  </a:lnTo>
                  <a:lnTo>
                    <a:pt x="2473293" y="537813"/>
                  </a:lnTo>
                  <a:lnTo>
                    <a:pt x="2493482" y="507861"/>
                  </a:lnTo>
                  <a:lnTo>
                    <a:pt x="2500884" y="471169"/>
                  </a:lnTo>
                  <a:lnTo>
                    <a:pt x="2500884" y="94233"/>
                  </a:lnTo>
                  <a:lnTo>
                    <a:pt x="2493482" y="57542"/>
                  </a:lnTo>
                  <a:lnTo>
                    <a:pt x="2473293" y="27590"/>
                  </a:lnTo>
                  <a:lnTo>
                    <a:pt x="2443341" y="7401"/>
                  </a:lnTo>
                  <a:lnTo>
                    <a:pt x="240665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6" name="Google Shape;2236;p80"/>
            <p:cNvSpPr/>
            <p:nvPr/>
          </p:nvSpPr>
          <p:spPr>
            <a:xfrm>
              <a:off x="3316985" y="2881121"/>
              <a:ext cx="2501265" cy="565785"/>
            </a:xfrm>
            <a:custGeom>
              <a:rect b="b" l="l" r="r" t="t"/>
              <a:pathLst>
                <a:path extrusionOk="0" h="565785" w="2501265">
                  <a:moveTo>
                    <a:pt x="0" y="94233"/>
                  </a:moveTo>
                  <a:lnTo>
                    <a:pt x="7401" y="57542"/>
                  </a:lnTo>
                  <a:lnTo>
                    <a:pt x="27590" y="27590"/>
                  </a:lnTo>
                  <a:lnTo>
                    <a:pt x="57542" y="7401"/>
                  </a:lnTo>
                  <a:lnTo>
                    <a:pt x="94234" y="0"/>
                  </a:lnTo>
                  <a:lnTo>
                    <a:pt x="2406650" y="0"/>
                  </a:lnTo>
                  <a:lnTo>
                    <a:pt x="2443341" y="7401"/>
                  </a:lnTo>
                  <a:lnTo>
                    <a:pt x="2473293" y="27590"/>
                  </a:lnTo>
                  <a:lnTo>
                    <a:pt x="2493482" y="57542"/>
                  </a:lnTo>
                  <a:lnTo>
                    <a:pt x="2500884" y="94233"/>
                  </a:lnTo>
                  <a:lnTo>
                    <a:pt x="2500884" y="471169"/>
                  </a:lnTo>
                  <a:lnTo>
                    <a:pt x="2493482" y="507861"/>
                  </a:lnTo>
                  <a:lnTo>
                    <a:pt x="2473293" y="537813"/>
                  </a:lnTo>
                  <a:lnTo>
                    <a:pt x="2443341" y="558002"/>
                  </a:lnTo>
                  <a:lnTo>
                    <a:pt x="2406650" y="565403"/>
                  </a:lnTo>
                  <a:lnTo>
                    <a:pt x="94234" y="565403"/>
                  </a:lnTo>
                  <a:lnTo>
                    <a:pt x="57542" y="558002"/>
                  </a:lnTo>
                  <a:lnTo>
                    <a:pt x="27590" y="537813"/>
                  </a:lnTo>
                  <a:lnTo>
                    <a:pt x="7401" y="507861"/>
                  </a:lnTo>
                  <a:lnTo>
                    <a:pt x="0" y="471169"/>
                  </a:lnTo>
                  <a:lnTo>
                    <a:pt x="0" y="94233"/>
                  </a:lnTo>
                  <a:close/>
                </a:path>
              </a:pathLst>
            </a:custGeom>
            <a:noFill/>
            <a:ln cap="flat" cmpd="sng" w="25900">
              <a:solidFill>
                <a:srgbClr val="999A9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37" name="Google Shape;2237;p80"/>
          <p:cNvSpPr txBox="1"/>
          <p:nvPr/>
        </p:nvSpPr>
        <p:spPr>
          <a:xfrm>
            <a:off x="3406902" y="2902457"/>
            <a:ext cx="2263140" cy="51308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chemeClr val="dk1"/>
                </a:solidFill>
                <a:latin typeface="Arial"/>
                <a:ea typeface="Arial"/>
                <a:cs typeface="Arial"/>
                <a:sym typeface="Arial"/>
              </a:rPr>
              <a:t>Manage AWS IAM roles</a:t>
            </a:r>
            <a:endParaRPr sz="1600">
              <a:solidFill>
                <a:schemeClr val="dk1"/>
              </a:solidFill>
              <a:latin typeface="Arial"/>
              <a:ea typeface="Arial"/>
              <a:cs typeface="Arial"/>
              <a:sym typeface="Arial"/>
            </a:endParaRPr>
          </a:p>
          <a:p>
            <a:pPr indent="0" lvl="0" marL="105410" marR="0" rtl="0" algn="l">
              <a:lnSpc>
                <a:spcPct val="100000"/>
              </a:lnSpc>
              <a:spcBef>
                <a:spcPts val="0"/>
              </a:spcBef>
              <a:spcAft>
                <a:spcPts val="0"/>
              </a:spcAft>
              <a:buNone/>
            </a:pPr>
            <a:r>
              <a:rPr b="1" lang="en-US" sz="1600">
                <a:solidFill>
                  <a:schemeClr val="dk1"/>
                </a:solidFill>
                <a:latin typeface="Arial"/>
                <a:ea typeface="Arial"/>
                <a:cs typeface="Arial"/>
                <a:sym typeface="Arial"/>
              </a:rPr>
              <a:t>and their permissions</a:t>
            </a:r>
            <a:endParaRPr sz="1600">
              <a:solidFill>
                <a:schemeClr val="dk1"/>
              </a:solidFill>
              <a:latin typeface="Arial"/>
              <a:ea typeface="Arial"/>
              <a:cs typeface="Arial"/>
              <a:sym typeface="Arial"/>
            </a:endParaRPr>
          </a:p>
        </p:txBody>
      </p:sp>
      <p:grpSp>
        <p:nvGrpSpPr>
          <p:cNvPr id="2238" name="Google Shape;2238;p80"/>
          <p:cNvGrpSpPr/>
          <p:nvPr/>
        </p:nvGrpSpPr>
        <p:grpSpPr>
          <a:xfrm>
            <a:off x="1584960" y="2253995"/>
            <a:ext cx="2862453" cy="614172"/>
            <a:chOff x="1584960" y="2253995"/>
            <a:chExt cx="2862453" cy="614172"/>
          </a:xfrm>
        </p:grpSpPr>
        <p:sp>
          <p:nvSpPr>
            <p:cNvPr id="2239" name="Google Shape;2239;p80"/>
            <p:cNvSpPr/>
            <p:nvPr/>
          </p:nvSpPr>
          <p:spPr>
            <a:xfrm>
              <a:off x="2029968" y="2456687"/>
              <a:ext cx="2417445" cy="411480"/>
            </a:xfrm>
            <a:custGeom>
              <a:rect b="b" l="l" r="r" t="t"/>
              <a:pathLst>
                <a:path extrusionOk="0" h="411480" w="2417445">
                  <a:moveTo>
                    <a:pt x="2415540" y="259080"/>
                  </a:moveTo>
                  <a:lnTo>
                    <a:pt x="2417064" y="411480"/>
                  </a:lnTo>
                </a:path>
                <a:path extrusionOk="0" h="411480" w="2417445">
                  <a:moveTo>
                    <a:pt x="0" y="0"/>
                  </a:moveTo>
                  <a:lnTo>
                    <a:pt x="2153411" y="0"/>
                  </a:lnTo>
                </a:path>
              </a:pathLst>
            </a:custGeom>
            <a:noFill/>
            <a:ln cap="flat" cmpd="sng" w="9525">
              <a:solidFill>
                <a:srgbClr val="80808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0" name="Google Shape;2240;p80"/>
            <p:cNvSpPr/>
            <p:nvPr/>
          </p:nvSpPr>
          <p:spPr>
            <a:xfrm>
              <a:off x="1584960" y="2253995"/>
              <a:ext cx="370840" cy="381000"/>
            </a:xfrm>
            <a:custGeom>
              <a:rect b="b" l="l" r="r" t="t"/>
              <a:pathLst>
                <a:path extrusionOk="0" h="381000" w="370839">
                  <a:moveTo>
                    <a:pt x="185165" y="0"/>
                  </a:moveTo>
                  <a:lnTo>
                    <a:pt x="135951" y="6808"/>
                  </a:lnTo>
                  <a:lnTo>
                    <a:pt x="91722" y="26020"/>
                  </a:lnTo>
                  <a:lnTo>
                    <a:pt x="54244" y="55816"/>
                  </a:lnTo>
                  <a:lnTo>
                    <a:pt x="25287" y="94375"/>
                  </a:lnTo>
                  <a:lnTo>
                    <a:pt x="6616" y="139876"/>
                  </a:lnTo>
                  <a:lnTo>
                    <a:pt x="0" y="190500"/>
                  </a:lnTo>
                  <a:lnTo>
                    <a:pt x="6616" y="241123"/>
                  </a:lnTo>
                  <a:lnTo>
                    <a:pt x="25287" y="286624"/>
                  </a:lnTo>
                  <a:lnTo>
                    <a:pt x="54244" y="325183"/>
                  </a:lnTo>
                  <a:lnTo>
                    <a:pt x="91722" y="354979"/>
                  </a:lnTo>
                  <a:lnTo>
                    <a:pt x="135951" y="374191"/>
                  </a:lnTo>
                  <a:lnTo>
                    <a:pt x="185165" y="381000"/>
                  </a:lnTo>
                  <a:lnTo>
                    <a:pt x="234380" y="374191"/>
                  </a:lnTo>
                  <a:lnTo>
                    <a:pt x="278609" y="354979"/>
                  </a:lnTo>
                  <a:lnTo>
                    <a:pt x="316087" y="325183"/>
                  </a:lnTo>
                  <a:lnTo>
                    <a:pt x="345044" y="286624"/>
                  </a:lnTo>
                  <a:lnTo>
                    <a:pt x="363715" y="241123"/>
                  </a:lnTo>
                  <a:lnTo>
                    <a:pt x="370332" y="190500"/>
                  </a:lnTo>
                  <a:lnTo>
                    <a:pt x="363715" y="139876"/>
                  </a:lnTo>
                  <a:lnTo>
                    <a:pt x="345044" y="94375"/>
                  </a:lnTo>
                  <a:lnTo>
                    <a:pt x="316087" y="55816"/>
                  </a:lnTo>
                  <a:lnTo>
                    <a:pt x="278609" y="26020"/>
                  </a:lnTo>
                  <a:lnTo>
                    <a:pt x="234380" y="6808"/>
                  </a:lnTo>
                  <a:lnTo>
                    <a:pt x="185165" y="0"/>
                  </a:lnTo>
                  <a:close/>
                </a:path>
              </a:pathLst>
            </a:custGeom>
            <a:solidFill>
              <a:srgbClr val="4140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1" name="Google Shape;2241;p80"/>
            <p:cNvSpPr/>
            <p:nvPr/>
          </p:nvSpPr>
          <p:spPr>
            <a:xfrm>
              <a:off x="1584960" y="2253995"/>
              <a:ext cx="370840" cy="381000"/>
            </a:xfrm>
            <a:custGeom>
              <a:rect b="b" l="l" r="r" t="t"/>
              <a:pathLst>
                <a:path extrusionOk="0" h="381000" w="370839">
                  <a:moveTo>
                    <a:pt x="0" y="190500"/>
                  </a:moveTo>
                  <a:lnTo>
                    <a:pt x="6616" y="139876"/>
                  </a:lnTo>
                  <a:lnTo>
                    <a:pt x="25287" y="94375"/>
                  </a:lnTo>
                  <a:lnTo>
                    <a:pt x="54244" y="55816"/>
                  </a:lnTo>
                  <a:lnTo>
                    <a:pt x="91722" y="26020"/>
                  </a:lnTo>
                  <a:lnTo>
                    <a:pt x="135951" y="6808"/>
                  </a:lnTo>
                  <a:lnTo>
                    <a:pt x="185165" y="0"/>
                  </a:lnTo>
                  <a:lnTo>
                    <a:pt x="234380" y="6808"/>
                  </a:lnTo>
                  <a:lnTo>
                    <a:pt x="278609" y="26020"/>
                  </a:lnTo>
                  <a:lnTo>
                    <a:pt x="316087" y="55816"/>
                  </a:lnTo>
                  <a:lnTo>
                    <a:pt x="345044" y="94375"/>
                  </a:lnTo>
                  <a:lnTo>
                    <a:pt x="363715" y="139876"/>
                  </a:lnTo>
                  <a:lnTo>
                    <a:pt x="370332" y="190500"/>
                  </a:lnTo>
                  <a:lnTo>
                    <a:pt x="363715" y="241123"/>
                  </a:lnTo>
                  <a:lnTo>
                    <a:pt x="345044" y="286624"/>
                  </a:lnTo>
                  <a:lnTo>
                    <a:pt x="316087" y="325183"/>
                  </a:lnTo>
                  <a:lnTo>
                    <a:pt x="278609" y="354979"/>
                  </a:lnTo>
                  <a:lnTo>
                    <a:pt x="234380" y="374191"/>
                  </a:lnTo>
                  <a:lnTo>
                    <a:pt x="185165" y="381000"/>
                  </a:lnTo>
                  <a:lnTo>
                    <a:pt x="135951" y="374191"/>
                  </a:lnTo>
                  <a:lnTo>
                    <a:pt x="91722" y="354979"/>
                  </a:lnTo>
                  <a:lnTo>
                    <a:pt x="54244" y="325183"/>
                  </a:lnTo>
                  <a:lnTo>
                    <a:pt x="25287" y="286624"/>
                  </a:lnTo>
                  <a:lnTo>
                    <a:pt x="6616" y="241123"/>
                  </a:lnTo>
                  <a:lnTo>
                    <a:pt x="0" y="190500"/>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42" name="Google Shape;2242;p80"/>
          <p:cNvSpPr txBox="1"/>
          <p:nvPr/>
        </p:nvSpPr>
        <p:spPr>
          <a:xfrm>
            <a:off x="1718817" y="2306827"/>
            <a:ext cx="138430"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FFFFFF"/>
                </a:solidFill>
                <a:latin typeface="Arial"/>
                <a:ea typeface="Arial"/>
                <a:cs typeface="Arial"/>
                <a:sym typeface="Arial"/>
              </a:rPr>
              <a:t>1</a:t>
            </a:r>
            <a:endParaRPr sz="1600">
              <a:solidFill>
                <a:schemeClr val="dk1"/>
              </a:solidFill>
              <a:latin typeface="Arial"/>
              <a:ea typeface="Arial"/>
              <a:cs typeface="Arial"/>
              <a:sym typeface="Arial"/>
            </a:endParaRPr>
          </a:p>
        </p:txBody>
      </p:sp>
      <p:grpSp>
        <p:nvGrpSpPr>
          <p:cNvPr id="2243" name="Google Shape;2243;p80"/>
          <p:cNvGrpSpPr/>
          <p:nvPr/>
        </p:nvGrpSpPr>
        <p:grpSpPr>
          <a:xfrm>
            <a:off x="656081" y="2177795"/>
            <a:ext cx="2392680" cy="1269111"/>
            <a:chOff x="656081" y="2177795"/>
            <a:chExt cx="2392680" cy="1269111"/>
          </a:xfrm>
        </p:grpSpPr>
        <p:sp>
          <p:nvSpPr>
            <p:cNvPr id="2244" name="Google Shape;2244;p80"/>
            <p:cNvSpPr/>
            <p:nvPr/>
          </p:nvSpPr>
          <p:spPr>
            <a:xfrm>
              <a:off x="1511807" y="2177795"/>
              <a:ext cx="518159" cy="533400"/>
            </a:xfrm>
            <a:custGeom>
              <a:rect b="b" l="l" r="r" t="t"/>
              <a:pathLst>
                <a:path extrusionOk="0" h="533400" w="518160">
                  <a:moveTo>
                    <a:pt x="0" y="266700"/>
                  </a:moveTo>
                  <a:lnTo>
                    <a:pt x="4172" y="218753"/>
                  </a:lnTo>
                  <a:lnTo>
                    <a:pt x="16203" y="173629"/>
                  </a:lnTo>
                  <a:lnTo>
                    <a:pt x="35362" y="132080"/>
                  </a:lnTo>
                  <a:lnTo>
                    <a:pt x="60918" y="94858"/>
                  </a:lnTo>
                  <a:lnTo>
                    <a:pt x="92140" y="62716"/>
                  </a:lnTo>
                  <a:lnTo>
                    <a:pt x="128298" y="36406"/>
                  </a:lnTo>
                  <a:lnTo>
                    <a:pt x="168661" y="16682"/>
                  </a:lnTo>
                  <a:lnTo>
                    <a:pt x="212498" y="4296"/>
                  </a:lnTo>
                  <a:lnTo>
                    <a:pt x="259079" y="0"/>
                  </a:lnTo>
                  <a:lnTo>
                    <a:pt x="305661" y="4296"/>
                  </a:lnTo>
                  <a:lnTo>
                    <a:pt x="349498" y="16682"/>
                  </a:lnTo>
                  <a:lnTo>
                    <a:pt x="389861" y="36406"/>
                  </a:lnTo>
                  <a:lnTo>
                    <a:pt x="426019" y="62716"/>
                  </a:lnTo>
                  <a:lnTo>
                    <a:pt x="457241" y="94858"/>
                  </a:lnTo>
                  <a:lnTo>
                    <a:pt x="482797" y="132080"/>
                  </a:lnTo>
                  <a:lnTo>
                    <a:pt x="501956" y="173629"/>
                  </a:lnTo>
                  <a:lnTo>
                    <a:pt x="513987" y="218753"/>
                  </a:lnTo>
                  <a:lnTo>
                    <a:pt x="518159" y="266700"/>
                  </a:lnTo>
                  <a:lnTo>
                    <a:pt x="513987" y="314646"/>
                  </a:lnTo>
                  <a:lnTo>
                    <a:pt x="501956" y="359770"/>
                  </a:lnTo>
                  <a:lnTo>
                    <a:pt x="482797" y="401320"/>
                  </a:lnTo>
                  <a:lnTo>
                    <a:pt x="457241" y="438541"/>
                  </a:lnTo>
                  <a:lnTo>
                    <a:pt x="426019" y="470683"/>
                  </a:lnTo>
                  <a:lnTo>
                    <a:pt x="389861" y="496993"/>
                  </a:lnTo>
                  <a:lnTo>
                    <a:pt x="349498" y="516717"/>
                  </a:lnTo>
                  <a:lnTo>
                    <a:pt x="305661" y="529103"/>
                  </a:lnTo>
                  <a:lnTo>
                    <a:pt x="259079" y="533400"/>
                  </a:lnTo>
                  <a:lnTo>
                    <a:pt x="212498" y="529103"/>
                  </a:lnTo>
                  <a:lnTo>
                    <a:pt x="168661" y="516717"/>
                  </a:lnTo>
                  <a:lnTo>
                    <a:pt x="128298" y="496993"/>
                  </a:lnTo>
                  <a:lnTo>
                    <a:pt x="92140" y="470683"/>
                  </a:lnTo>
                  <a:lnTo>
                    <a:pt x="60918" y="438541"/>
                  </a:lnTo>
                  <a:lnTo>
                    <a:pt x="35362" y="401319"/>
                  </a:lnTo>
                  <a:lnTo>
                    <a:pt x="16203" y="359770"/>
                  </a:lnTo>
                  <a:lnTo>
                    <a:pt x="4172" y="314646"/>
                  </a:lnTo>
                  <a:lnTo>
                    <a:pt x="0" y="266700"/>
                  </a:lnTo>
                  <a:close/>
                </a:path>
              </a:pathLst>
            </a:custGeom>
            <a:noFill/>
            <a:ln cap="flat" cmpd="sng" w="9525">
              <a:solidFill>
                <a:srgbClr val="80808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5" name="Google Shape;2245;p80"/>
            <p:cNvSpPr/>
            <p:nvPr/>
          </p:nvSpPr>
          <p:spPr>
            <a:xfrm>
              <a:off x="656081" y="2881121"/>
              <a:ext cx="2392680" cy="565785"/>
            </a:xfrm>
            <a:custGeom>
              <a:rect b="b" l="l" r="r" t="t"/>
              <a:pathLst>
                <a:path extrusionOk="0" h="565785" w="2392680">
                  <a:moveTo>
                    <a:pt x="2298446" y="0"/>
                  </a:moveTo>
                  <a:lnTo>
                    <a:pt x="94234" y="0"/>
                  </a:lnTo>
                  <a:lnTo>
                    <a:pt x="57553" y="7401"/>
                  </a:lnTo>
                  <a:lnTo>
                    <a:pt x="27600" y="27590"/>
                  </a:lnTo>
                  <a:lnTo>
                    <a:pt x="7405" y="57542"/>
                  </a:lnTo>
                  <a:lnTo>
                    <a:pt x="0" y="94233"/>
                  </a:lnTo>
                  <a:lnTo>
                    <a:pt x="0" y="471169"/>
                  </a:lnTo>
                  <a:lnTo>
                    <a:pt x="7405" y="507861"/>
                  </a:lnTo>
                  <a:lnTo>
                    <a:pt x="27600" y="537813"/>
                  </a:lnTo>
                  <a:lnTo>
                    <a:pt x="57553" y="558002"/>
                  </a:lnTo>
                  <a:lnTo>
                    <a:pt x="94234" y="565403"/>
                  </a:lnTo>
                  <a:lnTo>
                    <a:pt x="2298446" y="565403"/>
                  </a:lnTo>
                  <a:lnTo>
                    <a:pt x="2335137" y="558002"/>
                  </a:lnTo>
                  <a:lnTo>
                    <a:pt x="2365089" y="537813"/>
                  </a:lnTo>
                  <a:lnTo>
                    <a:pt x="2385278" y="507861"/>
                  </a:lnTo>
                  <a:lnTo>
                    <a:pt x="2392680" y="471169"/>
                  </a:lnTo>
                  <a:lnTo>
                    <a:pt x="2392680" y="94233"/>
                  </a:lnTo>
                  <a:lnTo>
                    <a:pt x="2385278" y="57542"/>
                  </a:lnTo>
                  <a:lnTo>
                    <a:pt x="2365089" y="27590"/>
                  </a:lnTo>
                  <a:lnTo>
                    <a:pt x="2335137" y="7401"/>
                  </a:lnTo>
                  <a:lnTo>
                    <a:pt x="2298446"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6" name="Google Shape;2246;p80"/>
            <p:cNvSpPr/>
            <p:nvPr/>
          </p:nvSpPr>
          <p:spPr>
            <a:xfrm>
              <a:off x="656081" y="2881121"/>
              <a:ext cx="2392680" cy="565785"/>
            </a:xfrm>
            <a:custGeom>
              <a:rect b="b" l="l" r="r" t="t"/>
              <a:pathLst>
                <a:path extrusionOk="0" h="565785" w="2392680">
                  <a:moveTo>
                    <a:pt x="0" y="94233"/>
                  </a:moveTo>
                  <a:lnTo>
                    <a:pt x="7405" y="57542"/>
                  </a:lnTo>
                  <a:lnTo>
                    <a:pt x="27600" y="27590"/>
                  </a:lnTo>
                  <a:lnTo>
                    <a:pt x="57553" y="7401"/>
                  </a:lnTo>
                  <a:lnTo>
                    <a:pt x="94234" y="0"/>
                  </a:lnTo>
                  <a:lnTo>
                    <a:pt x="2298446" y="0"/>
                  </a:lnTo>
                  <a:lnTo>
                    <a:pt x="2335137" y="7401"/>
                  </a:lnTo>
                  <a:lnTo>
                    <a:pt x="2365089" y="27590"/>
                  </a:lnTo>
                  <a:lnTo>
                    <a:pt x="2385278" y="57542"/>
                  </a:lnTo>
                  <a:lnTo>
                    <a:pt x="2392680" y="94233"/>
                  </a:lnTo>
                  <a:lnTo>
                    <a:pt x="2392680" y="471169"/>
                  </a:lnTo>
                  <a:lnTo>
                    <a:pt x="2385278" y="507861"/>
                  </a:lnTo>
                  <a:lnTo>
                    <a:pt x="2365089" y="537813"/>
                  </a:lnTo>
                  <a:lnTo>
                    <a:pt x="2335137" y="558002"/>
                  </a:lnTo>
                  <a:lnTo>
                    <a:pt x="2298446" y="565403"/>
                  </a:lnTo>
                  <a:lnTo>
                    <a:pt x="94234" y="565403"/>
                  </a:lnTo>
                  <a:lnTo>
                    <a:pt x="57553" y="558002"/>
                  </a:lnTo>
                  <a:lnTo>
                    <a:pt x="27600" y="537813"/>
                  </a:lnTo>
                  <a:lnTo>
                    <a:pt x="7405" y="507861"/>
                  </a:lnTo>
                  <a:lnTo>
                    <a:pt x="0" y="471169"/>
                  </a:lnTo>
                  <a:lnTo>
                    <a:pt x="0" y="94233"/>
                  </a:lnTo>
                  <a:close/>
                </a:path>
              </a:pathLst>
            </a:custGeom>
            <a:noFill/>
            <a:ln cap="flat" cmpd="sng" w="25900">
              <a:solidFill>
                <a:srgbClr val="999A9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47" name="Google Shape;2247;p80"/>
          <p:cNvSpPr txBox="1"/>
          <p:nvPr/>
        </p:nvSpPr>
        <p:spPr>
          <a:xfrm>
            <a:off x="662736" y="2903600"/>
            <a:ext cx="2319655" cy="511809"/>
          </a:xfrm>
          <a:prstGeom prst="rect">
            <a:avLst/>
          </a:prstGeom>
          <a:noFill/>
          <a:ln>
            <a:noFill/>
          </a:ln>
        </p:spPr>
        <p:txBody>
          <a:bodyPr anchorCtr="0" anchor="t" bIns="0" lIns="0" spcFirstLastPara="1" rIns="0" wrap="square" tIns="12050">
            <a:spAutoFit/>
          </a:bodyPr>
          <a:lstStyle/>
          <a:p>
            <a:pPr indent="0" lvl="0" marL="0" marR="0" rtl="0" algn="ctr">
              <a:lnSpc>
                <a:spcPct val="119625"/>
              </a:lnSpc>
              <a:spcBef>
                <a:spcPts val="0"/>
              </a:spcBef>
              <a:spcAft>
                <a:spcPts val="0"/>
              </a:spcAft>
              <a:buNone/>
            </a:pPr>
            <a:r>
              <a:rPr b="1" lang="en-US" sz="1600">
                <a:solidFill>
                  <a:schemeClr val="dk1"/>
                </a:solidFill>
                <a:latin typeface="Arial"/>
                <a:ea typeface="Arial"/>
                <a:cs typeface="Arial"/>
                <a:sym typeface="Arial"/>
              </a:rPr>
              <a:t>M</a:t>
            </a:r>
            <a:r>
              <a:rPr lang="en-US" sz="1600">
                <a:solidFill>
                  <a:srgbClr val="464646"/>
                </a:solidFill>
                <a:latin typeface="Arial"/>
                <a:ea typeface="Arial"/>
                <a:cs typeface="Arial"/>
                <a:sym typeface="Arial"/>
              </a:rPr>
              <a:t>AW</a:t>
            </a:r>
            <a:r>
              <a:rPr b="1" lang="en-US" sz="1600">
                <a:solidFill>
                  <a:schemeClr val="dk1"/>
                </a:solidFill>
                <a:latin typeface="Arial"/>
                <a:ea typeface="Arial"/>
                <a:cs typeface="Arial"/>
                <a:sym typeface="Arial"/>
              </a:rPr>
              <a:t>an</a:t>
            </a:r>
            <a:r>
              <a:rPr lang="en-US" sz="1600">
                <a:solidFill>
                  <a:srgbClr val="464646"/>
                </a:solidFill>
                <a:latin typeface="Arial"/>
                <a:ea typeface="Arial"/>
                <a:cs typeface="Arial"/>
                <a:sym typeface="Arial"/>
              </a:rPr>
              <a:t>S</a:t>
            </a:r>
            <a:r>
              <a:rPr b="1" lang="en-US" sz="1600">
                <a:solidFill>
                  <a:schemeClr val="dk1"/>
                </a:solidFill>
                <a:latin typeface="Arial"/>
                <a:ea typeface="Arial"/>
                <a:cs typeface="Arial"/>
                <a:sym typeface="Arial"/>
              </a:rPr>
              <a:t>ag</a:t>
            </a:r>
            <a:r>
              <a:rPr lang="en-US" sz="1600">
                <a:solidFill>
                  <a:srgbClr val="464646"/>
                </a:solidFill>
                <a:latin typeface="Arial"/>
                <a:ea typeface="Arial"/>
                <a:cs typeface="Arial"/>
                <a:sym typeface="Arial"/>
              </a:rPr>
              <a:t>IA</a:t>
            </a:r>
            <a:r>
              <a:rPr b="1" lang="en-US" sz="1600">
                <a:solidFill>
                  <a:schemeClr val="dk1"/>
                </a:solidFill>
                <a:latin typeface="Arial"/>
                <a:ea typeface="Arial"/>
                <a:cs typeface="Arial"/>
                <a:sym typeface="Arial"/>
              </a:rPr>
              <a:t>e</a:t>
            </a:r>
            <a:r>
              <a:rPr lang="en-US" sz="1600">
                <a:solidFill>
                  <a:srgbClr val="464646"/>
                </a:solidFill>
                <a:latin typeface="Arial"/>
                <a:ea typeface="Arial"/>
                <a:cs typeface="Arial"/>
                <a:sym typeface="Arial"/>
              </a:rPr>
              <a:t>M</a:t>
            </a:r>
            <a:r>
              <a:rPr b="1" lang="en-US" sz="1600">
                <a:solidFill>
                  <a:schemeClr val="dk1"/>
                </a:solidFill>
                <a:latin typeface="Arial"/>
                <a:ea typeface="Arial"/>
                <a:cs typeface="Arial"/>
                <a:sym typeface="Arial"/>
              </a:rPr>
              <a:t>AWS IAM users</a:t>
            </a:r>
            <a:endParaRPr sz="1600">
              <a:solidFill>
                <a:schemeClr val="dk1"/>
              </a:solidFill>
              <a:latin typeface="Arial"/>
              <a:ea typeface="Arial"/>
              <a:cs typeface="Arial"/>
              <a:sym typeface="Arial"/>
            </a:endParaRPr>
          </a:p>
          <a:p>
            <a:pPr indent="0" lvl="0" marL="57150" marR="0" rtl="0" algn="ctr">
              <a:lnSpc>
                <a:spcPct val="119625"/>
              </a:lnSpc>
              <a:spcBef>
                <a:spcPts val="0"/>
              </a:spcBef>
              <a:spcAft>
                <a:spcPts val="0"/>
              </a:spcAft>
              <a:buNone/>
            </a:pPr>
            <a:r>
              <a:rPr b="1" lang="en-US" sz="1600">
                <a:solidFill>
                  <a:schemeClr val="dk1"/>
                </a:solidFill>
                <a:latin typeface="Arial"/>
                <a:ea typeface="Arial"/>
                <a:cs typeface="Arial"/>
                <a:sym typeface="Arial"/>
              </a:rPr>
              <a:t>and their access</a:t>
            </a:r>
            <a:endParaRPr sz="1600">
              <a:solidFill>
                <a:schemeClr val="dk1"/>
              </a:solidFill>
              <a:latin typeface="Arial"/>
              <a:ea typeface="Arial"/>
              <a:cs typeface="Arial"/>
              <a:sym typeface="Arial"/>
            </a:endParaRPr>
          </a:p>
        </p:txBody>
      </p:sp>
      <p:sp>
        <p:nvSpPr>
          <p:cNvPr id="2248" name="Google Shape;2248;p80"/>
          <p:cNvSpPr/>
          <p:nvPr/>
        </p:nvSpPr>
        <p:spPr>
          <a:xfrm>
            <a:off x="1776983" y="2715767"/>
            <a:ext cx="1905" cy="152400"/>
          </a:xfrm>
          <a:custGeom>
            <a:rect b="b" l="l" r="r" t="t"/>
            <a:pathLst>
              <a:path extrusionOk="0" h="152400" w="1905">
                <a:moveTo>
                  <a:pt x="0" y="0"/>
                </a:moveTo>
                <a:lnTo>
                  <a:pt x="1524" y="152400"/>
                </a:lnTo>
              </a:path>
            </a:pathLst>
          </a:custGeom>
          <a:noFill/>
          <a:ln cap="flat" cmpd="sng" w="9525">
            <a:solidFill>
              <a:srgbClr val="80808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9" name="Google Shape;2249;p80"/>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250" name="Google Shape;2250;p80"/>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4" name="Shape 2254"/>
        <p:cNvGrpSpPr/>
        <p:nvPr/>
      </p:nvGrpSpPr>
      <p:grpSpPr>
        <a:xfrm>
          <a:off x="0" y="0"/>
          <a:ext cx="0" cy="0"/>
          <a:chOff x="0" y="0"/>
          <a:chExt cx="0" cy="0"/>
        </a:xfrm>
      </p:grpSpPr>
      <p:grpSp>
        <p:nvGrpSpPr>
          <p:cNvPr id="2255" name="Google Shape;2255;p81"/>
          <p:cNvGrpSpPr/>
          <p:nvPr/>
        </p:nvGrpSpPr>
        <p:grpSpPr>
          <a:xfrm>
            <a:off x="8026146" y="26670"/>
            <a:ext cx="1096010" cy="1000125"/>
            <a:chOff x="8026146" y="26670"/>
            <a:chExt cx="1096010" cy="1000125"/>
          </a:xfrm>
        </p:grpSpPr>
        <p:sp>
          <p:nvSpPr>
            <p:cNvPr id="2256" name="Google Shape;2256;p81"/>
            <p:cNvSpPr/>
            <p:nvPr/>
          </p:nvSpPr>
          <p:spPr>
            <a:xfrm>
              <a:off x="8026146" y="26670"/>
              <a:ext cx="1096010" cy="1000125"/>
            </a:xfrm>
            <a:custGeom>
              <a:rect b="b" l="l" r="r" t="t"/>
              <a:pathLst>
                <a:path extrusionOk="0" h="1000125" w="1096009">
                  <a:moveTo>
                    <a:pt x="0" y="98170"/>
                  </a:moveTo>
                  <a:lnTo>
                    <a:pt x="7713" y="59953"/>
                  </a:lnTo>
                  <a:lnTo>
                    <a:pt x="28749" y="28749"/>
                  </a:lnTo>
                  <a:lnTo>
                    <a:pt x="59953" y="7713"/>
                  </a:lnTo>
                  <a:lnTo>
                    <a:pt x="98171" y="0"/>
                  </a:lnTo>
                  <a:lnTo>
                    <a:pt x="997584" y="0"/>
                  </a:lnTo>
                  <a:lnTo>
                    <a:pt x="1035802" y="7713"/>
                  </a:lnTo>
                  <a:lnTo>
                    <a:pt x="1067006" y="28749"/>
                  </a:lnTo>
                  <a:lnTo>
                    <a:pt x="1088042" y="59953"/>
                  </a:lnTo>
                  <a:lnTo>
                    <a:pt x="1095755" y="98170"/>
                  </a:lnTo>
                  <a:lnTo>
                    <a:pt x="1095755" y="901572"/>
                  </a:lnTo>
                  <a:lnTo>
                    <a:pt x="1088042" y="939790"/>
                  </a:lnTo>
                  <a:lnTo>
                    <a:pt x="1067006" y="970994"/>
                  </a:lnTo>
                  <a:lnTo>
                    <a:pt x="1035802" y="992030"/>
                  </a:lnTo>
                  <a:lnTo>
                    <a:pt x="997584" y="999743"/>
                  </a:lnTo>
                  <a:lnTo>
                    <a:pt x="98171" y="999743"/>
                  </a:lnTo>
                  <a:lnTo>
                    <a:pt x="59953" y="992030"/>
                  </a:lnTo>
                  <a:lnTo>
                    <a:pt x="28749" y="970994"/>
                  </a:lnTo>
                  <a:lnTo>
                    <a:pt x="7713" y="939790"/>
                  </a:lnTo>
                  <a:lnTo>
                    <a:pt x="0" y="901572"/>
                  </a:lnTo>
                  <a:lnTo>
                    <a:pt x="0" y="98170"/>
                  </a:lnTo>
                  <a:close/>
                </a:path>
              </a:pathLst>
            </a:custGeom>
            <a:noFill/>
            <a:ln cap="flat" cmpd="sng" w="19800">
              <a:solidFill>
                <a:srgbClr val="5C9125"/>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7" name="Google Shape;2257;p81"/>
            <p:cNvSpPr/>
            <p:nvPr/>
          </p:nvSpPr>
          <p:spPr>
            <a:xfrm>
              <a:off x="8386169" y="224114"/>
              <a:ext cx="372661" cy="7085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58" name="Google Shape;2258;p81"/>
          <p:cNvSpPr txBox="1"/>
          <p:nvPr>
            <p:ph type="title"/>
          </p:nvPr>
        </p:nvSpPr>
        <p:spPr>
          <a:xfrm>
            <a:off x="415544" y="139065"/>
            <a:ext cx="41586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AWS IAM Authentication</a:t>
            </a:r>
            <a:endParaRPr/>
          </a:p>
        </p:txBody>
      </p:sp>
      <p:sp>
        <p:nvSpPr>
          <p:cNvPr id="2259" name="Google Shape;2259;p81"/>
          <p:cNvSpPr txBox="1"/>
          <p:nvPr/>
        </p:nvSpPr>
        <p:spPr>
          <a:xfrm>
            <a:off x="419506" y="955014"/>
            <a:ext cx="4743450" cy="1308100"/>
          </a:xfrm>
          <a:prstGeom prst="rect">
            <a:avLst/>
          </a:prstGeom>
          <a:noFill/>
          <a:ln>
            <a:noFill/>
          </a:ln>
        </p:spPr>
        <p:txBody>
          <a:bodyPr anchorCtr="0" anchor="t" bIns="0" lIns="0" spcFirstLastPara="1" rIns="0" wrap="square" tIns="91425">
            <a:spAutoFit/>
          </a:bodyPr>
          <a:lstStyle/>
          <a:p>
            <a:pPr indent="-457200" lvl="0" marL="469900" marR="0" rtl="0" algn="l">
              <a:lnSpc>
                <a:spcPct val="100000"/>
              </a:lnSpc>
              <a:spcBef>
                <a:spcPts val="0"/>
              </a:spcBef>
              <a:spcAft>
                <a:spcPts val="0"/>
              </a:spcAft>
              <a:buClr>
                <a:srgbClr val="4D4D4B"/>
              </a:buClr>
              <a:buSzPts val="2600"/>
              <a:buFont typeface="Arial"/>
              <a:buChar char="•"/>
            </a:pPr>
            <a:r>
              <a:rPr b="1" lang="en-US" sz="2600">
                <a:solidFill>
                  <a:srgbClr val="4D4D4B"/>
                </a:solidFill>
                <a:latin typeface="Arial"/>
                <a:ea typeface="Arial"/>
                <a:cs typeface="Arial"/>
                <a:sym typeface="Arial"/>
              </a:rPr>
              <a:t>Authentication</a:t>
            </a:r>
            <a:endParaRPr sz="2600">
              <a:solidFill>
                <a:schemeClr val="dk1"/>
              </a:solidFill>
              <a:latin typeface="Arial"/>
              <a:ea typeface="Arial"/>
              <a:cs typeface="Arial"/>
              <a:sym typeface="Arial"/>
            </a:endParaRPr>
          </a:p>
          <a:p>
            <a:pPr indent="-457200" lvl="0" marL="469900" marR="0" rtl="0" algn="l">
              <a:lnSpc>
                <a:spcPct val="100000"/>
              </a:lnSpc>
              <a:spcBef>
                <a:spcPts val="625"/>
              </a:spcBef>
              <a:spcAft>
                <a:spcPts val="0"/>
              </a:spcAft>
              <a:buClr>
                <a:srgbClr val="4D4D4B"/>
              </a:buClr>
              <a:buSzPts val="2600"/>
              <a:buFont typeface="Arial"/>
              <a:buChar char="•"/>
            </a:pPr>
            <a:r>
              <a:rPr b="1" lang="en-US" sz="2600">
                <a:solidFill>
                  <a:srgbClr val="4D4D4B"/>
                </a:solidFill>
                <a:latin typeface="Arial"/>
                <a:ea typeface="Arial"/>
                <a:cs typeface="Arial"/>
                <a:sym typeface="Arial"/>
              </a:rPr>
              <a:t>AWS Management Console</a:t>
            </a:r>
            <a:endParaRPr sz="2600">
              <a:solidFill>
                <a:schemeClr val="dk1"/>
              </a:solidFill>
              <a:latin typeface="Arial"/>
              <a:ea typeface="Arial"/>
              <a:cs typeface="Arial"/>
              <a:sym typeface="Arial"/>
            </a:endParaRPr>
          </a:p>
          <a:p>
            <a:pPr indent="-287019" lvl="1" marL="756285" marR="0" rtl="0" algn="l">
              <a:lnSpc>
                <a:spcPct val="100000"/>
              </a:lnSpc>
              <a:spcBef>
                <a:spcPts val="455"/>
              </a:spcBef>
              <a:spcAft>
                <a:spcPts val="0"/>
              </a:spcAft>
              <a:buClr>
                <a:srgbClr val="4D4D4B"/>
              </a:buClr>
              <a:buSzPts val="1800"/>
              <a:buFont typeface="Arial"/>
              <a:buChar char="•"/>
            </a:pPr>
            <a:r>
              <a:rPr b="0" i="0" lang="en-US" sz="1800" u="none" cap="none" strike="noStrike">
                <a:solidFill>
                  <a:srgbClr val="4D4D4B"/>
                </a:solidFill>
                <a:latin typeface="Arial"/>
                <a:ea typeface="Arial"/>
                <a:cs typeface="Arial"/>
                <a:sym typeface="Arial"/>
              </a:rPr>
              <a:t>User Name and Password</a:t>
            </a:r>
            <a:endParaRPr b="0" i="0" sz="1800" u="none" cap="none" strike="noStrike">
              <a:solidFill>
                <a:schemeClr val="dk1"/>
              </a:solidFill>
              <a:latin typeface="Arial"/>
              <a:ea typeface="Arial"/>
              <a:cs typeface="Arial"/>
              <a:sym typeface="Arial"/>
            </a:endParaRPr>
          </a:p>
        </p:txBody>
      </p:sp>
      <p:grpSp>
        <p:nvGrpSpPr>
          <p:cNvPr id="2260" name="Google Shape;2260;p81"/>
          <p:cNvGrpSpPr/>
          <p:nvPr/>
        </p:nvGrpSpPr>
        <p:grpSpPr>
          <a:xfrm>
            <a:off x="4253483" y="2154936"/>
            <a:ext cx="4732020" cy="2433955"/>
            <a:chOff x="4253483" y="2154936"/>
            <a:chExt cx="4732020" cy="2433955"/>
          </a:xfrm>
        </p:grpSpPr>
        <p:sp>
          <p:nvSpPr>
            <p:cNvPr id="2261" name="Google Shape;2261;p81"/>
            <p:cNvSpPr/>
            <p:nvPr/>
          </p:nvSpPr>
          <p:spPr>
            <a:xfrm>
              <a:off x="4258055" y="2159508"/>
              <a:ext cx="4722876" cy="242468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2" name="Google Shape;2262;p81"/>
            <p:cNvSpPr/>
            <p:nvPr/>
          </p:nvSpPr>
          <p:spPr>
            <a:xfrm>
              <a:off x="4253483" y="2154936"/>
              <a:ext cx="4732020" cy="2433955"/>
            </a:xfrm>
            <a:custGeom>
              <a:rect b="b" l="l" r="r" t="t"/>
              <a:pathLst>
                <a:path extrusionOk="0" h="2433954" w="4732020">
                  <a:moveTo>
                    <a:pt x="0" y="2433828"/>
                  </a:moveTo>
                  <a:lnTo>
                    <a:pt x="4732020" y="2433828"/>
                  </a:lnTo>
                  <a:lnTo>
                    <a:pt x="4732020" y="0"/>
                  </a:lnTo>
                  <a:lnTo>
                    <a:pt x="0" y="0"/>
                  </a:lnTo>
                  <a:lnTo>
                    <a:pt x="0" y="2433828"/>
                  </a:lnTo>
                  <a:close/>
                </a:path>
              </a:pathLst>
            </a:custGeom>
            <a:noFill/>
            <a:ln cap="flat" cmpd="sng" w="9525">
              <a:solidFill>
                <a:srgbClr val="22222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63" name="Google Shape;2263;p81"/>
          <p:cNvGrpSpPr/>
          <p:nvPr/>
        </p:nvGrpSpPr>
        <p:grpSpPr>
          <a:xfrm>
            <a:off x="3456377" y="3328054"/>
            <a:ext cx="727113" cy="297781"/>
            <a:chOff x="3456377" y="3328054"/>
            <a:chExt cx="727113" cy="297781"/>
          </a:xfrm>
        </p:grpSpPr>
        <p:sp>
          <p:nvSpPr>
            <p:cNvPr id="2264" name="Google Shape;2264;p81"/>
            <p:cNvSpPr/>
            <p:nvPr/>
          </p:nvSpPr>
          <p:spPr>
            <a:xfrm>
              <a:off x="3456377" y="3328054"/>
              <a:ext cx="727113" cy="29778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5" name="Google Shape;2265;p81"/>
            <p:cNvSpPr/>
            <p:nvPr/>
          </p:nvSpPr>
          <p:spPr>
            <a:xfrm>
              <a:off x="3494532" y="3331463"/>
              <a:ext cx="658367" cy="23622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6" name="Google Shape;2266;p81"/>
            <p:cNvSpPr/>
            <p:nvPr/>
          </p:nvSpPr>
          <p:spPr>
            <a:xfrm>
              <a:off x="3494532" y="3331463"/>
              <a:ext cx="658495" cy="236220"/>
            </a:xfrm>
            <a:custGeom>
              <a:rect b="b" l="l" r="r" t="t"/>
              <a:pathLst>
                <a:path extrusionOk="0" h="236220" w="658495">
                  <a:moveTo>
                    <a:pt x="0" y="59055"/>
                  </a:moveTo>
                  <a:lnTo>
                    <a:pt x="540257" y="59055"/>
                  </a:lnTo>
                  <a:lnTo>
                    <a:pt x="540257" y="0"/>
                  </a:lnTo>
                  <a:lnTo>
                    <a:pt x="658367" y="118110"/>
                  </a:lnTo>
                  <a:lnTo>
                    <a:pt x="540257" y="236220"/>
                  </a:lnTo>
                  <a:lnTo>
                    <a:pt x="540257" y="177165"/>
                  </a:lnTo>
                  <a:lnTo>
                    <a:pt x="0" y="177165"/>
                  </a:lnTo>
                  <a:lnTo>
                    <a:pt x="0" y="59055"/>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67" name="Google Shape;2267;p81"/>
          <p:cNvGrpSpPr/>
          <p:nvPr/>
        </p:nvGrpSpPr>
        <p:grpSpPr>
          <a:xfrm>
            <a:off x="74675" y="2519172"/>
            <a:ext cx="3286125" cy="1948180"/>
            <a:chOff x="74675" y="2519172"/>
            <a:chExt cx="3286125" cy="1948180"/>
          </a:xfrm>
        </p:grpSpPr>
        <p:sp>
          <p:nvSpPr>
            <p:cNvPr id="2268" name="Google Shape;2268;p81"/>
            <p:cNvSpPr/>
            <p:nvPr/>
          </p:nvSpPr>
          <p:spPr>
            <a:xfrm>
              <a:off x="117348" y="2574590"/>
              <a:ext cx="3219450" cy="1887681"/>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9" name="Google Shape;2269;p81"/>
            <p:cNvSpPr/>
            <p:nvPr/>
          </p:nvSpPr>
          <p:spPr>
            <a:xfrm>
              <a:off x="74675" y="2519172"/>
              <a:ext cx="3286125" cy="1948180"/>
            </a:xfrm>
            <a:custGeom>
              <a:rect b="b" l="l" r="r" t="t"/>
              <a:pathLst>
                <a:path extrusionOk="0" h="1948179" w="3286125">
                  <a:moveTo>
                    <a:pt x="0" y="1947672"/>
                  </a:moveTo>
                  <a:lnTo>
                    <a:pt x="3285744" y="1947672"/>
                  </a:lnTo>
                  <a:lnTo>
                    <a:pt x="3285744" y="0"/>
                  </a:lnTo>
                  <a:lnTo>
                    <a:pt x="0" y="0"/>
                  </a:lnTo>
                  <a:lnTo>
                    <a:pt x="0" y="1947672"/>
                  </a:lnTo>
                  <a:close/>
                </a:path>
              </a:pathLst>
            </a:custGeom>
            <a:noFill/>
            <a:ln cap="flat" cmpd="sng" w="9525">
              <a:solidFill>
                <a:srgbClr val="22222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70" name="Google Shape;2270;p81"/>
          <p:cNvSpPr/>
          <p:nvPr/>
        </p:nvSpPr>
        <p:spPr>
          <a:xfrm>
            <a:off x="5554491" y="1122239"/>
            <a:ext cx="400265" cy="55209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1" name="Google Shape;2271;p81"/>
          <p:cNvSpPr txBox="1"/>
          <p:nvPr/>
        </p:nvSpPr>
        <p:spPr>
          <a:xfrm>
            <a:off x="5476494" y="1773427"/>
            <a:ext cx="57467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IAM User</a:t>
            </a:r>
            <a:endParaRPr sz="1000">
              <a:solidFill>
                <a:schemeClr val="dk1"/>
              </a:solidFill>
              <a:latin typeface="Arial"/>
              <a:ea typeface="Arial"/>
              <a:cs typeface="Arial"/>
              <a:sym typeface="Arial"/>
            </a:endParaRPr>
          </a:p>
        </p:txBody>
      </p:sp>
      <p:sp>
        <p:nvSpPr>
          <p:cNvPr id="2272" name="Google Shape;2272;p81"/>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273" name="Google Shape;2273;p81"/>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7" name="Shape 2277"/>
        <p:cNvGrpSpPr/>
        <p:nvPr/>
      </p:nvGrpSpPr>
      <p:grpSpPr>
        <a:xfrm>
          <a:off x="0" y="0"/>
          <a:ext cx="0" cy="0"/>
          <a:chOff x="0" y="0"/>
          <a:chExt cx="0" cy="0"/>
        </a:xfrm>
      </p:grpSpPr>
      <p:grpSp>
        <p:nvGrpSpPr>
          <p:cNvPr id="2278" name="Google Shape;2278;p82"/>
          <p:cNvGrpSpPr/>
          <p:nvPr/>
        </p:nvGrpSpPr>
        <p:grpSpPr>
          <a:xfrm>
            <a:off x="8026146" y="26670"/>
            <a:ext cx="1096010" cy="1000125"/>
            <a:chOff x="8026146" y="26670"/>
            <a:chExt cx="1096010" cy="1000125"/>
          </a:xfrm>
        </p:grpSpPr>
        <p:sp>
          <p:nvSpPr>
            <p:cNvPr id="2279" name="Google Shape;2279;p82"/>
            <p:cNvSpPr/>
            <p:nvPr/>
          </p:nvSpPr>
          <p:spPr>
            <a:xfrm>
              <a:off x="8026146" y="26670"/>
              <a:ext cx="1096010" cy="1000125"/>
            </a:xfrm>
            <a:custGeom>
              <a:rect b="b" l="l" r="r" t="t"/>
              <a:pathLst>
                <a:path extrusionOk="0" h="1000125" w="1096009">
                  <a:moveTo>
                    <a:pt x="0" y="98170"/>
                  </a:moveTo>
                  <a:lnTo>
                    <a:pt x="7713" y="59953"/>
                  </a:lnTo>
                  <a:lnTo>
                    <a:pt x="28749" y="28749"/>
                  </a:lnTo>
                  <a:lnTo>
                    <a:pt x="59953" y="7713"/>
                  </a:lnTo>
                  <a:lnTo>
                    <a:pt x="98171" y="0"/>
                  </a:lnTo>
                  <a:lnTo>
                    <a:pt x="997584" y="0"/>
                  </a:lnTo>
                  <a:lnTo>
                    <a:pt x="1035802" y="7713"/>
                  </a:lnTo>
                  <a:lnTo>
                    <a:pt x="1067006" y="28749"/>
                  </a:lnTo>
                  <a:lnTo>
                    <a:pt x="1088042" y="59953"/>
                  </a:lnTo>
                  <a:lnTo>
                    <a:pt x="1095755" y="98170"/>
                  </a:lnTo>
                  <a:lnTo>
                    <a:pt x="1095755" y="901572"/>
                  </a:lnTo>
                  <a:lnTo>
                    <a:pt x="1088042" y="939790"/>
                  </a:lnTo>
                  <a:lnTo>
                    <a:pt x="1067006" y="970994"/>
                  </a:lnTo>
                  <a:lnTo>
                    <a:pt x="1035802" y="992030"/>
                  </a:lnTo>
                  <a:lnTo>
                    <a:pt x="997584" y="999743"/>
                  </a:lnTo>
                  <a:lnTo>
                    <a:pt x="98171" y="999743"/>
                  </a:lnTo>
                  <a:lnTo>
                    <a:pt x="59953" y="992030"/>
                  </a:lnTo>
                  <a:lnTo>
                    <a:pt x="28749" y="970994"/>
                  </a:lnTo>
                  <a:lnTo>
                    <a:pt x="7713" y="939790"/>
                  </a:lnTo>
                  <a:lnTo>
                    <a:pt x="0" y="901572"/>
                  </a:lnTo>
                  <a:lnTo>
                    <a:pt x="0" y="98170"/>
                  </a:lnTo>
                  <a:close/>
                </a:path>
              </a:pathLst>
            </a:custGeom>
            <a:noFill/>
            <a:ln cap="flat" cmpd="sng" w="19800">
              <a:solidFill>
                <a:srgbClr val="5C9125"/>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0" name="Google Shape;2280;p82"/>
            <p:cNvSpPr/>
            <p:nvPr/>
          </p:nvSpPr>
          <p:spPr>
            <a:xfrm>
              <a:off x="8386169" y="224114"/>
              <a:ext cx="372661" cy="7085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81" name="Google Shape;2281;p82"/>
          <p:cNvSpPr txBox="1"/>
          <p:nvPr>
            <p:ph type="title"/>
          </p:nvPr>
        </p:nvSpPr>
        <p:spPr>
          <a:xfrm>
            <a:off x="415544" y="139065"/>
            <a:ext cx="41586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AWS IAM Authentication</a:t>
            </a:r>
            <a:endParaRPr/>
          </a:p>
        </p:txBody>
      </p:sp>
      <p:sp>
        <p:nvSpPr>
          <p:cNvPr id="2282" name="Google Shape;2282;p82"/>
          <p:cNvSpPr txBox="1"/>
          <p:nvPr/>
        </p:nvSpPr>
        <p:spPr>
          <a:xfrm>
            <a:off x="419506" y="955014"/>
            <a:ext cx="3702050" cy="1308100"/>
          </a:xfrm>
          <a:prstGeom prst="rect">
            <a:avLst/>
          </a:prstGeom>
          <a:noFill/>
          <a:ln>
            <a:noFill/>
          </a:ln>
        </p:spPr>
        <p:txBody>
          <a:bodyPr anchorCtr="0" anchor="t" bIns="0" lIns="0" spcFirstLastPara="1" rIns="0" wrap="square" tIns="91425">
            <a:spAutoFit/>
          </a:bodyPr>
          <a:lstStyle/>
          <a:p>
            <a:pPr indent="-457200" lvl="0" marL="469900" marR="0" rtl="0" algn="l">
              <a:lnSpc>
                <a:spcPct val="100000"/>
              </a:lnSpc>
              <a:spcBef>
                <a:spcPts val="0"/>
              </a:spcBef>
              <a:spcAft>
                <a:spcPts val="0"/>
              </a:spcAft>
              <a:buClr>
                <a:srgbClr val="4D4D4B"/>
              </a:buClr>
              <a:buSzPts val="2600"/>
              <a:buFont typeface="Arial"/>
              <a:buChar char="•"/>
            </a:pPr>
            <a:r>
              <a:rPr b="1" lang="en-US" sz="2600">
                <a:solidFill>
                  <a:srgbClr val="4D4D4B"/>
                </a:solidFill>
                <a:latin typeface="Arial"/>
                <a:ea typeface="Arial"/>
                <a:cs typeface="Arial"/>
                <a:sym typeface="Arial"/>
              </a:rPr>
              <a:t>Authentication</a:t>
            </a:r>
            <a:endParaRPr sz="2600">
              <a:solidFill>
                <a:schemeClr val="dk1"/>
              </a:solidFill>
              <a:latin typeface="Arial"/>
              <a:ea typeface="Arial"/>
              <a:cs typeface="Arial"/>
              <a:sym typeface="Arial"/>
            </a:endParaRPr>
          </a:p>
          <a:p>
            <a:pPr indent="-457200" lvl="0" marL="469900" marR="0" rtl="0" algn="l">
              <a:lnSpc>
                <a:spcPct val="100000"/>
              </a:lnSpc>
              <a:spcBef>
                <a:spcPts val="625"/>
              </a:spcBef>
              <a:spcAft>
                <a:spcPts val="0"/>
              </a:spcAft>
              <a:buClr>
                <a:srgbClr val="4D4D4B"/>
              </a:buClr>
              <a:buSzPts val="2600"/>
              <a:buFont typeface="Arial"/>
              <a:buChar char="•"/>
            </a:pPr>
            <a:r>
              <a:rPr b="1" lang="en-US" sz="2600">
                <a:solidFill>
                  <a:srgbClr val="4D4D4B"/>
                </a:solidFill>
                <a:latin typeface="Arial"/>
                <a:ea typeface="Arial"/>
                <a:cs typeface="Arial"/>
                <a:sym typeface="Arial"/>
              </a:rPr>
              <a:t>AWS CLI or SDK API</a:t>
            </a:r>
            <a:endParaRPr sz="2600">
              <a:solidFill>
                <a:schemeClr val="dk1"/>
              </a:solidFill>
              <a:latin typeface="Arial"/>
              <a:ea typeface="Arial"/>
              <a:cs typeface="Arial"/>
              <a:sym typeface="Arial"/>
            </a:endParaRPr>
          </a:p>
          <a:p>
            <a:pPr indent="-287019" lvl="1" marL="756285" marR="0" rtl="0" algn="l">
              <a:lnSpc>
                <a:spcPct val="100000"/>
              </a:lnSpc>
              <a:spcBef>
                <a:spcPts val="455"/>
              </a:spcBef>
              <a:spcAft>
                <a:spcPts val="0"/>
              </a:spcAft>
              <a:buClr>
                <a:srgbClr val="4D4D4B"/>
              </a:buClr>
              <a:buSzPts val="1800"/>
              <a:buFont typeface="Arial"/>
              <a:buChar char="•"/>
            </a:pPr>
            <a:r>
              <a:rPr b="0" i="0" lang="en-US" sz="1800" u="none" cap="none" strike="noStrike">
                <a:solidFill>
                  <a:srgbClr val="4D4D4B"/>
                </a:solidFill>
                <a:latin typeface="Arial"/>
                <a:ea typeface="Arial"/>
                <a:cs typeface="Arial"/>
                <a:sym typeface="Arial"/>
              </a:rPr>
              <a:t>Access Key and Secret Key</a:t>
            </a:r>
            <a:endParaRPr b="0" i="0" sz="1800" u="none" cap="none" strike="noStrike">
              <a:solidFill>
                <a:schemeClr val="dk1"/>
              </a:solidFill>
              <a:latin typeface="Arial"/>
              <a:ea typeface="Arial"/>
              <a:cs typeface="Arial"/>
              <a:sym typeface="Arial"/>
            </a:endParaRPr>
          </a:p>
        </p:txBody>
      </p:sp>
      <p:sp>
        <p:nvSpPr>
          <p:cNvPr id="2283" name="Google Shape;2283;p82"/>
          <p:cNvSpPr/>
          <p:nvPr/>
        </p:nvSpPr>
        <p:spPr>
          <a:xfrm>
            <a:off x="2547366" y="2498598"/>
            <a:ext cx="4715510" cy="448309"/>
          </a:xfrm>
          <a:custGeom>
            <a:rect b="b" l="l" r="r" t="t"/>
            <a:pathLst>
              <a:path extrusionOk="0" h="448310" w="4715509">
                <a:moveTo>
                  <a:pt x="4715256" y="0"/>
                </a:moveTo>
                <a:lnTo>
                  <a:pt x="0" y="0"/>
                </a:lnTo>
                <a:lnTo>
                  <a:pt x="0" y="448056"/>
                </a:lnTo>
                <a:lnTo>
                  <a:pt x="4715256" y="448056"/>
                </a:lnTo>
                <a:lnTo>
                  <a:pt x="4715256" y="0"/>
                </a:lnTo>
                <a:close/>
              </a:path>
            </a:pathLst>
          </a:custGeom>
          <a:solidFill>
            <a:srgbClr val="FDEF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4" name="Google Shape;2284;p82"/>
          <p:cNvSpPr txBox="1"/>
          <p:nvPr/>
        </p:nvSpPr>
        <p:spPr>
          <a:xfrm>
            <a:off x="2547366" y="2498598"/>
            <a:ext cx="4715510" cy="448309"/>
          </a:xfrm>
          <a:prstGeom prst="rect">
            <a:avLst/>
          </a:prstGeom>
          <a:noFill/>
          <a:ln cap="flat" cmpd="sng" w="25900">
            <a:solidFill>
              <a:srgbClr val="FBB64B"/>
            </a:solidFill>
            <a:prstDash val="solid"/>
            <a:round/>
            <a:headEnd len="sm" w="sm" type="none"/>
            <a:tailEnd len="sm" w="sm" type="none"/>
          </a:ln>
        </p:spPr>
        <p:txBody>
          <a:bodyPr anchorCtr="0" anchor="t" bIns="0" lIns="0" spcFirstLastPara="1" rIns="0" wrap="square" tIns="29825">
            <a:spAutoFit/>
          </a:bodyPr>
          <a:lstStyle/>
          <a:p>
            <a:pPr indent="0" lvl="0" marL="90170" marR="0" rtl="0" algn="l">
              <a:lnSpc>
                <a:spcPct val="100000"/>
              </a:lnSpc>
              <a:spcBef>
                <a:spcPts val="0"/>
              </a:spcBef>
              <a:spcAft>
                <a:spcPts val="0"/>
              </a:spcAft>
              <a:buNone/>
            </a:pPr>
            <a:r>
              <a:rPr b="1" lang="en-US" sz="1000">
                <a:solidFill>
                  <a:srgbClr val="222222"/>
                </a:solidFill>
                <a:latin typeface="Courier New"/>
                <a:ea typeface="Courier New"/>
                <a:cs typeface="Courier New"/>
                <a:sym typeface="Courier New"/>
              </a:rPr>
              <a:t>Access Key ID: </a:t>
            </a:r>
            <a:r>
              <a:rPr lang="en-US" sz="1000">
                <a:solidFill>
                  <a:srgbClr val="222222"/>
                </a:solidFill>
                <a:latin typeface="Courier New"/>
                <a:ea typeface="Courier New"/>
                <a:cs typeface="Courier New"/>
                <a:sym typeface="Courier New"/>
              </a:rPr>
              <a:t>AKIAIOSFODNN7EXAMPLE</a:t>
            </a:r>
            <a:endParaRPr sz="1000">
              <a:solidFill>
                <a:schemeClr val="dk1"/>
              </a:solidFill>
              <a:latin typeface="Courier New"/>
              <a:ea typeface="Courier New"/>
              <a:cs typeface="Courier New"/>
              <a:sym typeface="Courier New"/>
            </a:endParaRPr>
          </a:p>
          <a:p>
            <a:pPr indent="0" lvl="0" marL="90170" marR="0" rtl="0" algn="l">
              <a:lnSpc>
                <a:spcPct val="100000"/>
              </a:lnSpc>
              <a:spcBef>
                <a:spcPts val="0"/>
              </a:spcBef>
              <a:spcAft>
                <a:spcPts val="0"/>
              </a:spcAft>
              <a:buNone/>
            </a:pPr>
            <a:r>
              <a:rPr b="1" lang="en-US" sz="1000">
                <a:solidFill>
                  <a:srgbClr val="222222"/>
                </a:solidFill>
                <a:latin typeface="Courier New"/>
                <a:ea typeface="Courier New"/>
                <a:cs typeface="Courier New"/>
                <a:sym typeface="Courier New"/>
              </a:rPr>
              <a:t>Secret Access Key: </a:t>
            </a:r>
            <a:r>
              <a:rPr lang="en-US" sz="1000">
                <a:solidFill>
                  <a:srgbClr val="222222"/>
                </a:solidFill>
                <a:latin typeface="Courier New"/>
                <a:ea typeface="Courier New"/>
                <a:cs typeface="Courier New"/>
                <a:sym typeface="Courier New"/>
              </a:rPr>
              <a:t>wJalrXUtnFEMI/K7MDENG/bPxRfiCYEXAMPLEKEY</a:t>
            </a:r>
            <a:endParaRPr sz="1000">
              <a:solidFill>
                <a:schemeClr val="dk1"/>
              </a:solidFill>
              <a:latin typeface="Courier New"/>
              <a:ea typeface="Courier New"/>
              <a:cs typeface="Courier New"/>
              <a:sym typeface="Courier New"/>
            </a:endParaRPr>
          </a:p>
        </p:txBody>
      </p:sp>
      <p:sp>
        <p:nvSpPr>
          <p:cNvPr id="2285" name="Google Shape;2285;p82"/>
          <p:cNvSpPr/>
          <p:nvPr/>
        </p:nvSpPr>
        <p:spPr>
          <a:xfrm>
            <a:off x="6090220" y="3741420"/>
            <a:ext cx="406319" cy="46634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6" name="Google Shape;2286;p82"/>
          <p:cNvSpPr/>
          <p:nvPr/>
        </p:nvSpPr>
        <p:spPr>
          <a:xfrm>
            <a:off x="8204008" y="3741420"/>
            <a:ext cx="406319" cy="46634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7" name="Google Shape;2287;p82"/>
          <p:cNvSpPr/>
          <p:nvPr/>
        </p:nvSpPr>
        <p:spPr>
          <a:xfrm>
            <a:off x="7181298" y="3741420"/>
            <a:ext cx="404991" cy="46634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8" name="Google Shape;2288;p82"/>
          <p:cNvSpPr txBox="1"/>
          <p:nvPr/>
        </p:nvSpPr>
        <p:spPr>
          <a:xfrm>
            <a:off x="6145529" y="4249623"/>
            <a:ext cx="29273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Java</a:t>
            </a:r>
            <a:endParaRPr sz="1000">
              <a:solidFill>
                <a:schemeClr val="dk1"/>
              </a:solidFill>
              <a:latin typeface="Arial"/>
              <a:ea typeface="Arial"/>
              <a:cs typeface="Arial"/>
              <a:sym typeface="Arial"/>
            </a:endParaRPr>
          </a:p>
        </p:txBody>
      </p:sp>
      <p:sp>
        <p:nvSpPr>
          <p:cNvPr id="2289" name="Google Shape;2289;p82"/>
          <p:cNvSpPr txBox="1"/>
          <p:nvPr/>
        </p:nvSpPr>
        <p:spPr>
          <a:xfrm>
            <a:off x="7174738" y="4297476"/>
            <a:ext cx="41465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Python</a:t>
            </a:r>
            <a:endParaRPr sz="1000">
              <a:solidFill>
                <a:schemeClr val="dk1"/>
              </a:solidFill>
              <a:latin typeface="Arial"/>
              <a:ea typeface="Arial"/>
              <a:cs typeface="Arial"/>
              <a:sym typeface="Arial"/>
            </a:endParaRPr>
          </a:p>
        </p:txBody>
      </p:sp>
      <p:sp>
        <p:nvSpPr>
          <p:cNvPr id="2290" name="Google Shape;2290;p82"/>
          <p:cNvSpPr txBox="1"/>
          <p:nvPr/>
        </p:nvSpPr>
        <p:spPr>
          <a:xfrm>
            <a:off x="8248268" y="4326128"/>
            <a:ext cx="31369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a:solidFill>
                  <a:srgbClr val="464646"/>
                </a:solidFill>
                <a:latin typeface="Arial"/>
                <a:ea typeface="Arial"/>
                <a:cs typeface="Arial"/>
                <a:sym typeface="Arial"/>
              </a:rPr>
              <a:t>.NET</a:t>
            </a:r>
            <a:endParaRPr sz="1000">
              <a:solidFill>
                <a:schemeClr val="dk1"/>
              </a:solidFill>
              <a:latin typeface="Arial"/>
              <a:ea typeface="Arial"/>
              <a:cs typeface="Arial"/>
              <a:sym typeface="Arial"/>
            </a:endParaRPr>
          </a:p>
        </p:txBody>
      </p:sp>
      <p:grpSp>
        <p:nvGrpSpPr>
          <p:cNvPr id="2291" name="Google Shape;2291;p82"/>
          <p:cNvGrpSpPr/>
          <p:nvPr/>
        </p:nvGrpSpPr>
        <p:grpSpPr>
          <a:xfrm>
            <a:off x="800862" y="3550157"/>
            <a:ext cx="4333240" cy="995680"/>
            <a:chOff x="800862" y="3550157"/>
            <a:chExt cx="4333240" cy="995680"/>
          </a:xfrm>
        </p:grpSpPr>
        <p:sp>
          <p:nvSpPr>
            <p:cNvPr id="2292" name="Google Shape;2292;p82"/>
            <p:cNvSpPr/>
            <p:nvPr/>
          </p:nvSpPr>
          <p:spPr>
            <a:xfrm>
              <a:off x="813816" y="3563111"/>
              <a:ext cx="4306824" cy="969263"/>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3" name="Google Shape;2293;p82"/>
            <p:cNvSpPr/>
            <p:nvPr/>
          </p:nvSpPr>
          <p:spPr>
            <a:xfrm>
              <a:off x="800862" y="3550157"/>
              <a:ext cx="4333240" cy="995680"/>
            </a:xfrm>
            <a:custGeom>
              <a:rect b="b" l="l" r="r" t="t"/>
              <a:pathLst>
                <a:path extrusionOk="0" h="995679" w="4333240">
                  <a:moveTo>
                    <a:pt x="0" y="995172"/>
                  </a:moveTo>
                  <a:lnTo>
                    <a:pt x="4332732" y="995172"/>
                  </a:lnTo>
                  <a:lnTo>
                    <a:pt x="4332732" y="0"/>
                  </a:lnTo>
                  <a:lnTo>
                    <a:pt x="0" y="0"/>
                  </a:lnTo>
                  <a:lnTo>
                    <a:pt x="0" y="995172"/>
                  </a:lnTo>
                  <a:close/>
                </a:path>
              </a:pathLst>
            </a:custGeom>
            <a:noFill/>
            <a:ln cap="flat" cmpd="sng" w="25900">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94" name="Google Shape;2294;p82"/>
          <p:cNvSpPr txBox="1"/>
          <p:nvPr/>
        </p:nvSpPr>
        <p:spPr>
          <a:xfrm>
            <a:off x="6721602" y="3320034"/>
            <a:ext cx="1321435" cy="186055"/>
          </a:xfrm>
          <a:prstGeom prst="rect">
            <a:avLst/>
          </a:prstGeom>
          <a:solidFill>
            <a:srgbClr val="F79F28"/>
          </a:solidFill>
          <a:ln cap="flat" cmpd="sng" w="25900">
            <a:solidFill>
              <a:srgbClr val="B6741A"/>
            </a:solidFill>
            <a:prstDash val="solid"/>
            <a:round/>
            <a:headEnd len="sm" w="sm" type="none"/>
            <a:tailEnd len="sm" w="sm" type="none"/>
          </a:ln>
        </p:spPr>
        <p:txBody>
          <a:bodyPr anchorCtr="0" anchor="t" bIns="0" lIns="0" spcFirstLastPara="1" rIns="0" wrap="square" tIns="0">
            <a:spAutoFit/>
          </a:bodyPr>
          <a:lstStyle/>
          <a:p>
            <a:pPr indent="0" lvl="0" marL="85725" marR="0" rtl="0" algn="l">
              <a:lnSpc>
                <a:spcPct val="117499"/>
              </a:lnSpc>
              <a:spcBef>
                <a:spcPts val="0"/>
              </a:spcBef>
              <a:spcAft>
                <a:spcPts val="0"/>
              </a:spcAft>
              <a:buNone/>
            </a:pPr>
            <a:r>
              <a:rPr b="1" lang="en-US" sz="1200">
                <a:solidFill>
                  <a:srgbClr val="FFFFFF"/>
                </a:solidFill>
                <a:latin typeface="Arial"/>
                <a:ea typeface="Arial"/>
                <a:cs typeface="Arial"/>
                <a:sym typeface="Arial"/>
              </a:rPr>
              <a:t>AWS SDK &amp; API</a:t>
            </a:r>
            <a:endParaRPr sz="1200">
              <a:solidFill>
                <a:schemeClr val="dk1"/>
              </a:solidFill>
              <a:latin typeface="Arial"/>
              <a:ea typeface="Arial"/>
              <a:cs typeface="Arial"/>
              <a:sym typeface="Arial"/>
            </a:endParaRPr>
          </a:p>
        </p:txBody>
      </p:sp>
      <p:sp>
        <p:nvSpPr>
          <p:cNvPr id="2295" name="Google Shape;2295;p82"/>
          <p:cNvSpPr txBox="1"/>
          <p:nvPr/>
        </p:nvSpPr>
        <p:spPr>
          <a:xfrm>
            <a:off x="2050542" y="3320034"/>
            <a:ext cx="1321435" cy="186055"/>
          </a:xfrm>
          <a:prstGeom prst="rect">
            <a:avLst/>
          </a:prstGeom>
          <a:solidFill>
            <a:srgbClr val="F79F28"/>
          </a:solidFill>
          <a:ln cap="flat" cmpd="sng" w="25900">
            <a:solidFill>
              <a:srgbClr val="B6741A"/>
            </a:solidFill>
            <a:prstDash val="solid"/>
            <a:round/>
            <a:headEnd len="sm" w="sm" type="none"/>
            <a:tailEnd len="sm" w="sm" type="none"/>
          </a:ln>
        </p:spPr>
        <p:txBody>
          <a:bodyPr anchorCtr="0" anchor="t" bIns="0" lIns="0" spcFirstLastPara="1" rIns="0" wrap="square" tIns="0">
            <a:spAutoFit/>
          </a:bodyPr>
          <a:lstStyle/>
          <a:p>
            <a:pPr indent="0" lvl="0" marL="342265" marR="0" rtl="0" algn="l">
              <a:lnSpc>
                <a:spcPct val="117499"/>
              </a:lnSpc>
              <a:spcBef>
                <a:spcPts val="0"/>
              </a:spcBef>
              <a:spcAft>
                <a:spcPts val="0"/>
              </a:spcAft>
              <a:buNone/>
            </a:pPr>
            <a:r>
              <a:rPr b="1" lang="en-US" sz="1200">
                <a:solidFill>
                  <a:srgbClr val="FFFFFF"/>
                </a:solidFill>
                <a:latin typeface="Arial"/>
                <a:ea typeface="Arial"/>
                <a:cs typeface="Arial"/>
                <a:sym typeface="Arial"/>
              </a:rPr>
              <a:t>AWS CLI</a:t>
            </a:r>
            <a:endParaRPr sz="1200">
              <a:solidFill>
                <a:schemeClr val="dk1"/>
              </a:solidFill>
              <a:latin typeface="Arial"/>
              <a:ea typeface="Arial"/>
              <a:cs typeface="Arial"/>
              <a:sym typeface="Arial"/>
            </a:endParaRPr>
          </a:p>
        </p:txBody>
      </p:sp>
      <p:grpSp>
        <p:nvGrpSpPr>
          <p:cNvPr id="2296" name="Google Shape;2296;p82"/>
          <p:cNvGrpSpPr/>
          <p:nvPr/>
        </p:nvGrpSpPr>
        <p:grpSpPr>
          <a:xfrm>
            <a:off x="4783835" y="1921764"/>
            <a:ext cx="1034796" cy="717804"/>
            <a:chOff x="4783835" y="1921764"/>
            <a:chExt cx="1034796" cy="717804"/>
          </a:xfrm>
        </p:grpSpPr>
        <p:sp>
          <p:nvSpPr>
            <p:cNvPr id="2297" name="Google Shape;2297;p82"/>
            <p:cNvSpPr/>
            <p:nvPr/>
          </p:nvSpPr>
          <p:spPr>
            <a:xfrm>
              <a:off x="4783835" y="1921764"/>
              <a:ext cx="1034796" cy="717804"/>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8" name="Google Shape;2298;p82"/>
            <p:cNvSpPr/>
            <p:nvPr/>
          </p:nvSpPr>
          <p:spPr>
            <a:xfrm>
              <a:off x="4866131" y="1943862"/>
              <a:ext cx="909955" cy="555625"/>
            </a:xfrm>
            <a:custGeom>
              <a:rect b="b" l="l" r="r" t="t"/>
              <a:pathLst>
                <a:path extrusionOk="0" h="555625" w="909954">
                  <a:moveTo>
                    <a:pt x="25907" y="477774"/>
                  </a:moveTo>
                  <a:lnTo>
                    <a:pt x="0" y="477774"/>
                  </a:lnTo>
                  <a:lnTo>
                    <a:pt x="38862" y="555498"/>
                  </a:lnTo>
                  <a:lnTo>
                    <a:pt x="71246" y="490727"/>
                  </a:lnTo>
                  <a:lnTo>
                    <a:pt x="25907" y="490727"/>
                  </a:lnTo>
                  <a:lnTo>
                    <a:pt x="25907" y="477774"/>
                  </a:lnTo>
                  <a:close/>
                </a:path>
                <a:path extrusionOk="0" h="555625" w="909954">
                  <a:moveTo>
                    <a:pt x="883919" y="264794"/>
                  </a:moveTo>
                  <a:lnTo>
                    <a:pt x="31750" y="264794"/>
                  </a:lnTo>
                  <a:lnTo>
                    <a:pt x="25907" y="270637"/>
                  </a:lnTo>
                  <a:lnTo>
                    <a:pt x="25907" y="490727"/>
                  </a:lnTo>
                  <a:lnTo>
                    <a:pt x="51815" y="490727"/>
                  </a:lnTo>
                  <a:lnTo>
                    <a:pt x="51815" y="290702"/>
                  </a:lnTo>
                  <a:lnTo>
                    <a:pt x="38862" y="290702"/>
                  </a:lnTo>
                  <a:lnTo>
                    <a:pt x="51815" y="277749"/>
                  </a:lnTo>
                  <a:lnTo>
                    <a:pt x="883919" y="277749"/>
                  </a:lnTo>
                  <a:lnTo>
                    <a:pt x="883919" y="264794"/>
                  </a:lnTo>
                  <a:close/>
                </a:path>
                <a:path extrusionOk="0" h="555625" w="909954">
                  <a:moveTo>
                    <a:pt x="77723" y="477774"/>
                  </a:moveTo>
                  <a:lnTo>
                    <a:pt x="51815" y="477774"/>
                  </a:lnTo>
                  <a:lnTo>
                    <a:pt x="51815" y="490727"/>
                  </a:lnTo>
                  <a:lnTo>
                    <a:pt x="71246" y="490727"/>
                  </a:lnTo>
                  <a:lnTo>
                    <a:pt x="77723" y="477774"/>
                  </a:lnTo>
                  <a:close/>
                </a:path>
                <a:path extrusionOk="0" h="555625" w="909954">
                  <a:moveTo>
                    <a:pt x="51815" y="277749"/>
                  </a:moveTo>
                  <a:lnTo>
                    <a:pt x="38862" y="290702"/>
                  </a:lnTo>
                  <a:lnTo>
                    <a:pt x="51815" y="290702"/>
                  </a:lnTo>
                  <a:lnTo>
                    <a:pt x="51815" y="277749"/>
                  </a:lnTo>
                  <a:close/>
                </a:path>
                <a:path extrusionOk="0" h="555625" w="909954">
                  <a:moveTo>
                    <a:pt x="909827" y="264794"/>
                  </a:moveTo>
                  <a:lnTo>
                    <a:pt x="896873" y="264794"/>
                  </a:lnTo>
                  <a:lnTo>
                    <a:pt x="883919" y="277749"/>
                  </a:lnTo>
                  <a:lnTo>
                    <a:pt x="51815" y="277749"/>
                  </a:lnTo>
                  <a:lnTo>
                    <a:pt x="51815" y="290702"/>
                  </a:lnTo>
                  <a:lnTo>
                    <a:pt x="903985" y="290702"/>
                  </a:lnTo>
                  <a:lnTo>
                    <a:pt x="909827" y="284988"/>
                  </a:lnTo>
                  <a:lnTo>
                    <a:pt x="909827" y="264794"/>
                  </a:lnTo>
                  <a:close/>
                </a:path>
                <a:path extrusionOk="0" h="555625" w="909954">
                  <a:moveTo>
                    <a:pt x="909827" y="0"/>
                  </a:moveTo>
                  <a:lnTo>
                    <a:pt x="883919" y="0"/>
                  </a:lnTo>
                  <a:lnTo>
                    <a:pt x="883919" y="277749"/>
                  </a:lnTo>
                  <a:lnTo>
                    <a:pt x="896873" y="264794"/>
                  </a:lnTo>
                  <a:lnTo>
                    <a:pt x="909827" y="264794"/>
                  </a:lnTo>
                  <a:lnTo>
                    <a:pt x="909827"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99" name="Google Shape;2299;p82"/>
          <p:cNvSpPr/>
          <p:nvPr/>
        </p:nvSpPr>
        <p:spPr>
          <a:xfrm>
            <a:off x="5554491" y="1122239"/>
            <a:ext cx="400265" cy="55209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0" name="Google Shape;2300;p82"/>
          <p:cNvSpPr txBox="1"/>
          <p:nvPr/>
        </p:nvSpPr>
        <p:spPr>
          <a:xfrm>
            <a:off x="5476494" y="1773427"/>
            <a:ext cx="57467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IAM User</a:t>
            </a:r>
            <a:endParaRPr sz="1000">
              <a:solidFill>
                <a:schemeClr val="dk1"/>
              </a:solidFill>
              <a:latin typeface="Arial"/>
              <a:ea typeface="Arial"/>
              <a:cs typeface="Arial"/>
              <a:sym typeface="Arial"/>
            </a:endParaRPr>
          </a:p>
        </p:txBody>
      </p:sp>
      <p:sp>
        <p:nvSpPr>
          <p:cNvPr id="2301" name="Google Shape;2301;p82"/>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302" name="Google Shape;2302;p82"/>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grpSp>
        <p:nvGrpSpPr>
          <p:cNvPr id="2307" name="Google Shape;2307;p83"/>
          <p:cNvGrpSpPr/>
          <p:nvPr/>
        </p:nvGrpSpPr>
        <p:grpSpPr>
          <a:xfrm>
            <a:off x="8026146" y="26670"/>
            <a:ext cx="1096010" cy="1000125"/>
            <a:chOff x="8026146" y="26670"/>
            <a:chExt cx="1096010" cy="1000125"/>
          </a:xfrm>
        </p:grpSpPr>
        <p:sp>
          <p:nvSpPr>
            <p:cNvPr id="2308" name="Google Shape;2308;p83"/>
            <p:cNvSpPr/>
            <p:nvPr/>
          </p:nvSpPr>
          <p:spPr>
            <a:xfrm>
              <a:off x="8026146" y="26670"/>
              <a:ext cx="1096010" cy="1000125"/>
            </a:xfrm>
            <a:custGeom>
              <a:rect b="b" l="l" r="r" t="t"/>
              <a:pathLst>
                <a:path extrusionOk="0" h="1000125" w="1096009">
                  <a:moveTo>
                    <a:pt x="0" y="98170"/>
                  </a:moveTo>
                  <a:lnTo>
                    <a:pt x="7713" y="59953"/>
                  </a:lnTo>
                  <a:lnTo>
                    <a:pt x="28749" y="28749"/>
                  </a:lnTo>
                  <a:lnTo>
                    <a:pt x="59953" y="7713"/>
                  </a:lnTo>
                  <a:lnTo>
                    <a:pt x="98171" y="0"/>
                  </a:lnTo>
                  <a:lnTo>
                    <a:pt x="997584" y="0"/>
                  </a:lnTo>
                  <a:lnTo>
                    <a:pt x="1035802" y="7713"/>
                  </a:lnTo>
                  <a:lnTo>
                    <a:pt x="1067006" y="28749"/>
                  </a:lnTo>
                  <a:lnTo>
                    <a:pt x="1088042" y="59953"/>
                  </a:lnTo>
                  <a:lnTo>
                    <a:pt x="1095755" y="98170"/>
                  </a:lnTo>
                  <a:lnTo>
                    <a:pt x="1095755" y="901572"/>
                  </a:lnTo>
                  <a:lnTo>
                    <a:pt x="1088042" y="939790"/>
                  </a:lnTo>
                  <a:lnTo>
                    <a:pt x="1067006" y="970994"/>
                  </a:lnTo>
                  <a:lnTo>
                    <a:pt x="1035802" y="992030"/>
                  </a:lnTo>
                  <a:lnTo>
                    <a:pt x="997584" y="999743"/>
                  </a:lnTo>
                  <a:lnTo>
                    <a:pt x="98171" y="999743"/>
                  </a:lnTo>
                  <a:lnTo>
                    <a:pt x="59953" y="992030"/>
                  </a:lnTo>
                  <a:lnTo>
                    <a:pt x="28749" y="970994"/>
                  </a:lnTo>
                  <a:lnTo>
                    <a:pt x="7713" y="939790"/>
                  </a:lnTo>
                  <a:lnTo>
                    <a:pt x="0" y="901572"/>
                  </a:lnTo>
                  <a:lnTo>
                    <a:pt x="0" y="98170"/>
                  </a:lnTo>
                  <a:close/>
                </a:path>
              </a:pathLst>
            </a:custGeom>
            <a:noFill/>
            <a:ln cap="flat" cmpd="sng" w="19800">
              <a:solidFill>
                <a:srgbClr val="5C9125"/>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9" name="Google Shape;2309;p83"/>
            <p:cNvSpPr/>
            <p:nvPr/>
          </p:nvSpPr>
          <p:spPr>
            <a:xfrm>
              <a:off x="8386169" y="224114"/>
              <a:ext cx="372661" cy="7085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10" name="Google Shape;2310;p83"/>
          <p:cNvSpPr txBox="1"/>
          <p:nvPr/>
        </p:nvSpPr>
        <p:spPr>
          <a:xfrm>
            <a:off x="415544" y="139065"/>
            <a:ext cx="6330950" cy="45212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800">
                <a:solidFill>
                  <a:srgbClr val="4D4D4B"/>
                </a:solidFill>
                <a:latin typeface="Arial"/>
                <a:ea typeface="Arial"/>
                <a:cs typeface="Arial"/>
                <a:sym typeface="Arial"/>
              </a:rPr>
              <a:t>AWS IAM User Management - Groups</a:t>
            </a:r>
            <a:endParaRPr sz="2800">
              <a:solidFill>
                <a:schemeClr val="dk1"/>
              </a:solidFill>
              <a:latin typeface="Arial"/>
              <a:ea typeface="Arial"/>
              <a:cs typeface="Arial"/>
              <a:sym typeface="Arial"/>
            </a:endParaRPr>
          </a:p>
        </p:txBody>
      </p:sp>
      <p:grpSp>
        <p:nvGrpSpPr>
          <p:cNvPr id="2311" name="Google Shape;2311;p83"/>
          <p:cNvGrpSpPr/>
          <p:nvPr/>
        </p:nvGrpSpPr>
        <p:grpSpPr>
          <a:xfrm>
            <a:off x="5962923" y="3301558"/>
            <a:ext cx="2125433" cy="552090"/>
            <a:chOff x="5962923" y="3301558"/>
            <a:chExt cx="2125433" cy="552090"/>
          </a:xfrm>
        </p:grpSpPr>
        <p:sp>
          <p:nvSpPr>
            <p:cNvPr id="2312" name="Google Shape;2312;p83"/>
            <p:cNvSpPr/>
            <p:nvPr/>
          </p:nvSpPr>
          <p:spPr>
            <a:xfrm>
              <a:off x="7688091" y="3301558"/>
              <a:ext cx="400265" cy="55209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3" name="Google Shape;2313;p83"/>
            <p:cNvSpPr/>
            <p:nvPr/>
          </p:nvSpPr>
          <p:spPr>
            <a:xfrm>
              <a:off x="5962923" y="3301558"/>
              <a:ext cx="400265" cy="55209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14" name="Google Shape;2314;p83"/>
          <p:cNvGrpSpPr/>
          <p:nvPr/>
        </p:nvGrpSpPr>
        <p:grpSpPr>
          <a:xfrm>
            <a:off x="1881104" y="813777"/>
            <a:ext cx="3655594" cy="1657604"/>
            <a:chOff x="1881104" y="813777"/>
            <a:chExt cx="3655594" cy="1657604"/>
          </a:xfrm>
        </p:grpSpPr>
        <p:sp>
          <p:nvSpPr>
            <p:cNvPr id="2315" name="Google Shape;2315;p83"/>
            <p:cNvSpPr/>
            <p:nvPr/>
          </p:nvSpPr>
          <p:spPr>
            <a:xfrm>
              <a:off x="1881104" y="1919291"/>
              <a:ext cx="579695" cy="55209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6" name="Google Shape;2316;p83"/>
            <p:cNvSpPr/>
            <p:nvPr/>
          </p:nvSpPr>
          <p:spPr>
            <a:xfrm>
              <a:off x="3608824" y="813777"/>
              <a:ext cx="1927874" cy="71026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7" name="Google Shape;2317;p83"/>
            <p:cNvSpPr/>
            <p:nvPr/>
          </p:nvSpPr>
          <p:spPr>
            <a:xfrm>
              <a:off x="3649979" y="920496"/>
              <a:ext cx="1844039" cy="565403"/>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8" name="Google Shape;2318;p83"/>
            <p:cNvSpPr/>
            <p:nvPr/>
          </p:nvSpPr>
          <p:spPr>
            <a:xfrm>
              <a:off x="3655313" y="837438"/>
              <a:ext cx="1834896" cy="61722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9" name="Google Shape;2319;p83"/>
            <p:cNvSpPr/>
            <p:nvPr/>
          </p:nvSpPr>
          <p:spPr>
            <a:xfrm>
              <a:off x="3655313" y="837438"/>
              <a:ext cx="1835150" cy="617220"/>
            </a:xfrm>
            <a:custGeom>
              <a:rect b="b" l="l" r="r" t="t"/>
              <a:pathLst>
                <a:path extrusionOk="0" h="617219" w="1835150">
                  <a:moveTo>
                    <a:pt x="0" y="102870"/>
                  </a:moveTo>
                  <a:lnTo>
                    <a:pt x="8090" y="62847"/>
                  </a:lnTo>
                  <a:lnTo>
                    <a:pt x="30146" y="30146"/>
                  </a:lnTo>
                  <a:lnTo>
                    <a:pt x="62847" y="8090"/>
                  </a:lnTo>
                  <a:lnTo>
                    <a:pt x="102870" y="0"/>
                  </a:lnTo>
                  <a:lnTo>
                    <a:pt x="1732026" y="0"/>
                  </a:lnTo>
                  <a:lnTo>
                    <a:pt x="1772048" y="8090"/>
                  </a:lnTo>
                  <a:lnTo>
                    <a:pt x="1804749" y="30146"/>
                  </a:lnTo>
                  <a:lnTo>
                    <a:pt x="1826805" y="62847"/>
                  </a:lnTo>
                  <a:lnTo>
                    <a:pt x="1834896" y="102870"/>
                  </a:lnTo>
                  <a:lnTo>
                    <a:pt x="1834896" y="514350"/>
                  </a:lnTo>
                  <a:lnTo>
                    <a:pt x="1826805" y="554372"/>
                  </a:lnTo>
                  <a:lnTo>
                    <a:pt x="1804749" y="587073"/>
                  </a:lnTo>
                  <a:lnTo>
                    <a:pt x="1772048" y="609129"/>
                  </a:lnTo>
                  <a:lnTo>
                    <a:pt x="1732026" y="617220"/>
                  </a:lnTo>
                  <a:lnTo>
                    <a:pt x="102870" y="617220"/>
                  </a:lnTo>
                  <a:lnTo>
                    <a:pt x="62847" y="609129"/>
                  </a:lnTo>
                  <a:lnTo>
                    <a:pt x="30146" y="587073"/>
                  </a:lnTo>
                  <a:lnTo>
                    <a:pt x="8090" y="554372"/>
                  </a:lnTo>
                  <a:lnTo>
                    <a:pt x="0" y="514350"/>
                  </a:lnTo>
                  <a:lnTo>
                    <a:pt x="0" y="102870"/>
                  </a:lnTo>
                  <a:close/>
                </a:path>
              </a:pathLst>
            </a:custGeom>
            <a:noFill/>
            <a:ln cap="flat" cmpd="sng" w="25900">
              <a:solidFill>
                <a:srgbClr val="A0610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20" name="Google Shape;2320;p83"/>
          <p:cNvSpPr txBox="1"/>
          <p:nvPr/>
        </p:nvSpPr>
        <p:spPr>
          <a:xfrm>
            <a:off x="7681721" y="3953052"/>
            <a:ext cx="432434"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User D</a:t>
            </a:r>
            <a:endParaRPr sz="1000">
              <a:solidFill>
                <a:schemeClr val="dk1"/>
              </a:solidFill>
              <a:latin typeface="Arial"/>
              <a:ea typeface="Arial"/>
              <a:cs typeface="Arial"/>
              <a:sym typeface="Arial"/>
            </a:endParaRPr>
          </a:p>
        </p:txBody>
      </p:sp>
      <p:sp>
        <p:nvSpPr>
          <p:cNvPr id="2321" name="Google Shape;2321;p83"/>
          <p:cNvSpPr txBox="1"/>
          <p:nvPr/>
        </p:nvSpPr>
        <p:spPr>
          <a:xfrm>
            <a:off x="1709420" y="2579369"/>
            <a:ext cx="91757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DevOps Group</a:t>
            </a:r>
            <a:endParaRPr sz="1000">
              <a:solidFill>
                <a:schemeClr val="dk1"/>
              </a:solidFill>
              <a:latin typeface="Arial"/>
              <a:ea typeface="Arial"/>
              <a:cs typeface="Arial"/>
              <a:sym typeface="Arial"/>
            </a:endParaRPr>
          </a:p>
        </p:txBody>
      </p:sp>
      <p:sp>
        <p:nvSpPr>
          <p:cNvPr id="2322" name="Google Shape;2322;p83"/>
          <p:cNvSpPr txBox="1"/>
          <p:nvPr/>
        </p:nvSpPr>
        <p:spPr>
          <a:xfrm>
            <a:off x="5956172" y="3953052"/>
            <a:ext cx="432434"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User C</a:t>
            </a:r>
            <a:endParaRPr sz="1000">
              <a:solidFill>
                <a:schemeClr val="dk1"/>
              </a:solidFill>
              <a:latin typeface="Arial"/>
              <a:ea typeface="Arial"/>
              <a:cs typeface="Arial"/>
              <a:sym typeface="Arial"/>
            </a:endParaRPr>
          </a:p>
        </p:txBody>
      </p:sp>
      <p:sp>
        <p:nvSpPr>
          <p:cNvPr id="2323" name="Google Shape;2323;p83"/>
          <p:cNvSpPr txBox="1"/>
          <p:nvPr/>
        </p:nvSpPr>
        <p:spPr>
          <a:xfrm>
            <a:off x="3817111" y="989838"/>
            <a:ext cx="150939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FFFFFF"/>
                </a:solidFill>
                <a:latin typeface="Arial"/>
                <a:ea typeface="Arial"/>
                <a:cs typeface="Arial"/>
                <a:sym typeface="Arial"/>
              </a:rPr>
              <a:t>AWS Account</a:t>
            </a:r>
            <a:endParaRPr sz="1800">
              <a:solidFill>
                <a:schemeClr val="dk1"/>
              </a:solidFill>
              <a:latin typeface="Arial"/>
              <a:ea typeface="Arial"/>
              <a:cs typeface="Arial"/>
              <a:sym typeface="Arial"/>
            </a:endParaRPr>
          </a:p>
        </p:txBody>
      </p:sp>
      <p:grpSp>
        <p:nvGrpSpPr>
          <p:cNvPr id="2324" name="Google Shape;2324;p83"/>
          <p:cNvGrpSpPr/>
          <p:nvPr/>
        </p:nvGrpSpPr>
        <p:grpSpPr>
          <a:xfrm>
            <a:off x="2048255" y="1432560"/>
            <a:ext cx="5269532" cy="1038821"/>
            <a:chOff x="2048255" y="1432560"/>
            <a:chExt cx="5269532" cy="1038821"/>
          </a:xfrm>
        </p:grpSpPr>
        <p:sp>
          <p:nvSpPr>
            <p:cNvPr id="2325" name="Google Shape;2325;p83"/>
            <p:cNvSpPr/>
            <p:nvPr/>
          </p:nvSpPr>
          <p:spPr>
            <a:xfrm>
              <a:off x="6738092" y="1919291"/>
              <a:ext cx="579695" cy="55209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6" name="Google Shape;2326;p83"/>
            <p:cNvSpPr/>
            <p:nvPr/>
          </p:nvSpPr>
          <p:spPr>
            <a:xfrm>
              <a:off x="4517135" y="1432560"/>
              <a:ext cx="2630423" cy="536447"/>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7" name="Google Shape;2327;p83"/>
            <p:cNvSpPr/>
            <p:nvPr/>
          </p:nvSpPr>
          <p:spPr>
            <a:xfrm>
              <a:off x="4559807" y="1454658"/>
              <a:ext cx="2506345" cy="374015"/>
            </a:xfrm>
            <a:custGeom>
              <a:rect b="b" l="l" r="r" t="t"/>
              <a:pathLst>
                <a:path extrusionOk="0" h="374014" w="2506345">
                  <a:moveTo>
                    <a:pt x="2454147" y="296163"/>
                  </a:moveTo>
                  <a:lnTo>
                    <a:pt x="2428240" y="296163"/>
                  </a:lnTo>
                  <a:lnTo>
                    <a:pt x="2467101" y="373888"/>
                  </a:lnTo>
                  <a:lnTo>
                    <a:pt x="2499487" y="309117"/>
                  </a:lnTo>
                  <a:lnTo>
                    <a:pt x="2454147" y="309117"/>
                  </a:lnTo>
                  <a:lnTo>
                    <a:pt x="2454147" y="296163"/>
                  </a:lnTo>
                  <a:close/>
                </a:path>
                <a:path extrusionOk="0" h="374014" w="2506345">
                  <a:moveTo>
                    <a:pt x="2454147" y="186943"/>
                  </a:moveTo>
                  <a:lnTo>
                    <a:pt x="2454147" y="309117"/>
                  </a:lnTo>
                  <a:lnTo>
                    <a:pt x="2480056" y="309117"/>
                  </a:lnTo>
                  <a:lnTo>
                    <a:pt x="2480056" y="199897"/>
                  </a:lnTo>
                  <a:lnTo>
                    <a:pt x="2467101" y="199897"/>
                  </a:lnTo>
                  <a:lnTo>
                    <a:pt x="2454147" y="186943"/>
                  </a:lnTo>
                  <a:close/>
                </a:path>
                <a:path extrusionOk="0" h="374014" w="2506345">
                  <a:moveTo>
                    <a:pt x="2505964" y="296163"/>
                  </a:moveTo>
                  <a:lnTo>
                    <a:pt x="2480056" y="296163"/>
                  </a:lnTo>
                  <a:lnTo>
                    <a:pt x="2480056" y="309117"/>
                  </a:lnTo>
                  <a:lnTo>
                    <a:pt x="2499487" y="309117"/>
                  </a:lnTo>
                  <a:lnTo>
                    <a:pt x="2505964" y="296163"/>
                  </a:lnTo>
                  <a:close/>
                </a:path>
                <a:path extrusionOk="0" h="374014" w="2506345">
                  <a:moveTo>
                    <a:pt x="25907" y="0"/>
                  </a:moveTo>
                  <a:lnTo>
                    <a:pt x="0" y="0"/>
                  </a:lnTo>
                  <a:lnTo>
                    <a:pt x="0" y="194055"/>
                  </a:lnTo>
                  <a:lnTo>
                    <a:pt x="5841" y="199897"/>
                  </a:lnTo>
                  <a:lnTo>
                    <a:pt x="2454147" y="199897"/>
                  </a:lnTo>
                  <a:lnTo>
                    <a:pt x="2454147" y="186943"/>
                  </a:lnTo>
                  <a:lnTo>
                    <a:pt x="25907" y="186943"/>
                  </a:lnTo>
                  <a:lnTo>
                    <a:pt x="12953" y="173989"/>
                  </a:lnTo>
                  <a:lnTo>
                    <a:pt x="25907" y="173989"/>
                  </a:lnTo>
                  <a:lnTo>
                    <a:pt x="25907" y="0"/>
                  </a:lnTo>
                  <a:close/>
                </a:path>
                <a:path extrusionOk="0" h="374014" w="2506345">
                  <a:moveTo>
                    <a:pt x="2474214" y="173989"/>
                  </a:moveTo>
                  <a:lnTo>
                    <a:pt x="25907" y="173989"/>
                  </a:lnTo>
                  <a:lnTo>
                    <a:pt x="25907" y="186943"/>
                  </a:lnTo>
                  <a:lnTo>
                    <a:pt x="2454147" y="186943"/>
                  </a:lnTo>
                  <a:lnTo>
                    <a:pt x="2467101" y="199897"/>
                  </a:lnTo>
                  <a:lnTo>
                    <a:pt x="2480056" y="199897"/>
                  </a:lnTo>
                  <a:lnTo>
                    <a:pt x="2480056" y="179831"/>
                  </a:lnTo>
                  <a:lnTo>
                    <a:pt x="2474214" y="173989"/>
                  </a:lnTo>
                  <a:close/>
                </a:path>
                <a:path extrusionOk="0" h="374014" w="2506345">
                  <a:moveTo>
                    <a:pt x="25907" y="173989"/>
                  </a:moveTo>
                  <a:lnTo>
                    <a:pt x="12953" y="173989"/>
                  </a:lnTo>
                  <a:lnTo>
                    <a:pt x="25907" y="186943"/>
                  </a:lnTo>
                  <a:lnTo>
                    <a:pt x="25907" y="173989"/>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8" name="Google Shape;2328;p83"/>
            <p:cNvSpPr/>
            <p:nvPr/>
          </p:nvSpPr>
          <p:spPr>
            <a:xfrm>
              <a:off x="2048255" y="1432560"/>
              <a:ext cx="2580132" cy="536447"/>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9" name="Google Shape;2329;p83"/>
            <p:cNvSpPr/>
            <p:nvPr/>
          </p:nvSpPr>
          <p:spPr>
            <a:xfrm>
              <a:off x="2130551" y="1454658"/>
              <a:ext cx="2455545" cy="374015"/>
            </a:xfrm>
            <a:custGeom>
              <a:rect b="b" l="l" r="r" t="t"/>
              <a:pathLst>
                <a:path extrusionOk="0" h="374014" w="2455545">
                  <a:moveTo>
                    <a:pt x="25908" y="296163"/>
                  </a:moveTo>
                  <a:lnTo>
                    <a:pt x="0" y="296163"/>
                  </a:lnTo>
                  <a:lnTo>
                    <a:pt x="38862" y="373888"/>
                  </a:lnTo>
                  <a:lnTo>
                    <a:pt x="71247" y="309117"/>
                  </a:lnTo>
                  <a:lnTo>
                    <a:pt x="25908" y="309117"/>
                  </a:lnTo>
                  <a:lnTo>
                    <a:pt x="25908" y="296163"/>
                  </a:lnTo>
                  <a:close/>
                </a:path>
                <a:path extrusionOk="0" h="374014" w="2455545">
                  <a:moveTo>
                    <a:pt x="2429383" y="173989"/>
                  </a:moveTo>
                  <a:lnTo>
                    <a:pt x="31750" y="173989"/>
                  </a:lnTo>
                  <a:lnTo>
                    <a:pt x="25908" y="179831"/>
                  </a:lnTo>
                  <a:lnTo>
                    <a:pt x="25908" y="309117"/>
                  </a:lnTo>
                  <a:lnTo>
                    <a:pt x="51816" y="309117"/>
                  </a:lnTo>
                  <a:lnTo>
                    <a:pt x="51816" y="199897"/>
                  </a:lnTo>
                  <a:lnTo>
                    <a:pt x="38862" y="199897"/>
                  </a:lnTo>
                  <a:lnTo>
                    <a:pt x="51816" y="186943"/>
                  </a:lnTo>
                  <a:lnTo>
                    <a:pt x="2429383" y="186943"/>
                  </a:lnTo>
                  <a:lnTo>
                    <a:pt x="2429383" y="173989"/>
                  </a:lnTo>
                  <a:close/>
                </a:path>
                <a:path extrusionOk="0" h="374014" w="2455545">
                  <a:moveTo>
                    <a:pt x="77724" y="296163"/>
                  </a:moveTo>
                  <a:lnTo>
                    <a:pt x="51816" y="296163"/>
                  </a:lnTo>
                  <a:lnTo>
                    <a:pt x="51816" y="309117"/>
                  </a:lnTo>
                  <a:lnTo>
                    <a:pt x="71247" y="309117"/>
                  </a:lnTo>
                  <a:lnTo>
                    <a:pt x="77724" y="296163"/>
                  </a:lnTo>
                  <a:close/>
                </a:path>
                <a:path extrusionOk="0" h="374014" w="2455545">
                  <a:moveTo>
                    <a:pt x="51816" y="186943"/>
                  </a:moveTo>
                  <a:lnTo>
                    <a:pt x="38862" y="199897"/>
                  </a:lnTo>
                  <a:lnTo>
                    <a:pt x="51816" y="199897"/>
                  </a:lnTo>
                  <a:lnTo>
                    <a:pt x="51816" y="186943"/>
                  </a:lnTo>
                  <a:close/>
                </a:path>
                <a:path extrusionOk="0" h="374014" w="2455545">
                  <a:moveTo>
                    <a:pt x="2455291" y="173989"/>
                  </a:moveTo>
                  <a:lnTo>
                    <a:pt x="2442337" y="173989"/>
                  </a:lnTo>
                  <a:lnTo>
                    <a:pt x="2429383" y="186943"/>
                  </a:lnTo>
                  <a:lnTo>
                    <a:pt x="51816" y="186943"/>
                  </a:lnTo>
                  <a:lnTo>
                    <a:pt x="51816" y="199897"/>
                  </a:lnTo>
                  <a:lnTo>
                    <a:pt x="2449576" y="199897"/>
                  </a:lnTo>
                  <a:lnTo>
                    <a:pt x="2455291" y="194055"/>
                  </a:lnTo>
                  <a:lnTo>
                    <a:pt x="2455291" y="173989"/>
                  </a:lnTo>
                  <a:close/>
                </a:path>
                <a:path extrusionOk="0" h="374014" w="2455545">
                  <a:moveTo>
                    <a:pt x="2455291" y="0"/>
                  </a:moveTo>
                  <a:lnTo>
                    <a:pt x="2429383" y="0"/>
                  </a:lnTo>
                  <a:lnTo>
                    <a:pt x="2429383" y="186943"/>
                  </a:lnTo>
                  <a:lnTo>
                    <a:pt x="2442337" y="173989"/>
                  </a:lnTo>
                  <a:lnTo>
                    <a:pt x="2455291" y="173989"/>
                  </a:lnTo>
                  <a:lnTo>
                    <a:pt x="2455291" y="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30" name="Google Shape;2330;p83"/>
          <p:cNvSpPr txBox="1"/>
          <p:nvPr/>
        </p:nvSpPr>
        <p:spPr>
          <a:xfrm>
            <a:off x="6559677" y="2579369"/>
            <a:ext cx="93281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TestDev Group</a:t>
            </a:r>
            <a:endParaRPr sz="1000">
              <a:solidFill>
                <a:schemeClr val="dk1"/>
              </a:solidFill>
              <a:latin typeface="Arial"/>
              <a:ea typeface="Arial"/>
              <a:cs typeface="Arial"/>
              <a:sym typeface="Arial"/>
            </a:endParaRPr>
          </a:p>
        </p:txBody>
      </p:sp>
      <p:grpSp>
        <p:nvGrpSpPr>
          <p:cNvPr id="2331" name="Google Shape;2331;p83"/>
          <p:cNvGrpSpPr/>
          <p:nvPr/>
        </p:nvGrpSpPr>
        <p:grpSpPr>
          <a:xfrm>
            <a:off x="1104411" y="2714244"/>
            <a:ext cx="1992845" cy="1139405"/>
            <a:chOff x="1104411" y="2714244"/>
            <a:chExt cx="1992845" cy="1139405"/>
          </a:xfrm>
        </p:grpSpPr>
        <p:sp>
          <p:nvSpPr>
            <p:cNvPr id="2332" name="Google Shape;2332;p83"/>
            <p:cNvSpPr/>
            <p:nvPr/>
          </p:nvSpPr>
          <p:spPr>
            <a:xfrm>
              <a:off x="2696991" y="3301559"/>
              <a:ext cx="400265" cy="55209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3" name="Google Shape;2333;p83"/>
            <p:cNvSpPr/>
            <p:nvPr/>
          </p:nvSpPr>
          <p:spPr>
            <a:xfrm>
              <a:off x="1104411" y="3301559"/>
              <a:ext cx="400265" cy="55209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4" name="Google Shape;2334;p83"/>
            <p:cNvSpPr/>
            <p:nvPr/>
          </p:nvSpPr>
          <p:spPr>
            <a:xfrm>
              <a:off x="1249680" y="2714244"/>
              <a:ext cx="969263" cy="5715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5" name="Google Shape;2335;p83"/>
            <p:cNvSpPr/>
            <p:nvPr/>
          </p:nvSpPr>
          <p:spPr>
            <a:xfrm>
              <a:off x="1305306" y="2748534"/>
              <a:ext cx="864869" cy="461645"/>
            </a:xfrm>
            <a:custGeom>
              <a:rect b="b" l="l" r="r" t="t"/>
              <a:pathLst>
                <a:path extrusionOk="0" h="461644" w="864869">
                  <a:moveTo>
                    <a:pt x="864616" y="0"/>
                  </a:moveTo>
                  <a:lnTo>
                    <a:pt x="0" y="461391"/>
                  </a:lnTo>
                </a:path>
              </a:pathLst>
            </a:custGeom>
            <a:noFill/>
            <a:ln cap="flat" cmpd="sng" w="25900">
              <a:solidFill>
                <a:srgbClr val="FBB64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6" name="Google Shape;2336;p83"/>
            <p:cNvSpPr/>
            <p:nvPr/>
          </p:nvSpPr>
          <p:spPr>
            <a:xfrm>
              <a:off x="2119883" y="2714244"/>
              <a:ext cx="833628" cy="5715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7" name="Google Shape;2337;p83"/>
            <p:cNvSpPr/>
            <p:nvPr/>
          </p:nvSpPr>
          <p:spPr>
            <a:xfrm>
              <a:off x="2169413" y="2748534"/>
              <a:ext cx="728980" cy="461645"/>
            </a:xfrm>
            <a:custGeom>
              <a:rect b="b" l="l" r="r" t="t"/>
              <a:pathLst>
                <a:path extrusionOk="0" h="461644" w="728980">
                  <a:moveTo>
                    <a:pt x="0" y="0"/>
                  </a:moveTo>
                  <a:lnTo>
                    <a:pt x="728853" y="461391"/>
                  </a:lnTo>
                </a:path>
              </a:pathLst>
            </a:custGeom>
            <a:noFill/>
            <a:ln cap="flat" cmpd="sng" w="25900">
              <a:solidFill>
                <a:srgbClr val="FBB64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38" name="Google Shape;2338;p83"/>
          <p:cNvSpPr txBox="1"/>
          <p:nvPr/>
        </p:nvSpPr>
        <p:spPr>
          <a:xfrm>
            <a:off x="2689351" y="3953052"/>
            <a:ext cx="432434"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User B</a:t>
            </a:r>
            <a:endParaRPr sz="1000">
              <a:solidFill>
                <a:schemeClr val="dk1"/>
              </a:solidFill>
              <a:latin typeface="Arial"/>
              <a:ea typeface="Arial"/>
              <a:cs typeface="Arial"/>
              <a:sym typeface="Arial"/>
            </a:endParaRPr>
          </a:p>
        </p:txBody>
      </p:sp>
      <p:sp>
        <p:nvSpPr>
          <p:cNvPr id="2339" name="Google Shape;2339;p83"/>
          <p:cNvSpPr txBox="1"/>
          <p:nvPr/>
        </p:nvSpPr>
        <p:spPr>
          <a:xfrm>
            <a:off x="1098600" y="3953052"/>
            <a:ext cx="432434"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User A</a:t>
            </a:r>
            <a:endParaRPr sz="1000">
              <a:solidFill>
                <a:schemeClr val="dk1"/>
              </a:solidFill>
              <a:latin typeface="Arial"/>
              <a:ea typeface="Arial"/>
              <a:cs typeface="Arial"/>
              <a:sym typeface="Arial"/>
            </a:endParaRPr>
          </a:p>
        </p:txBody>
      </p:sp>
      <p:grpSp>
        <p:nvGrpSpPr>
          <p:cNvPr id="2340" name="Google Shape;2340;p83"/>
          <p:cNvGrpSpPr/>
          <p:nvPr/>
        </p:nvGrpSpPr>
        <p:grpSpPr>
          <a:xfrm>
            <a:off x="6108191" y="2714244"/>
            <a:ext cx="1836420" cy="571500"/>
            <a:chOff x="6108191" y="2714244"/>
            <a:chExt cx="1836420" cy="571500"/>
          </a:xfrm>
        </p:grpSpPr>
        <p:sp>
          <p:nvSpPr>
            <p:cNvPr id="2341" name="Google Shape;2341;p83"/>
            <p:cNvSpPr/>
            <p:nvPr/>
          </p:nvSpPr>
          <p:spPr>
            <a:xfrm>
              <a:off x="6108191" y="2714244"/>
              <a:ext cx="967739" cy="5715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2" name="Google Shape;2342;p83"/>
            <p:cNvSpPr/>
            <p:nvPr/>
          </p:nvSpPr>
          <p:spPr>
            <a:xfrm>
              <a:off x="6163817" y="2748534"/>
              <a:ext cx="862965" cy="461645"/>
            </a:xfrm>
            <a:custGeom>
              <a:rect b="b" l="l" r="r" t="t"/>
              <a:pathLst>
                <a:path extrusionOk="0" h="461644" w="862965">
                  <a:moveTo>
                    <a:pt x="862584" y="0"/>
                  </a:moveTo>
                  <a:lnTo>
                    <a:pt x="0" y="461391"/>
                  </a:lnTo>
                </a:path>
              </a:pathLst>
            </a:custGeom>
            <a:noFill/>
            <a:ln cap="flat" cmpd="sng" w="25900">
              <a:solidFill>
                <a:srgbClr val="FBB64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3" name="Google Shape;2343;p83"/>
            <p:cNvSpPr/>
            <p:nvPr/>
          </p:nvSpPr>
          <p:spPr>
            <a:xfrm>
              <a:off x="6976871" y="2714244"/>
              <a:ext cx="967740" cy="5715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4" name="Google Shape;2344;p83"/>
            <p:cNvSpPr/>
            <p:nvPr/>
          </p:nvSpPr>
          <p:spPr>
            <a:xfrm>
              <a:off x="7026401" y="2748534"/>
              <a:ext cx="862965" cy="461645"/>
            </a:xfrm>
            <a:custGeom>
              <a:rect b="b" l="l" r="r" t="t"/>
              <a:pathLst>
                <a:path extrusionOk="0" h="461644" w="862965">
                  <a:moveTo>
                    <a:pt x="0" y="0"/>
                  </a:moveTo>
                  <a:lnTo>
                    <a:pt x="862583" y="461391"/>
                  </a:lnTo>
                </a:path>
              </a:pathLst>
            </a:custGeom>
            <a:noFill/>
            <a:ln cap="flat" cmpd="sng" w="25900">
              <a:solidFill>
                <a:srgbClr val="FBB64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45" name="Google Shape;2345;p83"/>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346" name="Google Shape;2346;p83"/>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0" name="Shape 2350"/>
        <p:cNvGrpSpPr/>
        <p:nvPr/>
      </p:nvGrpSpPr>
      <p:grpSpPr>
        <a:xfrm>
          <a:off x="0" y="0"/>
          <a:ext cx="0" cy="0"/>
          <a:chOff x="0" y="0"/>
          <a:chExt cx="0" cy="0"/>
        </a:xfrm>
      </p:grpSpPr>
      <p:grpSp>
        <p:nvGrpSpPr>
          <p:cNvPr id="2351" name="Google Shape;2351;p84"/>
          <p:cNvGrpSpPr/>
          <p:nvPr/>
        </p:nvGrpSpPr>
        <p:grpSpPr>
          <a:xfrm>
            <a:off x="8026146" y="26670"/>
            <a:ext cx="1096010" cy="1000125"/>
            <a:chOff x="8026146" y="26670"/>
            <a:chExt cx="1096010" cy="1000125"/>
          </a:xfrm>
        </p:grpSpPr>
        <p:sp>
          <p:nvSpPr>
            <p:cNvPr id="2352" name="Google Shape;2352;p84"/>
            <p:cNvSpPr/>
            <p:nvPr/>
          </p:nvSpPr>
          <p:spPr>
            <a:xfrm>
              <a:off x="8026146" y="26670"/>
              <a:ext cx="1096010" cy="1000125"/>
            </a:xfrm>
            <a:custGeom>
              <a:rect b="b" l="l" r="r" t="t"/>
              <a:pathLst>
                <a:path extrusionOk="0" h="1000125" w="1096009">
                  <a:moveTo>
                    <a:pt x="0" y="98170"/>
                  </a:moveTo>
                  <a:lnTo>
                    <a:pt x="7713" y="59953"/>
                  </a:lnTo>
                  <a:lnTo>
                    <a:pt x="28749" y="28749"/>
                  </a:lnTo>
                  <a:lnTo>
                    <a:pt x="59953" y="7713"/>
                  </a:lnTo>
                  <a:lnTo>
                    <a:pt x="98171" y="0"/>
                  </a:lnTo>
                  <a:lnTo>
                    <a:pt x="997584" y="0"/>
                  </a:lnTo>
                  <a:lnTo>
                    <a:pt x="1035802" y="7713"/>
                  </a:lnTo>
                  <a:lnTo>
                    <a:pt x="1067006" y="28749"/>
                  </a:lnTo>
                  <a:lnTo>
                    <a:pt x="1088042" y="59953"/>
                  </a:lnTo>
                  <a:lnTo>
                    <a:pt x="1095755" y="98170"/>
                  </a:lnTo>
                  <a:lnTo>
                    <a:pt x="1095755" y="901572"/>
                  </a:lnTo>
                  <a:lnTo>
                    <a:pt x="1088042" y="939790"/>
                  </a:lnTo>
                  <a:lnTo>
                    <a:pt x="1067006" y="970994"/>
                  </a:lnTo>
                  <a:lnTo>
                    <a:pt x="1035802" y="992030"/>
                  </a:lnTo>
                  <a:lnTo>
                    <a:pt x="997584" y="999743"/>
                  </a:lnTo>
                  <a:lnTo>
                    <a:pt x="98171" y="999743"/>
                  </a:lnTo>
                  <a:lnTo>
                    <a:pt x="59953" y="992030"/>
                  </a:lnTo>
                  <a:lnTo>
                    <a:pt x="28749" y="970994"/>
                  </a:lnTo>
                  <a:lnTo>
                    <a:pt x="7713" y="939790"/>
                  </a:lnTo>
                  <a:lnTo>
                    <a:pt x="0" y="901572"/>
                  </a:lnTo>
                  <a:lnTo>
                    <a:pt x="0" y="98170"/>
                  </a:lnTo>
                  <a:close/>
                </a:path>
              </a:pathLst>
            </a:custGeom>
            <a:noFill/>
            <a:ln cap="flat" cmpd="sng" w="19800">
              <a:solidFill>
                <a:srgbClr val="5C9125"/>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3" name="Google Shape;2353;p84"/>
            <p:cNvSpPr/>
            <p:nvPr/>
          </p:nvSpPr>
          <p:spPr>
            <a:xfrm>
              <a:off x="8386169" y="224114"/>
              <a:ext cx="372661" cy="7085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54" name="Google Shape;2354;p84"/>
          <p:cNvSpPr txBox="1"/>
          <p:nvPr>
            <p:ph type="title"/>
          </p:nvPr>
        </p:nvSpPr>
        <p:spPr>
          <a:xfrm>
            <a:off x="415544" y="139065"/>
            <a:ext cx="39606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AWS IAM Authorization</a:t>
            </a:r>
            <a:endParaRPr/>
          </a:p>
        </p:txBody>
      </p:sp>
      <p:sp>
        <p:nvSpPr>
          <p:cNvPr id="2355" name="Google Shape;2355;p84"/>
          <p:cNvSpPr txBox="1"/>
          <p:nvPr/>
        </p:nvSpPr>
        <p:spPr>
          <a:xfrm>
            <a:off x="419506" y="955014"/>
            <a:ext cx="2157730" cy="976630"/>
          </a:xfrm>
          <a:prstGeom prst="rect">
            <a:avLst/>
          </a:prstGeom>
          <a:noFill/>
          <a:ln>
            <a:noFill/>
          </a:ln>
        </p:spPr>
        <p:txBody>
          <a:bodyPr anchorCtr="0" anchor="t" bIns="0" lIns="0" spcFirstLastPara="1" rIns="0" wrap="square" tIns="91425">
            <a:spAutoFit/>
          </a:bodyPr>
          <a:lstStyle/>
          <a:p>
            <a:pPr indent="0" lvl="0" marL="12700" marR="0" rtl="0" algn="l">
              <a:lnSpc>
                <a:spcPct val="100000"/>
              </a:lnSpc>
              <a:spcBef>
                <a:spcPts val="0"/>
              </a:spcBef>
              <a:spcAft>
                <a:spcPts val="0"/>
              </a:spcAft>
              <a:buNone/>
            </a:pPr>
            <a:r>
              <a:rPr b="1" lang="en-US" sz="2600">
                <a:solidFill>
                  <a:srgbClr val="4D4D4B"/>
                </a:solidFill>
                <a:latin typeface="Arial"/>
                <a:ea typeface="Arial"/>
                <a:cs typeface="Arial"/>
                <a:sym typeface="Arial"/>
              </a:rPr>
              <a:t>Authorization</a:t>
            </a:r>
            <a:endParaRPr sz="2600">
              <a:solidFill>
                <a:schemeClr val="dk1"/>
              </a:solidFill>
              <a:latin typeface="Arial"/>
              <a:ea typeface="Arial"/>
              <a:cs typeface="Arial"/>
              <a:sym typeface="Arial"/>
            </a:endParaRPr>
          </a:p>
          <a:p>
            <a:pPr indent="-457200" lvl="0" marL="469900" marR="0" rtl="0" algn="l">
              <a:lnSpc>
                <a:spcPct val="100000"/>
              </a:lnSpc>
              <a:spcBef>
                <a:spcPts val="625"/>
              </a:spcBef>
              <a:spcAft>
                <a:spcPts val="0"/>
              </a:spcAft>
              <a:buClr>
                <a:srgbClr val="4D4D4B"/>
              </a:buClr>
              <a:buSzPts val="2600"/>
              <a:buFont typeface="Arial"/>
              <a:buChar char="•"/>
            </a:pPr>
            <a:r>
              <a:rPr lang="en-US" sz="2600">
                <a:solidFill>
                  <a:srgbClr val="4D4D4B"/>
                </a:solidFill>
                <a:latin typeface="Arial"/>
                <a:ea typeface="Arial"/>
                <a:cs typeface="Arial"/>
                <a:sym typeface="Arial"/>
              </a:rPr>
              <a:t>Policies:</a:t>
            </a:r>
            <a:endParaRPr sz="2600">
              <a:solidFill>
                <a:schemeClr val="dk1"/>
              </a:solidFill>
              <a:latin typeface="Arial"/>
              <a:ea typeface="Arial"/>
              <a:cs typeface="Arial"/>
              <a:sym typeface="Arial"/>
            </a:endParaRPr>
          </a:p>
        </p:txBody>
      </p:sp>
      <p:sp>
        <p:nvSpPr>
          <p:cNvPr id="2356" name="Google Shape;2356;p84"/>
          <p:cNvSpPr txBox="1"/>
          <p:nvPr/>
        </p:nvSpPr>
        <p:spPr>
          <a:xfrm>
            <a:off x="876706" y="1973656"/>
            <a:ext cx="4460875" cy="1433830"/>
          </a:xfrm>
          <a:prstGeom prst="rect">
            <a:avLst/>
          </a:prstGeom>
          <a:noFill/>
          <a:ln>
            <a:noFill/>
          </a:ln>
        </p:spPr>
        <p:txBody>
          <a:bodyPr anchorCtr="0" anchor="t" bIns="0" lIns="0" spcFirstLastPara="1" rIns="0" wrap="square" tIns="12050">
            <a:spAutoFit/>
          </a:bodyPr>
          <a:lstStyle/>
          <a:p>
            <a:pPr indent="-287019" lvl="0" marL="299085" marR="0" rtl="0" algn="l">
              <a:lnSpc>
                <a:spcPct val="100000"/>
              </a:lnSpc>
              <a:spcBef>
                <a:spcPts val="0"/>
              </a:spcBef>
              <a:spcAft>
                <a:spcPts val="0"/>
              </a:spcAft>
              <a:buClr>
                <a:srgbClr val="4D4D4B"/>
              </a:buClr>
              <a:buSzPts val="2200"/>
              <a:buFont typeface="Arial"/>
              <a:buChar char="•"/>
            </a:pPr>
            <a:r>
              <a:rPr lang="en-US" sz="2200">
                <a:solidFill>
                  <a:srgbClr val="4D4D4B"/>
                </a:solidFill>
                <a:latin typeface="Arial"/>
                <a:ea typeface="Arial"/>
                <a:cs typeface="Arial"/>
                <a:sym typeface="Arial"/>
              </a:rPr>
              <a:t>Are JSON documents to describe</a:t>
            </a:r>
            <a:endParaRPr sz="2200">
              <a:solidFill>
                <a:schemeClr val="dk1"/>
              </a:solidFill>
              <a:latin typeface="Arial"/>
              <a:ea typeface="Arial"/>
              <a:cs typeface="Arial"/>
              <a:sym typeface="Arial"/>
            </a:endParaRPr>
          </a:p>
          <a:p>
            <a:pPr indent="0" lvl="0" marL="299085" marR="0" rtl="0" algn="l">
              <a:lnSpc>
                <a:spcPct val="100000"/>
              </a:lnSpc>
              <a:spcBef>
                <a:spcPts val="5"/>
              </a:spcBef>
              <a:spcAft>
                <a:spcPts val="0"/>
              </a:spcAft>
              <a:buNone/>
            </a:pPr>
            <a:r>
              <a:rPr lang="en-US" sz="2200">
                <a:solidFill>
                  <a:srgbClr val="4D4D4B"/>
                </a:solidFill>
                <a:latin typeface="Arial"/>
                <a:ea typeface="Arial"/>
                <a:cs typeface="Arial"/>
                <a:sym typeface="Arial"/>
              </a:rPr>
              <a:t>permissions.</a:t>
            </a:r>
            <a:endParaRPr sz="2200">
              <a:solidFill>
                <a:schemeClr val="dk1"/>
              </a:solidFill>
              <a:latin typeface="Arial"/>
              <a:ea typeface="Arial"/>
              <a:cs typeface="Arial"/>
              <a:sym typeface="Arial"/>
            </a:endParaRPr>
          </a:p>
          <a:p>
            <a:pPr indent="-287019" lvl="0" marL="299085" marR="0" rtl="0" algn="l">
              <a:lnSpc>
                <a:spcPct val="100000"/>
              </a:lnSpc>
              <a:spcBef>
                <a:spcPts val="530"/>
              </a:spcBef>
              <a:spcAft>
                <a:spcPts val="0"/>
              </a:spcAft>
              <a:buClr>
                <a:srgbClr val="4D4D4B"/>
              </a:buClr>
              <a:buSzPts val="2200"/>
              <a:buFont typeface="Arial"/>
              <a:buChar char="•"/>
            </a:pPr>
            <a:r>
              <a:rPr lang="en-US" sz="2200">
                <a:solidFill>
                  <a:srgbClr val="4D4D4B"/>
                </a:solidFill>
                <a:latin typeface="Arial"/>
                <a:ea typeface="Arial"/>
                <a:cs typeface="Arial"/>
                <a:sym typeface="Arial"/>
              </a:rPr>
              <a:t>Are assigned to users, groups or</a:t>
            </a:r>
            <a:endParaRPr sz="2200">
              <a:solidFill>
                <a:schemeClr val="dk1"/>
              </a:solidFill>
              <a:latin typeface="Arial"/>
              <a:ea typeface="Arial"/>
              <a:cs typeface="Arial"/>
              <a:sym typeface="Arial"/>
            </a:endParaRPr>
          </a:p>
          <a:p>
            <a:pPr indent="0" lvl="0" marL="299085" marR="0" rtl="0" algn="l">
              <a:lnSpc>
                <a:spcPct val="100000"/>
              </a:lnSpc>
              <a:spcBef>
                <a:spcPts val="0"/>
              </a:spcBef>
              <a:spcAft>
                <a:spcPts val="0"/>
              </a:spcAft>
              <a:buNone/>
            </a:pPr>
            <a:r>
              <a:rPr lang="en-US" sz="2200">
                <a:solidFill>
                  <a:srgbClr val="4D4D4B"/>
                </a:solidFill>
                <a:latin typeface="Arial"/>
                <a:ea typeface="Arial"/>
                <a:cs typeface="Arial"/>
                <a:sym typeface="Arial"/>
              </a:rPr>
              <a:t>roles.</a:t>
            </a:r>
            <a:endParaRPr sz="2200">
              <a:solidFill>
                <a:schemeClr val="dk1"/>
              </a:solidFill>
              <a:latin typeface="Arial"/>
              <a:ea typeface="Arial"/>
              <a:cs typeface="Arial"/>
              <a:sym typeface="Arial"/>
            </a:endParaRPr>
          </a:p>
        </p:txBody>
      </p:sp>
      <p:sp>
        <p:nvSpPr>
          <p:cNvPr id="2357" name="Google Shape;2357;p84"/>
          <p:cNvSpPr/>
          <p:nvPr/>
        </p:nvSpPr>
        <p:spPr>
          <a:xfrm>
            <a:off x="5554491" y="1122239"/>
            <a:ext cx="400265" cy="55209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8" name="Google Shape;2358;p84"/>
          <p:cNvSpPr/>
          <p:nvPr/>
        </p:nvSpPr>
        <p:spPr>
          <a:xfrm>
            <a:off x="7129760" y="1114619"/>
            <a:ext cx="579695" cy="55209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9" name="Google Shape;2359;p84"/>
          <p:cNvSpPr txBox="1"/>
          <p:nvPr/>
        </p:nvSpPr>
        <p:spPr>
          <a:xfrm>
            <a:off x="5476494" y="1773427"/>
            <a:ext cx="57467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IAM User</a:t>
            </a:r>
            <a:endParaRPr sz="1000">
              <a:solidFill>
                <a:schemeClr val="dk1"/>
              </a:solidFill>
              <a:latin typeface="Arial"/>
              <a:ea typeface="Arial"/>
              <a:cs typeface="Arial"/>
              <a:sym typeface="Arial"/>
            </a:endParaRPr>
          </a:p>
        </p:txBody>
      </p:sp>
      <p:sp>
        <p:nvSpPr>
          <p:cNvPr id="2360" name="Google Shape;2360;p84"/>
          <p:cNvSpPr txBox="1"/>
          <p:nvPr/>
        </p:nvSpPr>
        <p:spPr>
          <a:xfrm>
            <a:off x="7106157" y="1773427"/>
            <a:ext cx="67373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IAM Group</a:t>
            </a:r>
            <a:endParaRPr sz="1000">
              <a:solidFill>
                <a:schemeClr val="dk1"/>
              </a:solidFill>
              <a:latin typeface="Arial"/>
              <a:ea typeface="Arial"/>
              <a:cs typeface="Arial"/>
              <a:sym typeface="Arial"/>
            </a:endParaRPr>
          </a:p>
        </p:txBody>
      </p:sp>
      <p:sp>
        <p:nvSpPr>
          <p:cNvPr id="2361" name="Google Shape;2361;p84"/>
          <p:cNvSpPr txBox="1"/>
          <p:nvPr/>
        </p:nvSpPr>
        <p:spPr>
          <a:xfrm>
            <a:off x="6231763" y="2623565"/>
            <a:ext cx="63817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IAM Roles</a:t>
            </a:r>
            <a:endParaRPr sz="1000">
              <a:solidFill>
                <a:schemeClr val="dk1"/>
              </a:solidFill>
              <a:latin typeface="Arial"/>
              <a:ea typeface="Arial"/>
              <a:cs typeface="Arial"/>
              <a:sym typeface="Arial"/>
            </a:endParaRPr>
          </a:p>
        </p:txBody>
      </p:sp>
      <p:sp>
        <p:nvSpPr>
          <p:cNvPr id="2362" name="Google Shape;2362;p84"/>
          <p:cNvSpPr/>
          <p:nvPr/>
        </p:nvSpPr>
        <p:spPr>
          <a:xfrm>
            <a:off x="6275832" y="2060448"/>
            <a:ext cx="548639" cy="46939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3" name="Google Shape;2363;p84"/>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364" name="Google Shape;2364;p84"/>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8" name="Shape 2368"/>
        <p:cNvGrpSpPr/>
        <p:nvPr/>
      </p:nvGrpSpPr>
      <p:grpSpPr>
        <a:xfrm>
          <a:off x="0" y="0"/>
          <a:ext cx="0" cy="0"/>
          <a:chOff x="0" y="0"/>
          <a:chExt cx="0" cy="0"/>
        </a:xfrm>
      </p:grpSpPr>
      <p:grpSp>
        <p:nvGrpSpPr>
          <p:cNvPr id="2369" name="Google Shape;2369;p85"/>
          <p:cNvGrpSpPr/>
          <p:nvPr/>
        </p:nvGrpSpPr>
        <p:grpSpPr>
          <a:xfrm>
            <a:off x="8026146" y="26670"/>
            <a:ext cx="1096010" cy="1000125"/>
            <a:chOff x="8026146" y="26670"/>
            <a:chExt cx="1096010" cy="1000125"/>
          </a:xfrm>
        </p:grpSpPr>
        <p:sp>
          <p:nvSpPr>
            <p:cNvPr id="2370" name="Google Shape;2370;p85"/>
            <p:cNvSpPr/>
            <p:nvPr/>
          </p:nvSpPr>
          <p:spPr>
            <a:xfrm>
              <a:off x="8026146" y="26670"/>
              <a:ext cx="1096010" cy="1000125"/>
            </a:xfrm>
            <a:custGeom>
              <a:rect b="b" l="l" r="r" t="t"/>
              <a:pathLst>
                <a:path extrusionOk="0" h="1000125" w="1096009">
                  <a:moveTo>
                    <a:pt x="0" y="98170"/>
                  </a:moveTo>
                  <a:lnTo>
                    <a:pt x="7713" y="59953"/>
                  </a:lnTo>
                  <a:lnTo>
                    <a:pt x="28749" y="28749"/>
                  </a:lnTo>
                  <a:lnTo>
                    <a:pt x="59953" y="7713"/>
                  </a:lnTo>
                  <a:lnTo>
                    <a:pt x="98171" y="0"/>
                  </a:lnTo>
                  <a:lnTo>
                    <a:pt x="997584" y="0"/>
                  </a:lnTo>
                  <a:lnTo>
                    <a:pt x="1035802" y="7713"/>
                  </a:lnTo>
                  <a:lnTo>
                    <a:pt x="1067006" y="28749"/>
                  </a:lnTo>
                  <a:lnTo>
                    <a:pt x="1088042" y="59953"/>
                  </a:lnTo>
                  <a:lnTo>
                    <a:pt x="1095755" y="98170"/>
                  </a:lnTo>
                  <a:lnTo>
                    <a:pt x="1095755" y="901572"/>
                  </a:lnTo>
                  <a:lnTo>
                    <a:pt x="1088042" y="939790"/>
                  </a:lnTo>
                  <a:lnTo>
                    <a:pt x="1067006" y="970994"/>
                  </a:lnTo>
                  <a:lnTo>
                    <a:pt x="1035802" y="992030"/>
                  </a:lnTo>
                  <a:lnTo>
                    <a:pt x="997584" y="999743"/>
                  </a:lnTo>
                  <a:lnTo>
                    <a:pt x="98171" y="999743"/>
                  </a:lnTo>
                  <a:lnTo>
                    <a:pt x="59953" y="992030"/>
                  </a:lnTo>
                  <a:lnTo>
                    <a:pt x="28749" y="970994"/>
                  </a:lnTo>
                  <a:lnTo>
                    <a:pt x="7713" y="939790"/>
                  </a:lnTo>
                  <a:lnTo>
                    <a:pt x="0" y="901572"/>
                  </a:lnTo>
                  <a:lnTo>
                    <a:pt x="0" y="98170"/>
                  </a:lnTo>
                  <a:close/>
                </a:path>
              </a:pathLst>
            </a:custGeom>
            <a:noFill/>
            <a:ln cap="flat" cmpd="sng" w="19800">
              <a:solidFill>
                <a:srgbClr val="5C9125"/>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1" name="Google Shape;2371;p85"/>
            <p:cNvSpPr/>
            <p:nvPr/>
          </p:nvSpPr>
          <p:spPr>
            <a:xfrm>
              <a:off x="8386169" y="224114"/>
              <a:ext cx="372661" cy="7085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72" name="Google Shape;2372;p85"/>
          <p:cNvSpPr txBox="1"/>
          <p:nvPr>
            <p:ph type="title"/>
          </p:nvPr>
        </p:nvSpPr>
        <p:spPr>
          <a:xfrm>
            <a:off x="415544" y="139065"/>
            <a:ext cx="44076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AWS IAM Policy Elements</a:t>
            </a:r>
            <a:endParaRPr/>
          </a:p>
        </p:txBody>
      </p:sp>
      <p:sp>
        <p:nvSpPr>
          <p:cNvPr id="2373" name="Google Shape;2373;p85"/>
          <p:cNvSpPr txBox="1"/>
          <p:nvPr/>
        </p:nvSpPr>
        <p:spPr>
          <a:xfrm>
            <a:off x="49530" y="793241"/>
            <a:ext cx="3644265" cy="3744595"/>
          </a:xfrm>
          <a:prstGeom prst="rect">
            <a:avLst/>
          </a:prstGeom>
          <a:solidFill>
            <a:srgbClr val="C9E9AB"/>
          </a:solidFill>
          <a:ln cap="flat" cmpd="sng" w="25900">
            <a:solidFill>
              <a:srgbClr val="222222"/>
            </a:solidFill>
            <a:prstDash val="solid"/>
            <a:round/>
            <a:headEnd len="sm" w="sm" type="none"/>
            <a:tailEnd len="sm" w="sm" type="none"/>
          </a:ln>
        </p:spPr>
        <p:txBody>
          <a:bodyPr anchorCtr="0" anchor="t" bIns="0" lIns="0" spcFirstLastPara="1" rIns="0" wrap="square" tIns="32375">
            <a:spAutoFit/>
          </a:bodyPr>
          <a:lstStyle/>
          <a:p>
            <a:pPr indent="0" lvl="0" marL="90805" marR="0" rtl="0" algn="l">
              <a:lnSpc>
                <a:spcPct val="100000"/>
              </a:lnSpc>
              <a:spcBef>
                <a:spcPts val="0"/>
              </a:spcBef>
              <a:spcAft>
                <a:spcPts val="0"/>
              </a:spcAft>
              <a:buNone/>
            </a:pPr>
            <a:r>
              <a:rPr lang="en-US" sz="850">
                <a:solidFill>
                  <a:srgbClr val="222222"/>
                </a:solidFill>
                <a:latin typeface="Courier New"/>
                <a:ea typeface="Courier New"/>
                <a:cs typeface="Courier New"/>
                <a:sym typeface="Courier New"/>
              </a:rPr>
              <a:t>{</a:t>
            </a:r>
            <a:endParaRPr sz="850">
              <a:solidFill>
                <a:schemeClr val="dk1"/>
              </a:solidFill>
              <a:latin typeface="Courier New"/>
              <a:ea typeface="Courier New"/>
              <a:cs typeface="Courier New"/>
              <a:sym typeface="Courier New"/>
            </a:endParaRPr>
          </a:p>
          <a:p>
            <a:pPr indent="0" lvl="0" marL="285750" marR="0" rtl="0" algn="l">
              <a:lnSpc>
                <a:spcPct val="100000"/>
              </a:lnSpc>
              <a:spcBef>
                <a:spcPts val="0"/>
              </a:spcBef>
              <a:spcAft>
                <a:spcPts val="0"/>
              </a:spcAft>
              <a:buNone/>
            </a:pPr>
            <a:r>
              <a:rPr lang="en-US" sz="850">
                <a:solidFill>
                  <a:srgbClr val="222222"/>
                </a:solidFill>
                <a:latin typeface="Courier New"/>
                <a:ea typeface="Courier New"/>
                <a:cs typeface="Courier New"/>
                <a:sym typeface="Courier New"/>
              </a:rPr>
              <a:t>"</a:t>
            </a:r>
            <a:r>
              <a:rPr b="1" lang="en-US" sz="850">
                <a:solidFill>
                  <a:srgbClr val="222222"/>
                </a:solidFill>
                <a:latin typeface="Courier New"/>
                <a:ea typeface="Courier New"/>
                <a:cs typeface="Courier New"/>
                <a:sym typeface="Courier New"/>
              </a:rPr>
              <a:t>Version</a:t>
            </a:r>
            <a:r>
              <a:rPr lang="en-US" sz="850">
                <a:solidFill>
                  <a:srgbClr val="222222"/>
                </a:solidFill>
                <a:latin typeface="Courier New"/>
                <a:ea typeface="Courier New"/>
                <a:cs typeface="Courier New"/>
                <a:sym typeface="Courier New"/>
              </a:rPr>
              <a:t>": "2012-10-17",</a:t>
            </a:r>
            <a:endParaRPr sz="850">
              <a:solidFill>
                <a:schemeClr val="dk1"/>
              </a:solidFill>
              <a:latin typeface="Courier New"/>
              <a:ea typeface="Courier New"/>
              <a:cs typeface="Courier New"/>
              <a:sym typeface="Courier New"/>
            </a:endParaRPr>
          </a:p>
          <a:p>
            <a:pPr indent="0" lvl="0" marL="285750" marR="0" rtl="0" algn="l">
              <a:lnSpc>
                <a:spcPct val="100000"/>
              </a:lnSpc>
              <a:spcBef>
                <a:spcPts val="0"/>
              </a:spcBef>
              <a:spcAft>
                <a:spcPts val="0"/>
              </a:spcAft>
              <a:buNone/>
            </a:pPr>
            <a:r>
              <a:rPr lang="en-US" sz="850">
                <a:solidFill>
                  <a:srgbClr val="222222"/>
                </a:solidFill>
                <a:latin typeface="Courier New"/>
                <a:ea typeface="Courier New"/>
                <a:cs typeface="Courier New"/>
                <a:sym typeface="Courier New"/>
              </a:rPr>
              <a:t>"</a:t>
            </a:r>
            <a:r>
              <a:rPr b="1" lang="en-US" sz="850">
                <a:solidFill>
                  <a:srgbClr val="222222"/>
                </a:solidFill>
                <a:latin typeface="Courier New"/>
                <a:ea typeface="Courier New"/>
                <a:cs typeface="Courier New"/>
                <a:sym typeface="Courier New"/>
              </a:rPr>
              <a:t>Statement</a:t>
            </a:r>
            <a:r>
              <a:rPr lang="en-US" sz="850">
                <a:solidFill>
                  <a:srgbClr val="222222"/>
                </a:solidFill>
                <a:latin typeface="Courier New"/>
                <a:ea typeface="Courier New"/>
                <a:cs typeface="Courier New"/>
                <a:sym typeface="Courier New"/>
              </a:rPr>
              <a:t>": [</a:t>
            </a:r>
            <a:endParaRPr sz="850">
              <a:solidFill>
                <a:schemeClr val="dk1"/>
              </a:solidFill>
              <a:latin typeface="Courier New"/>
              <a:ea typeface="Courier New"/>
              <a:cs typeface="Courier New"/>
              <a:sym typeface="Courier New"/>
            </a:endParaRPr>
          </a:p>
          <a:p>
            <a:pPr indent="0" lvl="0" marL="417194" marR="0" rtl="0" algn="l">
              <a:lnSpc>
                <a:spcPct val="100000"/>
              </a:lnSpc>
              <a:spcBef>
                <a:spcPts val="0"/>
              </a:spcBef>
              <a:spcAft>
                <a:spcPts val="0"/>
              </a:spcAft>
              <a:buNone/>
            </a:pPr>
            <a:r>
              <a:rPr lang="en-US" sz="850">
                <a:solidFill>
                  <a:srgbClr val="222222"/>
                </a:solidFill>
                <a:latin typeface="Courier New"/>
                <a:ea typeface="Courier New"/>
                <a:cs typeface="Courier New"/>
                <a:sym typeface="Courier New"/>
              </a:rPr>
              <a:t>{</a:t>
            </a:r>
            <a:endParaRPr sz="850">
              <a:solidFill>
                <a:schemeClr val="dk1"/>
              </a:solidFill>
              <a:latin typeface="Courier New"/>
              <a:ea typeface="Courier New"/>
              <a:cs typeface="Courier New"/>
              <a:sym typeface="Courier New"/>
            </a:endParaRPr>
          </a:p>
          <a:p>
            <a:pPr indent="0" lvl="0" marL="546735" marR="0" rtl="0" algn="l">
              <a:lnSpc>
                <a:spcPct val="100000"/>
              </a:lnSpc>
              <a:spcBef>
                <a:spcPts val="0"/>
              </a:spcBef>
              <a:spcAft>
                <a:spcPts val="0"/>
              </a:spcAft>
              <a:buNone/>
            </a:pPr>
            <a:r>
              <a:rPr lang="en-US" sz="850">
                <a:solidFill>
                  <a:srgbClr val="222222"/>
                </a:solidFill>
                <a:latin typeface="Courier New"/>
                <a:ea typeface="Courier New"/>
                <a:cs typeface="Courier New"/>
                <a:sym typeface="Courier New"/>
              </a:rPr>
              <a:t>"Sid": "Stmt1453690971587",</a:t>
            </a:r>
            <a:endParaRPr sz="850">
              <a:solidFill>
                <a:schemeClr val="dk1"/>
              </a:solidFill>
              <a:latin typeface="Courier New"/>
              <a:ea typeface="Courier New"/>
              <a:cs typeface="Courier New"/>
              <a:sym typeface="Courier New"/>
            </a:endParaRPr>
          </a:p>
          <a:p>
            <a:pPr indent="-66040" lvl="0" marL="743585" marR="1522095" rtl="0" algn="l">
              <a:lnSpc>
                <a:spcPct val="100000"/>
              </a:lnSpc>
              <a:spcBef>
                <a:spcPts val="5"/>
              </a:spcBef>
              <a:spcAft>
                <a:spcPts val="0"/>
              </a:spcAft>
              <a:buNone/>
            </a:pPr>
            <a:r>
              <a:rPr lang="en-US" sz="850">
                <a:solidFill>
                  <a:srgbClr val="222222"/>
                </a:solidFill>
                <a:latin typeface="Courier New"/>
                <a:ea typeface="Courier New"/>
                <a:cs typeface="Courier New"/>
                <a:sym typeface="Courier New"/>
              </a:rPr>
              <a:t>"</a:t>
            </a:r>
            <a:r>
              <a:rPr b="1" lang="en-US" sz="850">
                <a:solidFill>
                  <a:srgbClr val="222222"/>
                </a:solidFill>
                <a:latin typeface="Courier New"/>
                <a:ea typeface="Courier New"/>
                <a:cs typeface="Courier New"/>
                <a:sym typeface="Courier New"/>
              </a:rPr>
              <a:t>Action</a:t>
            </a:r>
            <a:r>
              <a:rPr lang="en-US" sz="850">
                <a:solidFill>
                  <a:srgbClr val="222222"/>
                </a:solidFill>
                <a:latin typeface="Courier New"/>
                <a:ea typeface="Courier New"/>
                <a:cs typeface="Courier New"/>
                <a:sym typeface="Courier New"/>
              </a:rPr>
              <a:t>": [  "ec2:Describe*",  "ec2:StartInstances",  "ec2:StopInstances”</a:t>
            </a:r>
            <a:endParaRPr sz="850">
              <a:solidFill>
                <a:schemeClr val="dk1"/>
              </a:solidFill>
              <a:latin typeface="Courier New"/>
              <a:ea typeface="Courier New"/>
              <a:cs typeface="Courier New"/>
              <a:sym typeface="Courier New"/>
            </a:endParaRPr>
          </a:p>
          <a:p>
            <a:pPr indent="0" lvl="0" marL="743585" marR="0" rtl="0" algn="l">
              <a:lnSpc>
                <a:spcPct val="100000"/>
              </a:lnSpc>
              <a:spcBef>
                <a:spcPts val="0"/>
              </a:spcBef>
              <a:spcAft>
                <a:spcPts val="0"/>
              </a:spcAft>
              <a:buNone/>
            </a:pPr>
            <a:r>
              <a:rPr lang="en-US" sz="850">
                <a:solidFill>
                  <a:srgbClr val="222222"/>
                </a:solidFill>
                <a:latin typeface="Courier New"/>
                <a:ea typeface="Courier New"/>
                <a:cs typeface="Courier New"/>
                <a:sym typeface="Courier New"/>
              </a:rPr>
              <a:t>],</a:t>
            </a:r>
            <a:endParaRPr sz="850">
              <a:solidFill>
                <a:schemeClr val="dk1"/>
              </a:solidFill>
              <a:latin typeface="Courier New"/>
              <a:ea typeface="Courier New"/>
              <a:cs typeface="Courier New"/>
              <a:sym typeface="Courier New"/>
            </a:endParaRPr>
          </a:p>
          <a:p>
            <a:pPr indent="0" lvl="0" marL="743585" marR="0" rtl="0" algn="l">
              <a:lnSpc>
                <a:spcPct val="100000"/>
              </a:lnSpc>
              <a:spcBef>
                <a:spcPts val="0"/>
              </a:spcBef>
              <a:spcAft>
                <a:spcPts val="0"/>
              </a:spcAft>
              <a:buNone/>
            </a:pPr>
            <a:r>
              <a:rPr lang="en-US" sz="850">
                <a:solidFill>
                  <a:srgbClr val="222222"/>
                </a:solidFill>
                <a:latin typeface="Courier New"/>
                <a:ea typeface="Courier New"/>
                <a:cs typeface="Courier New"/>
                <a:sym typeface="Courier New"/>
              </a:rPr>
              <a:t>"</a:t>
            </a:r>
            <a:r>
              <a:rPr b="1" lang="en-US" sz="850">
                <a:solidFill>
                  <a:srgbClr val="222222"/>
                </a:solidFill>
                <a:latin typeface="Courier New"/>
                <a:ea typeface="Courier New"/>
                <a:cs typeface="Courier New"/>
                <a:sym typeface="Courier New"/>
              </a:rPr>
              <a:t>Effect</a:t>
            </a:r>
            <a:r>
              <a:rPr lang="en-US" sz="850">
                <a:solidFill>
                  <a:srgbClr val="222222"/>
                </a:solidFill>
                <a:latin typeface="Courier New"/>
                <a:ea typeface="Courier New"/>
                <a:cs typeface="Courier New"/>
                <a:sym typeface="Courier New"/>
              </a:rPr>
              <a:t>": "Allow",</a:t>
            </a:r>
            <a:endParaRPr sz="850">
              <a:solidFill>
                <a:schemeClr val="dk1"/>
              </a:solidFill>
              <a:latin typeface="Courier New"/>
              <a:ea typeface="Courier New"/>
              <a:cs typeface="Courier New"/>
              <a:sym typeface="Courier New"/>
            </a:endParaRPr>
          </a:p>
          <a:p>
            <a:pPr indent="0" lvl="0" marL="743585" marR="1849120" rtl="0" algn="l">
              <a:lnSpc>
                <a:spcPct val="100000"/>
              </a:lnSpc>
              <a:spcBef>
                <a:spcPts val="0"/>
              </a:spcBef>
              <a:spcAft>
                <a:spcPts val="0"/>
              </a:spcAft>
              <a:buNone/>
            </a:pPr>
            <a:r>
              <a:rPr lang="en-US" sz="850">
                <a:solidFill>
                  <a:srgbClr val="222222"/>
                </a:solidFill>
                <a:latin typeface="Courier New"/>
                <a:ea typeface="Courier New"/>
                <a:cs typeface="Courier New"/>
                <a:sym typeface="Courier New"/>
              </a:rPr>
              <a:t>"</a:t>
            </a:r>
            <a:r>
              <a:rPr b="1" lang="en-US" sz="850">
                <a:solidFill>
                  <a:srgbClr val="222222"/>
                </a:solidFill>
                <a:latin typeface="Courier New"/>
                <a:ea typeface="Courier New"/>
                <a:cs typeface="Courier New"/>
                <a:sym typeface="Courier New"/>
              </a:rPr>
              <a:t>Resource</a:t>
            </a:r>
            <a:r>
              <a:rPr lang="en-US" sz="850">
                <a:solidFill>
                  <a:srgbClr val="222222"/>
                </a:solidFill>
                <a:latin typeface="Courier New"/>
                <a:ea typeface="Courier New"/>
                <a:cs typeface="Courier New"/>
                <a:sym typeface="Courier New"/>
              </a:rPr>
              <a:t>": "*",  "</a:t>
            </a:r>
            <a:r>
              <a:rPr b="1" lang="en-US" sz="850">
                <a:solidFill>
                  <a:srgbClr val="222222"/>
                </a:solidFill>
                <a:latin typeface="Courier New"/>
                <a:ea typeface="Courier New"/>
                <a:cs typeface="Courier New"/>
                <a:sym typeface="Courier New"/>
              </a:rPr>
              <a:t>Condition</a:t>
            </a:r>
            <a:r>
              <a:rPr lang="en-US" sz="850">
                <a:solidFill>
                  <a:srgbClr val="222222"/>
                </a:solidFill>
                <a:latin typeface="Courier New"/>
                <a:ea typeface="Courier New"/>
                <a:cs typeface="Courier New"/>
                <a:sym typeface="Courier New"/>
              </a:rPr>
              <a:t>": {</a:t>
            </a:r>
            <a:endParaRPr sz="850">
              <a:solidFill>
                <a:schemeClr val="dk1"/>
              </a:solidFill>
              <a:latin typeface="Courier New"/>
              <a:ea typeface="Courier New"/>
              <a:cs typeface="Courier New"/>
              <a:sym typeface="Courier New"/>
            </a:endParaRPr>
          </a:p>
          <a:p>
            <a:pPr indent="0" lvl="0" marL="874394" marR="0" rtl="0" algn="l">
              <a:lnSpc>
                <a:spcPct val="100000"/>
              </a:lnSpc>
              <a:spcBef>
                <a:spcPts val="0"/>
              </a:spcBef>
              <a:spcAft>
                <a:spcPts val="0"/>
              </a:spcAft>
              <a:buNone/>
            </a:pPr>
            <a:r>
              <a:rPr lang="en-US" sz="850">
                <a:solidFill>
                  <a:srgbClr val="222222"/>
                </a:solidFill>
                <a:latin typeface="Courier New"/>
                <a:ea typeface="Courier New"/>
                <a:cs typeface="Courier New"/>
                <a:sym typeface="Courier New"/>
              </a:rPr>
              <a:t>"IpAddress": {</a:t>
            </a:r>
            <a:endParaRPr sz="850">
              <a:solidFill>
                <a:schemeClr val="dk1"/>
              </a:solidFill>
              <a:latin typeface="Courier New"/>
              <a:ea typeface="Courier New"/>
              <a:cs typeface="Courier New"/>
              <a:sym typeface="Courier New"/>
            </a:endParaRPr>
          </a:p>
          <a:p>
            <a:pPr indent="0" lvl="0" marL="1071245" marR="0" rtl="0" algn="l">
              <a:lnSpc>
                <a:spcPct val="100000"/>
              </a:lnSpc>
              <a:spcBef>
                <a:spcPts val="0"/>
              </a:spcBef>
              <a:spcAft>
                <a:spcPts val="0"/>
              </a:spcAft>
              <a:buNone/>
            </a:pPr>
            <a:r>
              <a:rPr lang="en-US" sz="850">
                <a:solidFill>
                  <a:srgbClr val="222222"/>
                </a:solidFill>
                <a:latin typeface="Courier New"/>
                <a:ea typeface="Courier New"/>
                <a:cs typeface="Courier New"/>
                <a:sym typeface="Courier New"/>
              </a:rPr>
              <a:t>"aws:SourceIp": "54.64.34.65/32”</a:t>
            </a:r>
            <a:endParaRPr sz="850">
              <a:solidFill>
                <a:schemeClr val="dk1"/>
              </a:solidFill>
              <a:latin typeface="Courier New"/>
              <a:ea typeface="Courier New"/>
              <a:cs typeface="Courier New"/>
              <a:sym typeface="Courier New"/>
            </a:endParaRPr>
          </a:p>
          <a:p>
            <a:pPr indent="0" lvl="0" marL="874394" marR="0" rtl="0" algn="l">
              <a:lnSpc>
                <a:spcPct val="100000"/>
              </a:lnSpc>
              <a:spcBef>
                <a:spcPts val="0"/>
              </a:spcBef>
              <a:spcAft>
                <a:spcPts val="0"/>
              </a:spcAft>
              <a:buNone/>
            </a:pPr>
            <a:r>
              <a:rPr lang="en-US" sz="850">
                <a:solidFill>
                  <a:srgbClr val="222222"/>
                </a:solidFill>
                <a:latin typeface="Courier New"/>
                <a:ea typeface="Courier New"/>
                <a:cs typeface="Courier New"/>
                <a:sym typeface="Courier New"/>
              </a:rPr>
              <a:t>}</a:t>
            </a:r>
            <a:endParaRPr sz="850">
              <a:solidFill>
                <a:schemeClr val="dk1"/>
              </a:solidFill>
              <a:latin typeface="Courier New"/>
              <a:ea typeface="Courier New"/>
              <a:cs typeface="Courier New"/>
              <a:sym typeface="Courier New"/>
            </a:endParaRPr>
          </a:p>
          <a:p>
            <a:pPr indent="0" lvl="0" marL="743585" marR="0" rtl="0" algn="l">
              <a:lnSpc>
                <a:spcPct val="100000"/>
              </a:lnSpc>
              <a:spcBef>
                <a:spcPts val="0"/>
              </a:spcBef>
              <a:spcAft>
                <a:spcPts val="0"/>
              </a:spcAft>
              <a:buNone/>
            </a:pPr>
            <a:r>
              <a:rPr lang="en-US" sz="850">
                <a:solidFill>
                  <a:srgbClr val="222222"/>
                </a:solidFill>
                <a:latin typeface="Courier New"/>
                <a:ea typeface="Courier New"/>
                <a:cs typeface="Courier New"/>
                <a:sym typeface="Courier New"/>
              </a:rPr>
              <a:t>}</a:t>
            </a:r>
            <a:endParaRPr sz="850">
              <a:solidFill>
                <a:schemeClr val="dk1"/>
              </a:solidFill>
              <a:latin typeface="Courier New"/>
              <a:ea typeface="Courier New"/>
              <a:cs typeface="Courier New"/>
              <a:sym typeface="Courier New"/>
            </a:endParaRPr>
          </a:p>
          <a:p>
            <a:pPr indent="0" lvl="0" marL="481330" marR="0" rtl="0" algn="l">
              <a:lnSpc>
                <a:spcPct val="100000"/>
              </a:lnSpc>
              <a:spcBef>
                <a:spcPts val="0"/>
              </a:spcBef>
              <a:spcAft>
                <a:spcPts val="0"/>
              </a:spcAft>
              <a:buNone/>
            </a:pPr>
            <a:r>
              <a:rPr lang="en-US" sz="850">
                <a:solidFill>
                  <a:srgbClr val="222222"/>
                </a:solidFill>
                <a:latin typeface="Courier New"/>
                <a:ea typeface="Courier New"/>
                <a:cs typeface="Courier New"/>
                <a:sym typeface="Courier New"/>
              </a:rPr>
              <a:t>},</a:t>
            </a:r>
            <a:endParaRPr sz="850">
              <a:solidFill>
                <a:schemeClr val="dk1"/>
              </a:solidFill>
              <a:latin typeface="Courier New"/>
              <a:ea typeface="Courier New"/>
              <a:cs typeface="Courier New"/>
              <a:sym typeface="Courier New"/>
            </a:endParaRPr>
          </a:p>
          <a:p>
            <a:pPr indent="0" lvl="0" marL="481330" marR="0" rtl="0" algn="l">
              <a:lnSpc>
                <a:spcPct val="100000"/>
              </a:lnSpc>
              <a:spcBef>
                <a:spcPts val="0"/>
              </a:spcBef>
              <a:spcAft>
                <a:spcPts val="0"/>
              </a:spcAft>
              <a:buNone/>
            </a:pPr>
            <a:r>
              <a:rPr lang="en-US" sz="850">
                <a:solidFill>
                  <a:srgbClr val="222222"/>
                </a:solidFill>
                <a:latin typeface="Courier New"/>
                <a:ea typeface="Courier New"/>
                <a:cs typeface="Courier New"/>
                <a:sym typeface="Courier New"/>
              </a:rPr>
              <a:t>{</a:t>
            </a:r>
            <a:endParaRPr sz="850">
              <a:solidFill>
                <a:schemeClr val="dk1"/>
              </a:solidFill>
              <a:latin typeface="Courier New"/>
              <a:ea typeface="Courier New"/>
              <a:cs typeface="Courier New"/>
              <a:sym typeface="Courier New"/>
            </a:endParaRPr>
          </a:p>
          <a:p>
            <a:pPr indent="0" lvl="0" marL="743585" marR="0" rtl="0" algn="l">
              <a:lnSpc>
                <a:spcPct val="100000"/>
              </a:lnSpc>
              <a:spcBef>
                <a:spcPts val="0"/>
              </a:spcBef>
              <a:spcAft>
                <a:spcPts val="0"/>
              </a:spcAft>
              <a:buNone/>
            </a:pPr>
            <a:r>
              <a:rPr lang="en-US" sz="850">
                <a:solidFill>
                  <a:srgbClr val="222222"/>
                </a:solidFill>
                <a:latin typeface="Courier New"/>
                <a:ea typeface="Courier New"/>
                <a:cs typeface="Courier New"/>
                <a:sym typeface="Courier New"/>
              </a:rPr>
              <a:t>"Sid": "Stmt1453690998327",</a:t>
            </a:r>
            <a:endParaRPr sz="850">
              <a:solidFill>
                <a:schemeClr val="dk1"/>
              </a:solidFill>
              <a:latin typeface="Courier New"/>
              <a:ea typeface="Courier New"/>
              <a:cs typeface="Courier New"/>
              <a:sym typeface="Courier New"/>
            </a:endParaRPr>
          </a:p>
          <a:p>
            <a:pPr indent="0" lvl="0" marL="743585" marR="0" rtl="0" algn="l">
              <a:lnSpc>
                <a:spcPct val="100000"/>
              </a:lnSpc>
              <a:spcBef>
                <a:spcPts val="0"/>
              </a:spcBef>
              <a:spcAft>
                <a:spcPts val="0"/>
              </a:spcAft>
              <a:buNone/>
            </a:pPr>
            <a:r>
              <a:rPr lang="en-US" sz="850">
                <a:solidFill>
                  <a:srgbClr val="222222"/>
                </a:solidFill>
                <a:latin typeface="Courier New"/>
                <a:ea typeface="Courier New"/>
                <a:cs typeface="Courier New"/>
                <a:sym typeface="Courier New"/>
              </a:rPr>
              <a:t>"Action": [</a:t>
            </a:r>
            <a:endParaRPr sz="850">
              <a:solidFill>
                <a:schemeClr val="dk1"/>
              </a:solidFill>
              <a:latin typeface="Courier New"/>
              <a:ea typeface="Courier New"/>
              <a:cs typeface="Courier New"/>
              <a:sym typeface="Courier New"/>
            </a:endParaRPr>
          </a:p>
          <a:p>
            <a:pPr indent="0" lvl="0" marL="743585" marR="0" rtl="0" algn="l">
              <a:lnSpc>
                <a:spcPct val="100000"/>
              </a:lnSpc>
              <a:spcBef>
                <a:spcPts val="0"/>
              </a:spcBef>
              <a:spcAft>
                <a:spcPts val="0"/>
              </a:spcAft>
              <a:buNone/>
            </a:pPr>
            <a:r>
              <a:rPr lang="en-US" sz="850">
                <a:solidFill>
                  <a:srgbClr val="222222"/>
                </a:solidFill>
                <a:latin typeface="Courier New"/>
                <a:ea typeface="Courier New"/>
                <a:cs typeface="Courier New"/>
                <a:sym typeface="Courier New"/>
              </a:rPr>
              <a:t>"s3:GetObject*”</a:t>
            </a:r>
            <a:endParaRPr sz="850">
              <a:solidFill>
                <a:schemeClr val="dk1"/>
              </a:solidFill>
              <a:latin typeface="Courier New"/>
              <a:ea typeface="Courier New"/>
              <a:cs typeface="Courier New"/>
              <a:sym typeface="Courier New"/>
            </a:endParaRPr>
          </a:p>
          <a:p>
            <a:pPr indent="0" lvl="0" marL="678180" marR="0" rtl="0" algn="l">
              <a:lnSpc>
                <a:spcPct val="100000"/>
              </a:lnSpc>
              <a:spcBef>
                <a:spcPts val="5"/>
              </a:spcBef>
              <a:spcAft>
                <a:spcPts val="0"/>
              </a:spcAft>
              <a:buNone/>
            </a:pPr>
            <a:r>
              <a:rPr lang="en-US" sz="850">
                <a:solidFill>
                  <a:srgbClr val="222222"/>
                </a:solidFill>
                <a:latin typeface="Courier New"/>
                <a:ea typeface="Courier New"/>
                <a:cs typeface="Courier New"/>
                <a:sym typeface="Courier New"/>
              </a:rPr>
              <a:t>],</a:t>
            </a:r>
            <a:endParaRPr sz="850">
              <a:solidFill>
                <a:schemeClr val="dk1"/>
              </a:solidFill>
              <a:latin typeface="Courier New"/>
              <a:ea typeface="Courier New"/>
              <a:cs typeface="Courier New"/>
              <a:sym typeface="Courier New"/>
            </a:endParaRPr>
          </a:p>
          <a:p>
            <a:pPr indent="0" lvl="0" marL="742315" marR="0" rtl="0" algn="l">
              <a:lnSpc>
                <a:spcPct val="100000"/>
              </a:lnSpc>
              <a:spcBef>
                <a:spcPts val="0"/>
              </a:spcBef>
              <a:spcAft>
                <a:spcPts val="0"/>
              </a:spcAft>
              <a:buNone/>
            </a:pPr>
            <a:r>
              <a:rPr lang="en-US" sz="850">
                <a:solidFill>
                  <a:srgbClr val="222222"/>
                </a:solidFill>
                <a:latin typeface="Courier New"/>
                <a:ea typeface="Courier New"/>
                <a:cs typeface="Courier New"/>
                <a:sym typeface="Courier New"/>
              </a:rPr>
              <a:t>"Effect": "Allow",</a:t>
            </a:r>
            <a:endParaRPr sz="850">
              <a:solidFill>
                <a:schemeClr val="dk1"/>
              </a:solidFill>
              <a:latin typeface="Courier New"/>
              <a:ea typeface="Courier New"/>
              <a:cs typeface="Courier New"/>
              <a:sym typeface="Courier New"/>
            </a:endParaRPr>
          </a:p>
          <a:p>
            <a:pPr indent="0" lvl="0" marL="742315" marR="0" rtl="0" algn="l">
              <a:lnSpc>
                <a:spcPct val="100000"/>
              </a:lnSpc>
              <a:spcBef>
                <a:spcPts val="0"/>
              </a:spcBef>
              <a:spcAft>
                <a:spcPts val="0"/>
              </a:spcAft>
              <a:buNone/>
            </a:pPr>
            <a:r>
              <a:rPr lang="en-US" sz="850">
                <a:solidFill>
                  <a:srgbClr val="222222"/>
                </a:solidFill>
                <a:latin typeface="Courier New"/>
                <a:ea typeface="Courier New"/>
                <a:cs typeface="Courier New"/>
                <a:sym typeface="Courier New"/>
              </a:rPr>
              <a:t>"Resource": "arn:aws:s3:::example_bucket/*”</a:t>
            </a:r>
            <a:endParaRPr sz="850">
              <a:solidFill>
                <a:schemeClr val="dk1"/>
              </a:solidFill>
              <a:latin typeface="Courier New"/>
              <a:ea typeface="Courier New"/>
              <a:cs typeface="Courier New"/>
              <a:sym typeface="Courier New"/>
            </a:endParaRPr>
          </a:p>
          <a:p>
            <a:pPr indent="0" lvl="0" marL="548640" marR="0" rtl="0" algn="l">
              <a:lnSpc>
                <a:spcPct val="100000"/>
              </a:lnSpc>
              <a:spcBef>
                <a:spcPts val="0"/>
              </a:spcBef>
              <a:spcAft>
                <a:spcPts val="0"/>
              </a:spcAft>
              <a:buNone/>
            </a:pPr>
            <a:r>
              <a:rPr lang="en-US" sz="850">
                <a:solidFill>
                  <a:srgbClr val="222222"/>
                </a:solidFill>
                <a:latin typeface="Courier New"/>
                <a:ea typeface="Courier New"/>
                <a:cs typeface="Courier New"/>
                <a:sym typeface="Courier New"/>
              </a:rPr>
              <a:t>}</a:t>
            </a:r>
            <a:endParaRPr sz="850">
              <a:solidFill>
                <a:schemeClr val="dk1"/>
              </a:solidFill>
              <a:latin typeface="Courier New"/>
              <a:ea typeface="Courier New"/>
              <a:cs typeface="Courier New"/>
              <a:sym typeface="Courier New"/>
            </a:endParaRPr>
          </a:p>
          <a:p>
            <a:pPr indent="0" lvl="0" marL="678180" marR="0" rtl="0" algn="l">
              <a:lnSpc>
                <a:spcPct val="100000"/>
              </a:lnSpc>
              <a:spcBef>
                <a:spcPts val="0"/>
              </a:spcBef>
              <a:spcAft>
                <a:spcPts val="0"/>
              </a:spcAft>
              <a:buNone/>
            </a:pPr>
            <a:r>
              <a:rPr lang="en-US" sz="850">
                <a:solidFill>
                  <a:srgbClr val="222222"/>
                </a:solidFill>
                <a:latin typeface="Courier New"/>
                <a:ea typeface="Courier New"/>
                <a:cs typeface="Courier New"/>
                <a:sym typeface="Courier New"/>
              </a:rPr>
              <a:t>]</a:t>
            </a:r>
            <a:endParaRPr sz="850">
              <a:solidFill>
                <a:schemeClr val="dk1"/>
              </a:solidFill>
              <a:latin typeface="Courier New"/>
              <a:ea typeface="Courier New"/>
              <a:cs typeface="Courier New"/>
              <a:sym typeface="Courier New"/>
            </a:endParaRPr>
          </a:p>
          <a:p>
            <a:pPr indent="0" lvl="0" marL="90805" marR="0" rtl="0" algn="l">
              <a:lnSpc>
                <a:spcPct val="100000"/>
              </a:lnSpc>
              <a:spcBef>
                <a:spcPts val="0"/>
              </a:spcBef>
              <a:spcAft>
                <a:spcPts val="0"/>
              </a:spcAft>
              <a:buNone/>
            </a:pPr>
            <a:r>
              <a:rPr lang="en-US" sz="850">
                <a:solidFill>
                  <a:srgbClr val="222222"/>
                </a:solidFill>
                <a:latin typeface="Courier New"/>
                <a:ea typeface="Courier New"/>
                <a:cs typeface="Courier New"/>
                <a:sym typeface="Courier New"/>
              </a:rPr>
              <a:t>}</a:t>
            </a:r>
            <a:endParaRPr sz="850">
              <a:solidFill>
                <a:schemeClr val="dk1"/>
              </a:solidFill>
              <a:latin typeface="Courier New"/>
              <a:ea typeface="Courier New"/>
              <a:cs typeface="Courier New"/>
              <a:sym typeface="Courier New"/>
            </a:endParaRPr>
          </a:p>
        </p:txBody>
      </p:sp>
      <p:grpSp>
        <p:nvGrpSpPr>
          <p:cNvPr id="2374" name="Google Shape;2374;p85"/>
          <p:cNvGrpSpPr/>
          <p:nvPr/>
        </p:nvGrpSpPr>
        <p:grpSpPr>
          <a:xfrm>
            <a:off x="3697223" y="2001011"/>
            <a:ext cx="1987295" cy="752856"/>
            <a:chOff x="3697223" y="2001011"/>
            <a:chExt cx="1987295" cy="752856"/>
          </a:xfrm>
        </p:grpSpPr>
        <p:sp>
          <p:nvSpPr>
            <p:cNvPr id="2375" name="Google Shape;2375;p85"/>
            <p:cNvSpPr/>
            <p:nvPr/>
          </p:nvSpPr>
          <p:spPr>
            <a:xfrm>
              <a:off x="3697223" y="2234183"/>
              <a:ext cx="1446276" cy="301751"/>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6" name="Google Shape;2376;p85"/>
            <p:cNvSpPr/>
            <p:nvPr/>
          </p:nvSpPr>
          <p:spPr>
            <a:xfrm>
              <a:off x="3744467" y="2264663"/>
              <a:ext cx="1350264" cy="195072"/>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7" name="Google Shape;2377;p85"/>
            <p:cNvSpPr/>
            <p:nvPr/>
          </p:nvSpPr>
          <p:spPr>
            <a:xfrm>
              <a:off x="3744467" y="2264663"/>
              <a:ext cx="1350645" cy="195580"/>
            </a:xfrm>
            <a:custGeom>
              <a:rect b="b" l="l" r="r" t="t"/>
              <a:pathLst>
                <a:path extrusionOk="0" h="195580" w="1350645">
                  <a:moveTo>
                    <a:pt x="0" y="48768"/>
                  </a:moveTo>
                  <a:lnTo>
                    <a:pt x="1252728" y="48768"/>
                  </a:lnTo>
                  <a:lnTo>
                    <a:pt x="1252728" y="0"/>
                  </a:lnTo>
                  <a:lnTo>
                    <a:pt x="1350264" y="97536"/>
                  </a:lnTo>
                  <a:lnTo>
                    <a:pt x="1252728" y="195072"/>
                  </a:lnTo>
                  <a:lnTo>
                    <a:pt x="1252728" y="146304"/>
                  </a:lnTo>
                  <a:lnTo>
                    <a:pt x="0" y="146304"/>
                  </a:lnTo>
                  <a:lnTo>
                    <a:pt x="0" y="48768"/>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8" name="Google Shape;2378;p85"/>
            <p:cNvSpPr/>
            <p:nvPr/>
          </p:nvSpPr>
          <p:spPr>
            <a:xfrm>
              <a:off x="5138927" y="2001011"/>
              <a:ext cx="545591" cy="752856"/>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79" name="Google Shape;2379;p85"/>
          <p:cNvSpPr txBox="1"/>
          <p:nvPr/>
        </p:nvSpPr>
        <p:spPr>
          <a:xfrm>
            <a:off x="5057394" y="2803398"/>
            <a:ext cx="711835" cy="154305"/>
          </a:xfrm>
          <a:prstGeom prst="rect">
            <a:avLst/>
          </a:prstGeom>
          <a:solidFill>
            <a:srgbClr val="7AC233"/>
          </a:solidFill>
          <a:ln cap="flat" cmpd="sng" w="25900">
            <a:solidFill>
              <a:srgbClr val="588E22"/>
            </a:solidFill>
            <a:prstDash val="solid"/>
            <a:round/>
            <a:headEnd len="sm" w="sm" type="none"/>
            <a:tailEnd len="sm" w="sm" type="none"/>
          </a:ln>
        </p:spPr>
        <p:txBody>
          <a:bodyPr anchorCtr="0" anchor="t" bIns="0" lIns="0" spcFirstLastPara="1" rIns="0" wrap="square" tIns="0">
            <a:spAutoFit/>
          </a:bodyPr>
          <a:lstStyle/>
          <a:p>
            <a:pPr indent="0" lvl="0" marL="35560" marR="0" rtl="0" algn="l">
              <a:lnSpc>
                <a:spcPct val="117499"/>
              </a:lnSpc>
              <a:spcBef>
                <a:spcPts val="0"/>
              </a:spcBef>
              <a:spcAft>
                <a:spcPts val="0"/>
              </a:spcAft>
              <a:buNone/>
            </a:pPr>
            <a:r>
              <a:rPr b="1" lang="en-US" sz="1000">
                <a:solidFill>
                  <a:srgbClr val="FFFFFF"/>
                </a:solidFill>
                <a:latin typeface="Arial"/>
                <a:ea typeface="Arial"/>
                <a:cs typeface="Arial"/>
                <a:sym typeface="Arial"/>
              </a:rPr>
              <a:t>IAM Policy</a:t>
            </a:r>
            <a:endParaRPr sz="1000">
              <a:solidFill>
                <a:schemeClr val="dk1"/>
              </a:solidFill>
              <a:latin typeface="Arial"/>
              <a:ea typeface="Arial"/>
              <a:cs typeface="Arial"/>
              <a:sym typeface="Arial"/>
            </a:endParaRPr>
          </a:p>
        </p:txBody>
      </p:sp>
      <p:sp>
        <p:nvSpPr>
          <p:cNvPr id="2380" name="Google Shape;2380;p85"/>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381" name="Google Shape;2381;p85"/>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5" name="Shape 2385"/>
        <p:cNvGrpSpPr/>
        <p:nvPr/>
      </p:nvGrpSpPr>
      <p:grpSpPr>
        <a:xfrm>
          <a:off x="0" y="0"/>
          <a:ext cx="0" cy="0"/>
          <a:chOff x="0" y="0"/>
          <a:chExt cx="0" cy="0"/>
        </a:xfrm>
      </p:grpSpPr>
      <p:grpSp>
        <p:nvGrpSpPr>
          <p:cNvPr id="2386" name="Google Shape;2386;p86"/>
          <p:cNvGrpSpPr/>
          <p:nvPr/>
        </p:nvGrpSpPr>
        <p:grpSpPr>
          <a:xfrm>
            <a:off x="8026146" y="26670"/>
            <a:ext cx="1096010" cy="1000125"/>
            <a:chOff x="8026146" y="26670"/>
            <a:chExt cx="1096010" cy="1000125"/>
          </a:xfrm>
        </p:grpSpPr>
        <p:sp>
          <p:nvSpPr>
            <p:cNvPr id="2387" name="Google Shape;2387;p86"/>
            <p:cNvSpPr/>
            <p:nvPr/>
          </p:nvSpPr>
          <p:spPr>
            <a:xfrm>
              <a:off x="8026146" y="26670"/>
              <a:ext cx="1096010" cy="1000125"/>
            </a:xfrm>
            <a:custGeom>
              <a:rect b="b" l="l" r="r" t="t"/>
              <a:pathLst>
                <a:path extrusionOk="0" h="1000125" w="1096009">
                  <a:moveTo>
                    <a:pt x="0" y="98170"/>
                  </a:moveTo>
                  <a:lnTo>
                    <a:pt x="7713" y="59953"/>
                  </a:lnTo>
                  <a:lnTo>
                    <a:pt x="28749" y="28749"/>
                  </a:lnTo>
                  <a:lnTo>
                    <a:pt x="59953" y="7713"/>
                  </a:lnTo>
                  <a:lnTo>
                    <a:pt x="98171" y="0"/>
                  </a:lnTo>
                  <a:lnTo>
                    <a:pt x="997584" y="0"/>
                  </a:lnTo>
                  <a:lnTo>
                    <a:pt x="1035802" y="7713"/>
                  </a:lnTo>
                  <a:lnTo>
                    <a:pt x="1067006" y="28749"/>
                  </a:lnTo>
                  <a:lnTo>
                    <a:pt x="1088042" y="59953"/>
                  </a:lnTo>
                  <a:lnTo>
                    <a:pt x="1095755" y="98170"/>
                  </a:lnTo>
                  <a:lnTo>
                    <a:pt x="1095755" y="901572"/>
                  </a:lnTo>
                  <a:lnTo>
                    <a:pt x="1088042" y="939790"/>
                  </a:lnTo>
                  <a:lnTo>
                    <a:pt x="1067006" y="970994"/>
                  </a:lnTo>
                  <a:lnTo>
                    <a:pt x="1035802" y="992030"/>
                  </a:lnTo>
                  <a:lnTo>
                    <a:pt x="997584" y="999743"/>
                  </a:lnTo>
                  <a:lnTo>
                    <a:pt x="98171" y="999743"/>
                  </a:lnTo>
                  <a:lnTo>
                    <a:pt x="59953" y="992030"/>
                  </a:lnTo>
                  <a:lnTo>
                    <a:pt x="28749" y="970994"/>
                  </a:lnTo>
                  <a:lnTo>
                    <a:pt x="7713" y="939790"/>
                  </a:lnTo>
                  <a:lnTo>
                    <a:pt x="0" y="901572"/>
                  </a:lnTo>
                  <a:lnTo>
                    <a:pt x="0" y="98170"/>
                  </a:lnTo>
                  <a:close/>
                </a:path>
              </a:pathLst>
            </a:custGeom>
            <a:noFill/>
            <a:ln cap="flat" cmpd="sng" w="19800">
              <a:solidFill>
                <a:srgbClr val="5C9125"/>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8" name="Google Shape;2388;p86"/>
            <p:cNvSpPr/>
            <p:nvPr/>
          </p:nvSpPr>
          <p:spPr>
            <a:xfrm>
              <a:off x="8386169" y="224114"/>
              <a:ext cx="372661" cy="7085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89" name="Google Shape;2389;p86"/>
          <p:cNvSpPr txBox="1"/>
          <p:nvPr>
            <p:ph type="title"/>
          </p:nvPr>
        </p:nvSpPr>
        <p:spPr>
          <a:xfrm>
            <a:off x="415544" y="139065"/>
            <a:ext cx="4849500" cy="8742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AWS IAM Policy Assignment</a:t>
            </a:r>
            <a:endParaRPr/>
          </a:p>
        </p:txBody>
      </p:sp>
      <p:sp>
        <p:nvSpPr>
          <p:cNvPr id="2390" name="Google Shape;2390;p86"/>
          <p:cNvSpPr/>
          <p:nvPr/>
        </p:nvSpPr>
        <p:spPr>
          <a:xfrm>
            <a:off x="1087647" y="2201231"/>
            <a:ext cx="400265" cy="55209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1" name="Google Shape;2391;p86"/>
          <p:cNvSpPr/>
          <p:nvPr/>
        </p:nvSpPr>
        <p:spPr>
          <a:xfrm>
            <a:off x="7692116" y="2301815"/>
            <a:ext cx="579695" cy="55209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2" name="Google Shape;2392;p86"/>
          <p:cNvSpPr txBox="1"/>
          <p:nvPr/>
        </p:nvSpPr>
        <p:spPr>
          <a:xfrm>
            <a:off x="1009599" y="2851784"/>
            <a:ext cx="57467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IAM User</a:t>
            </a:r>
            <a:endParaRPr sz="1000">
              <a:solidFill>
                <a:schemeClr val="dk1"/>
              </a:solidFill>
              <a:latin typeface="Arial"/>
              <a:ea typeface="Arial"/>
              <a:cs typeface="Arial"/>
              <a:sym typeface="Arial"/>
            </a:endParaRPr>
          </a:p>
        </p:txBody>
      </p:sp>
      <p:sp>
        <p:nvSpPr>
          <p:cNvPr id="2393" name="Google Shape;2393;p86"/>
          <p:cNvSpPr txBox="1"/>
          <p:nvPr/>
        </p:nvSpPr>
        <p:spPr>
          <a:xfrm>
            <a:off x="7668514" y="2953257"/>
            <a:ext cx="67373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IAM Group</a:t>
            </a:r>
            <a:endParaRPr sz="1000">
              <a:solidFill>
                <a:schemeClr val="dk1"/>
              </a:solidFill>
              <a:latin typeface="Arial"/>
              <a:ea typeface="Arial"/>
              <a:cs typeface="Arial"/>
              <a:sym typeface="Arial"/>
            </a:endParaRPr>
          </a:p>
        </p:txBody>
      </p:sp>
      <p:grpSp>
        <p:nvGrpSpPr>
          <p:cNvPr id="2394" name="Google Shape;2394;p86"/>
          <p:cNvGrpSpPr/>
          <p:nvPr/>
        </p:nvGrpSpPr>
        <p:grpSpPr>
          <a:xfrm>
            <a:off x="1607785" y="2462368"/>
            <a:ext cx="2400351" cy="252152"/>
            <a:chOff x="1607785" y="2462368"/>
            <a:chExt cx="2400351" cy="252152"/>
          </a:xfrm>
        </p:grpSpPr>
        <p:sp>
          <p:nvSpPr>
            <p:cNvPr id="2395" name="Google Shape;2395;p86"/>
            <p:cNvSpPr/>
            <p:nvPr/>
          </p:nvSpPr>
          <p:spPr>
            <a:xfrm>
              <a:off x="1607785" y="2462368"/>
              <a:ext cx="2400351" cy="2521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6" name="Google Shape;2396;p86"/>
            <p:cNvSpPr/>
            <p:nvPr/>
          </p:nvSpPr>
          <p:spPr>
            <a:xfrm>
              <a:off x="1638299" y="2465832"/>
              <a:ext cx="2331720" cy="1905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7" name="Google Shape;2397;p86"/>
            <p:cNvSpPr/>
            <p:nvPr/>
          </p:nvSpPr>
          <p:spPr>
            <a:xfrm>
              <a:off x="1638299" y="2465832"/>
              <a:ext cx="2331720" cy="190500"/>
            </a:xfrm>
            <a:custGeom>
              <a:rect b="b" l="l" r="r" t="t"/>
              <a:pathLst>
                <a:path extrusionOk="0" h="190500" w="2331720">
                  <a:moveTo>
                    <a:pt x="2331720" y="142875"/>
                  </a:moveTo>
                  <a:lnTo>
                    <a:pt x="95250" y="142875"/>
                  </a:lnTo>
                  <a:lnTo>
                    <a:pt x="95250" y="190500"/>
                  </a:lnTo>
                  <a:lnTo>
                    <a:pt x="0" y="95250"/>
                  </a:lnTo>
                  <a:lnTo>
                    <a:pt x="95250" y="0"/>
                  </a:lnTo>
                  <a:lnTo>
                    <a:pt x="95250" y="47625"/>
                  </a:lnTo>
                  <a:lnTo>
                    <a:pt x="2331720" y="47625"/>
                  </a:lnTo>
                  <a:lnTo>
                    <a:pt x="2331720" y="142875"/>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98" name="Google Shape;2398;p86"/>
          <p:cNvGrpSpPr/>
          <p:nvPr/>
        </p:nvGrpSpPr>
        <p:grpSpPr>
          <a:xfrm>
            <a:off x="5117574" y="2457796"/>
            <a:ext cx="2400351" cy="252152"/>
            <a:chOff x="5117574" y="2457796"/>
            <a:chExt cx="2400351" cy="252152"/>
          </a:xfrm>
        </p:grpSpPr>
        <p:sp>
          <p:nvSpPr>
            <p:cNvPr id="2399" name="Google Shape;2399;p86"/>
            <p:cNvSpPr/>
            <p:nvPr/>
          </p:nvSpPr>
          <p:spPr>
            <a:xfrm>
              <a:off x="5117574" y="2457796"/>
              <a:ext cx="2400351" cy="25215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0" name="Google Shape;2400;p86"/>
            <p:cNvSpPr/>
            <p:nvPr/>
          </p:nvSpPr>
          <p:spPr>
            <a:xfrm>
              <a:off x="5155692" y="2461260"/>
              <a:ext cx="2331719" cy="1905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1" name="Google Shape;2401;p86"/>
            <p:cNvSpPr/>
            <p:nvPr/>
          </p:nvSpPr>
          <p:spPr>
            <a:xfrm>
              <a:off x="5155692" y="2461260"/>
              <a:ext cx="2331720" cy="190500"/>
            </a:xfrm>
            <a:custGeom>
              <a:rect b="b" l="l" r="r" t="t"/>
              <a:pathLst>
                <a:path extrusionOk="0" h="190500" w="2331720">
                  <a:moveTo>
                    <a:pt x="0" y="47625"/>
                  </a:moveTo>
                  <a:lnTo>
                    <a:pt x="2236469" y="47625"/>
                  </a:lnTo>
                  <a:lnTo>
                    <a:pt x="2236469" y="0"/>
                  </a:lnTo>
                  <a:lnTo>
                    <a:pt x="2331719" y="95250"/>
                  </a:lnTo>
                  <a:lnTo>
                    <a:pt x="2236469" y="190500"/>
                  </a:lnTo>
                  <a:lnTo>
                    <a:pt x="2236469" y="142875"/>
                  </a:lnTo>
                  <a:lnTo>
                    <a:pt x="0" y="142875"/>
                  </a:lnTo>
                  <a:lnTo>
                    <a:pt x="0" y="47625"/>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02" name="Google Shape;2402;p86"/>
          <p:cNvSpPr txBox="1"/>
          <p:nvPr/>
        </p:nvSpPr>
        <p:spPr>
          <a:xfrm>
            <a:off x="2507742" y="2332989"/>
            <a:ext cx="59055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Assigned</a:t>
            </a:r>
            <a:endParaRPr sz="1000">
              <a:solidFill>
                <a:schemeClr val="dk1"/>
              </a:solidFill>
              <a:latin typeface="Arial"/>
              <a:ea typeface="Arial"/>
              <a:cs typeface="Arial"/>
              <a:sym typeface="Arial"/>
            </a:endParaRPr>
          </a:p>
        </p:txBody>
      </p:sp>
      <p:sp>
        <p:nvSpPr>
          <p:cNvPr id="2403" name="Google Shape;2403;p86"/>
          <p:cNvSpPr txBox="1"/>
          <p:nvPr/>
        </p:nvSpPr>
        <p:spPr>
          <a:xfrm>
            <a:off x="6026658" y="2324226"/>
            <a:ext cx="59055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Assigned</a:t>
            </a:r>
            <a:endParaRPr sz="1000">
              <a:solidFill>
                <a:schemeClr val="dk1"/>
              </a:solidFill>
              <a:latin typeface="Arial"/>
              <a:ea typeface="Arial"/>
              <a:cs typeface="Arial"/>
              <a:sym typeface="Arial"/>
            </a:endParaRPr>
          </a:p>
        </p:txBody>
      </p:sp>
      <p:sp>
        <p:nvSpPr>
          <p:cNvPr id="2404" name="Google Shape;2404;p86"/>
          <p:cNvSpPr/>
          <p:nvPr/>
        </p:nvSpPr>
        <p:spPr>
          <a:xfrm>
            <a:off x="4299203" y="2001011"/>
            <a:ext cx="545591" cy="752856"/>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5" name="Google Shape;2405;p86"/>
          <p:cNvSpPr txBox="1"/>
          <p:nvPr/>
        </p:nvSpPr>
        <p:spPr>
          <a:xfrm>
            <a:off x="4217670" y="2803398"/>
            <a:ext cx="710565" cy="154305"/>
          </a:xfrm>
          <a:prstGeom prst="rect">
            <a:avLst/>
          </a:prstGeom>
          <a:solidFill>
            <a:srgbClr val="7AC233"/>
          </a:solidFill>
          <a:ln cap="flat" cmpd="sng" w="25900">
            <a:solidFill>
              <a:srgbClr val="588E22"/>
            </a:solidFill>
            <a:prstDash val="solid"/>
            <a:round/>
            <a:headEnd len="sm" w="sm" type="none"/>
            <a:tailEnd len="sm" w="sm" type="none"/>
          </a:ln>
        </p:spPr>
        <p:txBody>
          <a:bodyPr anchorCtr="0" anchor="t" bIns="0" lIns="0" spcFirstLastPara="1" rIns="0" wrap="square" tIns="0">
            <a:spAutoFit/>
          </a:bodyPr>
          <a:lstStyle/>
          <a:p>
            <a:pPr indent="0" lvl="0" marL="34925" marR="0" rtl="0" algn="l">
              <a:lnSpc>
                <a:spcPct val="117499"/>
              </a:lnSpc>
              <a:spcBef>
                <a:spcPts val="0"/>
              </a:spcBef>
              <a:spcAft>
                <a:spcPts val="0"/>
              </a:spcAft>
              <a:buNone/>
            </a:pPr>
            <a:r>
              <a:rPr b="1" lang="en-US" sz="1000">
                <a:solidFill>
                  <a:srgbClr val="FFFFFF"/>
                </a:solidFill>
                <a:latin typeface="Arial"/>
                <a:ea typeface="Arial"/>
                <a:cs typeface="Arial"/>
                <a:sym typeface="Arial"/>
              </a:rPr>
              <a:t>IAM Policy</a:t>
            </a:r>
            <a:endParaRPr sz="1000">
              <a:solidFill>
                <a:schemeClr val="dk1"/>
              </a:solidFill>
              <a:latin typeface="Arial"/>
              <a:ea typeface="Arial"/>
              <a:cs typeface="Arial"/>
              <a:sym typeface="Arial"/>
            </a:endParaRPr>
          </a:p>
        </p:txBody>
      </p:sp>
      <p:sp>
        <p:nvSpPr>
          <p:cNvPr id="2406" name="Google Shape;2406;p86"/>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407" name="Google Shape;2407;p86"/>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1" name="Shape 2411"/>
        <p:cNvGrpSpPr/>
        <p:nvPr/>
      </p:nvGrpSpPr>
      <p:grpSpPr>
        <a:xfrm>
          <a:off x="0" y="0"/>
          <a:ext cx="0" cy="0"/>
          <a:chOff x="0" y="0"/>
          <a:chExt cx="0" cy="0"/>
        </a:xfrm>
      </p:grpSpPr>
      <p:sp>
        <p:nvSpPr>
          <p:cNvPr id="2412" name="Google Shape;2412;p87"/>
          <p:cNvSpPr txBox="1"/>
          <p:nvPr>
            <p:ph type="title"/>
          </p:nvPr>
        </p:nvSpPr>
        <p:spPr>
          <a:xfrm>
            <a:off x="415544" y="139065"/>
            <a:ext cx="4849500" cy="8742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AWS IAM Policy Assignment</a:t>
            </a:r>
            <a:endParaRPr/>
          </a:p>
        </p:txBody>
      </p:sp>
      <p:sp>
        <p:nvSpPr>
          <p:cNvPr id="2413" name="Google Shape;2413;p87"/>
          <p:cNvSpPr/>
          <p:nvPr/>
        </p:nvSpPr>
        <p:spPr>
          <a:xfrm>
            <a:off x="1087647" y="2201231"/>
            <a:ext cx="400265" cy="55209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4" name="Google Shape;2414;p87"/>
          <p:cNvSpPr/>
          <p:nvPr/>
        </p:nvSpPr>
        <p:spPr>
          <a:xfrm>
            <a:off x="7692116" y="2301815"/>
            <a:ext cx="579695" cy="55209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5" name="Google Shape;2415;p87"/>
          <p:cNvSpPr txBox="1"/>
          <p:nvPr/>
        </p:nvSpPr>
        <p:spPr>
          <a:xfrm>
            <a:off x="1009599" y="2851784"/>
            <a:ext cx="57467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IAM User</a:t>
            </a:r>
            <a:endParaRPr sz="1000">
              <a:solidFill>
                <a:schemeClr val="dk1"/>
              </a:solidFill>
              <a:latin typeface="Arial"/>
              <a:ea typeface="Arial"/>
              <a:cs typeface="Arial"/>
              <a:sym typeface="Arial"/>
            </a:endParaRPr>
          </a:p>
        </p:txBody>
      </p:sp>
      <p:sp>
        <p:nvSpPr>
          <p:cNvPr id="2416" name="Google Shape;2416;p87"/>
          <p:cNvSpPr txBox="1"/>
          <p:nvPr/>
        </p:nvSpPr>
        <p:spPr>
          <a:xfrm>
            <a:off x="7668514" y="2953257"/>
            <a:ext cx="67373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IAM Group</a:t>
            </a:r>
            <a:endParaRPr sz="1000">
              <a:solidFill>
                <a:schemeClr val="dk1"/>
              </a:solidFill>
              <a:latin typeface="Arial"/>
              <a:ea typeface="Arial"/>
              <a:cs typeface="Arial"/>
              <a:sym typeface="Arial"/>
            </a:endParaRPr>
          </a:p>
        </p:txBody>
      </p:sp>
      <p:grpSp>
        <p:nvGrpSpPr>
          <p:cNvPr id="2417" name="Google Shape;2417;p87"/>
          <p:cNvGrpSpPr/>
          <p:nvPr/>
        </p:nvGrpSpPr>
        <p:grpSpPr>
          <a:xfrm>
            <a:off x="1607785" y="2462368"/>
            <a:ext cx="2400351" cy="252152"/>
            <a:chOff x="1607785" y="2462368"/>
            <a:chExt cx="2400351" cy="252152"/>
          </a:xfrm>
        </p:grpSpPr>
        <p:sp>
          <p:nvSpPr>
            <p:cNvPr id="2418" name="Google Shape;2418;p87"/>
            <p:cNvSpPr/>
            <p:nvPr/>
          </p:nvSpPr>
          <p:spPr>
            <a:xfrm>
              <a:off x="1607785" y="2462368"/>
              <a:ext cx="2400351" cy="252152"/>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9" name="Google Shape;2419;p87"/>
            <p:cNvSpPr/>
            <p:nvPr/>
          </p:nvSpPr>
          <p:spPr>
            <a:xfrm>
              <a:off x="1638299" y="2465832"/>
              <a:ext cx="2331720" cy="1905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0" name="Google Shape;2420;p87"/>
            <p:cNvSpPr/>
            <p:nvPr/>
          </p:nvSpPr>
          <p:spPr>
            <a:xfrm>
              <a:off x="1638299" y="2465832"/>
              <a:ext cx="2331720" cy="190500"/>
            </a:xfrm>
            <a:custGeom>
              <a:rect b="b" l="l" r="r" t="t"/>
              <a:pathLst>
                <a:path extrusionOk="0" h="190500" w="2331720">
                  <a:moveTo>
                    <a:pt x="2331720" y="142875"/>
                  </a:moveTo>
                  <a:lnTo>
                    <a:pt x="95250" y="142875"/>
                  </a:lnTo>
                  <a:lnTo>
                    <a:pt x="95250" y="190500"/>
                  </a:lnTo>
                  <a:lnTo>
                    <a:pt x="0" y="95250"/>
                  </a:lnTo>
                  <a:lnTo>
                    <a:pt x="95250" y="0"/>
                  </a:lnTo>
                  <a:lnTo>
                    <a:pt x="95250" y="47625"/>
                  </a:lnTo>
                  <a:lnTo>
                    <a:pt x="2331720" y="47625"/>
                  </a:lnTo>
                  <a:lnTo>
                    <a:pt x="2331720" y="142875"/>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21" name="Google Shape;2421;p87"/>
          <p:cNvGrpSpPr/>
          <p:nvPr/>
        </p:nvGrpSpPr>
        <p:grpSpPr>
          <a:xfrm>
            <a:off x="5117574" y="2457796"/>
            <a:ext cx="2400351" cy="252152"/>
            <a:chOff x="5117574" y="2457796"/>
            <a:chExt cx="2400351" cy="252152"/>
          </a:xfrm>
        </p:grpSpPr>
        <p:sp>
          <p:nvSpPr>
            <p:cNvPr id="2422" name="Google Shape;2422;p87"/>
            <p:cNvSpPr/>
            <p:nvPr/>
          </p:nvSpPr>
          <p:spPr>
            <a:xfrm>
              <a:off x="5117574" y="2457796"/>
              <a:ext cx="2400351" cy="25215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3" name="Google Shape;2423;p87"/>
            <p:cNvSpPr/>
            <p:nvPr/>
          </p:nvSpPr>
          <p:spPr>
            <a:xfrm>
              <a:off x="5155692" y="2461260"/>
              <a:ext cx="2331719" cy="1905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4" name="Google Shape;2424;p87"/>
            <p:cNvSpPr/>
            <p:nvPr/>
          </p:nvSpPr>
          <p:spPr>
            <a:xfrm>
              <a:off x="5155692" y="2461260"/>
              <a:ext cx="2331720" cy="190500"/>
            </a:xfrm>
            <a:custGeom>
              <a:rect b="b" l="l" r="r" t="t"/>
              <a:pathLst>
                <a:path extrusionOk="0" h="190500" w="2331720">
                  <a:moveTo>
                    <a:pt x="0" y="47625"/>
                  </a:moveTo>
                  <a:lnTo>
                    <a:pt x="2236469" y="47625"/>
                  </a:lnTo>
                  <a:lnTo>
                    <a:pt x="2236469" y="0"/>
                  </a:lnTo>
                  <a:lnTo>
                    <a:pt x="2331719" y="95250"/>
                  </a:lnTo>
                  <a:lnTo>
                    <a:pt x="2236469" y="190500"/>
                  </a:lnTo>
                  <a:lnTo>
                    <a:pt x="2236469" y="142875"/>
                  </a:lnTo>
                  <a:lnTo>
                    <a:pt x="0" y="142875"/>
                  </a:lnTo>
                  <a:lnTo>
                    <a:pt x="0" y="47625"/>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25" name="Google Shape;2425;p87"/>
          <p:cNvGrpSpPr/>
          <p:nvPr/>
        </p:nvGrpSpPr>
        <p:grpSpPr>
          <a:xfrm>
            <a:off x="4297679" y="2982481"/>
            <a:ext cx="548639" cy="1481314"/>
            <a:chOff x="4297679" y="2982481"/>
            <a:chExt cx="548639" cy="1481314"/>
          </a:xfrm>
        </p:grpSpPr>
        <p:sp>
          <p:nvSpPr>
            <p:cNvPr id="2426" name="Google Shape;2426;p87"/>
            <p:cNvSpPr/>
            <p:nvPr/>
          </p:nvSpPr>
          <p:spPr>
            <a:xfrm>
              <a:off x="4297679" y="3992880"/>
              <a:ext cx="548639" cy="470915"/>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7" name="Google Shape;2427;p87"/>
            <p:cNvSpPr/>
            <p:nvPr/>
          </p:nvSpPr>
          <p:spPr>
            <a:xfrm>
              <a:off x="4440751" y="2982481"/>
              <a:ext cx="262497" cy="998192"/>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8" name="Google Shape;2428;p87"/>
            <p:cNvSpPr/>
            <p:nvPr/>
          </p:nvSpPr>
          <p:spPr>
            <a:xfrm>
              <a:off x="4475987" y="2997707"/>
              <a:ext cx="192024" cy="920496"/>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9" name="Google Shape;2429;p87"/>
            <p:cNvSpPr/>
            <p:nvPr/>
          </p:nvSpPr>
          <p:spPr>
            <a:xfrm>
              <a:off x="4475987" y="2997707"/>
              <a:ext cx="192405" cy="920750"/>
            </a:xfrm>
            <a:custGeom>
              <a:rect b="b" l="l" r="r" t="t"/>
              <a:pathLst>
                <a:path extrusionOk="0" h="920750" w="192404">
                  <a:moveTo>
                    <a:pt x="144017" y="0"/>
                  </a:moveTo>
                  <a:lnTo>
                    <a:pt x="144017" y="824484"/>
                  </a:lnTo>
                  <a:lnTo>
                    <a:pt x="192024" y="824484"/>
                  </a:lnTo>
                  <a:lnTo>
                    <a:pt x="96012" y="920496"/>
                  </a:lnTo>
                  <a:lnTo>
                    <a:pt x="0" y="824484"/>
                  </a:lnTo>
                  <a:lnTo>
                    <a:pt x="48006" y="824484"/>
                  </a:lnTo>
                  <a:lnTo>
                    <a:pt x="48006" y="0"/>
                  </a:lnTo>
                  <a:lnTo>
                    <a:pt x="144017" y="0"/>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30" name="Google Shape;2430;p87"/>
          <p:cNvSpPr txBox="1"/>
          <p:nvPr/>
        </p:nvSpPr>
        <p:spPr>
          <a:xfrm>
            <a:off x="4253865" y="4480356"/>
            <a:ext cx="63817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IAM Roles</a:t>
            </a:r>
            <a:endParaRPr sz="1000">
              <a:solidFill>
                <a:schemeClr val="dk1"/>
              </a:solidFill>
              <a:latin typeface="Arial"/>
              <a:ea typeface="Arial"/>
              <a:cs typeface="Arial"/>
              <a:sym typeface="Arial"/>
            </a:endParaRPr>
          </a:p>
        </p:txBody>
      </p:sp>
      <p:sp>
        <p:nvSpPr>
          <p:cNvPr id="2431" name="Google Shape;2431;p87"/>
          <p:cNvSpPr txBox="1"/>
          <p:nvPr/>
        </p:nvSpPr>
        <p:spPr>
          <a:xfrm>
            <a:off x="2507742" y="2332989"/>
            <a:ext cx="59055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Assigned</a:t>
            </a:r>
            <a:endParaRPr sz="1000">
              <a:solidFill>
                <a:schemeClr val="dk1"/>
              </a:solidFill>
              <a:latin typeface="Arial"/>
              <a:ea typeface="Arial"/>
              <a:cs typeface="Arial"/>
              <a:sym typeface="Arial"/>
            </a:endParaRPr>
          </a:p>
        </p:txBody>
      </p:sp>
      <p:sp>
        <p:nvSpPr>
          <p:cNvPr id="2432" name="Google Shape;2432;p87"/>
          <p:cNvSpPr txBox="1"/>
          <p:nvPr/>
        </p:nvSpPr>
        <p:spPr>
          <a:xfrm>
            <a:off x="6026658" y="2324226"/>
            <a:ext cx="59055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Assigned</a:t>
            </a:r>
            <a:endParaRPr sz="1000">
              <a:solidFill>
                <a:schemeClr val="dk1"/>
              </a:solidFill>
              <a:latin typeface="Arial"/>
              <a:ea typeface="Arial"/>
              <a:cs typeface="Arial"/>
              <a:sym typeface="Arial"/>
            </a:endParaRPr>
          </a:p>
        </p:txBody>
      </p:sp>
      <p:sp>
        <p:nvSpPr>
          <p:cNvPr id="2433" name="Google Shape;2433;p87"/>
          <p:cNvSpPr txBox="1"/>
          <p:nvPr/>
        </p:nvSpPr>
        <p:spPr>
          <a:xfrm rot="5400000">
            <a:off x="4431720" y="3326067"/>
            <a:ext cx="590550" cy="16700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Assigned</a:t>
            </a:r>
            <a:endParaRPr sz="1000">
              <a:solidFill>
                <a:schemeClr val="dk1"/>
              </a:solidFill>
              <a:latin typeface="Arial"/>
              <a:ea typeface="Arial"/>
              <a:cs typeface="Arial"/>
              <a:sym typeface="Arial"/>
            </a:endParaRPr>
          </a:p>
        </p:txBody>
      </p:sp>
      <p:sp>
        <p:nvSpPr>
          <p:cNvPr id="2434" name="Google Shape;2434;p87"/>
          <p:cNvSpPr/>
          <p:nvPr/>
        </p:nvSpPr>
        <p:spPr>
          <a:xfrm>
            <a:off x="4299203" y="2001011"/>
            <a:ext cx="545591" cy="752856"/>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5" name="Google Shape;2435;p87"/>
          <p:cNvSpPr txBox="1"/>
          <p:nvPr/>
        </p:nvSpPr>
        <p:spPr>
          <a:xfrm>
            <a:off x="4217670" y="2803398"/>
            <a:ext cx="710565" cy="154305"/>
          </a:xfrm>
          <a:prstGeom prst="rect">
            <a:avLst/>
          </a:prstGeom>
          <a:solidFill>
            <a:srgbClr val="7AC233"/>
          </a:solidFill>
          <a:ln cap="flat" cmpd="sng" w="25900">
            <a:solidFill>
              <a:srgbClr val="588E22"/>
            </a:solidFill>
            <a:prstDash val="solid"/>
            <a:round/>
            <a:headEnd len="sm" w="sm" type="none"/>
            <a:tailEnd len="sm" w="sm" type="none"/>
          </a:ln>
        </p:spPr>
        <p:txBody>
          <a:bodyPr anchorCtr="0" anchor="t" bIns="0" lIns="0" spcFirstLastPara="1" rIns="0" wrap="square" tIns="0">
            <a:spAutoFit/>
          </a:bodyPr>
          <a:lstStyle/>
          <a:p>
            <a:pPr indent="0" lvl="0" marL="34925" marR="0" rtl="0" algn="l">
              <a:lnSpc>
                <a:spcPct val="117499"/>
              </a:lnSpc>
              <a:spcBef>
                <a:spcPts val="0"/>
              </a:spcBef>
              <a:spcAft>
                <a:spcPts val="0"/>
              </a:spcAft>
              <a:buNone/>
            </a:pPr>
            <a:r>
              <a:rPr b="1" lang="en-US" sz="1000">
                <a:solidFill>
                  <a:srgbClr val="FFFFFF"/>
                </a:solidFill>
                <a:latin typeface="Arial"/>
                <a:ea typeface="Arial"/>
                <a:cs typeface="Arial"/>
                <a:sym typeface="Arial"/>
              </a:rPr>
              <a:t>IAM Policy</a:t>
            </a:r>
            <a:endParaRPr sz="1000">
              <a:solidFill>
                <a:schemeClr val="dk1"/>
              </a:solidFill>
              <a:latin typeface="Arial"/>
              <a:ea typeface="Arial"/>
              <a:cs typeface="Arial"/>
              <a:sym typeface="Arial"/>
            </a:endParaRPr>
          </a:p>
        </p:txBody>
      </p:sp>
      <p:sp>
        <p:nvSpPr>
          <p:cNvPr id="2436" name="Google Shape;2436;p87"/>
          <p:cNvSpPr/>
          <p:nvPr/>
        </p:nvSpPr>
        <p:spPr>
          <a:xfrm>
            <a:off x="8386169" y="224114"/>
            <a:ext cx="372661" cy="708516"/>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7" name="Google Shape;2437;p87"/>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438" name="Google Shape;2438;p87"/>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2" name="Shape 2442"/>
        <p:cNvGrpSpPr/>
        <p:nvPr/>
      </p:nvGrpSpPr>
      <p:grpSpPr>
        <a:xfrm>
          <a:off x="0" y="0"/>
          <a:ext cx="0" cy="0"/>
          <a:chOff x="0" y="0"/>
          <a:chExt cx="0" cy="0"/>
        </a:xfrm>
      </p:grpSpPr>
      <p:sp>
        <p:nvSpPr>
          <p:cNvPr id="2443" name="Google Shape;2443;p88"/>
          <p:cNvSpPr/>
          <p:nvPr/>
        </p:nvSpPr>
        <p:spPr>
          <a:xfrm>
            <a:off x="8026145" y="26669"/>
            <a:ext cx="1096010" cy="1000125"/>
          </a:xfrm>
          <a:custGeom>
            <a:rect b="b" l="l" r="r" t="t"/>
            <a:pathLst>
              <a:path extrusionOk="0" h="1000125" w="1096009">
                <a:moveTo>
                  <a:pt x="0" y="98170"/>
                </a:moveTo>
                <a:lnTo>
                  <a:pt x="7713" y="59953"/>
                </a:lnTo>
                <a:lnTo>
                  <a:pt x="28749" y="28749"/>
                </a:lnTo>
                <a:lnTo>
                  <a:pt x="59953" y="7713"/>
                </a:lnTo>
                <a:lnTo>
                  <a:pt x="98171" y="0"/>
                </a:lnTo>
                <a:lnTo>
                  <a:pt x="997584" y="0"/>
                </a:lnTo>
                <a:lnTo>
                  <a:pt x="1035802" y="7713"/>
                </a:lnTo>
                <a:lnTo>
                  <a:pt x="1067006" y="28749"/>
                </a:lnTo>
                <a:lnTo>
                  <a:pt x="1088042" y="59953"/>
                </a:lnTo>
                <a:lnTo>
                  <a:pt x="1095755" y="98170"/>
                </a:lnTo>
                <a:lnTo>
                  <a:pt x="1095755" y="901572"/>
                </a:lnTo>
                <a:lnTo>
                  <a:pt x="1088042" y="939790"/>
                </a:lnTo>
                <a:lnTo>
                  <a:pt x="1067006" y="970994"/>
                </a:lnTo>
                <a:lnTo>
                  <a:pt x="1035802" y="992030"/>
                </a:lnTo>
                <a:lnTo>
                  <a:pt x="997584" y="999743"/>
                </a:lnTo>
                <a:lnTo>
                  <a:pt x="98171" y="999743"/>
                </a:lnTo>
                <a:lnTo>
                  <a:pt x="59953" y="992030"/>
                </a:lnTo>
                <a:lnTo>
                  <a:pt x="28749" y="970994"/>
                </a:lnTo>
                <a:lnTo>
                  <a:pt x="7713" y="939790"/>
                </a:lnTo>
                <a:lnTo>
                  <a:pt x="0" y="901572"/>
                </a:lnTo>
                <a:lnTo>
                  <a:pt x="0" y="98170"/>
                </a:lnTo>
                <a:close/>
              </a:path>
            </a:pathLst>
          </a:custGeom>
          <a:noFill/>
          <a:ln cap="flat" cmpd="sng" w="19800">
            <a:solidFill>
              <a:srgbClr val="5C9125"/>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4" name="Google Shape;2444;p88"/>
          <p:cNvSpPr txBox="1"/>
          <p:nvPr>
            <p:ph type="title"/>
          </p:nvPr>
        </p:nvSpPr>
        <p:spPr>
          <a:xfrm>
            <a:off x="415544" y="139065"/>
            <a:ext cx="26511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AWS IAM Roles</a:t>
            </a:r>
            <a:endParaRPr/>
          </a:p>
        </p:txBody>
      </p:sp>
      <p:sp>
        <p:nvSpPr>
          <p:cNvPr id="2445" name="Google Shape;2445;p88"/>
          <p:cNvSpPr txBox="1"/>
          <p:nvPr/>
        </p:nvSpPr>
        <p:spPr>
          <a:xfrm>
            <a:off x="419506" y="962025"/>
            <a:ext cx="7841615" cy="170878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An IAM role uses a policy.</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An IAM role has no associated credentials.</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IAM users, applications, and services may assume IAM</a:t>
            </a:r>
            <a:endParaRPr sz="2400">
              <a:solidFill>
                <a:schemeClr val="dk1"/>
              </a:solidFill>
              <a:latin typeface="Arial"/>
              <a:ea typeface="Arial"/>
              <a:cs typeface="Arial"/>
              <a:sym typeface="Arial"/>
            </a:endParaRPr>
          </a:p>
          <a:p>
            <a:pPr indent="0" lvl="0" marL="355600" marR="0" rtl="0" algn="l">
              <a:lnSpc>
                <a:spcPct val="100000"/>
              </a:lnSpc>
              <a:spcBef>
                <a:spcPts val="5"/>
              </a:spcBef>
              <a:spcAft>
                <a:spcPts val="0"/>
              </a:spcAft>
              <a:buNone/>
            </a:pPr>
            <a:r>
              <a:rPr lang="en-US" sz="2400">
                <a:solidFill>
                  <a:srgbClr val="4D4D4B"/>
                </a:solidFill>
                <a:latin typeface="Arial"/>
                <a:ea typeface="Arial"/>
                <a:cs typeface="Arial"/>
                <a:sym typeface="Arial"/>
              </a:rPr>
              <a:t>roles.</a:t>
            </a:r>
            <a:endParaRPr sz="2400">
              <a:solidFill>
                <a:schemeClr val="dk1"/>
              </a:solidFill>
              <a:latin typeface="Arial"/>
              <a:ea typeface="Arial"/>
              <a:cs typeface="Arial"/>
              <a:sym typeface="Arial"/>
            </a:endParaRPr>
          </a:p>
        </p:txBody>
      </p:sp>
      <p:sp>
        <p:nvSpPr>
          <p:cNvPr id="2446" name="Google Shape;2446;p88"/>
          <p:cNvSpPr/>
          <p:nvPr/>
        </p:nvSpPr>
        <p:spPr>
          <a:xfrm>
            <a:off x="6955535" y="3022092"/>
            <a:ext cx="880872" cy="75590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7" name="Google Shape;2447;p88"/>
          <p:cNvSpPr txBox="1"/>
          <p:nvPr/>
        </p:nvSpPr>
        <p:spPr>
          <a:xfrm>
            <a:off x="6972045" y="3843020"/>
            <a:ext cx="88455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464646"/>
                </a:solidFill>
                <a:latin typeface="Arial"/>
                <a:ea typeface="Arial"/>
                <a:cs typeface="Arial"/>
                <a:sym typeface="Arial"/>
              </a:rPr>
              <a:t>IAM Roles</a:t>
            </a:r>
            <a:endParaRPr sz="1400">
              <a:solidFill>
                <a:schemeClr val="dk1"/>
              </a:solidFill>
              <a:latin typeface="Arial"/>
              <a:ea typeface="Arial"/>
              <a:cs typeface="Arial"/>
              <a:sym typeface="Arial"/>
            </a:endParaRPr>
          </a:p>
        </p:txBody>
      </p:sp>
      <p:sp>
        <p:nvSpPr>
          <p:cNvPr id="2448" name="Google Shape;2448;p88"/>
          <p:cNvSpPr/>
          <p:nvPr/>
        </p:nvSpPr>
        <p:spPr>
          <a:xfrm>
            <a:off x="8386169" y="224114"/>
            <a:ext cx="372661" cy="70851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9" name="Google Shape;2449;p88"/>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450" name="Google Shape;2450;p88"/>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4" name="Shape 2454"/>
        <p:cNvGrpSpPr/>
        <p:nvPr/>
      </p:nvGrpSpPr>
      <p:grpSpPr>
        <a:xfrm>
          <a:off x="0" y="0"/>
          <a:ext cx="0" cy="0"/>
          <a:chOff x="0" y="0"/>
          <a:chExt cx="0" cy="0"/>
        </a:xfrm>
      </p:grpSpPr>
      <p:grpSp>
        <p:nvGrpSpPr>
          <p:cNvPr id="2455" name="Google Shape;2455;p89"/>
          <p:cNvGrpSpPr/>
          <p:nvPr/>
        </p:nvGrpSpPr>
        <p:grpSpPr>
          <a:xfrm>
            <a:off x="8026146" y="26670"/>
            <a:ext cx="1096010" cy="1000125"/>
            <a:chOff x="8026146" y="26670"/>
            <a:chExt cx="1096010" cy="1000125"/>
          </a:xfrm>
        </p:grpSpPr>
        <p:sp>
          <p:nvSpPr>
            <p:cNvPr id="2456" name="Google Shape;2456;p89"/>
            <p:cNvSpPr/>
            <p:nvPr/>
          </p:nvSpPr>
          <p:spPr>
            <a:xfrm>
              <a:off x="8026146" y="26670"/>
              <a:ext cx="1096010" cy="1000125"/>
            </a:xfrm>
            <a:custGeom>
              <a:rect b="b" l="l" r="r" t="t"/>
              <a:pathLst>
                <a:path extrusionOk="0" h="1000125" w="1096009">
                  <a:moveTo>
                    <a:pt x="0" y="98170"/>
                  </a:moveTo>
                  <a:lnTo>
                    <a:pt x="7713" y="59953"/>
                  </a:lnTo>
                  <a:lnTo>
                    <a:pt x="28749" y="28749"/>
                  </a:lnTo>
                  <a:lnTo>
                    <a:pt x="59953" y="7713"/>
                  </a:lnTo>
                  <a:lnTo>
                    <a:pt x="98171" y="0"/>
                  </a:lnTo>
                  <a:lnTo>
                    <a:pt x="997584" y="0"/>
                  </a:lnTo>
                  <a:lnTo>
                    <a:pt x="1035802" y="7713"/>
                  </a:lnTo>
                  <a:lnTo>
                    <a:pt x="1067006" y="28749"/>
                  </a:lnTo>
                  <a:lnTo>
                    <a:pt x="1088042" y="59953"/>
                  </a:lnTo>
                  <a:lnTo>
                    <a:pt x="1095755" y="98170"/>
                  </a:lnTo>
                  <a:lnTo>
                    <a:pt x="1095755" y="901572"/>
                  </a:lnTo>
                  <a:lnTo>
                    <a:pt x="1088042" y="939790"/>
                  </a:lnTo>
                  <a:lnTo>
                    <a:pt x="1067006" y="970994"/>
                  </a:lnTo>
                  <a:lnTo>
                    <a:pt x="1035802" y="992030"/>
                  </a:lnTo>
                  <a:lnTo>
                    <a:pt x="997584" y="999743"/>
                  </a:lnTo>
                  <a:lnTo>
                    <a:pt x="98171" y="999743"/>
                  </a:lnTo>
                  <a:lnTo>
                    <a:pt x="59953" y="992030"/>
                  </a:lnTo>
                  <a:lnTo>
                    <a:pt x="28749" y="970994"/>
                  </a:lnTo>
                  <a:lnTo>
                    <a:pt x="7713" y="939790"/>
                  </a:lnTo>
                  <a:lnTo>
                    <a:pt x="0" y="901572"/>
                  </a:lnTo>
                  <a:lnTo>
                    <a:pt x="0" y="98170"/>
                  </a:lnTo>
                  <a:close/>
                </a:path>
              </a:pathLst>
            </a:custGeom>
            <a:noFill/>
            <a:ln cap="flat" cmpd="sng" w="19800">
              <a:solidFill>
                <a:srgbClr val="5C9125"/>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7" name="Google Shape;2457;p89"/>
            <p:cNvSpPr/>
            <p:nvPr/>
          </p:nvSpPr>
          <p:spPr>
            <a:xfrm>
              <a:off x="8386169" y="224114"/>
              <a:ext cx="372661" cy="7085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58" name="Google Shape;2458;p89"/>
          <p:cNvSpPr txBox="1"/>
          <p:nvPr>
            <p:ph type="title"/>
          </p:nvPr>
        </p:nvSpPr>
        <p:spPr>
          <a:xfrm>
            <a:off x="415544" y="139065"/>
            <a:ext cx="4849500" cy="8742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AWS IAM Policy Assignment</a:t>
            </a:r>
            <a:endParaRPr/>
          </a:p>
        </p:txBody>
      </p:sp>
      <p:sp>
        <p:nvSpPr>
          <p:cNvPr id="2459" name="Google Shape;2459;p89"/>
          <p:cNvSpPr/>
          <p:nvPr/>
        </p:nvSpPr>
        <p:spPr>
          <a:xfrm>
            <a:off x="1087647" y="2201231"/>
            <a:ext cx="400265" cy="55209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0" name="Google Shape;2460;p89"/>
          <p:cNvSpPr/>
          <p:nvPr/>
        </p:nvSpPr>
        <p:spPr>
          <a:xfrm>
            <a:off x="7692116" y="2301815"/>
            <a:ext cx="579695" cy="55209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1" name="Google Shape;2461;p89"/>
          <p:cNvSpPr txBox="1"/>
          <p:nvPr/>
        </p:nvSpPr>
        <p:spPr>
          <a:xfrm>
            <a:off x="1009599" y="2851784"/>
            <a:ext cx="57467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IAM User</a:t>
            </a:r>
            <a:endParaRPr sz="1000">
              <a:solidFill>
                <a:schemeClr val="dk1"/>
              </a:solidFill>
              <a:latin typeface="Arial"/>
              <a:ea typeface="Arial"/>
              <a:cs typeface="Arial"/>
              <a:sym typeface="Arial"/>
            </a:endParaRPr>
          </a:p>
        </p:txBody>
      </p:sp>
      <p:sp>
        <p:nvSpPr>
          <p:cNvPr id="2462" name="Google Shape;2462;p89"/>
          <p:cNvSpPr txBox="1"/>
          <p:nvPr/>
        </p:nvSpPr>
        <p:spPr>
          <a:xfrm>
            <a:off x="7668514" y="2953257"/>
            <a:ext cx="67373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IAM Group</a:t>
            </a:r>
            <a:endParaRPr sz="1000">
              <a:solidFill>
                <a:schemeClr val="dk1"/>
              </a:solidFill>
              <a:latin typeface="Arial"/>
              <a:ea typeface="Arial"/>
              <a:cs typeface="Arial"/>
              <a:sym typeface="Arial"/>
            </a:endParaRPr>
          </a:p>
        </p:txBody>
      </p:sp>
      <p:grpSp>
        <p:nvGrpSpPr>
          <p:cNvPr id="2463" name="Google Shape;2463;p89"/>
          <p:cNvGrpSpPr/>
          <p:nvPr/>
        </p:nvGrpSpPr>
        <p:grpSpPr>
          <a:xfrm>
            <a:off x="1607785" y="2462368"/>
            <a:ext cx="2400351" cy="252152"/>
            <a:chOff x="1607785" y="2462368"/>
            <a:chExt cx="2400351" cy="252152"/>
          </a:xfrm>
        </p:grpSpPr>
        <p:sp>
          <p:nvSpPr>
            <p:cNvPr id="2464" name="Google Shape;2464;p89"/>
            <p:cNvSpPr/>
            <p:nvPr/>
          </p:nvSpPr>
          <p:spPr>
            <a:xfrm>
              <a:off x="1607785" y="2462368"/>
              <a:ext cx="2400351" cy="2521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5" name="Google Shape;2465;p89"/>
            <p:cNvSpPr/>
            <p:nvPr/>
          </p:nvSpPr>
          <p:spPr>
            <a:xfrm>
              <a:off x="1638299" y="2465832"/>
              <a:ext cx="2331720" cy="1905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6" name="Google Shape;2466;p89"/>
            <p:cNvSpPr/>
            <p:nvPr/>
          </p:nvSpPr>
          <p:spPr>
            <a:xfrm>
              <a:off x="1638299" y="2465832"/>
              <a:ext cx="2331720" cy="190500"/>
            </a:xfrm>
            <a:custGeom>
              <a:rect b="b" l="l" r="r" t="t"/>
              <a:pathLst>
                <a:path extrusionOk="0" h="190500" w="2331720">
                  <a:moveTo>
                    <a:pt x="2331720" y="142875"/>
                  </a:moveTo>
                  <a:lnTo>
                    <a:pt x="95250" y="142875"/>
                  </a:lnTo>
                  <a:lnTo>
                    <a:pt x="95250" y="190500"/>
                  </a:lnTo>
                  <a:lnTo>
                    <a:pt x="0" y="95250"/>
                  </a:lnTo>
                  <a:lnTo>
                    <a:pt x="95250" y="0"/>
                  </a:lnTo>
                  <a:lnTo>
                    <a:pt x="95250" y="47625"/>
                  </a:lnTo>
                  <a:lnTo>
                    <a:pt x="2331720" y="47625"/>
                  </a:lnTo>
                  <a:lnTo>
                    <a:pt x="2331720" y="142875"/>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67" name="Google Shape;2467;p89"/>
          <p:cNvGrpSpPr/>
          <p:nvPr/>
        </p:nvGrpSpPr>
        <p:grpSpPr>
          <a:xfrm>
            <a:off x="5117574" y="2457796"/>
            <a:ext cx="2400351" cy="252152"/>
            <a:chOff x="5117574" y="2457796"/>
            <a:chExt cx="2400351" cy="252152"/>
          </a:xfrm>
        </p:grpSpPr>
        <p:sp>
          <p:nvSpPr>
            <p:cNvPr id="2468" name="Google Shape;2468;p89"/>
            <p:cNvSpPr/>
            <p:nvPr/>
          </p:nvSpPr>
          <p:spPr>
            <a:xfrm>
              <a:off x="5117574" y="2457796"/>
              <a:ext cx="2400351" cy="25215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9" name="Google Shape;2469;p89"/>
            <p:cNvSpPr/>
            <p:nvPr/>
          </p:nvSpPr>
          <p:spPr>
            <a:xfrm>
              <a:off x="5155692" y="2461260"/>
              <a:ext cx="2331719" cy="1905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0" name="Google Shape;2470;p89"/>
            <p:cNvSpPr/>
            <p:nvPr/>
          </p:nvSpPr>
          <p:spPr>
            <a:xfrm>
              <a:off x="5155692" y="2461260"/>
              <a:ext cx="2331720" cy="190500"/>
            </a:xfrm>
            <a:custGeom>
              <a:rect b="b" l="l" r="r" t="t"/>
              <a:pathLst>
                <a:path extrusionOk="0" h="190500" w="2331720">
                  <a:moveTo>
                    <a:pt x="0" y="47625"/>
                  </a:moveTo>
                  <a:lnTo>
                    <a:pt x="2236469" y="47625"/>
                  </a:lnTo>
                  <a:lnTo>
                    <a:pt x="2236469" y="0"/>
                  </a:lnTo>
                  <a:lnTo>
                    <a:pt x="2331719" y="95250"/>
                  </a:lnTo>
                  <a:lnTo>
                    <a:pt x="2236469" y="190500"/>
                  </a:lnTo>
                  <a:lnTo>
                    <a:pt x="2236469" y="142875"/>
                  </a:lnTo>
                  <a:lnTo>
                    <a:pt x="0" y="142875"/>
                  </a:lnTo>
                  <a:lnTo>
                    <a:pt x="0" y="47625"/>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71" name="Google Shape;2471;p89"/>
          <p:cNvGrpSpPr/>
          <p:nvPr/>
        </p:nvGrpSpPr>
        <p:grpSpPr>
          <a:xfrm>
            <a:off x="4297679" y="2982481"/>
            <a:ext cx="548639" cy="1481314"/>
            <a:chOff x="4297679" y="2982481"/>
            <a:chExt cx="548639" cy="1481314"/>
          </a:xfrm>
        </p:grpSpPr>
        <p:sp>
          <p:nvSpPr>
            <p:cNvPr id="2472" name="Google Shape;2472;p89"/>
            <p:cNvSpPr/>
            <p:nvPr/>
          </p:nvSpPr>
          <p:spPr>
            <a:xfrm>
              <a:off x="4297679" y="3992880"/>
              <a:ext cx="548639" cy="470915"/>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3" name="Google Shape;2473;p89"/>
            <p:cNvSpPr/>
            <p:nvPr/>
          </p:nvSpPr>
          <p:spPr>
            <a:xfrm>
              <a:off x="4440751" y="2982481"/>
              <a:ext cx="262497" cy="998192"/>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4" name="Google Shape;2474;p89"/>
            <p:cNvSpPr/>
            <p:nvPr/>
          </p:nvSpPr>
          <p:spPr>
            <a:xfrm>
              <a:off x="4475987" y="2997707"/>
              <a:ext cx="192024" cy="920496"/>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5" name="Google Shape;2475;p89"/>
            <p:cNvSpPr/>
            <p:nvPr/>
          </p:nvSpPr>
          <p:spPr>
            <a:xfrm>
              <a:off x="4475987" y="2997707"/>
              <a:ext cx="192405" cy="920750"/>
            </a:xfrm>
            <a:custGeom>
              <a:rect b="b" l="l" r="r" t="t"/>
              <a:pathLst>
                <a:path extrusionOk="0" h="920750" w="192404">
                  <a:moveTo>
                    <a:pt x="144017" y="0"/>
                  </a:moveTo>
                  <a:lnTo>
                    <a:pt x="144017" y="824484"/>
                  </a:lnTo>
                  <a:lnTo>
                    <a:pt x="192024" y="824484"/>
                  </a:lnTo>
                  <a:lnTo>
                    <a:pt x="96012" y="920496"/>
                  </a:lnTo>
                  <a:lnTo>
                    <a:pt x="0" y="824484"/>
                  </a:lnTo>
                  <a:lnTo>
                    <a:pt x="48006" y="824484"/>
                  </a:lnTo>
                  <a:lnTo>
                    <a:pt x="48006" y="0"/>
                  </a:lnTo>
                  <a:lnTo>
                    <a:pt x="144017" y="0"/>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76" name="Google Shape;2476;p89"/>
          <p:cNvSpPr txBox="1"/>
          <p:nvPr/>
        </p:nvSpPr>
        <p:spPr>
          <a:xfrm>
            <a:off x="4253865" y="4480356"/>
            <a:ext cx="63817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IAM Roles</a:t>
            </a:r>
            <a:endParaRPr sz="1000">
              <a:solidFill>
                <a:schemeClr val="dk1"/>
              </a:solidFill>
              <a:latin typeface="Arial"/>
              <a:ea typeface="Arial"/>
              <a:cs typeface="Arial"/>
              <a:sym typeface="Arial"/>
            </a:endParaRPr>
          </a:p>
        </p:txBody>
      </p:sp>
      <p:sp>
        <p:nvSpPr>
          <p:cNvPr id="2477" name="Google Shape;2477;p89"/>
          <p:cNvSpPr txBox="1"/>
          <p:nvPr/>
        </p:nvSpPr>
        <p:spPr>
          <a:xfrm>
            <a:off x="2503677" y="2340101"/>
            <a:ext cx="59055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Assigned</a:t>
            </a:r>
            <a:endParaRPr sz="1000">
              <a:solidFill>
                <a:schemeClr val="dk1"/>
              </a:solidFill>
              <a:latin typeface="Arial"/>
              <a:ea typeface="Arial"/>
              <a:cs typeface="Arial"/>
              <a:sym typeface="Arial"/>
            </a:endParaRPr>
          </a:p>
        </p:txBody>
      </p:sp>
      <p:sp>
        <p:nvSpPr>
          <p:cNvPr id="2478" name="Google Shape;2478;p89"/>
          <p:cNvSpPr txBox="1"/>
          <p:nvPr/>
        </p:nvSpPr>
        <p:spPr>
          <a:xfrm>
            <a:off x="6026658" y="2326004"/>
            <a:ext cx="59055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Assigned</a:t>
            </a:r>
            <a:endParaRPr sz="1000">
              <a:solidFill>
                <a:schemeClr val="dk1"/>
              </a:solidFill>
              <a:latin typeface="Arial"/>
              <a:ea typeface="Arial"/>
              <a:cs typeface="Arial"/>
              <a:sym typeface="Arial"/>
            </a:endParaRPr>
          </a:p>
        </p:txBody>
      </p:sp>
      <p:sp>
        <p:nvSpPr>
          <p:cNvPr id="2479" name="Google Shape;2479;p89"/>
          <p:cNvSpPr txBox="1"/>
          <p:nvPr/>
        </p:nvSpPr>
        <p:spPr>
          <a:xfrm rot="5400000">
            <a:off x="4431720" y="3326067"/>
            <a:ext cx="590550" cy="16700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Assigned</a:t>
            </a:r>
            <a:endParaRPr sz="1000">
              <a:solidFill>
                <a:schemeClr val="dk1"/>
              </a:solidFill>
              <a:latin typeface="Arial"/>
              <a:ea typeface="Arial"/>
              <a:cs typeface="Arial"/>
              <a:sym typeface="Arial"/>
            </a:endParaRPr>
          </a:p>
        </p:txBody>
      </p:sp>
      <p:sp>
        <p:nvSpPr>
          <p:cNvPr id="2480" name="Google Shape;2480;p89"/>
          <p:cNvSpPr/>
          <p:nvPr/>
        </p:nvSpPr>
        <p:spPr>
          <a:xfrm>
            <a:off x="4299203" y="2001011"/>
            <a:ext cx="545591" cy="752856"/>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1" name="Google Shape;2481;p89"/>
          <p:cNvSpPr txBox="1"/>
          <p:nvPr/>
        </p:nvSpPr>
        <p:spPr>
          <a:xfrm>
            <a:off x="4217670" y="2803398"/>
            <a:ext cx="710565" cy="154305"/>
          </a:xfrm>
          <a:prstGeom prst="rect">
            <a:avLst/>
          </a:prstGeom>
          <a:solidFill>
            <a:srgbClr val="7AC233"/>
          </a:solidFill>
          <a:ln cap="flat" cmpd="sng" w="25900">
            <a:solidFill>
              <a:srgbClr val="588E22"/>
            </a:solidFill>
            <a:prstDash val="solid"/>
            <a:round/>
            <a:headEnd len="sm" w="sm" type="none"/>
            <a:tailEnd len="sm" w="sm" type="none"/>
          </a:ln>
        </p:spPr>
        <p:txBody>
          <a:bodyPr anchorCtr="0" anchor="t" bIns="0" lIns="0" spcFirstLastPara="1" rIns="0" wrap="square" tIns="0">
            <a:spAutoFit/>
          </a:bodyPr>
          <a:lstStyle/>
          <a:p>
            <a:pPr indent="0" lvl="0" marL="34925" marR="0" rtl="0" algn="l">
              <a:lnSpc>
                <a:spcPct val="117499"/>
              </a:lnSpc>
              <a:spcBef>
                <a:spcPts val="0"/>
              </a:spcBef>
              <a:spcAft>
                <a:spcPts val="0"/>
              </a:spcAft>
              <a:buNone/>
            </a:pPr>
            <a:r>
              <a:rPr b="1" lang="en-US" sz="1000">
                <a:solidFill>
                  <a:srgbClr val="FFFFFF"/>
                </a:solidFill>
                <a:latin typeface="Arial"/>
                <a:ea typeface="Arial"/>
                <a:cs typeface="Arial"/>
                <a:sym typeface="Arial"/>
              </a:rPr>
              <a:t>IAM Policy</a:t>
            </a:r>
            <a:endParaRPr sz="1000">
              <a:solidFill>
                <a:schemeClr val="dk1"/>
              </a:solidFill>
              <a:latin typeface="Arial"/>
              <a:ea typeface="Arial"/>
              <a:cs typeface="Arial"/>
              <a:sym typeface="Arial"/>
            </a:endParaRPr>
          </a:p>
        </p:txBody>
      </p:sp>
      <p:sp>
        <p:nvSpPr>
          <p:cNvPr id="2482" name="Google Shape;2482;p89"/>
          <p:cNvSpPr/>
          <p:nvPr/>
        </p:nvSpPr>
        <p:spPr>
          <a:xfrm>
            <a:off x="1083075" y="3857819"/>
            <a:ext cx="400265" cy="55209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3" name="Google Shape;2483;p89"/>
          <p:cNvSpPr txBox="1"/>
          <p:nvPr/>
        </p:nvSpPr>
        <p:spPr>
          <a:xfrm>
            <a:off x="1005636" y="4460544"/>
            <a:ext cx="57467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IAM User</a:t>
            </a:r>
            <a:endParaRPr sz="1000">
              <a:solidFill>
                <a:schemeClr val="dk1"/>
              </a:solidFill>
              <a:latin typeface="Arial"/>
              <a:ea typeface="Arial"/>
              <a:cs typeface="Arial"/>
              <a:sym typeface="Arial"/>
            </a:endParaRPr>
          </a:p>
        </p:txBody>
      </p:sp>
      <p:grpSp>
        <p:nvGrpSpPr>
          <p:cNvPr id="2484" name="Google Shape;2484;p89"/>
          <p:cNvGrpSpPr/>
          <p:nvPr/>
        </p:nvGrpSpPr>
        <p:grpSpPr>
          <a:xfrm>
            <a:off x="1603213" y="4118956"/>
            <a:ext cx="2400351" cy="252152"/>
            <a:chOff x="1603213" y="4118956"/>
            <a:chExt cx="2400351" cy="252152"/>
          </a:xfrm>
        </p:grpSpPr>
        <p:sp>
          <p:nvSpPr>
            <p:cNvPr id="2485" name="Google Shape;2485;p89"/>
            <p:cNvSpPr/>
            <p:nvPr/>
          </p:nvSpPr>
          <p:spPr>
            <a:xfrm>
              <a:off x="1603213" y="4118956"/>
              <a:ext cx="2400351" cy="25215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6" name="Google Shape;2486;p89"/>
            <p:cNvSpPr/>
            <p:nvPr/>
          </p:nvSpPr>
          <p:spPr>
            <a:xfrm>
              <a:off x="1633727" y="4122419"/>
              <a:ext cx="2331720" cy="1905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7" name="Google Shape;2487;p89"/>
            <p:cNvSpPr/>
            <p:nvPr/>
          </p:nvSpPr>
          <p:spPr>
            <a:xfrm>
              <a:off x="1633727" y="4122419"/>
              <a:ext cx="2331720" cy="190500"/>
            </a:xfrm>
            <a:custGeom>
              <a:rect b="b" l="l" r="r" t="t"/>
              <a:pathLst>
                <a:path extrusionOk="0" h="190500" w="2331720">
                  <a:moveTo>
                    <a:pt x="2331720" y="142874"/>
                  </a:moveTo>
                  <a:lnTo>
                    <a:pt x="95250" y="142874"/>
                  </a:lnTo>
                  <a:lnTo>
                    <a:pt x="95250" y="190499"/>
                  </a:lnTo>
                  <a:lnTo>
                    <a:pt x="0" y="95249"/>
                  </a:lnTo>
                  <a:lnTo>
                    <a:pt x="95250" y="0"/>
                  </a:lnTo>
                  <a:lnTo>
                    <a:pt x="95250" y="47624"/>
                  </a:lnTo>
                  <a:lnTo>
                    <a:pt x="2331720" y="47624"/>
                  </a:lnTo>
                  <a:lnTo>
                    <a:pt x="2331720" y="142874"/>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88" name="Google Shape;2488;p89"/>
          <p:cNvSpPr txBox="1"/>
          <p:nvPr/>
        </p:nvSpPr>
        <p:spPr>
          <a:xfrm>
            <a:off x="2511298" y="4009745"/>
            <a:ext cx="59055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Assumed</a:t>
            </a:r>
            <a:endParaRPr sz="1000">
              <a:solidFill>
                <a:schemeClr val="dk1"/>
              </a:solidFill>
              <a:latin typeface="Arial"/>
              <a:ea typeface="Arial"/>
              <a:cs typeface="Arial"/>
              <a:sym typeface="Arial"/>
            </a:endParaRPr>
          </a:p>
        </p:txBody>
      </p:sp>
      <p:grpSp>
        <p:nvGrpSpPr>
          <p:cNvPr id="2489" name="Google Shape;2489;p89"/>
          <p:cNvGrpSpPr/>
          <p:nvPr/>
        </p:nvGrpSpPr>
        <p:grpSpPr>
          <a:xfrm>
            <a:off x="5126747" y="4112999"/>
            <a:ext cx="2398741" cy="253445"/>
            <a:chOff x="5126747" y="4112999"/>
            <a:chExt cx="2398741" cy="253445"/>
          </a:xfrm>
        </p:grpSpPr>
        <p:sp>
          <p:nvSpPr>
            <p:cNvPr id="2490" name="Google Shape;2490;p89"/>
            <p:cNvSpPr/>
            <p:nvPr/>
          </p:nvSpPr>
          <p:spPr>
            <a:xfrm>
              <a:off x="5126747" y="4112999"/>
              <a:ext cx="2398741" cy="253445"/>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1" name="Google Shape;2491;p89"/>
            <p:cNvSpPr/>
            <p:nvPr/>
          </p:nvSpPr>
          <p:spPr>
            <a:xfrm>
              <a:off x="5164836" y="4116324"/>
              <a:ext cx="2330195" cy="192023"/>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2" name="Google Shape;2492;p89"/>
            <p:cNvSpPr/>
            <p:nvPr/>
          </p:nvSpPr>
          <p:spPr>
            <a:xfrm>
              <a:off x="5164836" y="4116324"/>
              <a:ext cx="2330450" cy="192405"/>
            </a:xfrm>
            <a:custGeom>
              <a:rect b="b" l="l" r="r" t="t"/>
              <a:pathLst>
                <a:path extrusionOk="0" h="192404" w="2330450">
                  <a:moveTo>
                    <a:pt x="0" y="48006"/>
                  </a:moveTo>
                  <a:lnTo>
                    <a:pt x="2234184" y="48006"/>
                  </a:lnTo>
                  <a:lnTo>
                    <a:pt x="2234184" y="0"/>
                  </a:lnTo>
                  <a:lnTo>
                    <a:pt x="2330195" y="96012"/>
                  </a:lnTo>
                  <a:lnTo>
                    <a:pt x="2234184" y="192023"/>
                  </a:lnTo>
                  <a:lnTo>
                    <a:pt x="2234184" y="144017"/>
                  </a:lnTo>
                  <a:lnTo>
                    <a:pt x="0" y="144017"/>
                  </a:lnTo>
                  <a:lnTo>
                    <a:pt x="0" y="48006"/>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93" name="Google Shape;2493;p89"/>
          <p:cNvSpPr txBox="1"/>
          <p:nvPr/>
        </p:nvSpPr>
        <p:spPr>
          <a:xfrm>
            <a:off x="6085459" y="4006697"/>
            <a:ext cx="59055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Assumed</a:t>
            </a:r>
            <a:endParaRPr sz="1000">
              <a:solidFill>
                <a:schemeClr val="dk1"/>
              </a:solidFill>
              <a:latin typeface="Arial"/>
              <a:ea typeface="Arial"/>
              <a:cs typeface="Arial"/>
              <a:sym typeface="Arial"/>
            </a:endParaRPr>
          </a:p>
        </p:txBody>
      </p:sp>
      <p:sp>
        <p:nvSpPr>
          <p:cNvPr id="2494" name="Google Shape;2494;p89"/>
          <p:cNvSpPr/>
          <p:nvPr/>
        </p:nvSpPr>
        <p:spPr>
          <a:xfrm>
            <a:off x="7639918" y="3950503"/>
            <a:ext cx="562141" cy="366705"/>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5" name="Google Shape;2495;p89"/>
          <p:cNvSpPr txBox="1"/>
          <p:nvPr/>
        </p:nvSpPr>
        <p:spPr>
          <a:xfrm>
            <a:off x="7420482" y="4346244"/>
            <a:ext cx="100393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AWS Resources</a:t>
            </a:r>
            <a:endParaRPr sz="1000">
              <a:solidFill>
                <a:schemeClr val="dk1"/>
              </a:solidFill>
              <a:latin typeface="Arial"/>
              <a:ea typeface="Arial"/>
              <a:cs typeface="Arial"/>
              <a:sym typeface="Arial"/>
            </a:endParaRPr>
          </a:p>
        </p:txBody>
      </p:sp>
      <p:sp>
        <p:nvSpPr>
          <p:cNvPr id="2496" name="Google Shape;2496;p89"/>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497" name="Google Shape;2497;p89"/>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9"/>
          <p:cNvSpPr txBox="1"/>
          <p:nvPr>
            <p:ph type="title"/>
          </p:nvPr>
        </p:nvSpPr>
        <p:spPr>
          <a:xfrm>
            <a:off x="415544" y="139065"/>
            <a:ext cx="27876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AWS Customers</a:t>
            </a:r>
            <a:endParaRPr/>
          </a:p>
        </p:txBody>
      </p:sp>
      <p:sp>
        <p:nvSpPr>
          <p:cNvPr id="260" name="Google Shape;260;p9"/>
          <p:cNvSpPr txBox="1"/>
          <p:nvPr/>
        </p:nvSpPr>
        <p:spPr>
          <a:xfrm>
            <a:off x="755091" y="675513"/>
            <a:ext cx="223266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800">
                <a:solidFill>
                  <a:srgbClr val="414042"/>
                </a:solidFill>
                <a:latin typeface="Arial"/>
                <a:ea typeface="Arial"/>
                <a:cs typeface="Arial"/>
                <a:sym typeface="Arial"/>
              </a:rPr>
              <a:t>Enterprise Customers</a:t>
            </a:r>
            <a:endParaRPr sz="1800">
              <a:solidFill>
                <a:schemeClr val="dk1"/>
              </a:solidFill>
              <a:latin typeface="Arial"/>
              <a:ea typeface="Arial"/>
              <a:cs typeface="Arial"/>
              <a:sym typeface="Arial"/>
            </a:endParaRPr>
          </a:p>
        </p:txBody>
      </p:sp>
      <p:sp>
        <p:nvSpPr>
          <p:cNvPr id="261" name="Google Shape;261;p9"/>
          <p:cNvSpPr txBox="1"/>
          <p:nvPr/>
        </p:nvSpPr>
        <p:spPr>
          <a:xfrm>
            <a:off x="3506470" y="2915157"/>
            <a:ext cx="19304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800">
                <a:solidFill>
                  <a:srgbClr val="414042"/>
                </a:solidFill>
                <a:latin typeface="Arial"/>
                <a:ea typeface="Arial"/>
                <a:cs typeface="Arial"/>
                <a:sym typeface="Arial"/>
              </a:rPr>
              <a:t>Startup Customers</a:t>
            </a:r>
            <a:endParaRPr sz="1800">
              <a:solidFill>
                <a:schemeClr val="dk1"/>
              </a:solidFill>
              <a:latin typeface="Arial"/>
              <a:ea typeface="Arial"/>
              <a:cs typeface="Arial"/>
              <a:sym typeface="Arial"/>
            </a:endParaRPr>
          </a:p>
        </p:txBody>
      </p:sp>
      <p:sp>
        <p:nvSpPr>
          <p:cNvPr id="262" name="Google Shape;262;p9"/>
          <p:cNvSpPr txBox="1"/>
          <p:nvPr/>
        </p:nvSpPr>
        <p:spPr>
          <a:xfrm>
            <a:off x="5559297" y="686180"/>
            <a:ext cx="253746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800">
                <a:solidFill>
                  <a:srgbClr val="414042"/>
                </a:solidFill>
                <a:latin typeface="Arial"/>
                <a:ea typeface="Arial"/>
                <a:cs typeface="Arial"/>
                <a:sym typeface="Arial"/>
              </a:rPr>
              <a:t>Public Sector Customers</a:t>
            </a:r>
            <a:endParaRPr sz="1800">
              <a:solidFill>
                <a:schemeClr val="dk1"/>
              </a:solidFill>
              <a:latin typeface="Arial"/>
              <a:ea typeface="Arial"/>
              <a:cs typeface="Arial"/>
              <a:sym typeface="Arial"/>
            </a:endParaRPr>
          </a:p>
        </p:txBody>
      </p:sp>
      <p:grpSp>
        <p:nvGrpSpPr>
          <p:cNvPr id="263" name="Google Shape;263;p9"/>
          <p:cNvGrpSpPr/>
          <p:nvPr/>
        </p:nvGrpSpPr>
        <p:grpSpPr>
          <a:xfrm>
            <a:off x="0" y="780287"/>
            <a:ext cx="9143999" cy="4363211"/>
            <a:chOff x="0" y="780287"/>
            <a:chExt cx="9143999" cy="4363211"/>
          </a:xfrm>
        </p:grpSpPr>
        <p:sp>
          <p:nvSpPr>
            <p:cNvPr id="264" name="Google Shape;264;p9"/>
            <p:cNvSpPr/>
            <p:nvPr/>
          </p:nvSpPr>
          <p:spPr>
            <a:xfrm>
              <a:off x="0" y="780287"/>
              <a:ext cx="4187952" cy="243382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 name="Google Shape;265;p9"/>
            <p:cNvSpPr/>
            <p:nvPr/>
          </p:nvSpPr>
          <p:spPr>
            <a:xfrm>
              <a:off x="106679" y="975359"/>
              <a:ext cx="3688079" cy="184556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 name="Google Shape;266;p9"/>
            <p:cNvSpPr/>
            <p:nvPr/>
          </p:nvSpPr>
          <p:spPr>
            <a:xfrm>
              <a:off x="4506467" y="803147"/>
              <a:ext cx="4637532" cy="2442972"/>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 name="Google Shape;267;p9"/>
            <p:cNvSpPr/>
            <p:nvPr/>
          </p:nvSpPr>
          <p:spPr>
            <a:xfrm>
              <a:off x="4701540" y="998219"/>
              <a:ext cx="4323588" cy="185470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9"/>
            <p:cNvSpPr/>
            <p:nvPr/>
          </p:nvSpPr>
          <p:spPr>
            <a:xfrm>
              <a:off x="2249423" y="2985514"/>
              <a:ext cx="4578096" cy="215798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p9"/>
            <p:cNvSpPr/>
            <p:nvPr/>
          </p:nvSpPr>
          <p:spPr>
            <a:xfrm>
              <a:off x="2444495" y="3180587"/>
              <a:ext cx="3989831" cy="1598676"/>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0" name="Google Shape;270;p9"/>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71" name="Google Shape;271;p9"/>
          <p:cNvSpPr txBox="1"/>
          <p:nvPr/>
        </p:nvSpPr>
        <p:spPr>
          <a:xfrm>
            <a:off x="8749283" y="4813117"/>
            <a:ext cx="189865" cy="139700"/>
          </a:xfrm>
          <a:prstGeom prst="rect">
            <a:avLst/>
          </a:prstGeom>
          <a:noFill/>
          <a:ln>
            <a:noFill/>
          </a:ln>
        </p:spPr>
        <p:txBody>
          <a:bodyPr anchorCtr="0" anchor="t" bIns="0" lIns="0" spcFirstLastPara="1" rIns="0" wrap="square" tIns="3175">
            <a:spAutoFit/>
          </a:bodyPr>
          <a:lstStyle/>
          <a:p>
            <a:pPr indent="0" lvl="0" marL="38100" marR="0" rtl="0" algn="l">
              <a:lnSpc>
                <a:spcPct val="100000"/>
              </a:lnSpc>
              <a:spcBef>
                <a:spcPts val="0"/>
              </a:spcBef>
              <a:spcAft>
                <a:spcPts val="0"/>
              </a:spcAft>
              <a:buNone/>
            </a:pPr>
            <a:fld id="{00000000-1234-1234-1234-123412341234}" type="slidenum">
              <a:rPr lang="en-US" sz="800">
                <a:solidFill>
                  <a:srgbClr val="464646"/>
                </a:solidFill>
                <a:latin typeface="Arial"/>
                <a:ea typeface="Arial"/>
                <a:cs typeface="Arial"/>
                <a:sym typeface="Arial"/>
              </a:rPr>
              <a:t>‹#›</a:t>
            </a:fld>
            <a:endParaRPr sz="800">
              <a:solidFill>
                <a:schemeClr val="dk1"/>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1" name="Shape 2501"/>
        <p:cNvGrpSpPr/>
        <p:nvPr/>
      </p:nvGrpSpPr>
      <p:grpSpPr>
        <a:xfrm>
          <a:off x="0" y="0"/>
          <a:ext cx="0" cy="0"/>
          <a:chOff x="0" y="0"/>
          <a:chExt cx="0" cy="0"/>
        </a:xfrm>
      </p:grpSpPr>
      <p:grpSp>
        <p:nvGrpSpPr>
          <p:cNvPr id="2502" name="Google Shape;2502;p90"/>
          <p:cNvGrpSpPr/>
          <p:nvPr/>
        </p:nvGrpSpPr>
        <p:grpSpPr>
          <a:xfrm>
            <a:off x="8026146" y="26670"/>
            <a:ext cx="1096010" cy="1000125"/>
            <a:chOff x="8026146" y="26670"/>
            <a:chExt cx="1096010" cy="1000125"/>
          </a:xfrm>
        </p:grpSpPr>
        <p:sp>
          <p:nvSpPr>
            <p:cNvPr id="2503" name="Google Shape;2503;p90"/>
            <p:cNvSpPr/>
            <p:nvPr/>
          </p:nvSpPr>
          <p:spPr>
            <a:xfrm>
              <a:off x="8026146" y="26670"/>
              <a:ext cx="1096010" cy="1000125"/>
            </a:xfrm>
            <a:custGeom>
              <a:rect b="b" l="l" r="r" t="t"/>
              <a:pathLst>
                <a:path extrusionOk="0" h="1000125" w="1096009">
                  <a:moveTo>
                    <a:pt x="0" y="98170"/>
                  </a:moveTo>
                  <a:lnTo>
                    <a:pt x="7713" y="59953"/>
                  </a:lnTo>
                  <a:lnTo>
                    <a:pt x="28749" y="28749"/>
                  </a:lnTo>
                  <a:lnTo>
                    <a:pt x="59953" y="7713"/>
                  </a:lnTo>
                  <a:lnTo>
                    <a:pt x="98171" y="0"/>
                  </a:lnTo>
                  <a:lnTo>
                    <a:pt x="997584" y="0"/>
                  </a:lnTo>
                  <a:lnTo>
                    <a:pt x="1035802" y="7713"/>
                  </a:lnTo>
                  <a:lnTo>
                    <a:pt x="1067006" y="28749"/>
                  </a:lnTo>
                  <a:lnTo>
                    <a:pt x="1088042" y="59953"/>
                  </a:lnTo>
                  <a:lnTo>
                    <a:pt x="1095755" y="98170"/>
                  </a:lnTo>
                  <a:lnTo>
                    <a:pt x="1095755" y="901572"/>
                  </a:lnTo>
                  <a:lnTo>
                    <a:pt x="1088042" y="939790"/>
                  </a:lnTo>
                  <a:lnTo>
                    <a:pt x="1067006" y="970994"/>
                  </a:lnTo>
                  <a:lnTo>
                    <a:pt x="1035802" y="992030"/>
                  </a:lnTo>
                  <a:lnTo>
                    <a:pt x="997584" y="999743"/>
                  </a:lnTo>
                  <a:lnTo>
                    <a:pt x="98171" y="999743"/>
                  </a:lnTo>
                  <a:lnTo>
                    <a:pt x="59953" y="992030"/>
                  </a:lnTo>
                  <a:lnTo>
                    <a:pt x="28749" y="970994"/>
                  </a:lnTo>
                  <a:lnTo>
                    <a:pt x="7713" y="939790"/>
                  </a:lnTo>
                  <a:lnTo>
                    <a:pt x="0" y="901572"/>
                  </a:lnTo>
                  <a:lnTo>
                    <a:pt x="0" y="98170"/>
                  </a:lnTo>
                  <a:close/>
                </a:path>
              </a:pathLst>
            </a:custGeom>
            <a:noFill/>
            <a:ln cap="flat" cmpd="sng" w="19800">
              <a:solidFill>
                <a:srgbClr val="5C9125"/>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4" name="Google Shape;2504;p90"/>
            <p:cNvSpPr/>
            <p:nvPr/>
          </p:nvSpPr>
          <p:spPr>
            <a:xfrm>
              <a:off x="8386169" y="224114"/>
              <a:ext cx="372661" cy="7085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05" name="Google Shape;2505;p90"/>
          <p:cNvSpPr txBox="1"/>
          <p:nvPr>
            <p:ph type="title"/>
          </p:nvPr>
        </p:nvSpPr>
        <p:spPr>
          <a:xfrm>
            <a:off x="415544" y="139065"/>
            <a:ext cx="7337400" cy="87420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a:t>Example: Application Access to AWS  Resources</a:t>
            </a:r>
            <a:endParaRPr/>
          </a:p>
        </p:txBody>
      </p:sp>
      <p:sp>
        <p:nvSpPr>
          <p:cNvPr id="2506" name="Google Shape;2506;p90"/>
          <p:cNvSpPr txBox="1"/>
          <p:nvPr/>
        </p:nvSpPr>
        <p:spPr>
          <a:xfrm>
            <a:off x="419506" y="1333246"/>
            <a:ext cx="7872730" cy="2233930"/>
          </a:xfrm>
          <a:prstGeom prst="rect">
            <a:avLst/>
          </a:prstGeom>
          <a:noFill/>
          <a:ln>
            <a:noFill/>
          </a:ln>
        </p:spPr>
        <p:txBody>
          <a:bodyPr anchorCtr="0" anchor="t" bIns="0" lIns="0" spcFirstLastPara="1" rIns="0" wrap="square" tIns="12700">
            <a:spAutoFit/>
          </a:bodyPr>
          <a:lstStyle/>
          <a:p>
            <a:pPr indent="-342900" lvl="0" marL="355600" marR="64135"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Python application hosted on an Amazon EC2 Instance  needs to interact with Amazon S3.</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AWS credentials are required:</a:t>
            </a:r>
            <a:endParaRPr sz="2400">
              <a:solidFill>
                <a:schemeClr val="dk1"/>
              </a:solidFill>
              <a:latin typeface="Arial"/>
              <a:ea typeface="Arial"/>
              <a:cs typeface="Arial"/>
              <a:sym typeface="Arial"/>
            </a:endParaRPr>
          </a:p>
          <a:p>
            <a:pPr indent="-287019" lvl="1" marL="756285" marR="0" rtl="0" algn="l">
              <a:lnSpc>
                <a:spcPct val="100000"/>
              </a:lnSpc>
              <a:spcBef>
                <a:spcPts val="484"/>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Option 1: Store AWS Credentials on the Amazon EC2 instance.</a:t>
            </a:r>
            <a:endParaRPr b="0" i="0" sz="2000" u="none" cap="none" strike="noStrike">
              <a:solidFill>
                <a:schemeClr val="dk1"/>
              </a:solidFill>
              <a:latin typeface="Arial"/>
              <a:ea typeface="Arial"/>
              <a:cs typeface="Arial"/>
              <a:sym typeface="Arial"/>
            </a:endParaRPr>
          </a:p>
          <a:p>
            <a:pPr indent="-287019" lvl="1" marL="756285" marR="44450" rtl="0" algn="l">
              <a:lnSpc>
                <a:spcPct val="100000"/>
              </a:lnSpc>
              <a:spcBef>
                <a:spcPts val="484"/>
              </a:spcBef>
              <a:spcAft>
                <a:spcPts val="0"/>
              </a:spcAft>
              <a:buClr>
                <a:srgbClr val="4D4D4B"/>
              </a:buClr>
              <a:buSzPts val="2000"/>
              <a:buFont typeface="Arial"/>
              <a:buChar char="•"/>
            </a:pPr>
            <a:r>
              <a:rPr b="0" i="0" lang="en-US" sz="2000" u="none" cap="none" strike="noStrike">
                <a:solidFill>
                  <a:srgbClr val="4D4D4B"/>
                </a:solidFill>
                <a:latin typeface="Arial"/>
                <a:ea typeface="Arial"/>
                <a:cs typeface="Arial"/>
                <a:sym typeface="Arial"/>
              </a:rPr>
              <a:t>Option 2: Securely distribute AWS credentials to AWS Services  and Applications.</a:t>
            </a:r>
            <a:endParaRPr b="0" i="0" sz="2000" u="none" cap="none" strike="noStrike">
              <a:solidFill>
                <a:schemeClr val="dk1"/>
              </a:solidFill>
              <a:latin typeface="Arial"/>
              <a:ea typeface="Arial"/>
              <a:cs typeface="Arial"/>
              <a:sym typeface="Arial"/>
            </a:endParaRPr>
          </a:p>
        </p:txBody>
      </p:sp>
      <p:grpSp>
        <p:nvGrpSpPr>
          <p:cNvPr id="2507" name="Google Shape;2507;p90"/>
          <p:cNvGrpSpPr/>
          <p:nvPr/>
        </p:nvGrpSpPr>
        <p:grpSpPr>
          <a:xfrm>
            <a:off x="1161288" y="2685288"/>
            <a:ext cx="7094219" cy="111251"/>
            <a:chOff x="1161288" y="2685288"/>
            <a:chExt cx="7094219" cy="111251"/>
          </a:xfrm>
        </p:grpSpPr>
        <p:sp>
          <p:nvSpPr>
            <p:cNvPr id="2508" name="Google Shape;2508;p90"/>
            <p:cNvSpPr/>
            <p:nvPr/>
          </p:nvSpPr>
          <p:spPr>
            <a:xfrm>
              <a:off x="1161288" y="2685288"/>
              <a:ext cx="7094219" cy="111251"/>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9" name="Google Shape;2509;p90"/>
            <p:cNvSpPr/>
            <p:nvPr/>
          </p:nvSpPr>
          <p:spPr>
            <a:xfrm>
              <a:off x="1203960" y="2714244"/>
              <a:ext cx="7003415" cy="14604"/>
            </a:xfrm>
            <a:custGeom>
              <a:rect b="b" l="l" r="r" t="t"/>
              <a:pathLst>
                <a:path extrusionOk="0" h="14605" w="7003415">
                  <a:moveTo>
                    <a:pt x="0" y="0"/>
                  </a:moveTo>
                  <a:lnTo>
                    <a:pt x="7003288" y="14224"/>
                  </a:lnTo>
                </a:path>
              </a:pathLst>
            </a:custGeom>
            <a:noFill/>
            <a:ln cap="flat" cmpd="sng" w="12175">
              <a:solidFill>
                <a:srgbClr val="22222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10" name="Google Shape;2510;p90"/>
          <p:cNvSpPr/>
          <p:nvPr/>
        </p:nvSpPr>
        <p:spPr>
          <a:xfrm>
            <a:off x="6265164" y="3368040"/>
            <a:ext cx="880871" cy="75438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1" name="Google Shape;2511;p90"/>
          <p:cNvSpPr txBox="1"/>
          <p:nvPr/>
        </p:nvSpPr>
        <p:spPr>
          <a:xfrm>
            <a:off x="6282309" y="4187748"/>
            <a:ext cx="88455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464646"/>
                </a:solidFill>
                <a:latin typeface="Arial"/>
                <a:ea typeface="Arial"/>
                <a:cs typeface="Arial"/>
                <a:sym typeface="Arial"/>
              </a:rPr>
              <a:t>IAM Roles</a:t>
            </a:r>
            <a:endParaRPr sz="1400">
              <a:solidFill>
                <a:schemeClr val="dk1"/>
              </a:solidFill>
              <a:latin typeface="Arial"/>
              <a:ea typeface="Arial"/>
              <a:cs typeface="Arial"/>
              <a:sym typeface="Arial"/>
            </a:endParaRPr>
          </a:p>
        </p:txBody>
      </p:sp>
      <p:sp>
        <p:nvSpPr>
          <p:cNvPr id="2512" name="Google Shape;2512;p90"/>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513" name="Google Shape;2513;p90"/>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7" name="Shape 2517"/>
        <p:cNvGrpSpPr/>
        <p:nvPr/>
      </p:nvGrpSpPr>
      <p:grpSpPr>
        <a:xfrm>
          <a:off x="0" y="0"/>
          <a:ext cx="0" cy="0"/>
          <a:chOff x="0" y="0"/>
          <a:chExt cx="0" cy="0"/>
        </a:xfrm>
      </p:grpSpPr>
      <p:sp>
        <p:nvSpPr>
          <p:cNvPr id="2518" name="Google Shape;2518;p91"/>
          <p:cNvSpPr/>
          <p:nvPr/>
        </p:nvSpPr>
        <p:spPr>
          <a:xfrm>
            <a:off x="8026145" y="26669"/>
            <a:ext cx="1096010" cy="1000125"/>
          </a:xfrm>
          <a:custGeom>
            <a:rect b="b" l="l" r="r" t="t"/>
            <a:pathLst>
              <a:path extrusionOk="0" h="1000125" w="1096009">
                <a:moveTo>
                  <a:pt x="0" y="98170"/>
                </a:moveTo>
                <a:lnTo>
                  <a:pt x="7713" y="59953"/>
                </a:lnTo>
                <a:lnTo>
                  <a:pt x="28749" y="28749"/>
                </a:lnTo>
                <a:lnTo>
                  <a:pt x="59953" y="7713"/>
                </a:lnTo>
                <a:lnTo>
                  <a:pt x="98171" y="0"/>
                </a:lnTo>
                <a:lnTo>
                  <a:pt x="997584" y="0"/>
                </a:lnTo>
                <a:lnTo>
                  <a:pt x="1035802" y="7713"/>
                </a:lnTo>
                <a:lnTo>
                  <a:pt x="1067006" y="28749"/>
                </a:lnTo>
                <a:lnTo>
                  <a:pt x="1088042" y="59953"/>
                </a:lnTo>
                <a:lnTo>
                  <a:pt x="1095755" y="98170"/>
                </a:lnTo>
                <a:lnTo>
                  <a:pt x="1095755" y="901572"/>
                </a:lnTo>
                <a:lnTo>
                  <a:pt x="1088042" y="939790"/>
                </a:lnTo>
                <a:lnTo>
                  <a:pt x="1067006" y="970994"/>
                </a:lnTo>
                <a:lnTo>
                  <a:pt x="1035802" y="992030"/>
                </a:lnTo>
                <a:lnTo>
                  <a:pt x="997584" y="999743"/>
                </a:lnTo>
                <a:lnTo>
                  <a:pt x="98171" y="999743"/>
                </a:lnTo>
                <a:lnTo>
                  <a:pt x="59953" y="992030"/>
                </a:lnTo>
                <a:lnTo>
                  <a:pt x="28749" y="970994"/>
                </a:lnTo>
                <a:lnTo>
                  <a:pt x="7713" y="939790"/>
                </a:lnTo>
                <a:lnTo>
                  <a:pt x="0" y="901572"/>
                </a:lnTo>
                <a:lnTo>
                  <a:pt x="0" y="98170"/>
                </a:lnTo>
                <a:close/>
              </a:path>
            </a:pathLst>
          </a:custGeom>
          <a:noFill/>
          <a:ln cap="flat" cmpd="sng" w="19800">
            <a:solidFill>
              <a:srgbClr val="5C9125"/>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9" name="Google Shape;2519;p91"/>
          <p:cNvSpPr txBox="1"/>
          <p:nvPr>
            <p:ph type="title"/>
          </p:nvPr>
        </p:nvSpPr>
        <p:spPr>
          <a:xfrm>
            <a:off x="415544" y="139065"/>
            <a:ext cx="58167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AWS IAM Roles - Instance Profiles</a:t>
            </a:r>
            <a:endParaRPr/>
          </a:p>
        </p:txBody>
      </p:sp>
      <p:sp>
        <p:nvSpPr>
          <p:cNvPr id="2520" name="Google Shape;2520;p91"/>
          <p:cNvSpPr txBox="1"/>
          <p:nvPr/>
        </p:nvSpPr>
        <p:spPr>
          <a:xfrm>
            <a:off x="245465" y="1015365"/>
            <a:ext cx="95758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464646"/>
                </a:solidFill>
                <a:latin typeface="Arial"/>
                <a:ea typeface="Arial"/>
                <a:cs typeface="Arial"/>
                <a:sym typeface="Arial"/>
              </a:rPr>
              <a:t>Amazon EC2</a:t>
            </a:r>
            <a:endParaRPr sz="1200">
              <a:solidFill>
                <a:schemeClr val="dk1"/>
              </a:solidFill>
              <a:latin typeface="Arial"/>
              <a:ea typeface="Arial"/>
              <a:cs typeface="Arial"/>
              <a:sym typeface="Arial"/>
            </a:endParaRPr>
          </a:p>
        </p:txBody>
      </p:sp>
      <p:grpSp>
        <p:nvGrpSpPr>
          <p:cNvPr id="2521" name="Google Shape;2521;p91"/>
          <p:cNvGrpSpPr/>
          <p:nvPr/>
        </p:nvGrpSpPr>
        <p:grpSpPr>
          <a:xfrm>
            <a:off x="40385" y="1263396"/>
            <a:ext cx="3721735" cy="3242690"/>
            <a:chOff x="40385" y="1263396"/>
            <a:chExt cx="3721735" cy="3242690"/>
          </a:xfrm>
        </p:grpSpPr>
        <p:sp>
          <p:nvSpPr>
            <p:cNvPr id="2522" name="Google Shape;2522;p91"/>
            <p:cNvSpPr/>
            <p:nvPr/>
          </p:nvSpPr>
          <p:spPr>
            <a:xfrm>
              <a:off x="445007" y="1263396"/>
              <a:ext cx="545592" cy="65227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3" name="Google Shape;2523;p91"/>
            <p:cNvSpPr/>
            <p:nvPr/>
          </p:nvSpPr>
          <p:spPr>
            <a:xfrm>
              <a:off x="969264" y="1488948"/>
              <a:ext cx="1406652" cy="24231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4" name="Google Shape;2524;p91"/>
            <p:cNvSpPr/>
            <p:nvPr/>
          </p:nvSpPr>
          <p:spPr>
            <a:xfrm>
              <a:off x="1012697" y="1551432"/>
              <a:ext cx="1243330" cy="78105"/>
            </a:xfrm>
            <a:custGeom>
              <a:rect b="b" l="l" r="r" t="t"/>
              <a:pathLst>
                <a:path extrusionOk="0" h="78105" w="1243330">
                  <a:moveTo>
                    <a:pt x="1165098" y="0"/>
                  </a:moveTo>
                  <a:lnTo>
                    <a:pt x="1165098" y="77723"/>
                  </a:lnTo>
                  <a:lnTo>
                    <a:pt x="1216914" y="51815"/>
                  </a:lnTo>
                  <a:lnTo>
                    <a:pt x="1178052" y="51815"/>
                  </a:lnTo>
                  <a:lnTo>
                    <a:pt x="1178052" y="25907"/>
                  </a:lnTo>
                  <a:lnTo>
                    <a:pt x="1216913" y="25907"/>
                  </a:lnTo>
                  <a:lnTo>
                    <a:pt x="1165098" y="0"/>
                  </a:lnTo>
                  <a:close/>
                </a:path>
                <a:path extrusionOk="0" h="78105" w="1243330">
                  <a:moveTo>
                    <a:pt x="1165098" y="25907"/>
                  </a:moveTo>
                  <a:lnTo>
                    <a:pt x="0" y="25907"/>
                  </a:lnTo>
                  <a:lnTo>
                    <a:pt x="0" y="51815"/>
                  </a:lnTo>
                  <a:lnTo>
                    <a:pt x="1165098" y="51815"/>
                  </a:lnTo>
                  <a:lnTo>
                    <a:pt x="1165098" y="25907"/>
                  </a:lnTo>
                  <a:close/>
                </a:path>
                <a:path extrusionOk="0" h="78105" w="1243330">
                  <a:moveTo>
                    <a:pt x="1216913" y="25907"/>
                  </a:moveTo>
                  <a:lnTo>
                    <a:pt x="1178052" y="25907"/>
                  </a:lnTo>
                  <a:lnTo>
                    <a:pt x="1178052" y="51815"/>
                  </a:lnTo>
                  <a:lnTo>
                    <a:pt x="1216914" y="51815"/>
                  </a:lnTo>
                  <a:lnTo>
                    <a:pt x="1242822" y="38862"/>
                  </a:lnTo>
                  <a:lnTo>
                    <a:pt x="1216913" y="25907"/>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5" name="Google Shape;2525;p91"/>
            <p:cNvSpPr/>
            <p:nvPr/>
          </p:nvSpPr>
          <p:spPr>
            <a:xfrm>
              <a:off x="40385" y="3993641"/>
              <a:ext cx="3721735" cy="512445"/>
            </a:xfrm>
            <a:custGeom>
              <a:rect b="b" l="l" r="r" t="t"/>
              <a:pathLst>
                <a:path extrusionOk="0" h="512445" w="3721735">
                  <a:moveTo>
                    <a:pt x="3721608" y="0"/>
                  </a:moveTo>
                  <a:lnTo>
                    <a:pt x="0" y="0"/>
                  </a:lnTo>
                  <a:lnTo>
                    <a:pt x="0" y="512063"/>
                  </a:lnTo>
                  <a:lnTo>
                    <a:pt x="3721608" y="512063"/>
                  </a:lnTo>
                  <a:lnTo>
                    <a:pt x="3721608" y="0"/>
                  </a:lnTo>
                  <a:close/>
                </a:path>
              </a:pathLst>
            </a:custGeom>
            <a:solidFill>
              <a:srgbClr val="C2E1F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6" name="Google Shape;2526;p91"/>
            <p:cNvSpPr/>
            <p:nvPr/>
          </p:nvSpPr>
          <p:spPr>
            <a:xfrm>
              <a:off x="40385" y="3993641"/>
              <a:ext cx="3721735" cy="512445"/>
            </a:xfrm>
            <a:custGeom>
              <a:rect b="b" l="l" r="r" t="t"/>
              <a:pathLst>
                <a:path extrusionOk="0" h="512445" w="3721735">
                  <a:moveTo>
                    <a:pt x="0" y="512063"/>
                  </a:moveTo>
                  <a:lnTo>
                    <a:pt x="3721608" y="512063"/>
                  </a:lnTo>
                  <a:lnTo>
                    <a:pt x="3721608" y="0"/>
                  </a:lnTo>
                  <a:lnTo>
                    <a:pt x="0" y="0"/>
                  </a:lnTo>
                  <a:lnTo>
                    <a:pt x="0" y="512063"/>
                  </a:lnTo>
                  <a:close/>
                </a:path>
              </a:pathLst>
            </a:custGeom>
            <a:noFill/>
            <a:ln cap="flat" cmpd="sng" w="25900">
              <a:solidFill>
                <a:srgbClr val="05497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27" name="Google Shape;2527;p91"/>
          <p:cNvSpPr txBox="1"/>
          <p:nvPr/>
        </p:nvSpPr>
        <p:spPr>
          <a:xfrm>
            <a:off x="1579244" y="3998163"/>
            <a:ext cx="101663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222222"/>
                </a:solidFill>
                <a:latin typeface="Times New Roman"/>
                <a:ea typeface="Times New Roman"/>
                <a:cs typeface="Times New Roman"/>
                <a:sym typeface="Times New Roman"/>
              </a:rPr>
              <a:t>App	&amp;</a:t>
            </a:r>
            <a:endParaRPr sz="2400">
              <a:solidFill>
                <a:schemeClr val="dk1"/>
              </a:solidFill>
              <a:latin typeface="Times New Roman"/>
              <a:ea typeface="Times New Roman"/>
              <a:cs typeface="Times New Roman"/>
              <a:sym typeface="Times New Roman"/>
            </a:endParaRPr>
          </a:p>
        </p:txBody>
      </p:sp>
      <p:grpSp>
        <p:nvGrpSpPr>
          <p:cNvPr id="2528" name="Google Shape;2528;p91"/>
          <p:cNvGrpSpPr/>
          <p:nvPr/>
        </p:nvGrpSpPr>
        <p:grpSpPr>
          <a:xfrm>
            <a:off x="1318260" y="2074164"/>
            <a:ext cx="7761351" cy="2431923"/>
            <a:chOff x="1318260" y="2074164"/>
            <a:chExt cx="7761351" cy="2431923"/>
          </a:xfrm>
        </p:grpSpPr>
        <p:sp>
          <p:nvSpPr>
            <p:cNvPr id="2529" name="Google Shape;2529;p91"/>
            <p:cNvSpPr/>
            <p:nvPr/>
          </p:nvSpPr>
          <p:spPr>
            <a:xfrm>
              <a:off x="1318260" y="2074164"/>
              <a:ext cx="986028" cy="206044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0" name="Google Shape;2530;p91"/>
            <p:cNvSpPr/>
            <p:nvPr/>
          </p:nvSpPr>
          <p:spPr>
            <a:xfrm>
              <a:off x="1400556" y="2097024"/>
              <a:ext cx="860425" cy="1896745"/>
            </a:xfrm>
            <a:custGeom>
              <a:rect b="b" l="l" r="r" t="t"/>
              <a:pathLst>
                <a:path extrusionOk="0" h="1896745" w="860425">
                  <a:moveTo>
                    <a:pt x="25907" y="1818398"/>
                  </a:moveTo>
                  <a:lnTo>
                    <a:pt x="0" y="1818398"/>
                  </a:lnTo>
                  <a:lnTo>
                    <a:pt x="38862" y="1896122"/>
                  </a:lnTo>
                  <a:lnTo>
                    <a:pt x="71240" y="1831365"/>
                  </a:lnTo>
                  <a:lnTo>
                    <a:pt x="25907" y="1831365"/>
                  </a:lnTo>
                  <a:lnTo>
                    <a:pt x="25907" y="1818398"/>
                  </a:lnTo>
                  <a:close/>
                </a:path>
                <a:path extrusionOk="0" h="1896745" w="860425">
                  <a:moveTo>
                    <a:pt x="860298" y="0"/>
                  </a:moveTo>
                  <a:lnTo>
                    <a:pt x="31750" y="0"/>
                  </a:lnTo>
                  <a:lnTo>
                    <a:pt x="25907" y="5842"/>
                  </a:lnTo>
                  <a:lnTo>
                    <a:pt x="25907" y="1831365"/>
                  </a:lnTo>
                  <a:lnTo>
                    <a:pt x="51815" y="1831365"/>
                  </a:lnTo>
                  <a:lnTo>
                    <a:pt x="51815" y="25907"/>
                  </a:lnTo>
                  <a:lnTo>
                    <a:pt x="38862" y="25907"/>
                  </a:lnTo>
                  <a:lnTo>
                    <a:pt x="51815" y="12953"/>
                  </a:lnTo>
                  <a:lnTo>
                    <a:pt x="860298" y="12953"/>
                  </a:lnTo>
                  <a:lnTo>
                    <a:pt x="860298" y="0"/>
                  </a:lnTo>
                  <a:close/>
                </a:path>
                <a:path extrusionOk="0" h="1896745" w="860425">
                  <a:moveTo>
                    <a:pt x="77724" y="1818398"/>
                  </a:moveTo>
                  <a:lnTo>
                    <a:pt x="51815" y="1818398"/>
                  </a:lnTo>
                  <a:lnTo>
                    <a:pt x="51815" y="1831365"/>
                  </a:lnTo>
                  <a:lnTo>
                    <a:pt x="71240" y="1831365"/>
                  </a:lnTo>
                  <a:lnTo>
                    <a:pt x="77724" y="1818398"/>
                  </a:lnTo>
                  <a:close/>
                </a:path>
                <a:path extrusionOk="0" h="1896745" w="860425">
                  <a:moveTo>
                    <a:pt x="51815" y="12953"/>
                  </a:moveTo>
                  <a:lnTo>
                    <a:pt x="38862" y="25907"/>
                  </a:lnTo>
                  <a:lnTo>
                    <a:pt x="51815" y="25907"/>
                  </a:lnTo>
                  <a:lnTo>
                    <a:pt x="51815" y="12953"/>
                  </a:lnTo>
                  <a:close/>
                </a:path>
                <a:path extrusionOk="0" h="1896745" w="860425">
                  <a:moveTo>
                    <a:pt x="860298" y="12953"/>
                  </a:moveTo>
                  <a:lnTo>
                    <a:pt x="51815" y="12953"/>
                  </a:lnTo>
                  <a:lnTo>
                    <a:pt x="51815" y="25907"/>
                  </a:lnTo>
                  <a:lnTo>
                    <a:pt x="860298" y="25907"/>
                  </a:lnTo>
                  <a:lnTo>
                    <a:pt x="860298" y="12953"/>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1" name="Google Shape;2531;p91"/>
            <p:cNvSpPr/>
            <p:nvPr/>
          </p:nvSpPr>
          <p:spPr>
            <a:xfrm>
              <a:off x="4307586" y="3993642"/>
              <a:ext cx="4772025" cy="512445"/>
            </a:xfrm>
            <a:custGeom>
              <a:rect b="b" l="l" r="r" t="t"/>
              <a:pathLst>
                <a:path extrusionOk="0" h="512445" w="4772025">
                  <a:moveTo>
                    <a:pt x="4771644" y="0"/>
                  </a:moveTo>
                  <a:lnTo>
                    <a:pt x="0" y="0"/>
                  </a:lnTo>
                  <a:lnTo>
                    <a:pt x="0" y="512063"/>
                  </a:lnTo>
                  <a:lnTo>
                    <a:pt x="4771644" y="512063"/>
                  </a:lnTo>
                  <a:lnTo>
                    <a:pt x="4771644" y="0"/>
                  </a:lnTo>
                  <a:close/>
                </a:path>
              </a:pathLst>
            </a:custGeom>
            <a:solidFill>
              <a:srgbClr val="E4F4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2" name="Google Shape;2532;p91"/>
            <p:cNvSpPr/>
            <p:nvPr/>
          </p:nvSpPr>
          <p:spPr>
            <a:xfrm>
              <a:off x="4307586" y="3993642"/>
              <a:ext cx="4772025" cy="512445"/>
            </a:xfrm>
            <a:custGeom>
              <a:rect b="b" l="l" r="r" t="t"/>
              <a:pathLst>
                <a:path extrusionOk="0" h="512445" w="4772025">
                  <a:moveTo>
                    <a:pt x="0" y="512063"/>
                  </a:moveTo>
                  <a:lnTo>
                    <a:pt x="4771644" y="512063"/>
                  </a:lnTo>
                  <a:lnTo>
                    <a:pt x="4771644" y="0"/>
                  </a:lnTo>
                  <a:lnTo>
                    <a:pt x="0" y="0"/>
                  </a:lnTo>
                  <a:lnTo>
                    <a:pt x="0" y="512063"/>
                  </a:lnTo>
                  <a:close/>
                </a:path>
              </a:pathLst>
            </a:custGeom>
            <a:noFill/>
            <a:ln cap="flat" cmpd="sng" w="25900">
              <a:solidFill>
                <a:srgbClr val="588E2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33" name="Google Shape;2533;p91"/>
          <p:cNvSpPr txBox="1"/>
          <p:nvPr/>
        </p:nvSpPr>
        <p:spPr>
          <a:xfrm>
            <a:off x="4386834" y="4011879"/>
            <a:ext cx="4435475" cy="303530"/>
          </a:xfrm>
          <a:prstGeom prst="rect">
            <a:avLst/>
          </a:prstGeom>
          <a:noFill/>
          <a:ln>
            <a:noFill/>
          </a:ln>
        </p:spPr>
        <p:txBody>
          <a:bodyPr anchorCtr="0" anchor="t" bIns="0" lIns="0" spcFirstLastPara="1" rIns="0" wrap="square" tIns="12050">
            <a:spAutoFit/>
          </a:bodyPr>
          <a:lstStyle/>
          <a:p>
            <a:pPr indent="0" lvl="0" marL="177800" marR="0" rtl="0" algn="ctr">
              <a:lnSpc>
                <a:spcPct val="100000"/>
              </a:lnSpc>
              <a:spcBef>
                <a:spcPts val="0"/>
              </a:spcBef>
              <a:spcAft>
                <a:spcPts val="0"/>
              </a:spcAft>
              <a:buNone/>
            </a:pPr>
            <a:r>
              <a:rPr b="1" lang="en-US" sz="1000">
                <a:solidFill>
                  <a:srgbClr val="222222"/>
                </a:solidFill>
                <a:latin typeface="Courier New"/>
                <a:ea typeface="Courier New"/>
                <a:cs typeface="Courier New"/>
                <a:sym typeface="Courier New"/>
              </a:rPr>
              <a:t>EC2 MetaData Service</a:t>
            </a:r>
            <a:endParaRPr sz="1000">
              <a:solidFill>
                <a:schemeClr val="dk1"/>
              </a:solidFill>
              <a:latin typeface="Courier New"/>
              <a:ea typeface="Courier New"/>
              <a:cs typeface="Courier New"/>
              <a:sym typeface="Courier New"/>
            </a:endParaRPr>
          </a:p>
          <a:p>
            <a:pPr indent="0" lvl="0" marL="12700" marR="0" rtl="0" algn="l">
              <a:lnSpc>
                <a:spcPct val="100000"/>
              </a:lnSpc>
              <a:spcBef>
                <a:spcPts val="30"/>
              </a:spcBef>
              <a:spcAft>
                <a:spcPts val="0"/>
              </a:spcAft>
              <a:buNone/>
            </a:pPr>
            <a:r>
              <a:rPr lang="en-US" sz="800" u="sng">
                <a:solidFill>
                  <a:srgbClr val="222222"/>
                </a:solidFill>
                <a:latin typeface="Courier New"/>
                <a:ea typeface="Courier New"/>
                <a:cs typeface="Courier New"/>
                <a:sym typeface="Courier New"/>
                <a:hlinkClick r:id="rId6">
                  <a:extLst>
                    <a:ext uri="{A12FA001-AC4F-418D-AE19-62706E023703}">
                      <ahyp:hlinkClr val="tx"/>
                    </a:ext>
                  </a:extLst>
                </a:hlinkClick>
              </a:rPr>
              <a:t>http://169.254.169.254/latest/meta-data/iam/security-credentials/rolename</a:t>
            </a:r>
            <a:endParaRPr sz="800">
              <a:solidFill>
                <a:schemeClr val="dk1"/>
              </a:solidFill>
              <a:latin typeface="Courier New"/>
              <a:ea typeface="Courier New"/>
              <a:cs typeface="Courier New"/>
              <a:sym typeface="Courier New"/>
            </a:endParaRPr>
          </a:p>
        </p:txBody>
      </p:sp>
      <p:sp>
        <p:nvSpPr>
          <p:cNvPr id="2534" name="Google Shape;2534;p91"/>
          <p:cNvSpPr/>
          <p:nvPr/>
        </p:nvSpPr>
        <p:spPr>
          <a:xfrm>
            <a:off x="284988" y="4085844"/>
            <a:ext cx="1223772" cy="32461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5" name="Google Shape;2535;p91"/>
          <p:cNvSpPr txBox="1"/>
          <p:nvPr/>
        </p:nvSpPr>
        <p:spPr>
          <a:xfrm>
            <a:off x="7751191" y="1046479"/>
            <a:ext cx="84772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464646"/>
                </a:solidFill>
                <a:latin typeface="Arial"/>
                <a:ea typeface="Arial"/>
                <a:cs typeface="Arial"/>
                <a:sym typeface="Arial"/>
              </a:rPr>
              <a:t>Amazon S3</a:t>
            </a:r>
            <a:endParaRPr sz="1200">
              <a:solidFill>
                <a:schemeClr val="dk1"/>
              </a:solidFill>
              <a:latin typeface="Arial"/>
              <a:ea typeface="Arial"/>
              <a:cs typeface="Arial"/>
              <a:sym typeface="Arial"/>
            </a:endParaRPr>
          </a:p>
        </p:txBody>
      </p:sp>
      <p:grpSp>
        <p:nvGrpSpPr>
          <p:cNvPr id="2536" name="Google Shape;2536;p91"/>
          <p:cNvGrpSpPr/>
          <p:nvPr/>
        </p:nvGrpSpPr>
        <p:grpSpPr>
          <a:xfrm>
            <a:off x="1516380" y="1264919"/>
            <a:ext cx="6915910" cy="1900682"/>
            <a:chOff x="1516380" y="1264919"/>
            <a:chExt cx="6915910" cy="1900682"/>
          </a:xfrm>
        </p:grpSpPr>
        <p:sp>
          <p:nvSpPr>
            <p:cNvPr id="2537" name="Google Shape;2537;p91"/>
            <p:cNvSpPr/>
            <p:nvPr/>
          </p:nvSpPr>
          <p:spPr>
            <a:xfrm>
              <a:off x="1516380" y="1299971"/>
              <a:ext cx="226060" cy="1865630"/>
            </a:xfrm>
            <a:custGeom>
              <a:rect b="b" l="l" r="r" t="t"/>
              <a:pathLst>
                <a:path extrusionOk="0" h="1865630" w="226060">
                  <a:moveTo>
                    <a:pt x="217932" y="0"/>
                  </a:moveTo>
                  <a:lnTo>
                    <a:pt x="0" y="0"/>
                  </a:lnTo>
                  <a:lnTo>
                    <a:pt x="0" y="231648"/>
                  </a:lnTo>
                  <a:lnTo>
                    <a:pt x="217932" y="231648"/>
                  </a:lnTo>
                  <a:lnTo>
                    <a:pt x="217932" y="0"/>
                  </a:lnTo>
                  <a:close/>
                </a:path>
                <a:path extrusionOk="0" h="1865630" w="226060">
                  <a:moveTo>
                    <a:pt x="225552" y="1635252"/>
                  </a:moveTo>
                  <a:lnTo>
                    <a:pt x="7620" y="1635252"/>
                  </a:lnTo>
                  <a:lnTo>
                    <a:pt x="7620" y="1865376"/>
                  </a:lnTo>
                  <a:lnTo>
                    <a:pt x="225552" y="1865376"/>
                  </a:lnTo>
                  <a:lnTo>
                    <a:pt x="225552" y="1635252"/>
                  </a:lnTo>
                  <a:close/>
                </a:path>
              </a:pathLst>
            </a:custGeom>
            <a:solidFill>
              <a:srgbClr val="F79F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8" name="Google Shape;2538;p91"/>
            <p:cNvSpPr/>
            <p:nvPr/>
          </p:nvSpPr>
          <p:spPr>
            <a:xfrm>
              <a:off x="7901939" y="1264919"/>
              <a:ext cx="530351" cy="62483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39" name="Google Shape;2539;p91"/>
          <p:cNvSpPr txBox="1"/>
          <p:nvPr/>
        </p:nvSpPr>
        <p:spPr>
          <a:xfrm>
            <a:off x="1602486" y="2965830"/>
            <a:ext cx="89535"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solidFill>
                  <a:srgbClr val="FFFFFF"/>
                </a:solidFill>
                <a:latin typeface="Arial"/>
                <a:ea typeface="Arial"/>
                <a:cs typeface="Arial"/>
                <a:sym typeface="Arial"/>
              </a:rPr>
              <a:t>2</a:t>
            </a:r>
            <a:endParaRPr sz="900">
              <a:solidFill>
                <a:schemeClr val="dk1"/>
              </a:solidFill>
              <a:latin typeface="Arial"/>
              <a:ea typeface="Arial"/>
              <a:cs typeface="Arial"/>
              <a:sym typeface="Arial"/>
            </a:endParaRPr>
          </a:p>
        </p:txBody>
      </p:sp>
      <p:sp>
        <p:nvSpPr>
          <p:cNvPr id="2540" name="Google Shape;2540;p91"/>
          <p:cNvSpPr/>
          <p:nvPr/>
        </p:nvSpPr>
        <p:spPr>
          <a:xfrm>
            <a:off x="3921252" y="3951732"/>
            <a:ext cx="218440" cy="230504"/>
          </a:xfrm>
          <a:custGeom>
            <a:rect b="b" l="l" r="r" t="t"/>
            <a:pathLst>
              <a:path extrusionOk="0" h="230504" w="218439">
                <a:moveTo>
                  <a:pt x="217932" y="0"/>
                </a:moveTo>
                <a:lnTo>
                  <a:pt x="0" y="0"/>
                </a:lnTo>
                <a:lnTo>
                  <a:pt x="0" y="230124"/>
                </a:lnTo>
                <a:lnTo>
                  <a:pt x="217932" y="230124"/>
                </a:lnTo>
                <a:lnTo>
                  <a:pt x="217932" y="0"/>
                </a:lnTo>
                <a:close/>
              </a:path>
            </a:pathLst>
          </a:custGeom>
          <a:solidFill>
            <a:srgbClr val="F79F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1" name="Google Shape;2541;p91"/>
          <p:cNvSpPr txBox="1"/>
          <p:nvPr/>
        </p:nvSpPr>
        <p:spPr>
          <a:xfrm>
            <a:off x="4000627" y="3982618"/>
            <a:ext cx="89535"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solidFill>
                  <a:srgbClr val="FFFFFF"/>
                </a:solidFill>
                <a:latin typeface="Arial"/>
                <a:ea typeface="Arial"/>
                <a:cs typeface="Arial"/>
                <a:sym typeface="Arial"/>
              </a:rPr>
              <a:t>3</a:t>
            </a:r>
            <a:endParaRPr sz="900">
              <a:solidFill>
                <a:schemeClr val="dk1"/>
              </a:solidFill>
              <a:latin typeface="Arial"/>
              <a:ea typeface="Arial"/>
              <a:cs typeface="Arial"/>
              <a:sym typeface="Arial"/>
            </a:endParaRPr>
          </a:p>
        </p:txBody>
      </p:sp>
      <p:sp>
        <p:nvSpPr>
          <p:cNvPr id="2542" name="Google Shape;2542;p91"/>
          <p:cNvSpPr/>
          <p:nvPr/>
        </p:nvSpPr>
        <p:spPr>
          <a:xfrm>
            <a:off x="7869935" y="2717292"/>
            <a:ext cx="218440" cy="230504"/>
          </a:xfrm>
          <a:custGeom>
            <a:rect b="b" l="l" r="r" t="t"/>
            <a:pathLst>
              <a:path extrusionOk="0" h="230505" w="218440">
                <a:moveTo>
                  <a:pt x="217931" y="0"/>
                </a:moveTo>
                <a:lnTo>
                  <a:pt x="0" y="0"/>
                </a:lnTo>
                <a:lnTo>
                  <a:pt x="0" y="230124"/>
                </a:lnTo>
                <a:lnTo>
                  <a:pt x="217931" y="230124"/>
                </a:lnTo>
                <a:lnTo>
                  <a:pt x="217931" y="0"/>
                </a:lnTo>
                <a:close/>
              </a:path>
            </a:pathLst>
          </a:custGeom>
          <a:solidFill>
            <a:srgbClr val="F79F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3" name="Google Shape;2543;p91"/>
          <p:cNvSpPr txBox="1"/>
          <p:nvPr/>
        </p:nvSpPr>
        <p:spPr>
          <a:xfrm>
            <a:off x="7949945" y="2747517"/>
            <a:ext cx="89535"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solidFill>
                  <a:srgbClr val="FFFFFF"/>
                </a:solidFill>
                <a:latin typeface="Arial"/>
                <a:ea typeface="Arial"/>
                <a:cs typeface="Arial"/>
                <a:sym typeface="Arial"/>
              </a:rPr>
              <a:t>4</a:t>
            </a:r>
            <a:endParaRPr sz="900">
              <a:solidFill>
                <a:schemeClr val="dk1"/>
              </a:solidFill>
              <a:latin typeface="Arial"/>
              <a:ea typeface="Arial"/>
              <a:cs typeface="Arial"/>
              <a:sym typeface="Arial"/>
            </a:endParaRPr>
          </a:p>
        </p:txBody>
      </p:sp>
      <p:sp>
        <p:nvSpPr>
          <p:cNvPr id="2544" name="Google Shape;2544;p91"/>
          <p:cNvSpPr/>
          <p:nvPr/>
        </p:nvSpPr>
        <p:spPr>
          <a:xfrm>
            <a:off x="2929127" y="4038600"/>
            <a:ext cx="432815" cy="432816"/>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5" name="Google Shape;2545;p91"/>
          <p:cNvSpPr txBox="1"/>
          <p:nvPr/>
        </p:nvSpPr>
        <p:spPr>
          <a:xfrm>
            <a:off x="1215339" y="1330578"/>
            <a:ext cx="967740" cy="474345"/>
          </a:xfrm>
          <a:prstGeom prst="rect">
            <a:avLst/>
          </a:prstGeom>
          <a:noFill/>
          <a:ln>
            <a:noFill/>
          </a:ln>
        </p:spPr>
        <p:txBody>
          <a:bodyPr anchorCtr="0" anchor="t" bIns="0" lIns="0" spcFirstLastPara="1" rIns="0" wrap="square" tIns="12700">
            <a:spAutoFit/>
          </a:bodyPr>
          <a:lstStyle/>
          <a:p>
            <a:pPr indent="0" lvl="0" marL="0" marR="111125" rtl="0" algn="ctr">
              <a:lnSpc>
                <a:spcPct val="100000"/>
              </a:lnSpc>
              <a:spcBef>
                <a:spcPts val="0"/>
              </a:spcBef>
              <a:spcAft>
                <a:spcPts val="0"/>
              </a:spcAft>
              <a:buNone/>
            </a:pPr>
            <a:r>
              <a:rPr lang="en-US" sz="900">
                <a:solidFill>
                  <a:srgbClr val="FFFFFF"/>
                </a:solidFill>
                <a:latin typeface="Arial"/>
                <a:ea typeface="Arial"/>
                <a:cs typeface="Arial"/>
                <a:sym typeface="Arial"/>
              </a:rPr>
              <a:t>1</a:t>
            </a:r>
            <a:endParaRPr sz="900">
              <a:solidFill>
                <a:schemeClr val="dk1"/>
              </a:solidFill>
              <a:latin typeface="Arial"/>
              <a:ea typeface="Arial"/>
              <a:cs typeface="Arial"/>
              <a:sym typeface="Arial"/>
            </a:endParaRPr>
          </a:p>
          <a:p>
            <a:pPr indent="0" lvl="0" marL="0" marR="0" rtl="0" algn="l">
              <a:lnSpc>
                <a:spcPct val="100000"/>
              </a:lnSpc>
              <a:spcBef>
                <a:spcPts val="40"/>
              </a:spcBef>
              <a:spcAft>
                <a:spcPts val="0"/>
              </a:spcAft>
              <a:buNone/>
            </a:pPr>
            <a:r>
              <a:t/>
            </a:r>
            <a:endParaRPr sz="105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Create Instance</a:t>
            </a:r>
            <a:endParaRPr sz="1000">
              <a:solidFill>
                <a:schemeClr val="dk1"/>
              </a:solidFill>
              <a:latin typeface="Arial"/>
              <a:ea typeface="Arial"/>
              <a:cs typeface="Arial"/>
              <a:sym typeface="Arial"/>
            </a:endParaRPr>
          </a:p>
        </p:txBody>
      </p:sp>
      <p:sp>
        <p:nvSpPr>
          <p:cNvPr id="2546" name="Google Shape;2546;p91"/>
          <p:cNvSpPr txBox="1"/>
          <p:nvPr/>
        </p:nvSpPr>
        <p:spPr>
          <a:xfrm rot="-5400000">
            <a:off x="835387" y="2910440"/>
            <a:ext cx="975360" cy="16700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Select IAM Role</a:t>
            </a:r>
            <a:endParaRPr sz="1000">
              <a:solidFill>
                <a:schemeClr val="dk1"/>
              </a:solidFill>
              <a:latin typeface="Arial"/>
              <a:ea typeface="Arial"/>
              <a:cs typeface="Arial"/>
              <a:sym typeface="Arial"/>
            </a:endParaRPr>
          </a:p>
        </p:txBody>
      </p:sp>
      <p:sp>
        <p:nvSpPr>
          <p:cNvPr id="2547" name="Google Shape;2547;p91"/>
          <p:cNvSpPr txBox="1"/>
          <p:nvPr/>
        </p:nvSpPr>
        <p:spPr>
          <a:xfrm rot="5400000">
            <a:off x="7428666" y="2784537"/>
            <a:ext cx="1755139" cy="16700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Application interacts with S3</a:t>
            </a:r>
            <a:endParaRPr sz="1000">
              <a:solidFill>
                <a:schemeClr val="dk1"/>
              </a:solidFill>
              <a:latin typeface="Arial"/>
              <a:ea typeface="Arial"/>
              <a:cs typeface="Arial"/>
              <a:sym typeface="Arial"/>
            </a:endParaRPr>
          </a:p>
        </p:txBody>
      </p:sp>
      <p:sp>
        <p:nvSpPr>
          <p:cNvPr id="2548" name="Google Shape;2548;p91"/>
          <p:cNvSpPr/>
          <p:nvPr/>
        </p:nvSpPr>
        <p:spPr>
          <a:xfrm>
            <a:off x="8386169" y="224114"/>
            <a:ext cx="372661" cy="708516"/>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49" name="Google Shape;2549;p91"/>
          <p:cNvGrpSpPr/>
          <p:nvPr/>
        </p:nvGrpSpPr>
        <p:grpSpPr>
          <a:xfrm>
            <a:off x="1845564" y="842772"/>
            <a:ext cx="6443472" cy="3547871"/>
            <a:chOff x="1845564" y="842772"/>
            <a:chExt cx="6443472" cy="3547871"/>
          </a:xfrm>
        </p:grpSpPr>
        <p:sp>
          <p:nvSpPr>
            <p:cNvPr id="2550" name="Google Shape;2550;p91"/>
            <p:cNvSpPr/>
            <p:nvPr/>
          </p:nvSpPr>
          <p:spPr>
            <a:xfrm>
              <a:off x="3640836" y="4148328"/>
              <a:ext cx="787908" cy="242315"/>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1" name="Google Shape;2551;p91"/>
            <p:cNvSpPr/>
            <p:nvPr/>
          </p:nvSpPr>
          <p:spPr>
            <a:xfrm>
              <a:off x="3761994" y="4210811"/>
              <a:ext cx="546100" cy="78105"/>
            </a:xfrm>
            <a:custGeom>
              <a:rect b="b" l="l" r="r" t="t"/>
              <a:pathLst>
                <a:path extrusionOk="0" h="78104" w="546100">
                  <a:moveTo>
                    <a:pt x="77723" y="0"/>
                  </a:moveTo>
                  <a:lnTo>
                    <a:pt x="0" y="38862"/>
                  </a:lnTo>
                  <a:lnTo>
                    <a:pt x="77723" y="77724"/>
                  </a:lnTo>
                  <a:lnTo>
                    <a:pt x="77723" y="51815"/>
                  </a:lnTo>
                  <a:lnTo>
                    <a:pt x="64769" y="51815"/>
                  </a:lnTo>
                  <a:lnTo>
                    <a:pt x="64769" y="25907"/>
                  </a:lnTo>
                  <a:lnTo>
                    <a:pt x="77723" y="25907"/>
                  </a:lnTo>
                  <a:lnTo>
                    <a:pt x="77723" y="0"/>
                  </a:lnTo>
                  <a:close/>
                </a:path>
                <a:path extrusionOk="0" h="78104" w="546100">
                  <a:moveTo>
                    <a:pt x="467994" y="0"/>
                  </a:moveTo>
                  <a:lnTo>
                    <a:pt x="467994" y="77724"/>
                  </a:lnTo>
                  <a:lnTo>
                    <a:pt x="519810" y="51815"/>
                  </a:lnTo>
                  <a:lnTo>
                    <a:pt x="480948" y="51815"/>
                  </a:lnTo>
                  <a:lnTo>
                    <a:pt x="480948" y="25907"/>
                  </a:lnTo>
                  <a:lnTo>
                    <a:pt x="519810" y="25907"/>
                  </a:lnTo>
                  <a:lnTo>
                    <a:pt x="467994" y="0"/>
                  </a:lnTo>
                  <a:close/>
                </a:path>
                <a:path extrusionOk="0" h="78104" w="546100">
                  <a:moveTo>
                    <a:pt x="77723" y="25907"/>
                  </a:moveTo>
                  <a:lnTo>
                    <a:pt x="64769" y="25907"/>
                  </a:lnTo>
                  <a:lnTo>
                    <a:pt x="64769" y="51815"/>
                  </a:lnTo>
                  <a:lnTo>
                    <a:pt x="77723" y="51815"/>
                  </a:lnTo>
                  <a:lnTo>
                    <a:pt x="77723" y="25907"/>
                  </a:lnTo>
                  <a:close/>
                </a:path>
                <a:path extrusionOk="0" h="78104" w="546100">
                  <a:moveTo>
                    <a:pt x="467994" y="25907"/>
                  </a:moveTo>
                  <a:lnTo>
                    <a:pt x="77723" y="25907"/>
                  </a:lnTo>
                  <a:lnTo>
                    <a:pt x="77723" y="51815"/>
                  </a:lnTo>
                  <a:lnTo>
                    <a:pt x="467994" y="51815"/>
                  </a:lnTo>
                  <a:lnTo>
                    <a:pt x="467994" y="25907"/>
                  </a:lnTo>
                  <a:close/>
                </a:path>
                <a:path extrusionOk="0" h="78104" w="546100">
                  <a:moveTo>
                    <a:pt x="519810" y="25907"/>
                  </a:moveTo>
                  <a:lnTo>
                    <a:pt x="480948" y="25907"/>
                  </a:lnTo>
                  <a:lnTo>
                    <a:pt x="480948" y="51815"/>
                  </a:lnTo>
                  <a:lnTo>
                    <a:pt x="519810" y="51815"/>
                  </a:lnTo>
                  <a:lnTo>
                    <a:pt x="545718" y="38862"/>
                  </a:lnTo>
                  <a:lnTo>
                    <a:pt x="519810" y="25907"/>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2" name="Google Shape;2552;p91"/>
            <p:cNvSpPr/>
            <p:nvPr/>
          </p:nvSpPr>
          <p:spPr>
            <a:xfrm>
              <a:off x="1845564" y="1789175"/>
              <a:ext cx="6443472" cy="2266188"/>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3" name="Google Shape;2553;p91"/>
            <p:cNvSpPr/>
            <p:nvPr/>
          </p:nvSpPr>
          <p:spPr>
            <a:xfrm>
              <a:off x="1888236" y="1890522"/>
              <a:ext cx="6318250" cy="2103120"/>
            </a:xfrm>
            <a:custGeom>
              <a:rect b="b" l="l" r="r" t="t"/>
              <a:pathLst>
                <a:path extrusionOk="0" h="2103120" w="6318250">
                  <a:moveTo>
                    <a:pt x="6266434" y="1773046"/>
                  </a:moveTo>
                  <a:lnTo>
                    <a:pt x="5841" y="1773046"/>
                  </a:lnTo>
                  <a:lnTo>
                    <a:pt x="0" y="1778889"/>
                  </a:lnTo>
                  <a:lnTo>
                    <a:pt x="0" y="2102916"/>
                  </a:lnTo>
                  <a:lnTo>
                    <a:pt x="25907" y="2102916"/>
                  </a:lnTo>
                  <a:lnTo>
                    <a:pt x="25907" y="1798954"/>
                  </a:lnTo>
                  <a:lnTo>
                    <a:pt x="12953" y="1798954"/>
                  </a:lnTo>
                  <a:lnTo>
                    <a:pt x="25907" y="1786001"/>
                  </a:lnTo>
                  <a:lnTo>
                    <a:pt x="6266434" y="1786001"/>
                  </a:lnTo>
                  <a:lnTo>
                    <a:pt x="6266434" y="1773046"/>
                  </a:lnTo>
                  <a:close/>
                </a:path>
                <a:path extrusionOk="0" h="2103120" w="6318250">
                  <a:moveTo>
                    <a:pt x="25907" y="1786001"/>
                  </a:moveTo>
                  <a:lnTo>
                    <a:pt x="12953" y="1798954"/>
                  </a:lnTo>
                  <a:lnTo>
                    <a:pt x="25907" y="1798954"/>
                  </a:lnTo>
                  <a:lnTo>
                    <a:pt x="25907" y="1786001"/>
                  </a:lnTo>
                  <a:close/>
                </a:path>
                <a:path extrusionOk="0" h="2103120" w="6318250">
                  <a:moveTo>
                    <a:pt x="6292342" y="1773046"/>
                  </a:moveTo>
                  <a:lnTo>
                    <a:pt x="6279388" y="1773046"/>
                  </a:lnTo>
                  <a:lnTo>
                    <a:pt x="6266434" y="1786001"/>
                  </a:lnTo>
                  <a:lnTo>
                    <a:pt x="25907" y="1786001"/>
                  </a:lnTo>
                  <a:lnTo>
                    <a:pt x="25907" y="1798954"/>
                  </a:lnTo>
                  <a:lnTo>
                    <a:pt x="6286499" y="1798954"/>
                  </a:lnTo>
                  <a:lnTo>
                    <a:pt x="6292342" y="1793113"/>
                  </a:lnTo>
                  <a:lnTo>
                    <a:pt x="6292342" y="1773046"/>
                  </a:lnTo>
                  <a:close/>
                </a:path>
                <a:path extrusionOk="0" h="2103120" w="6318250">
                  <a:moveTo>
                    <a:pt x="6292342" y="64769"/>
                  </a:moveTo>
                  <a:lnTo>
                    <a:pt x="6266434" y="64769"/>
                  </a:lnTo>
                  <a:lnTo>
                    <a:pt x="6266434" y="1786001"/>
                  </a:lnTo>
                  <a:lnTo>
                    <a:pt x="6279388" y="1773046"/>
                  </a:lnTo>
                  <a:lnTo>
                    <a:pt x="6292342" y="1773046"/>
                  </a:lnTo>
                  <a:lnTo>
                    <a:pt x="6292342" y="64769"/>
                  </a:lnTo>
                  <a:close/>
                </a:path>
                <a:path extrusionOk="0" h="2103120" w="6318250">
                  <a:moveTo>
                    <a:pt x="6279388" y="0"/>
                  </a:moveTo>
                  <a:lnTo>
                    <a:pt x="6240525" y="77724"/>
                  </a:lnTo>
                  <a:lnTo>
                    <a:pt x="6266434" y="77724"/>
                  </a:lnTo>
                  <a:lnTo>
                    <a:pt x="6266434" y="64769"/>
                  </a:lnTo>
                  <a:lnTo>
                    <a:pt x="6311772" y="64769"/>
                  </a:lnTo>
                  <a:lnTo>
                    <a:pt x="6279388" y="0"/>
                  </a:lnTo>
                  <a:close/>
                </a:path>
                <a:path extrusionOk="0" h="2103120" w="6318250">
                  <a:moveTo>
                    <a:pt x="6311772" y="64769"/>
                  </a:moveTo>
                  <a:lnTo>
                    <a:pt x="6292342" y="64769"/>
                  </a:lnTo>
                  <a:lnTo>
                    <a:pt x="6292342" y="77724"/>
                  </a:lnTo>
                  <a:lnTo>
                    <a:pt x="6318249" y="77724"/>
                  </a:lnTo>
                  <a:lnTo>
                    <a:pt x="6311772" y="64769"/>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4" name="Google Shape;2554;p91"/>
            <p:cNvSpPr/>
            <p:nvPr/>
          </p:nvSpPr>
          <p:spPr>
            <a:xfrm>
              <a:off x="2260092" y="847344"/>
              <a:ext cx="5209032" cy="2523743"/>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5" name="Google Shape;2555;p91"/>
            <p:cNvSpPr/>
            <p:nvPr/>
          </p:nvSpPr>
          <p:spPr>
            <a:xfrm>
              <a:off x="2255520" y="842772"/>
              <a:ext cx="5218430" cy="2533015"/>
            </a:xfrm>
            <a:custGeom>
              <a:rect b="b" l="l" r="r" t="t"/>
              <a:pathLst>
                <a:path extrusionOk="0" h="2533015" w="5218430">
                  <a:moveTo>
                    <a:pt x="0" y="2532888"/>
                  </a:moveTo>
                  <a:lnTo>
                    <a:pt x="5218176" y="2532888"/>
                  </a:lnTo>
                  <a:lnTo>
                    <a:pt x="5218176" y="0"/>
                  </a:lnTo>
                  <a:lnTo>
                    <a:pt x="0" y="0"/>
                  </a:lnTo>
                  <a:lnTo>
                    <a:pt x="0" y="2532888"/>
                  </a:lnTo>
                  <a:close/>
                </a:path>
              </a:pathLst>
            </a:custGeom>
            <a:noFill/>
            <a:ln cap="flat" cmpd="sng" w="9525">
              <a:solidFill>
                <a:srgbClr val="22222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6" name="Google Shape;2556;p91"/>
            <p:cNvSpPr/>
            <p:nvPr/>
          </p:nvSpPr>
          <p:spPr>
            <a:xfrm>
              <a:off x="2878836" y="2377439"/>
              <a:ext cx="1981200" cy="502919"/>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7" name="Google Shape;2557;p91"/>
            <p:cNvSpPr/>
            <p:nvPr/>
          </p:nvSpPr>
          <p:spPr>
            <a:xfrm>
              <a:off x="2929128" y="2404872"/>
              <a:ext cx="1880870" cy="402590"/>
            </a:xfrm>
            <a:custGeom>
              <a:rect b="b" l="l" r="r" t="t"/>
              <a:pathLst>
                <a:path extrusionOk="0" h="402589" w="1880870">
                  <a:moveTo>
                    <a:pt x="0" y="402336"/>
                  </a:moveTo>
                  <a:lnTo>
                    <a:pt x="1880616" y="402336"/>
                  </a:lnTo>
                  <a:lnTo>
                    <a:pt x="1880616" y="0"/>
                  </a:lnTo>
                  <a:lnTo>
                    <a:pt x="0" y="0"/>
                  </a:lnTo>
                  <a:lnTo>
                    <a:pt x="0" y="402336"/>
                  </a:lnTo>
                  <a:close/>
                </a:path>
              </a:pathLst>
            </a:custGeom>
            <a:noFill/>
            <a:ln cap="flat" cmpd="sng" w="152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58" name="Google Shape;2558;p91"/>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559" name="Google Shape;2559;p91"/>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3" name="Shape 2563"/>
        <p:cNvGrpSpPr/>
        <p:nvPr/>
      </p:nvGrpSpPr>
      <p:grpSpPr>
        <a:xfrm>
          <a:off x="0" y="0"/>
          <a:ext cx="0" cy="0"/>
          <a:chOff x="0" y="0"/>
          <a:chExt cx="0" cy="0"/>
        </a:xfrm>
      </p:grpSpPr>
      <p:grpSp>
        <p:nvGrpSpPr>
          <p:cNvPr id="2564" name="Google Shape;2564;p92"/>
          <p:cNvGrpSpPr/>
          <p:nvPr/>
        </p:nvGrpSpPr>
        <p:grpSpPr>
          <a:xfrm>
            <a:off x="67818" y="558546"/>
            <a:ext cx="4255135" cy="4074160"/>
            <a:chOff x="67818" y="558546"/>
            <a:chExt cx="4255135" cy="4074160"/>
          </a:xfrm>
        </p:grpSpPr>
        <p:sp>
          <p:nvSpPr>
            <p:cNvPr id="2565" name="Google Shape;2565;p92"/>
            <p:cNvSpPr/>
            <p:nvPr/>
          </p:nvSpPr>
          <p:spPr>
            <a:xfrm>
              <a:off x="67818" y="558546"/>
              <a:ext cx="4255135" cy="4074160"/>
            </a:xfrm>
            <a:custGeom>
              <a:rect b="b" l="l" r="r" t="t"/>
              <a:pathLst>
                <a:path extrusionOk="0" h="4074160" w="4255135">
                  <a:moveTo>
                    <a:pt x="4255008" y="0"/>
                  </a:moveTo>
                  <a:lnTo>
                    <a:pt x="0" y="0"/>
                  </a:lnTo>
                  <a:lnTo>
                    <a:pt x="0" y="4073652"/>
                  </a:lnTo>
                  <a:lnTo>
                    <a:pt x="4255008" y="4073652"/>
                  </a:lnTo>
                  <a:lnTo>
                    <a:pt x="4255008" y="0"/>
                  </a:lnTo>
                  <a:close/>
                </a:path>
              </a:pathLst>
            </a:custGeom>
            <a:solidFill>
              <a:srgbClr val="E4F4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6" name="Google Shape;2566;p92"/>
            <p:cNvSpPr/>
            <p:nvPr/>
          </p:nvSpPr>
          <p:spPr>
            <a:xfrm>
              <a:off x="67818" y="558546"/>
              <a:ext cx="4255135" cy="4074160"/>
            </a:xfrm>
            <a:custGeom>
              <a:rect b="b" l="l" r="r" t="t"/>
              <a:pathLst>
                <a:path extrusionOk="0" h="4074160" w="4255135">
                  <a:moveTo>
                    <a:pt x="0" y="4073652"/>
                  </a:moveTo>
                  <a:lnTo>
                    <a:pt x="4255008" y="4073652"/>
                  </a:lnTo>
                  <a:lnTo>
                    <a:pt x="4255008" y="0"/>
                  </a:lnTo>
                  <a:lnTo>
                    <a:pt x="0" y="0"/>
                  </a:lnTo>
                  <a:lnTo>
                    <a:pt x="0" y="4073652"/>
                  </a:lnTo>
                  <a:close/>
                </a:path>
              </a:pathLst>
            </a:custGeom>
            <a:noFill/>
            <a:ln cap="flat" cmpd="sng" w="25900">
              <a:solidFill>
                <a:srgbClr val="B99D2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67" name="Google Shape;2567;p92"/>
          <p:cNvSpPr txBox="1"/>
          <p:nvPr>
            <p:ph type="title"/>
          </p:nvPr>
        </p:nvSpPr>
        <p:spPr>
          <a:xfrm>
            <a:off x="415544" y="139065"/>
            <a:ext cx="52896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AWS IAM Roles – Assume Role</a:t>
            </a:r>
            <a:endParaRPr/>
          </a:p>
        </p:txBody>
      </p:sp>
      <p:sp>
        <p:nvSpPr>
          <p:cNvPr id="2568" name="Google Shape;2568;p92"/>
          <p:cNvSpPr/>
          <p:nvPr/>
        </p:nvSpPr>
        <p:spPr>
          <a:xfrm>
            <a:off x="577595" y="658368"/>
            <a:ext cx="509016" cy="61417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9" name="Google Shape;2569;p92"/>
          <p:cNvSpPr txBox="1"/>
          <p:nvPr/>
        </p:nvSpPr>
        <p:spPr>
          <a:xfrm>
            <a:off x="179070" y="1312925"/>
            <a:ext cx="1344295" cy="154305"/>
          </a:xfrm>
          <a:prstGeom prst="rect">
            <a:avLst/>
          </a:prstGeom>
          <a:solidFill>
            <a:srgbClr val="464646"/>
          </a:solidFill>
          <a:ln cap="flat" cmpd="sng" w="25900">
            <a:solidFill>
              <a:srgbClr val="313130"/>
            </a:solidFill>
            <a:prstDash val="solid"/>
            <a:round/>
            <a:headEnd len="sm" w="sm" type="none"/>
            <a:tailEnd len="sm" w="sm" type="none"/>
          </a:ln>
        </p:spPr>
        <p:txBody>
          <a:bodyPr anchorCtr="0" anchor="t" bIns="0" lIns="0" spcFirstLastPara="1" rIns="0" wrap="square" tIns="0">
            <a:spAutoFit/>
          </a:bodyPr>
          <a:lstStyle/>
          <a:p>
            <a:pPr indent="0" lvl="0" marL="24765" marR="0" rtl="0" algn="l">
              <a:lnSpc>
                <a:spcPct val="117499"/>
              </a:lnSpc>
              <a:spcBef>
                <a:spcPts val="0"/>
              </a:spcBef>
              <a:spcAft>
                <a:spcPts val="0"/>
              </a:spcAft>
              <a:buNone/>
            </a:pPr>
            <a:r>
              <a:rPr b="1" lang="en-US" sz="1000">
                <a:solidFill>
                  <a:srgbClr val="FFFFFF"/>
                </a:solidFill>
                <a:latin typeface="Arial"/>
                <a:ea typeface="Arial"/>
                <a:cs typeface="Arial"/>
                <a:sym typeface="Arial"/>
              </a:rPr>
              <a:t>IAM Restricted Policy</a:t>
            </a:r>
            <a:endParaRPr sz="1000">
              <a:solidFill>
                <a:schemeClr val="dk1"/>
              </a:solidFill>
              <a:latin typeface="Arial"/>
              <a:ea typeface="Arial"/>
              <a:cs typeface="Arial"/>
              <a:sym typeface="Arial"/>
            </a:endParaRPr>
          </a:p>
        </p:txBody>
      </p:sp>
      <p:sp>
        <p:nvSpPr>
          <p:cNvPr id="2570" name="Google Shape;2570;p92"/>
          <p:cNvSpPr/>
          <p:nvPr/>
        </p:nvSpPr>
        <p:spPr>
          <a:xfrm>
            <a:off x="1837944" y="2164079"/>
            <a:ext cx="731519" cy="73151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1" name="Google Shape;2571;p92"/>
          <p:cNvSpPr txBox="1"/>
          <p:nvPr/>
        </p:nvSpPr>
        <p:spPr>
          <a:xfrm>
            <a:off x="1790826" y="2908807"/>
            <a:ext cx="80962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IAM User A-1</a:t>
            </a:r>
            <a:endParaRPr sz="1000">
              <a:solidFill>
                <a:schemeClr val="dk1"/>
              </a:solidFill>
              <a:latin typeface="Arial"/>
              <a:ea typeface="Arial"/>
              <a:cs typeface="Arial"/>
              <a:sym typeface="Arial"/>
            </a:endParaRPr>
          </a:p>
        </p:txBody>
      </p:sp>
      <p:sp>
        <p:nvSpPr>
          <p:cNvPr id="2572" name="Google Shape;2572;p92"/>
          <p:cNvSpPr txBox="1"/>
          <p:nvPr/>
        </p:nvSpPr>
        <p:spPr>
          <a:xfrm>
            <a:off x="1307083" y="4237431"/>
            <a:ext cx="1736089" cy="3003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464646"/>
                </a:solidFill>
                <a:latin typeface="Arial"/>
                <a:ea typeface="Arial"/>
                <a:cs typeface="Arial"/>
                <a:sym typeface="Arial"/>
              </a:rPr>
              <a:t>AWS Account A</a:t>
            </a:r>
            <a:endParaRPr sz="1800">
              <a:solidFill>
                <a:schemeClr val="dk1"/>
              </a:solidFill>
              <a:latin typeface="Arial"/>
              <a:ea typeface="Arial"/>
              <a:cs typeface="Arial"/>
              <a:sym typeface="Arial"/>
            </a:endParaRPr>
          </a:p>
        </p:txBody>
      </p:sp>
      <p:sp>
        <p:nvSpPr>
          <p:cNvPr id="2573" name="Google Shape;2573;p92"/>
          <p:cNvSpPr/>
          <p:nvPr/>
        </p:nvSpPr>
        <p:spPr>
          <a:xfrm>
            <a:off x="3528059" y="3450335"/>
            <a:ext cx="548639" cy="46939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4" name="Google Shape;2574;p92"/>
          <p:cNvSpPr txBox="1"/>
          <p:nvPr/>
        </p:nvSpPr>
        <p:spPr>
          <a:xfrm>
            <a:off x="3293745" y="3936898"/>
            <a:ext cx="99758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IAM Admin Role</a:t>
            </a:r>
            <a:endParaRPr sz="1000">
              <a:solidFill>
                <a:schemeClr val="dk1"/>
              </a:solidFill>
              <a:latin typeface="Arial"/>
              <a:ea typeface="Arial"/>
              <a:cs typeface="Arial"/>
              <a:sym typeface="Arial"/>
            </a:endParaRPr>
          </a:p>
        </p:txBody>
      </p:sp>
      <p:grpSp>
        <p:nvGrpSpPr>
          <p:cNvPr id="2575" name="Google Shape;2575;p92"/>
          <p:cNvGrpSpPr/>
          <p:nvPr/>
        </p:nvGrpSpPr>
        <p:grpSpPr>
          <a:xfrm>
            <a:off x="504444" y="1444752"/>
            <a:ext cx="1453895" cy="2520695"/>
            <a:chOff x="504444" y="1444752"/>
            <a:chExt cx="1453895" cy="2520695"/>
          </a:xfrm>
        </p:grpSpPr>
        <p:sp>
          <p:nvSpPr>
            <p:cNvPr id="2576" name="Google Shape;2576;p92"/>
            <p:cNvSpPr/>
            <p:nvPr/>
          </p:nvSpPr>
          <p:spPr>
            <a:xfrm>
              <a:off x="504444" y="3352800"/>
              <a:ext cx="507492" cy="61264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7" name="Google Shape;2577;p92"/>
            <p:cNvSpPr/>
            <p:nvPr/>
          </p:nvSpPr>
          <p:spPr>
            <a:xfrm>
              <a:off x="795528" y="1444752"/>
              <a:ext cx="1162811" cy="122682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8" name="Google Shape;2578;p92"/>
            <p:cNvSpPr/>
            <p:nvPr/>
          </p:nvSpPr>
          <p:spPr>
            <a:xfrm>
              <a:off x="838200" y="1466850"/>
              <a:ext cx="1000125" cy="1102995"/>
            </a:xfrm>
            <a:custGeom>
              <a:rect b="b" l="l" r="r" t="t"/>
              <a:pathLst>
                <a:path extrusionOk="0" h="1102995" w="1000125">
                  <a:moveTo>
                    <a:pt x="922147" y="1024763"/>
                  </a:moveTo>
                  <a:lnTo>
                    <a:pt x="922147" y="1102487"/>
                  </a:lnTo>
                  <a:lnTo>
                    <a:pt x="973962" y="1076579"/>
                  </a:lnTo>
                  <a:lnTo>
                    <a:pt x="935101" y="1076579"/>
                  </a:lnTo>
                  <a:lnTo>
                    <a:pt x="935101" y="1050670"/>
                  </a:lnTo>
                  <a:lnTo>
                    <a:pt x="973962" y="1050670"/>
                  </a:lnTo>
                  <a:lnTo>
                    <a:pt x="922147" y="1024763"/>
                  </a:lnTo>
                  <a:close/>
                </a:path>
                <a:path extrusionOk="0" h="1102995" w="1000125">
                  <a:moveTo>
                    <a:pt x="25908" y="0"/>
                  </a:moveTo>
                  <a:lnTo>
                    <a:pt x="0" y="0"/>
                  </a:lnTo>
                  <a:lnTo>
                    <a:pt x="0" y="1070864"/>
                  </a:lnTo>
                  <a:lnTo>
                    <a:pt x="5803" y="1076579"/>
                  </a:lnTo>
                  <a:lnTo>
                    <a:pt x="922147" y="1076579"/>
                  </a:lnTo>
                  <a:lnTo>
                    <a:pt x="922147" y="1063625"/>
                  </a:lnTo>
                  <a:lnTo>
                    <a:pt x="25908" y="1063625"/>
                  </a:lnTo>
                  <a:lnTo>
                    <a:pt x="12953" y="1050670"/>
                  </a:lnTo>
                  <a:lnTo>
                    <a:pt x="25908" y="1050670"/>
                  </a:lnTo>
                  <a:lnTo>
                    <a:pt x="25908" y="0"/>
                  </a:lnTo>
                  <a:close/>
                </a:path>
                <a:path extrusionOk="0" h="1102995" w="1000125">
                  <a:moveTo>
                    <a:pt x="973962" y="1050670"/>
                  </a:moveTo>
                  <a:lnTo>
                    <a:pt x="935101" y="1050670"/>
                  </a:lnTo>
                  <a:lnTo>
                    <a:pt x="935101" y="1076579"/>
                  </a:lnTo>
                  <a:lnTo>
                    <a:pt x="973962" y="1076579"/>
                  </a:lnTo>
                  <a:lnTo>
                    <a:pt x="999870" y="1063625"/>
                  </a:lnTo>
                  <a:lnTo>
                    <a:pt x="973962" y="1050670"/>
                  </a:lnTo>
                  <a:close/>
                </a:path>
                <a:path extrusionOk="0" h="1102995" w="1000125">
                  <a:moveTo>
                    <a:pt x="25908" y="1050670"/>
                  </a:moveTo>
                  <a:lnTo>
                    <a:pt x="12953" y="1050670"/>
                  </a:lnTo>
                  <a:lnTo>
                    <a:pt x="25908" y="1063625"/>
                  </a:lnTo>
                  <a:lnTo>
                    <a:pt x="25908" y="1050670"/>
                  </a:lnTo>
                  <a:close/>
                </a:path>
                <a:path extrusionOk="0" h="1102995" w="1000125">
                  <a:moveTo>
                    <a:pt x="922147" y="1050670"/>
                  </a:moveTo>
                  <a:lnTo>
                    <a:pt x="25908" y="1050670"/>
                  </a:lnTo>
                  <a:lnTo>
                    <a:pt x="25908" y="1063625"/>
                  </a:lnTo>
                  <a:lnTo>
                    <a:pt x="922147" y="1063625"/>
                  </a:lnTo>
                  <a:lnTo>
                    <a:pt x="922147" y="1050670"/>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79" name="Google Shape;2579;p92"/>
          <p:cNvSpPr txBox="1"/>
          <p:nvPr/>
        </p:nvSpPr>
        <p:spPr>
          <a:xfrm>
            <a:off x="189737" y="4007358"/>
            <a:ext cx="1176655" cy="154305"/>
          </a:xfrm>
          <a:prstGeom prst="rect">
            <a:avLst/>
          </a:prstGeom>
          <a:solidFill>
            <a:srgbClr val="464646"/>
          </a:solidFill>
          <a:ln cap="flat" cmpd="sng" w="25900">
            <a:solidFill>
              <a:srgbClr val="313130"/>
            </a:solidFill>
            <a:prstDash val="solid"/>
            <a:round/>
            <a:headEnd len="sm" w="sm" type="none"/>
            <a:tailEnd len="sm" w="sm" type="none"/>
          </a:ln>
        </p:spPr>
        <p:txBody>
          <a:bodyPr anchorCtr="0" anchor="t" bIns="0" lIns="0" spcFirstLastPara="1" rIns="0" wrap="square" tIns="0">
            <a:spAutoFit/>
          </a:bodyPr>
          <a:lstStyle/>
          <a:p>
            <a:pPr indent="0" lvl="0" marL="52705" marR="0" rtl="0" algn="l">
              <a:lnSpc>
                <a:spcPct val="117499"/>
              </a:lnSpc>
              <a:spcBef>
                <a:spcPts val="0"/>
              </a:spcBef>
              <a:spcAft>
                <a:spcPts val="0"/>
              </a:spcAft>
              <a:buNone/>
            </a:pPr>
            <a:r>
              <a:rPr b="1" lang="en-US" sz="1000">
                <a:solidFill>
                  <a:srgbClr val="FFFFFF"/>
                </a:solidFill>
                <a:latin typeface="Arial"/>
                <a:ea typeface="Arial"/>
                <a:cs typeface="Arial"/>
                <a:sym typeface="Arial"/>
              </a:rPr>
              <a:t>IAM Admin Policy</a:t>
            </a:r>
            <a:endParaRPr sz="1000">
              <a:solidFill>
                <a:schemeClr val="dk1"/>
              </a:solidFill>
              <a:latin typeface="Arial"/>
              <a:ea typeface="Arial"/>
              <a:cs typeface="Arial"/>
              <a:sym typeface="Arial"/>
            </a:endParaRPr>
          </a:p>
        </p:txBody>
      </p:sp>
      <p:sp>
        <p:nvSpPr>
          <p:cNvPr id="2580" name="Google Shape;2580;p92"/>
          <p:cNvSpPr txBox="1"/>
          <p:nvPr/>
        </p:nvSpPr>
        <p:spPr>
          <a:xfrm>
            <a:off x="1037640" y="2334259"/>
            <a:ext cx="59055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Assigned</a:t>
            </a:r>
            <a:endParaRPr sz="1000">
              <a:solidFill>
                <a:schemeClr val="dk1"/>
              </a:solidFill>
              <a:latin typeface="Arial"/>
              <a:ea typeface="Arial"/>
              <a:cs typeface="Arial"/>
              <a:sym typeface="Arial"/>
            </a:endParaRPr>
          </a:p>
        </p:txBody>
      </p:sp>
      <p:sp>
        <p:nvSpPr>
          <p:cNvPr id="2581" name="Google Shape;2581;p92"/>
          <p:cNvSpPr txBox="1"/>
          <p:nvPr/>
        </p:nvSpPr>
        <p:spPr>
          <a:xfrm>
            <a:off x="2933445" y="2552826"/>
            <a:ext cx="51308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Assume</a:t>
            </a:r>
            <a:endParaRPr sz="1000">
              <a:solidFill>
                <a:schemeClr val="dk1"/>
              </a:solidFill>
              <a:latin typeface="Arial"/>
              <a:ea typeface="Arial"/>
              <a:cs typeface="Arial"/>
              <a:sym typeface="Arial"/>
            </a:endParaRPr>
          </a:p>
        </p:txBody>
      </p:sp>
      <p:sp>
        <p:nvSpPr>
          <p:cNvPr id="2582" name="Google Shape;2582;p92"/>
          <p:cNvSpPr txBox="1"/>
          <p:nvPr/>
        </p:nvSpPr>
        <p:spPr>
          <a:xfrm>
            <a:off x="1821307" y="3480942"/>
            <a:ext cx="59055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Assigned</a:t>
            </a:r>
            <a:endParaRPr sz="1000">
              <a:solidFill>
                <a:schemeClr val="dk1"/>
              </a:solidFill>
              <a:latin typeface="Arial"/>
              <a:ea typeface="Arial"/>
              <a:cs typeface="Arial"/>
              <a:sym typeface="Arial"/>
            </a:endParaRPr>
          </a:p>
        </p:txBody>
      </p:sp>
      <p:grpSp>
        <p:nvGrpSpPr>
          <p:cNvPr id="2583" name="Google Shape;2583;p92"/>
          <p:cNvGrpSpPr/>
          <p:nvPr/>
        </p:nvGrpSpPr>
        <p:grpSpPr>
          <a:xfrm>
            <a:off x="969263" y="2621279"/>
            <a:ext cx="2680716" cy="1205483"/>
            <a:chOff x="969263" y="2621279"/>
            <a:chExt cx="2680716" cy="1205483"/>
          </a:xfrm>
        </p:grpSpPr>
        <p:sp>
          <p:nvSpPr>
            <p:cNvPr id="2584" name="Google Shape;2584;p92"/>
            <p:cNvSpPr/>
            <p:nvPr/>
          </p:nvSpPr>
          <p:spPr>
            <a:xfrm>
              <a:off x="969263" y="3584447"/>
              <a:ext cx="2680716" cy="24231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5" name="Google Shape;2585;p92"/>
            <p:cNvSpPr/>
            <p:nvPr/>
          </p:nvSpPr>
          <p:spPr>
            <a:xfrm>
              <a:off x="1012659" y="3646550"/>
              <a:ext cx="2516505" cy="78105"/>
            </a:xfrm>
            <a:custGeom>
              <a:rect b="b" l="l" r="r" t="t"/>
              <a:pathLst>
                <a:path extrusionOk="0" h="78104" w="2516504">
                  <a:moveTo>
                    <a:pt x="2438353" y="51777"/>
                  </a:moveTo>
                  <a:lnTo>
                    <a:pt x="2438311" y="77724"/>
                  </a:lnTo>
                  <a:lnTo>
                    <a:pt x="2490553" y="51815"/>
                  </a:lnTo>
                  <a:lnTo>
                    <a:pt x="2451265" y="51815"/>
                  </a:lnTo>
                  <a:lnTo>
                    <a:pt x="2438353" y="51777"/>
                  </a:lnTo>
                  <a:close/>
                </a:path>
                <a:path extrusionOk="0" h="78104" w="2516504">
                  <a:moveTo>
                    <a:pt x="2438395" y="25869"/>
                  </a:moveTo>
                  <a:lnTo>
                    <a:pt x="2438353" y="51777"/>
                  </a:lnTo>
                  <a:lnTo>
                    <a:pt x="2451265" y="51815"/>
                  </a:lnTo>
                  <a:lnTo>
                    <a:pt x="2451392" y="25908"/>
                  </a:lnTo>
                  <a:lnTo>
                    <a:pt x="2438395" y="25869"/>
                  </a:lnTo>
                  <a:close/>
                </a:path>
                <a:path extrusionOk="0" h="78104" w="2516504">
                  <a:moveTo>
                    <a:pt x="2438438" y="0"/>
                  </a:moveTo>
                  <a:lnTo>
                    <a:pt x="2438395" y="25869"/>
                  </a:lnTo>
                  <a:lnTo>
                    <a:pt x="2451392" y="25908"/>
                  </a:lnTo>
                  <a:lnTo>
                    <a:pt x="2451265" y="51815"/>
                  </a:lnTo>
                  <a:lnTo>
                    <a:pt x="2490553" y="51815"/>
                  </a:lnTo>
                  <a:lnTo>
                    <a:pt x="2516162" y="39115"/>
                  </a:lnTo>
                  <a:lnTo>
                    <a:pt x="2438438" y="0"/>
                  </a:lnTo>
                  <a:close/>
                </a:path>
                <a:path extrusionOk="0" h="78104" w="2516504">
                  <a:moveTo>
                    <a:pt x="76" y="18668"/>
                  </a:moveTo>
                  <a:lnTo>
                    <a:pt x="0" y="44577"/>
                  </a:lnTo>
                  <a:lnTo>
                    <a:pt x="2438353" y="51777"/>
                  </a:lnTo>
                  <a:lnTo>
                    <a:pt x="2438395" y="25869"/>
                  </a:lnTo>
                  <a:lnTo>
                    <a:pt x="76" y="18668"/>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6" name="Google Shape;2586;p92"/>
            <p:cNvSpPr/>
            <p:nvPr/>
          </p:nvSpPr>
          <p:spPr>
            <a:xfrm>
              <a:off x="1208531" y="2621279"/>
              <a:ext cx="219710" cy="230504"/>
            </a:xfrm>
            <a:custGeom>
              <a:rect b="b" l="l" r="r" t="t"/>
              <a:pathLst>
                <a:path extrusionOk="0" h="230505" w="219709">
                  <a:moveTo>
                    <a:pt x="219456" y="0"/>
                  </a:moveTo>
                  <a:lnTo>
                    <a:pt x="0" y="0"/>
                  </a:lnTo>
                  <a:lnTo>
                    <a:pt x="0" y="230124"/>
                  </a:lnTo>
                  <a:lnTo>
                    <a:pt x="219456" y="230124"/>
                  </a:lnTo>
                  <a:lnTo>
                    <a:pt x="219456" y="0"/>
                  </a:lnTo>
                  <a:close/>
                </a:path>
              </a:pathLst>
            </a:custGeom>
            <a:solidFill>
              <a:srgbClr val="F79F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87" name="Google Shape;2587;p92"/>
          <p:cNvSpPr txBox="1"/>
          <p:nvPr/>
        </p:nvSpPr>
        <p:spPr>
          <a:xfrm>
            <a:off x="1287907" y="2651505"/>
            <a:ext cx="89535"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solidFill>
                  <a:srgbClr val="FFFFFF"/>
                </a:solidFill>
                <a:latin typeface="Arial"/>
                <a:ea typeface="Arial"/>
                <a:cs typeface="Arial"/>
                <a:sym typeface="Arial"/>
              </a:rPr>
              <a:t>1</a:t>
            </a:r>
            <a:endParaRPr sz="900">
              <a:solidFill>
                <a:schemeClr val="dk1"/>
              </a:solidFill>
              <a:latin typeface="Arial"/>
              <a:ea typeface="Arial"/>
              <a:cs typeface="Arial"/>
              <a:sym typeface="Arial"/>
            </a:endParaRPr>
          </a:p>
        </p:txBody>
      </p:sp>
      <p:sp>
        <p:nvSpPr>
          <p:cNvPr id="2588" name="Google Shape;2588;p92"/>
          <p:cNvSpPr/>
          <p:nvPr/>
        </p:nvSpPr>
        <p:spPr>
          <a:xfrm>
            <a:off x="3089148" y="1999488"/>
            <a:ext cx="218440" cy="230504"/>
          </a:xfrm>
          <a:custGeom>
            <a:rect b="b" l="l" r="r" t="t"/>
            <a:pathLst>
              <a:path extrusionOk="0" h="230505" w="218439">
                <a:moveTo>
                  <a:pt x="217932" y="0"/>
                </a:moveTo>
                <a:lnTo>
                  <a:pt x="0" y="0"/>
                </a:lnTo>
                <a:lnTo>
                  <a:pt x="0" y="230124"/>
                </a:lnTo>
                <a:lnTo>
                  <a:pt x="217932" y="230124"/>
                </a:lnTo>
                <a:lnTo>
                  <a:pt x="217932" y="0"/>
                </a:lnTo>
                <a:close/>
              </a:path>
            </a:pathLst>
          </a:custGeom>
          <a:solidFill>
            <a:srgbClr val="F79F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9" name="Google Shape;2589;p92"/>
          <p:cNvSpPr txBox="1"/>
          <p:nvPr/>
        </p:nvSpPr>
        <p:spPr>
          <a:xfrm>
            <a:off x="3168142" y="2029714"/>
            <a:ext cx="89535"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solidFill>
                  <a:srgbClr val="FFFFFF"/>
                </a:solidFill>
                <a:latin typeface="Arial"/>
                <a:ea typeface="Arial"/>
                <a:cs typeface="Arial"/>
                <a:sym typeface="Arial"/>
              </a:rPr>
              <a:t>2</a:t>
            </a:r>
            <a:endParaRPr sz="900">
              <a:solidFill>
                <a:schemeClr val="dk1"/>
              </a:solidFill>
              <a:latin typeface="Arial"/>
              <a:ea typeface="Arial"/>
              <a:cs typeface="Arial"/>
              <a:sym typeface="Arial"/>
            </a:endParaRPr>
          </a:p>
        </p:txBody>
      </p:sp>
      <p:grpSp>
        <p:nvGrpSpPr>
          <p:cNvPr id="2590" name="Google Shape;2590;p92"/>
          <p:cNvGrpSpPr/>
          <p:nvPr/>
        </p:nvGrpSpPr>
        <p:grpSpPr>
          <a:xfrm>
            <a:off x="4720589" y="561593"/>
            <a:ext cx="4342130" cy="4074160"/>
            <a:chOff x="4720589" y="561593"/>
            <a:chExt cx="4342130" cy="4074160"/>
          </a:xfrm>
        </p:grpSpPr>
        <p:sp>
          <p:nvSpPr>
            <p:cNvPr id="2591" name="Google Shape;2591;p92"/>
            <p:cNvSpPr/>
            <p:nvPr/>
          </p:nvSpPr>
          <p:spPr>
            <a:xfrm>
              <a:off x="4720589" y="561593"/>
              <a:ext cx="4342130" cy="4074160"/>
            </a:xfrm>
            <a:custGeom>
              <a:rect b="b" l="l" r="r" t="t"/>
              <a:pathLst>
                <a:path extrusionOk="0" h="4074160" w="4342130">
                  <a:moveTo>
                    <a:pt x="4341875" y="0"/>
                  </a:moveTo>
                  <a:lnTo>
                    <a:pt x="0" y="0"/>
                  </a:lnTo>
                  <a:lnTo>
                    <a:pt x="0" y="4073652"/>
                  </a:lnTo>
                  <a:lnTo>
                    <a:pt x="4341875" y="4073652"/>
                  </a:lnTo>
                  <a:lnTo>
                    <a:pt x="4341875" y="0"/>
                  </a:lnTo>
                  <a:close/>
                </a:path>
              </a:pathLst>
            </a:custGeom>
            <a:solidFill>
              <a:srgbClr val="E4F4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2" name="Google Shape;2592;p92"/>
            <p:cNvSpPr/>
            <p:nvPr/>
          </p:nvSpPr>
          <p:spPr>
            <a:xfrm>
              <a:off x="4720589" y="561593"/>
              <a:ext cx="4342130" cy="4074160"/>
            </a:xfrm>
            <a:custGeom>
              <a:rect b="b" l="l" r="r" t="t"/>
              <a:pathLst>
                <a:path extrusionOk="0" h="4074160" w="4342130">
                  <a:moveTo>
                    <a:pt x="0" y="4073652"/>
                  </a:moveTo>
                  <a:lnTo>
                    <a:pt x="4341875" y="4073652"/>
                  </a:lnTo>
                  <a:lnTo>
                    <a:pt x="4341875" y="0"/>
                  </a:lnTo>
                  <a:lnTo>
                    <a:pt x="0" y="0"/>
                  </a:lnTo>
                  <a:lnTo>
                    <a:pt x="0" y="4073652"/>
                  </a:lnTo>
                  <a:close/>
                </a:path>
              </a:pathLst>
            </a:custGeom>
            <a:noFill/>
            <a:ln cap="flat" cmpd="sng" w="25900">
              <a:solidFill>
                <a:srgbClr val="B99D2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3" name="Google Shape;2593;p92"/>
            <p:cNvSpPr/>
            <p:nvPr/>
          </p:nvSpPr>
          <p:spPr>
            <a:xfrm>
              <a:off x="6576059" y="2167127"/>
              <a:ext cx="731520" cy="73151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94" name="Google Shape;2594;p92"/>
          <p:cNvSpPr txBox="1"/>
          <p:nvPr/>
        </p:nvSpPr>
        <p:spPr>
          <a:xfrm>
            <a:off x="6509766" y="2886582"/>
            <a:ext cx="814069"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IAM User B-1</a:t>
            </a:r>
            <a:endParaRPr sz="1000">
              <a:solidFill>
                <a:schemeClr val="dk1"/>
              </a:solidFill>
              <a:latin typeface="Arial"/>
              <a:ea typeface="Arial"/>
              <a:cs typeface="Arial"/>
              <a:sym typeface="Arial"/>
            </a:endParaRPr>
          </a:p>
        </p:txBody>
      </p:sp>
      <p:sp>
        <p:nvSpPr>
          <p:cNvPr id="2595" name="Google Shape;2595;p92"/>
          <p:cNvSpPr txBox="1"/>
          <p:nvPr/>
        </p:nvSpPr>
        <p:spPr>
          <a:xfrm>
            <a:off x="6039358" y="4240479"/>
            <a:ext cx="174371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464646"/>
                </a:solidFill>
                <a:latin typeface="Arial"/>
                <a:ea typeface="Arial"/>
                <a:cs typeface="Arial"/>
                <a:sym typeface="Arial"/>
              </a:rPr>
              <a:t>AWS Account B</a:t>
            </a:r>
            <a:endParaRPr sz="1800">
              <a:solidFill>
                <a:schemeClr val="dk1"/>
              </a:solidFill>
              <a:latin typeface="Arial"/>
              <a:ea typeface="Arial"/>
              <a:cs typeface="Arial"/>
              <a:sym typeface="Arial"/>
            </a:endParaRPr>
          </a:p>
        </p:txBody>
      </p:sp>
      <p:sp>
        <p:nvSpPr>
          <p:cNvPr id="2596" name="Google Shape;2596;p92"/>
          <p:cNvSpPr txBox="1"/>
          <p:nvPr/>
        </p:nvSpPr>
        <p:spPr>
          <a:xfrm>
            <a:off x="3329432" y="689229"/>
            <a:ext cx="70802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Amazon S3</a:t>
            </a:r>
            <a:endParaRPr sz="1000">
              <a:solidFill>
                <a:schemeClr val="dk1"/>
              </a:solidFill>
              <a:latin typeface="Arial"/>
              <a:ea typeface="Arial"/>
              <a:cs typeface="Arial"/>
              <a:sym typeface="Arial"/>
            </a:endParaRPr>
          </a:p>
        </p:txBody>
      </p:sp>
      <p:sp>
        <p:nvSpPr>
          <p:cNvPr id="2597" name="Google Shape;2597;p92"/>
          <p:cNvSpPr/>
          <p:nvPr/>
        </p:nvSpPr>
        <p:spPr>
          <a:xfrm>
            <a:off x="3389376" y="912875"/>
            <a:ext cx="530351" cy="62483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8" name="Google Shape;2598;p92"/>
          <p:cNvSpPr txBox="1"/>
          <p:nvPr/>
        </p:nvSpPr>
        <p:spPr>
          <a:xfrm>
            <a:off x="5745226" y="2565018"/>
            <a:ext cx="51308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Assume</a:t>
            </a:r>
            <a:endParaRPr sz="1000">
              <a:solidFill>
                <a:schemeClr val="dk1"/>
              </a:solidFill>
              <a:latin typeface="Arial"/>
              <a:ea typeface="Arial"/>
              <a:cs typeface="Arial"/>
              <a:sym typeface="Arial"/>
            </a:endParaRPr>
          </a:p>
        </p:txBody>
      </p:sp>
      <p:sp>
        <p:nvSpPr>
          <p:cNvPr id="2599" name="Google Shape;2599;p92"/>
          <p:cNvSpPr/>
          <p:nvPr/>
        </p:nvSpPr>
        <p:spPr>
          <a:xfrm>
            <a:off x="5873496" y="2026920"/>
            <a:ext cx="218440" cy="230504"/>
          </a:xfrm>
          <a:custGeom>
            <a:rect b="b" l="l" r="r" t="t"/>
            <a:pathLst>
              <a:path extrusionOk="0" h="230505" w="218439">
                <a:moveTo>
                  <a:pt x="217932" y="0"/>
                </a:moveTo>
                <a:lnTo>
                  <a:pt x="0" y="0"/>
                </a:lnTo>
                <a:lnTo>
                  <a:pt x="0" y="230124"/>
                </a:lnTo>
                <a:lnTo>
                  <a:pt x="217932" y="230124"/>
                </a:lnTo>
                <a:lnTo>
                  <a:pt x="217932" y="0"/>
                </a:lnTo>
                <a:close/>
              </a:path>
            </a:pathLst>
          </a:custGeom>
          <a:solidFill>
            <a:srgbClr val="F79F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0" name="Google Shape;2600;p92"/>
          <p:cNvSpPr txBox="1"/>
          <p:nvPr/>
        </p:nvSpPr>
        <p:spPr>
          <a:xfrm>
            <a:off x="5953505" y="2057145"/>
            <a:ext cx="89535"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solidFill>
                  <a:srgbClr val="FFFFFF"/>
                </a:solidFill>
                <a:latin typeface="Arial"/>
                <a:ea typeface="Arial"/>
                <a:cs typeface="Arial"/>
                <a:sym typeface="Arial"/>
              </a:rPr>
              <a:t>4</a:t>
            </a:r>
            <a:endParaRPr sz="900">
              <a:solidFill>
                <a:schemeClr val="dk1"/>
              </a:solidFill>
              <a:latin typeface="Arial"/>
              <a:ea typeface="Arial"/>
              <a:cs typeface="Arial"/>
              <a:sym typeface="Arial"/>
            </a:endParaRPr>
          </a:p>
        </p:txBody>
      </p:sp>
      <p:grpSp>
        <p:nvGrpSpPr>
          <p:cNvPr id="2601" name="Google Shape;2601;p92"/>
          <p:cNvGrpSpPr/>
          <p:nvPr/>
        </p:nvGrpSpPr>
        <p:grpSpPr>
          <a:xfrm>
            <a:off x="3889247" y="1112519"/>
            <a:ext cx="3107436" cy="1068323"/>
            <a:chOff x="3889247" y="1112519"/>
            <a:chExt cx="3107436" cy="1068323"/>
          </a:xfrm>
        </p:grpSpPr>
        <p:sp>
          <p:nvSpPr>
            <p:cNvPr id="2602" name="Google Shape;2602;p92"/>
            <p:cNvSpPr/>
            <p:nvPr/>
          </p:nvSpPr>
          <p:spPr>
            <a:xfrm>
              <a:off x="3889247" y="1112519"/>
              <a:ext cx="3107436" cy="1068323"/>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3" name="Google Shape;2603;p92"/>
            <p:cNvSpPr/>
            <p:nvPr/>
          </p:nvSpPr>
          <p:spPr>
            <a:xfrm>
              <a:off x="4010405" y="1175003"/>
              <a:ext cx="2943860" cy="943610"/>
            </a:xfrm>
            <a:custGeom>
              <a:rect b="b" l="l" r="r" t="t"/>
              <a:pathLst>
                <a:path extrusionOk="0" h="943610" w="2943859">
                  <a:moveTo>
                    <a:pt x="2917698" y="38862"/>
                  </a:moveTo>
                  <a:lnTo>
                    <a:pt x="2917698" y="937768"/>
                  </a:lnTo>
                  <a:lnTo>
                    <a:pt x="2923540" y="943610"/>
                  </a:lnTo>
                  <a:lnTo>
                    <a:pt x="2940050" y="943610"/>
                  </a:lnTo>
                  <a:lnTo>
                    <a:pt x="2940050" y="927100"/>
                  </a:lnTo>
                  <a:lnTo>
                    <a:pt x="2930652" y="917702"/>
                  </a:lnTo>
                  <a:lnTo>
                    <a:pt x="2943605" y="917702"/>
                  </a:lnTo>
                  <a:lnTo>
                    <a:pt x="2943605" y="51816"/>
                  </a:lnTo>
                  <a:lnTo>
                    <a:pt x="2930652" y="51816"/>
                  </a:lnTo>
                  <a:lnTo>
                    <a:pt x="2917698" y="38862"/>
                  </a:lnTo>
                  <a:close/>
                </a:path>
                <a:path extrusionOk="0" h="943610" w="2943859">
                  <a:moveTo>
                    <a:pt x="2943605" y="917702"/>
                  </a:moveTo>
                  <a:lnTo>
                    <a:pt x="2940050" y="917702"/>
                  </a:lnTo>
                  <a:lnTo>
                    <a:pt x="2940050" y="927100"/>
                  </a:lnTo>
                  <a:lnTo>
                    <a:pt x="2943605" y="930656"/>
                  </a:lnTo>
                  <a:lnTo>
                    <a:pt x="2943605" y="917702"/>
                  </a:lnTo>
                  <a:close/>
                </a:path>
                <a:path extrusionOk="0" h="943610" w="2943859">
                  <a:moveTo>
                    <a:pt x="2940050" y="917702"/>
                  </a:moveTo>
                  <a:lnTo>
                    <a:pt x="2930652" y="917702"/>
                  </a:lnTo>
                  <a:lnTo>
                    <a:pt x="2940050" y="927100"/>
                  </a:lnTo>
                  <a:lnTo>
                    <a:pt x="2940050" y="917702"/>
                  </a:lnTo>
                  <a:close/>
                </a:path>
                <a:path extrusionOk="0" h="943610" w="2943859">
                  <a:moveTo>
                    <a:pt x="77724" y="0"/>
                  </a:moveTo>
                  <a:lnTo>
                    <a:pt x="0" y="38862"/>
                  </a:lnTo>
                  <a:lnTo>
                    <a:pt x="77724" y="77724"/>
                  </a:lnTo>
                  <a:lnTo>
                    <a:pt x="77724" y="51816"/>
                  </a:lnTo>
                  <a:lnTo>
                    <a:pt x="64770" y="51816"/>
                  </a:lnTo>
                  <a:lnTo>
                    <a:pt x="64770" y="25908"/>
                  </a:lnTo>
                  <a:lnTo>
                    <a:pt x="77724" y="25908"/>
                  </a:lnTo>
                  <a:lnTo>
                    <a:pt x="77724" y="0"/>
                  </a:lnTo>
                  <a:close/>
                </a:path>
                <a:path extrusionOk="0" h="943610" w="2943859">
                  <a:moveTo>
                    <a:pt x="77724" y="25908"/>
                  </a:moveTo>
                  <a:lnTo>
                    <a:pt x="64770" y="25908"/>
                  </a:lnTo>
                  <a:lnTo>
                    <a:pt x="64770" y="51816"/>
                  </a:lnTo>
                  <a:lnTo>
                    <a:pt x="77724" y="51816"/>
                  </a:lnTo>
                  <a:lnTo>
                    <a:pt x="77724" y="25908"/>
                  </a:lnTo>
                  <a:close/>
                </a:path>
                <a:path extrusionOk="0" h="943610" w="2943859">
                  <a:moveTo>
                    <a:pt x="2937891" y="25908"/>
                  </a:moveTo>
                  <a:lnTo>
                    <a:pt x="77724" y="25908"/>
                  </a:lnTo>
                  <a:lnTo>
                    <a:pt x="77724" y="51816"/>
                  </a:lnTo>
                  <a:lnTo>
                    <a:pt x="2917698" y="51816"/>
                  </a:lnTo>
                  <a:lnTo>
                    <a:pt x="2917698" y="38862"/>
                  </a:lnTo>
                  <a:lnTo>
                    <a:pt x="2943605" y="38862"/>
                  </a:lnTo>
                  <a:lnTo>
                    <a:pt x="2943605" y="31750"/>
                  </a:lnTo>
                  <a:lnTo>
                    <a:pt x="2937891" y="25908"/>
                  </a:lnTo>
                  <a:close/>
                </a:path>
                <a:path extrusionOk="0" h="943610" w="2943859">
                  <a:moveTo>
                    <a:pt x="2943605" y="38862"/>
                  </a:moveTo>
                  <a:lnTo>
                    <a:pt x="2917698" y="38862"/>
                  </a:lnTo>
                  <a:lnTo>
                    <a:pt x="2930652" y="51816"/>
                  </a:lnTo>
                  <a:lnTo>
                    <a:pt x="2943605" y="51816"/>
                  </a:lnTo>
                  <a:lnTo>
                    <a:pt x="2943605" y="38862"/>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4" name="Google Shape;2604;p92"/>
            <p:cNvSpPr/>
            <p:nvPr/>
          </p:nvSpPr>
          <p:spPr>
            <a:xfrm>
              <a:off x="5513831" y="1271015"/>
              <a:ext cx="218440" cy="231775"/>
            </a:xfrm>
            <a:custGeom>
              <a:rect b="b" l="l" r="r" t="t"/>
              <a:pathLst>
                <a:path extrusionOk="0" h="231775" w="218439">
                  <a:moveTo>
                    <a:pt x="217932" y="0"/>
                  </a:moveTo>
                  <a:lnTo>
                    <a:pt x="0" y="0"/>
                  </a:lnTo>
                  <a:lnTo>
                    <a:pt x="0" y="231648"/>
                  </a:lnTo>
                  <a:lnTo>
                    <a:pt x="217932" y="231648"/>
                  </a:lnTo>
                  <a:lnTo>
                    <a:pt x="217932" y="0"/>
                  </a:lnTo>
                  <a:close/>
                </a:path>
              </a:pathLst>
            </a:custGeom>
            <a:solidFill>
              <a:srgbClr val="F79F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05" name="Google Shape;2605;p92"/>
          <p:cNvSpPr txBox="1"/>
          <p:nvPr/>
        </p:nvSpPr>
        <p:spPr>
          <a:xfrm>
            <a:off x="5425566" y="1037971"/>
            <a:ext cx="463550" cy="426720"/>
          </a:xfrm>
          <a:prstGeom prst="rect">
            <a:avLst/>
          </a:prstGeom>
          <a:noFill/>
          <a:ln>
            <a:noFill/>
          </a:ln>
        </p:spPr>
        <p:txBody>
          <a:bodyPr anchorCtr="0" anchor="t" bIns="0" lIns="0" spcFirstLastPara="1" rIns="0" wrap="square" tIns="12050">
            <a:spAutoFit/>
          </a:bodyPr>
          <a:lstStyle/>
          <a:p>
            <a:pPr indent="0" lvl="0" marL="0" marR="0" rtl="0" algn="ctr">
              <a:lnSpc>
                <a:spcPct val="100000"/>
              </a:lnSpc>
              <a:spcBef>
                <a:spcPts val="0"/>
              </a:spcBef>
              <a:spcAft>
                <a:spcPts val="0"/>
              </a:spcAft>
              <a:buNone/>
            </a:pPr>
            <a:r>
              <a:rPr b="1" lang="en-US" sz="1000">
                <a:solidFill>
                  <a:srgbClr val="464646"/>
                </a:solidFill>
                <a:latin typeface="Arial"/>
                <a:ea typeface="Arial"/>
                <a:cs typeface="Arial"/>
                <a:sym typeface="Arial"/>
              </a:rPr>
              <a:t>Access</a:t>
            </a:r>
            <a:endParaRPr sz="1000">
              <a:solidFill>
                <a:schemeClr val="dk1"/>
              </a:solidFill>
              <a:latin typeface="Arial"/>
              <a:ea typeface="Arial"/>
              <a:cs typeface="Arial"/>
              <a:sym typeface="Arial"/>
            </a:endParaRPr>
          </a:p>
          <a:p>
            <a:pPr indent="0" lvl="0" marL="0" marR="30480" rtl="0" algn="ctr">
              <a:lnSpc>
                <a:spcPct val="100000"/>
              </a:lnSpc>
              <a:spcBef>
                <a:spcPts val="880"/>
              </a:spcBef>
              <a:spcAft>
                <a:spcPts val="0"/>
              </a:spcAft>
              <a:buNone/>
            </a:pPr>
            <a:r>
              <a:rPr lang="en-US" sz="900">
                <a:solidFill>
                  <a:srgbClr val="FFFFFF"/>
                </a:solidFill>
                <a:latin typeface="Arial"/>
                <a:ea typeface="Arial"/>
                <a:cs typeface="Arial"/>
                <a:sym typeface="Arial"/>
              </a:rPr>
              <a:t>5</a:t>
            </a:r>
            <a:endParaRPr sz="900">
              <a:solidFill>
                <a:schemeClr val="dk1"/>
              </a:solidFill>
              <a:latin typeface="Arial"/>
              <a:ea typeface="Arial"/>
              <a:cs typeface="Arial"/>
              <a:sym typeface="Arial"/>
            </a:endParaRPr>
          </a:p>
        </p:txBody>
      </p:sp>
      <p:grpSp>
        <p:nvGrpSpPr>
          <p:cNvPr id="2606" name="Google Shape;2606;p92"/>
          <p:cNvGrpSpPr/>
          <p:nvPr/>
        </p:nvGrpSpPr>
        <p:grpSpPr>
          <a:xfrm>
            <a:off x="2148839" y="1124711"/>
            <a:ext cx="1363980" cy="1103376"/>
            <a:chOff x="2148839" y="1124711"/>
            <a:chExt cx="1363980" cy="1103376"/>
          </a:xfrm>
        </p:grpSpPr>
        <p:sp>
          <p:nvSpPr>
            <p:cNvPr id="2607" name="Google Shape;2607;p92"/>
            <p:cNvSpPr/>
            <p:nvPr/>
          </p:nvSpPr>
          <p:spPr>
            <a:xfrm>
              <a:off x="2148839" y="1124711"/>
              <a:ext cx="1363980" cy="1103376"/>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8" name="Google Shape;2608;p92"/>
            <p:cNvSpPr/>
            <p:nvPr/>
          </p:nvSpPr>
          <p:spPr>
            <a:xfrm>
              <a:off x="2191511" y="1187195"/>
              <a:ext cx="1200150" cy="978535"/>
            </a:xfrm>
            <a:custGeom>
              <a:rect b="b" l="l" r="r" t="t"/>
              <a:pathLst>
                <a:path extrusionOk="0" h="978535" w="1200150">
                  <a:moveTo>
                    <a:pt x="1122045" y="25907"/>
                  </a:moveTo>
                  <a:lnTo>
                    <a:pt x="5842" y="25907"/>
                  </a:lnTo>
                  <a:lnTo>
                    <a:pt x="0" y="31750"/>
                  </a:lnTo>
                  <a:lnTo>
                    <a:pt x="0" y="978407"/>
                  </a:lnTo>
                  <a:lnTo>
                    <a:pt x="25907" y="978407"/>
                  </a:lnTo>
                  <a:lnTo>
                    <a:pt x="25907" y="51815"/>
                  </a:lnTo>
                  <a:lnTo>
                    <a:pt x="12954" y="51815"/>
                  </a:lnTo>
                  <a:lnTo>
                    <a:pt x="25907" y="38862"/>
                  </a:lnTo>
                  <a:lnTo>
                    <a:pt x="1122045" y="38862"/>
                  </a:lnTo>
                  <a:lnTo>
                    <a:pt x="1122045" y="25907"/>
                  </a:lnTo>
                  <a:close/>
                </a:path>
                <a:path extrusionOk="0" h="978535" w="1200150">
                  <a:moveTo>
                    <a:pt x="1122045" y="0"/>
                  </a:moveTo>
                  <a:lnTo>
                    <a:pt x="1122045" y="77724"/>
                  </a:lnTo>
                  <a:lnTo>
                    <a:pt x="1173861" y="51815"/>
                  </a:lnTo>
                  <a:lnTo>
                    <a:pt x="1134999" y="51815"/>
                  </a:lnTo>
                  <a:lnTo>
                    <a:pt x="1134999" y="25907"/>
                  </a:lnTo>
                  <a:lnTo>
                    <a:pt x="1173860" y="25907"/>
                  </a:lnTo>
                  <a:lnTo>
                    <a:pt x="1122045" y="0"/>
                  </a:lnTo>
                  <a:close/>
                </a:path>
                <a:path extrusionOk="0" h="978535" w="1200150">
                  <a:moveTo>
                    <a:pt x="25907" y="38862"/>
                  </a:moveTo>
                  <a:lnTo>
                    <a:pt x="12954" y="51815"/>
                  </a:lnTo>
                  <a:lnTo>
                    <a:pt x="25907" y="51815"/>
                  </a:lnTo>
                  <a:lnTo>
                    <a:pt x="25907" y="38862"/>
                  </a:lnTo>
                  <a:close/>
                </a:path>
                <a:path extrusionOk="0" h="978535" w="1200150">
                  <a:moveTo>
                    <a:pt x="1122045" y="38862"/>
                  </a:moveTo>
                  <a:lnTo>
                    <a:pt x="25907" y="38862"/>
                  </a:lnTo>
                  <a:lnTo>
                    <a:pt x="25907" y="51815"/>
                  </a:lnTo>
                  <a:lnTo>
                    <a:pt x="1122045" y="51815"/>
                  </a:lnTo>
                  <a:lnTo>
                    <a:pt x="1122045" y="38862"/>
                  </a:lnTo>
                  <a:close/>
                </a:path>
                <a:path extrusionOk="0" h="978535" w="1200150">
                  <a:moveTo>
                    <a:pt x="1173860" y="25907"/>
                  </a:moveTo>
                  <a:lnTo>
                    <a:pt x="1134999" y="25907"/>
                  </a:lnTo>
                  <a:lnTo>
                    <a:pt x="1134999" y="51815"/>
                  </a:lnTo>
                  <a:lnTo>
                    <a:pt x="1173861" y="51815"/>
                  </a:lnTo>
                  <a:lnTo>
                    <a:pt x="1199768" y="38862"/>
                  </a:lnTo>
                  <a:lnTo>
                    <a:pt x="1173860" y="25907"/>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9" name="Google Shape;2609;p92"/>
            <p:cNvSpPr/>
            <p:nvPr/>
          </p:nvSpPr>
          <p:spPr>
            <a:xfrm>
              <a:off x="2699003" y="1312163"/>
              <a:ext cx="218440" cy="231775"/>
            </a:xfrm>
            <a:custGeom>
              <a:rect b="b" l="l" r="r" t="t"/>
              <a:pathLst>
                <a:path extrusionOk="0" h="231775" w="218439">
                  <a:moveTo>
                    <a:pt x="217931" y="0"/>
                  </a:moveTo>
                  <a:lnTo>
                    <a:pt x="0" y="0"/>
                  </a:lnTo>
                  <a:lnTo>
                    <a:pt x="0" y="231648"/>
                  </a:lnTo>
                  <a:lnTo>
                    <a:pt x="217931" y="231648"/>
                  </a:lnTo>
                  <a:lnTo>
                    <a:pt x="217931" y="0"/>
                  </a:lnTo>
                  <a:close/>
                </a:path>
              </a:pathLst>
            </a:custGeom>
            <a:solidFill>
              <a:srgbClr val="F79F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10" name="Google Shape;2610;p92"/>
          <p:cNvSpPr txBox="1"/>
          <p:nvPr/>
        </p:nvSpPr>
        <p:spPr>
          <a:xfrm>
            <a:off x="2778379" y="1343405"/>
            <a:ext cx="89535"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solidFill>
                  <a:srgbClr val="FFFFFF"/>
                </a:solidFill>
                <a:latin typeface="Arial"/>
                <a:ea typeface="Arial"/>
                <a:cs typeface="Arial"/>
                <a:sym typeface="Arial"/>
              </a:rPr>
              <a:t>3</a:t>
            </a:r>
            <a:endParaRPr sz="900">
              <a:solidFill>
                <a:schemeClr val="dk1"/>
              </a:solidFill>
              <a:latin typeface="Arial"/>
              <a:ea typeface="Arial"/>
              <a:cs typeface="Arial"/>
              <a:sym typeface="Arial"/>
            </a:endParaRPr>
          </a:p>
        </p:txBody>
      </p:sp>
      <p:sp>
        <p:nvSpPr>
          <p:cNvPr id="2611" name="Google Shape;2611;p92"/>
          <p:cNvSpPr txBox="1"/>
          <p:nvPr/>
        </p:nvSpPr>
        <p:spPr>
          <a:xfrm>
            <a:off x="2572892" y="1044067"/>
            <a:ext cx="463550"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Access</a:t>
            </a:r>
            <a:endParaRPr sz="1000">
              <a:solidFill>
                <a:schemeClr val="dk1"/>
              </a:solidFill>
              <a:latin typeface="Arial"/>
              <a:ea typeface="Arial"/>
              <a:cs typeface="Arial"/>
              <a:sym typeface="Arial"/>
            </a:endParaRPr>
          </a:p>
        </p:txBody>
      </p:sp>
      <p:grpSp>
        <p:nvGrpSpPr>
          <p:cNvPr id="2612" name="Google Shape;2612;p92"/>
          <p:cNvGrpSpPr/>
          <p:nvPr/>
        </p:nvGrpSpPr>
        <p:grpSpPr>
          <a:xfrm>
            <a:off x="1990344" y="2278379"/>
            <a:ext cx="4861559" cy="1700911"/>
            <a:chOff x="1990344" y="2278379"/>
            <a:chExt cx="4861559" cy="1700911"/>
          </a:xfrm>
        </p:grpSpPr>
        <p:sp>
          <p:nvSpPr>
            <p:cNvPr id="2613" name="Google Shape;2613;p92"/>
            <p:cNvSpPr/>
            <p:nvPr/>
          </p:nvSpPr>
          <p:spPr>
            <a:xfrm>
              <a:off x="3046476" y="2282951"/>
              <a:ext cx="304800" cy="246887"/>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4" name="Google Shape;2614;p92"/>
            <p:cNvSpPr/>
            <p:nvPr/>
          </p:nvSpPr>
          <p:spPr>
            <a:xfrm>
              <a:off x="2273808" y="2446019"/>
              <a:ext cx="1652016" cy="1146047"/>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5" name="Google Shape;2615;p92"/>
            <p:cNvSpPr/>
            <p:nvPr/>
          </p:nvSpPr>
          <p:spPr>
            <a:xfrm>
              <a:off x="2394966" y="2508503"/>
              <a:ext cx="1448435" cy="942975"/>
            </a:xfrm>
            <a:custGeom>
              <a:rect b="b" l="l" r="r" t="t"/>
              <a:pathLst>
                <a:path extrusionOk="0" h="942975" w="1448435">
                  <a:moveTo>
                    <a:pt x="1396364" y="864869"/>
                  </a:moveTo>
                  <a:lnTo>
                    <a:pt x="1370457" y="864869"/>
                  </a:lnTo>
                  <a:lnTo>
                    <a:pt x="1409319" y="942594"/>
                  </a:lnTo>
                  <a:lnTo>
                    <a:pt x="1441704" y="877823"/>
                  </a:lnTo>
                  <a:lnTo>
                    <a:pt x="1396364" y="877823"/>
                  </a:lnTo>
                  <a:lnTo>
                    <a:pt x="1396364" y="864869"/>
                  </a:lnTo>
                  <a:close/>
                </a:path>
                <a:path extrusionOk="0" h="942975" w="1448435">
                  <a:moveTo>
                    <a:pt x="1396364" y="38862"/>
                  </a:moveTo>
                  <a:lnTo>
                    <a:pt x="1396364" y="877823"/>
                  </a:lnTo>
                  <a:lnTo>
                    <a:pt x="1422272" y="877823"/>
                  </a:lnTo>
                  <a:lnTo>
                    <a:pt x="1422272" y="51815"/>
                  </a:lnTo>
                  <a:lnTo>
                    <a:pt x="1409319" y="51815"/>
                  </a:lnTo>
                  <a:lnTo>
                    <a:pt x="1396364" y="38862"/>
                  </a:lnTo>
                  <a:close/>
                </a:path>
                <a:path extrusionOk="0" h="942975" w="1448435">
                  <a:moveTo>
                    <a:pt x="1448181" y="864869"/>
                  </a:moveTo>
                  <a:lnTo>
                    <a:pt x="1422272" y="864869"/>
                  </a:lnTo>
                  <a:lnTo>
                    <a:pt x="1422272" y="877823"/>
                  </a:lnTo>
                  <a:lnTo>
                    <a:pt x="1441704" y="877823"/>
                  </a:lnTo>
                  <a:lnTo>
                    <a:pt x="1448181" y="864869"/>
                  </a:lnTo>
                  <a:close/>
                </a:path>
                <a:path extrusionOk="0" h="942975" w="1448435">
                  <a:moveTo>
                    <a:pt x="77723" y="0"/>
                  </a:moveTo>
                  <a:lnTo>
                    <a:pt x="0" y="38862"/>
                  </a:lnTo>
                  <a:lnTo>
                    <a:pt x="77723" y="77723"/>
                  </a:lnTo>
                  <a:lnTo>
                    <a:pt x="77723" y="51815"/>
                  </a:lnTo>
                  <a:lnTo>
                    <a:pt x="64769" y="51815"/>
                  </a:lnTo>
                  <a:lnTo>
                    <a:pt x="64769" y="25907"/>
                  </a:lnTo>
                  <a:lnTo>
                    <a:pt x="77723" y="25907"/>
                  </a:lnTo>
                  <a:lnTo>
                    <a:pt x="77723" y="0"/>
                  </a:lnTo>
                  <a:close/>
                </a:path>
                <a:path extrusionOk="0" h="942975" w="1448435">
                  <a:moveTo>
                    <a:pt x="77723" y="25907"/>
                  </a:moveTo>
                  <a:lnTo>
                    <a:pt x="64769" y="25907"/>
                  </a:lnTo>
                  <a:lnTo>
                    <a:pt x="64769" y="51815"/>
                  </a:lnTo>
                  <a:lnTo>
                    <a:pt x="77723" y="51815"/>
                  </a:lnTo>
                  <a:lnTo>
                    <a:pt x="77723" y="25907"/>
                  </a:lnTo>
                  <a:close/>
                </a:path>
                <a:path extrusionOk="0" h="942975" w="1448435">
                  <a:moveTo>
                    <a:pt x="1416431" y="25907"/>
                  </a:moveTo>
                  <a:lnTo>
                    <a:pt x="77723" y="25907"/>
                  </a:lnTo>
                  <a:lnTo>
                    <a:pt x="77723" y="51815"/>
                  </a:lnTo>
                  <a:lnTo>
                    <a:pt x="1396364" y="51815"/>
                  </a:lnTo>
                  <a:lnTo>
                    <a:pt x="1396364" y="38862"/>
                  </a:lnTo>
                  <a:lnTo>
                    <a:pt x="1422272" y="38862"/>
                  </a:lnTo>
                  <a:lnTo>
                    <a:pt x="1422272" y="31750"/>
                  </a:lnTo>
                  <a:lnTo>
                    <a:pt x="1416431" y="25907"/>
                  </a:lnTo>
                  <a:close/>
                </a:path>
                <a:path extrusionOk="0" h="942975" w="1448435">
                  <a:moveTo>
                    <a:pt x="1422272" y="38862"/>
                  </a:moveTo>
                  <a:lnTo>
                    <a:pt x="1396364" y="38862"/>
                  </a:lnTo>
                  <a:lnTo>
                    <a:pt x="1409319" y="51815"/>
                  </a:lnTo>
                  <a:lnTo>
                    <a:pt x="1422272" y="51815"/>
                  </a:lnTo>
                  <a:lnTo>
                    <a:pt x="1422272" y="38862"/>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6" name="Google Shape;2616;p92"/>
            <p:cNvSpPr/>
            <p:nvPr/>
          </p:nvSpPr>
          <p:spPr>
            <a:xfrm>
              <a:off x="4009644" y="2446019"/>
              <a:ext cx="2842259" cy="1373124"/>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7" name="Google Shape;2617;p92"/>
            <p:cNvSpPr/>
            <p:nvPr/>
          </p:nvSpPr>
          <p:spPr>
            <a:xfrm>
              <a:off x="4130801" y="2508503"/>
              <a:ext cx="2600960" cy="1209675"/>
            </a:xfrm>
            <a:custGeom>
              <a:rect b="b" l="l" r="r" t="t"/>
              <a:pathLst>
                <a:path extrusionOk="0" h="1209675" w="2600959">
                  <a:moveTo>
                    <a:pt x="77724" y="1131442"/>
                  </a:moveTo>
                  <a:lnTo>
                    <a:pt x="0" y="1170305"/>
                  </a:lnTo>
                  <a:lnTo>
                    <a:pt x="77724" y="1209167"/>
                  </a:lnTo>
                  <a:lnTo>
                    <a:pt x="77724" y="1183258"/>
                  </a:lnTo>
                  <a:lnTo>
                    <a:pt x="64770" y="1183258"/>
                  </a:lnTo>
                  <a:lnTo>
                    <a:pt x="64770" y="1157351"/>
                  </a:lnTo>
                  <a:lnTo>
                    <a:pt x="77724" y="1157351"/>
                  </a:lnTo>
                  <a:lnTo>
                    <a:pt x="77724" y="1131442"/>
                  </a:lnTo>
                  <a:close/>
                </a:path>
                <a:path extrusionOk="0" h="1209675" w="2600959">
                  <a:moveTo>
                    <a:pt x="77724" y="1157351"/>
                  </a:moveTo>
                  <a:lnTo>
                    <a:pt x="64770" y="1157351"/>
                  </a:lnTo>
                  <a:lnTo>
                    <a:pt x="64770" y="1183258"/>
                  </a:lnTo>
                  <a:lnTo>
                    <a:pt x="77724" y="1183258"/>
                  </a:lnTo>
                  <a:lnTo>
                    <a:pt x="77724" y="1157351"/>
                  </a:lnTo>
                  <a:close/>
                </a:path>
                <a:path extrusionOk="0" h="1209675" w="2600959">
                  <a:moveTo>
                    <a:pt x="1287399" y="1157351"/>
                  </a:moveTo>
                  <a:lnTo>
                    <a:pt x="77724" y="1157351"/>
                  </a:lnTo>
                  <a:lnTo>
                    <a:pt x="77724" y="1183258"/>
                  </a:lnTo>
                  <a:lnTo>
                    <a:pt x="1307464" y="1183258"/>
                  </a:lnTo>
                  <a:lnTo>
                    <a:pt x="1313307" y="1177417"/>
                  </a:lnTo>
                  <a:lnTo>
                    <a:pt x="1313307" y="1170305"/>
                  </a:lnTo>
                  <a:lnTo>
                    <a:pt x="1287399" y="1170305"/>
                  </a:lnTo>
                  <a:lnTo>
                    <a:pt x="1287399" y="1157351"/>
                  </a:lnTo>
                  <a:close/>
                </a:path>
                <a:path extrusionOk="0" h="1209675" w="2600959">
                  <a:moveTo>
                    <a:pt x="2522981" y="25907"/>
                  </a:moveTo>
                  <a:lnTo>
                    <a:pt x="1293240" y="25907"/>
                  </a:lnTo>
                  <a:lnTo>
                    <a:pt x="1287399" y="31750"/>
                  </a:lnTo>
                  <a:lnTo>
                    <a:pt x="1287399" y="1170305"/>
                  </a:lnTo>
                  <a:lnTo>
                    <a:pt x="1300352" y="1157351"/>
                  </a:lnTo>
                  <a:lnTo>
                    <a:pt x="1313307" y="1157351"/>
                  </a:lnTo>
                  <a:lnTo>
                    <a:pt x="1313307" y="51815"/>
                  </a:lnTo>
                  <a:lnTo>
                    <a:pt x="1300352" y="51815"/>
                  </a:lnTo>
                  <a:lnTo>
                    <a:pt x="1313307" y="38862"/>
                  </a:lnTo>
                  <a:lnTo>
                    <a:pt x="2522981" y="38862"/>
                  </a:lnTo>
                  <a:lnTo>
                    <a:pt x="2522981" y="25907"/>
                  </a:lnTo>
                  <a:close/>
                </a:path>
                <a:path extrusionOk="0" h="1209675" w="2600959">
                  <a:moveTo>
                    <a:pt x="1313307" y="1157351"/>
                  </a:moveTo>
                  <a:lnTo>
                    <a:pt x="1300352" y="1157351"/>
                  </a:lnTo>
                  <a:lnTo>
                    <a:pt x="1287399" y="1170305"/>
                  </a:lnTo>
                  <a:lnTo>
                    <a:pt x="1313307" y="1170305"/>
                  </a:lnTo>
                  <a:lnTo>
                    <a:pt x="1313307" y="1157351"/>
                  </a:lnTo>
                  <a:close/>
                </a:path>
                <a:path extrusionOk="0" h="1209675" w="2600959">
                  <a:moveTo>
                    <a:pt x="2522981" y="0"/>
                  </a:moveTo>
                  <a:lnTo>
                    <a:pt x="2522981" y="77723"/>
                  </a:lnTo>
                  <a:lnTo>
                    <a:pt x="2574798" y="51815"/>
                  </a:lnTo>
                  <a:lnTo>
                    <a:pt x="2535936" y="51815"/>
                  </a:lnTo>
                  <a:lnTo>
                    <a:pt x="2535936" y="25907"/>
                  </a:lnTo>
                  <a:lnTo>
                    <a:pt x="2574798" y="25907"/>
                  </a:lnTo>
                  <a:lnTo>
                    <a:pt x="2522981" y="0"/>
                  </a:lnTo>
                  <a:close/>
                </a:path>
                <a:path extrusionOk="0" h="1209675" w="2600959">
                  <a:moveTo>
                    <a:pt x="1313307" y="38862"/>
                  </a:moveTo>
                  <a:lnTo>
                    <a:pt x="1300352" y="51815"/>
                  </a:lnTo>
                  <a:lnTo>
                    <a:pt x="1313307" y="51815"/>
                  </a:lnTo>
                  <a:lnTo>
                    <a:pt x="1313307" y="38862"/>
                  </a:lnTo>
                  <a:close/>
                </a:path>
                <a:path extrusionOk="0" h="1209675" w="2600959">
                  <a:moveTo>
                    <a:pt x="2522981" y="38862"/>
                  </a:moveTo>
                  <a:lnTo>
                    <a:pt x="1313307" y="38862"/>
                  </a:lnTo>
                  <a:lnTo>
                    <a:pt x="1313307" y="51815"/>
                  </a:lnTo>
                  <a:lnTo>
                    <a:pt x="2522981" y="51815"/>
                  </a:lnTo>
                  <a:lnTo>
                    <a:pt x="2522981" y="38862"/>
                  </a:lnTo>
                  <a:close/>
                </a:path>
                <a:path extrusionOk="0" h="1209675" w="2600959">
                  <a:moveTo>
                    <a:pt x="2574798" y="25907"/>
                  </a:moveTo>
                  <a:lnTo>
                    <a:pt x="2535936" y="25907"/>
                  </a:lnTo>
                  <a:lnTo>
                    <a:pt x="2535936" y="51815"/>
                  </a:lnTo>
                  <a:lnTo>
                    <a:pt x="2574798" y="51815"/>
                  </a:lnTo>
                  <a:lnTo>
                    <a:pt x="2600705" y="38862"/>
                  </a:lnTo>
                  <a:lnTo>
                    <a:pt x="2574798" y="25907"/>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8" name="Google Shape;2618;p92"/>
            <p:cNvSpPr/>
            <p:nvPr/>
          </p:nvSpPr>
          <p:spPr>
            <a:xfrm>
              <a:off x="5849111" y="2278379"/>
              <a:ext cx="304800" cy="248412"/>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9" name="Google Shape;2619;p92"/>
            <p:cNvSpPr/>
            <p:nvPr/>
          </p:nvSpPr>
          <p:spPr>
            <a:xfrm>
              <a:off x="1990344" y="3747515"/>
              <a:ext cx="219710" cy="231775"/>
            </a:xfrm>
            <a:custGeom>
              <a:rect b="b" l="l" r="r" t="t"/>
              <a:pathLst>
                <a:path extrusionOk="0" h="231775" w="219710">
                  <a:moveTo>
                    <a:pt x="219456" y="0"/>
                  </a:moveTo>
                  <a:lnTo>
                    <a:pt x="0" y="0"/>
                  </a:lnTo>
                  <a:lnTo>
                    <a:pt x="0" y="231648"/>
                  </a:lnTo>
                  <a:lnTo>
                    <a:pt x="219456" y="231648"/>
                  </a:lnTo>
                  <a:lnTo>
                    <a:pt x="219456" y="0"/>
                  </a:lnTo>
                  <a:close/>
                </a:path>
              </a:pathLst>
            </a:custGeom>
            <a:solidFill>
              <a:srgbClr val="F79F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20" name="Google Shape;2620;p92"/>
          <p:cNvSpPr txBox="1"/>
          <p:nvPr/>
        </p:nvSpPr>
        <p:spPr>
          <a:xfrm>
            <a:off x="2069973" y="3778707"/>
            <a:ext cx="89535"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solidFill>
                  <a:srgbClr val="FFFFFF"/>
                </a:solidFill>
                <a:latin typeface="Arial"/>
                <a:ea typeface="Arial"/>
                <a:cs typeface="Arial"/>
                <a:sym typeface="Arial"/>
              </a:rPr>
              <a:t>1</a:t>
            </a:r>
            <a:endParaRPr sz="900">
              <a:solidFill>
                <a:schemeClr val="dk1"/>
              </a:solidFill>
              <a:latin typeface="Arial"/>
              <a:ea typeface="Arial"/>
              <a:cs typeface="Arial"/>
              <a:sym typeface="Arial"/>
            </a:endParaRPr>
          </a:p>
        </p:txBody>
      </p:sp>
      <p:grpSp>
        <p:nvGrpSpPr>
          <p:cNvPr id="2621" name="Google Shape;2621;p92"/>
          <p:cNvGrpSpPr/>
          <p:nvPr/>
        </p:nvGrpSpPr>
        <p:grpSpPr>
          <a:xfrm>
            <a:off x="8026146" y="26670"/>
            <a:ext cx="1096010" cy="1000125"/>
            <a:chOff x="8026146" y="26670"/>
            <a:chExt cx="1096010" cy="1000125"/>
          </a:xfrm>
        </p:grpSpPr>
        <p:sp>
          <p:nvSpPr>
            <p:cNvPr id="2622" name="Google Shape;2622;p92"/>
            <p:cNvSpPr/>
            <p:nvPr/>
          </p:nvSpPr>
          <p:spPr>
            <a:xfrm>
              <a:off x="8206740" y="210311"/>
              <a:ext cx="731520" cy="73152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3" name="Google Shape;2623;p92"/>
            <p:cNvSpPr/>
            <p:nvPr/>
          </p:nvSpPr>
          <p:spPr>
            <a:xfrm>
              <a:off x="8026146" y="26670"/>
              <a:ext cx="1096010" cy="1000125"/>
            </a:xfrm>
            <a:custGeom>
              <a:rect b="b" l="l" r="r" t="t"/>
              <a:pathLst>
                <a:path extrusionOk="0" h="1000125" w="1096009">
                  <a:moveTo>
                    <a:pt x="0" y="98170"/>
                  </a:moveTo>
                  <a:lnTo>
                    <a:pt x="7713" y="59953"/>
                  </a:lnTo>
                  <a:lnTo>
                    <a:pt x="28749" y="28749"/>
                  </a:lnTo>
                  <a:lnTo>
                    <a:pt x="59953" y="7713"/>
                  </a:lnTo>
                  <a:lnTo>
                    <a:pt x="98171" y="0"/>
                  </a:lnTo>
                  <a:lnTo>
                    <a:pt x="997584" y="0"/>
                  </a:lnTo>
                  <a:lnTo>
                    <a:pt x="1035802" y="7713"/>
                  </a:lnTo>
                  <a:lnTo>
                    <a:pt x="1067006" y="28749"/>
                  </a:lnTo>
                  <a:lnTo>
                    <a:pt x="1088042" y="59953"/>
                  </a:lnTo>
                  <a:lnTo>
                    <a:pt x="1095755" y="98170"/>
                  </a:lnTo>
                  <a:lnTo>
                    <a:pt x="1095755" y="901572"/>
                  </a:lnTo>
                  <a:lnTo>
                    <a:pt x="1088042" y="939790"/>
                  </a:lnTo>
                  <a:lnTo>
                    <a:pt x="1067006" y="970994"/>
                  </a:lnTo>
                  <a:lnTo>
                    <a:pt x="1035802" y="992030"/>
                  </a:lnTo>
                  <a:lnTo>
                    <a:pt x="997584" y="999743"/>
                  </a:lnTo>
                  <a:lnTo>
                    <a:pt x="98171" y="999743"/>
                  </a:lnTo>
                  <a:lnTo>
                    <a:pt x="59953" y="992030"/>
                  </a:lnTo>
                  <a:lnTo>
                    <a:pt x="28749" y="970994"/>
                  </a:lnTo>
                  <a:lnTo>
                    <a:pt x="7713" y="939790"/>
                  </a:lnTo>
                  <a:lnTo>
                    <a:pt x="0" y="901572"/>
                  </a:lnTo>
                  <a:lnTo>
                    <a:pt x="0" y="98170"/>
                  </a:lnTo>
                  <a:close/>
                </a:path>
              </a:pathLst>
            </a:custGeom>
            <a:noFill/>
            <a:ln cap="flat" cmpd="sng" w="19800">
              <a:solidFill>
                <a:srgbClr val="5C9125"/>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24" name="Google Shape;2624;p92"/>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625" name="Google Shape;2625;p92"/>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9" name="Shape 2629"/>
        <p:cNvGrpSpPr/>
        <p:nvPr/>
      </p:nvGrpSpPr>
      <p:grpSpPr>
        <a:xfrm>
          <a:off x="0" y="0"/>
          <a:ext cx="0" cy="0"/>
          <a:chOff x="0" y="0"/>
          <a:chExt cx="0" cy="0"/>
        </a:xfrm>
      </p:grpSpPr>
      <p:grpSp>
        <p:nvGrpSpPr>
          <p:cNvPr id="2630" name="Google Shape;2630;p93"/>
          <p:cNvGrpSpPr/>
          <p:nvPr/>
        </p:nvGrpSpPr>
        <p:grpSpPr>
          <a:xfrm>
            <a:off x="8026146" y="26670"/>
            <a:ext cx="1096010" cy="1000125"/>
            <a:chOff x="8026146" y="26670"/>
            <a:chExt cx="1096010" cy="1000125"/>
          </a:xfrm>
        </p:grpSpPr>
        <p:sp>
          <p:nvSpPr>
            <p:cNvPr id="2631" name="Google Shape;2631;p93"/>
            <p:cNvSpPr/>
            <p:nvPr/>
          </p:nvSpPr>
          <p:spPr>
            <a:xfrm>
              <a:off x="8026146" y="26670"/>
              <a:ext cx="1096010" cy="1000125"/>
            </a:xfrm>
            <a:custGeom>
              <a:rect b="b" l="l" r="r" t="t"/>
              <a:pathLst>
                <a:path extrusionOk="0" h="1000125" w="1096009">
                  <a:moveTo>
                    <a:pt x="0" y="98170"/>
                  </a:moveTo>
                  <a:lnTo>
                    <a:pt x="7713" y="59953"/>
                  </a:lnTo>
                  <a:lnTo>
                    <a:pt x="28749" y="28749"/>
                  </a:lnTo>
                  <a:lnTo>
                    <a:pt x="59953" y="7713"/>
                  </a:lnTo>
                  <a:lnTo>
                    <a:pt x="98171" y="0"/>
                  </a:lnTo>
                  <a:lnTo>
                    <a:pt x="997584" y="0"/>
                  </a:lnTo>
                  <a:lnTo>
                    <a:pt x="1035802" y="7713"/>
                  </a:lnTo>
                  <a:lnTo>
                    <a:pt x="1067006" y="28749"/>
                  </a:lnTo>
                  <a:lnTo>
                    <a:pt x="1088042" y="59953"/>
                  </a:lnTo>
                  <a:lnTo>
                    <a:pt x="1095755" y="98170"/>
                  </a:lnTo>
                  <a:lnTo>
                    <a:pt x="1095755" y="901572"/>
                  </a:lnTo>
                  <a:lnTo>
                    <a:pt x="1088042" y="939790"/>
                  </a:lnTo>
                  <a:lnTo>
                    <a:pt x="1067006" y="970994"/>
                  </a:lnTo>
                  <a:lnTo>
                    <a:pt x="1035802" y="992030"/>
                  </a:lnTo>
                  <a:lnTo>
                    <a:pt x="997584" y="999743"/>
                  </a:lnTo>
                  <a:lnTo>
                    <a:pt x="98171" y="999743"/>
                  </a:lnTo>
                  <a:lnTo>
                    <a:pt x="59953" y="992030"/>
                  </a:lnTo>
                  <a:lnTo>
                    <a:pt x="28749" y="970994"/>
                  </a:lnTo>
                  <a:lnTo>
                    <a:pt x="7713" y="939790"/>
                  </a:lnTo>
                  <a:lnTo>
                    <a:pt x="0" y="901572"/>
                  </a:lnTo>
                  <a:lnTo>
                    <a:pt x="0" y="98170"/>
                  </a:lnTo>
                  <a:close/>
                </a:path>
              </a:pathLst>
            </a:custGeom>
            <a:noFill/>
            <a:ln cap="flat" cmpd="sng" w="19800">
              <a:solidFill>
                <a:srgbClr val="5C9125"/>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2" name="Google Shape;2632;p93"/>
            <p:cNvSpPr/>
            <p:nvPr/>
          </p:nvSpPr>
          <p:spPr>
            <a:xfrm>
              <a:off x="8386169" y="224114"/>
              <a:ext cx="372661" cy="7085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33" name="Google Shape;2633;p93"/>
          <p:cNvSpPr txBox="1"/>
          <p:nvPr>
            <p:ph type="title"/>
          </p:nvPr>
        </p:nvSpPr>
        <p:spPr>
          <a:xfrm>
            <a:off x="415544" y="139065"/>
            <a:ext cx="73128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Temporary Security Credentials (AWS STS)</a:t>
            </a:r>
            <a:endParaRPr/>
          </a:p>
        </p:txBody>
      </p:sp>
      <p:sp>
        <p:nvSpPr>
          <p:cNvPr id="2634" name="Google Shape;2634;p93"/>
          <p:cNvSpPr txBox="1"/>
          <p:nvPr/>
        </p:nvSpPr>
        <p:spPr>
          <a:xfrm>
            <a:off x="415544" y="2762341"/>
            <a:ext cx="5512435" cy="2000885"/>
          </a:xfrm>
          <a:prstGeom prst="rect">
            <a:avLst/>
          </a:prstGeom>
          <a:noFill/>
          <a:ln>
            <a:noFill/>
          </a:ln>
        </p:spPr>
        <p:txBody>
          <a:bodyPr anchorCtr="0" anchor="t" bIns="0" lIns="0" spcFirstLastPara="1" rIns="0" wrap="square" tIns="73650">
            <a:spAutoFit/>
          </a:bodyPr>
          <a:lstStyle/>
          <a:p>
            <a:pPr indent="0" lvl="0" marL="12700" marR="0" rtl="0" algn="l">
              <a:lnSpc>
                <a:spcPct val="100000"/>
              </a:lnSpc>
              <a:spcBef>
                <a:spcPts val="0"/>
              </a:spcBef>
              <a:spcAft>
                <a:spcPts val="0"/>
              </a:spcAft>
              <a:buNone/>
            </a:pPr>
            <a:r>
              <a:rPr b="1" lang="en-US" sz="2000">
                <a:solidFill>
                  <a:srgbClr val="4D4D4B"/>
                </a:solidFill>
                <a:latin typeface="Arial"/>
                <a:ea typeface="Arial"/>
                <a:cs typeface="Arial"/>
                <a:sym typeface="Arial"/>
              </a:rPr>
              <a:t>Use Cases</a:t>
            </a:r>
            <a:endParaRPr sz="2000">
              <a:solidFill>
                <a:schemeClr val="dk1"/>
              </a:solidFill>
              <a:latin typeface="Arial"/>
              <a:ea typeface="Arial"/>
              <a:cs typeface="Arial"/>
              <a:sym typeface="Arial"/>
            </a:endParaRPr>
          </a:p>
          <a:p>
            <a:pPr indent="-342900" lvl="0" marL="355600" marR="0" rtl="0" algn="l">
              <a:lnSpc>
                <a:spcPct val="100000"/>
              </a:lnSpc>
              <a:spcBef>
                <a:spcPts val="525"/>
              </a:spcBef>
              <a:spcAft>
                <a:spcPts val="0"/>
              </a:spcAft>
              <a:buClr>
                <a:srgbClr val="4D4D4B"/>
              </a:buClr>
              <a:buSzPts val="2200"/>
              <a:buFont typeface="Arial"/>
              <a:buChar char="•"/>
            </a:pPr>
            <a:r>
              <a:rPr lang="en-US" sz="2200">
                <a:solidFill>
                  <a:srgbClr val="4D4D4B"/>
                </a:solidFill>
                <a:latin typeface="Arial"/>
                <a:ea typeface="Arial"/>
                <a:cs typeface="Arial"/>
                <a:sym typeface="Arial"/>
              </a:rPr>
              <a:t>Cross account access</a:t>
            </a:r>
            <a:endParaRPr sz="2200">
              <a:solidFill>
                <a:schemeClr val="dk1"/>
              </a:solidFill>
              <a:latin typeface="Arial"/>
              <a:ea typeface="Arial"/>
              <a:cs typeface="Arial"/>
              <a:sym typeface="Arial"/>
            </a:endParaRPr>
          </a:p>
          <a:p>
            <a:pPr indent="-342900" lvl="0" marL="355600" marR="0" rtl="0" algn="l">
              <a:lnSpc>
                <a:spcPct val="100000"/>
              </a:lnSpc>
              <a:spcBef>
                <a:spcPts val="525"/>
              </a:spcBef>
              <a:spcAft>
                <a:spcPts val="0"/>
              </a:spcAft>
              <a:buClr>
                <a:srgbClr val="4D4D4B"/>
              </a:buClr>
              <a:buSzPts val="2200"/>
              <a:buFont typeface="Arial"/>
              <a:buChar char="•"/>
            </a:pPr>
            <a:r>
              <a:rPr lang="en-US" sz="2200">
                <a:solidFill>
                  <a:srgbClr val="4D4D4B"/>
                </a:solidFill>
                <a:latin typeface="Arial"/>
                <a:ea typeface="Arial"/>
                <a:cs typeface="Arial"/>
                <a:sym typeface="Arial"/>
              </a:rPr>
              <a:t>Federation</a:t>
            </a:r>
            <a:endParaRPr sz="2200">
              <a:solidFill>
                <a:schemeClr val="dk1"/>
              </a:solidFill>
              <a:latin typeface="Arial"/>
              <a:ea typeface="Arial"/>
              <a:cs typeface="Arial"/>
              <a:sym typeface="Arial"/>
            </a:endParaRPr>
          </a:p>
          <a:p>
            <a:pPr indent="-342900" lvl="0" marL="355600" marR="0" rtl="0" algn="l">
              <a:lnSpc>
                <a:spcPct val="100000"/>
              </a:lnSpc>
              <a:spcBef>
                <a:spcPts val="530"/>
              </a:spcBef>
              <a:spcAft>
                <a:spcPts val="0"/>
              </a:spcAft>
              <a:buClr>
                <a:srgbClr val="4D4D4B"/>
              </a:buClr>
              <a:buSzPts val="2200"/>
              <a:buFont typeface="Arial"/>
              <a:buChar char="•"/>
            </a:pPr>
            <a:r>
              <a:rPr lang="en-US" sz="2200">
                <a:solidFill>
                  <a:srgbClr val="4D4D4B"/>
                </a:solidFill>
                <a:latin typeface="Arial"/>
                <a:ea typeface="Arial"/>
                <a:cs typeface="Arial"/>
                <a:sym typeface="Arial"/>
              </a:rPr>
              <a:t>Mobile Users</a:t>
            </a:r>
            <a:endParaRPr sz="2200">
              <a:solidFill>
                <a:schemeClr val="dk1"/>
              </a:solidFill>
              <a:latin typeface="Arial"/>
              <a:ea typeface="Arial"/>
              <a:cs typeface="Arial"/>
              <a:sym typeface="Arial"/>
            </a:endParaRPr>
          </a:p>
          <a:p>
            <a:pPr indent="-342900" lvl="0" marL="355600" marR="0" rtl="0" algn="l">
              <a:lnSpc>
                <a:spcPct val="100000"/>
              </a:lnSpc>
              <a:spcBef>
                <a:spcPts val="530"/>
              </a:spcBef>
              <a:spcAft>
                <a:spcPts val="0"/>
              </a:spcAft>
              <a:buClr>
                <a:srgbClr val="4D4D4B"/>
              </a:buClr>
              <a:buSzPts val="2200"/>
              <a:buFont typeface="Arial"/>
              <a:buChar char="•"/>
            </a:pPr>
            <a:r>
              <a:rPr lang="en-US" sz="2200">
                <a:solidFill>
                  <a:srgbClr val="4D4D4B"/>
                </a:solidFill>
                <a:latin typeface="Arial"/>
                <a:ea typeface="Arial"/>
                <a:cs typeface="Arial"/>
                <a:sym typeface="Arial"/>
              </a:rPr>
              <a:t>Key rotation for Amazon EC2-based apps</a:t>
            </a:r>
            <a:endParaRPr sz="2200">
              <a:solidFill>
                <a:schemeClr val="dk1"/>
              </a:solidFill>
              <a:latin typeface="Arial"/>
              <a:ea typeface="Arial"/>
              <a:cs typeface="Arial"/>
              <a:sym typeface="Arial"/>
            </a:endParaRPr>
          </a:p>
        </p:txBody>
      </p:sp>
      <p:sp>
        <p:nvSpPr>
          <p:cNvPr id="2635" name="Google Shape;2635;p93"/>
          <p:cNvSpPr/>
          <p:nvPr/>
        </p:nvSpPr>
        <p:spPr>
          <a:xfrm>
            <a:off x="7170419" y="1546860"/>
            <a:ext cx="1085087" cy="109728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636" name="Google Shape;2636;p93"/>
          <p:cNvGrpSpPr/>
          <p:nvPr/>
        </p:nvGrpSpPr>
        <p:grpSpPr>
          <a:xfrm>
            <a:off x="862342" y="1129919"/>
            <a:ext cx="2840355" cy="1483359"/>
            <a:chOff x="862342" y="1129919"/>
            <a:chExt cx="2840355" cy="1483359"/>
          </a:xfrm>
        </p:grpSpPr>
        <p:sp>
          <p:nvSpPr>
            <p:cNvPr id="2637" name="Google Shape;2637;p93"/>
            <p:cNvSpPr/>
            <p:nvPr/>
          </p:nvSpPr>
          <p:spPr>
            <a:xfrm>
              <a:off x="862342" y="1129919"/>
              <a:ext cx="2840355" cy="370840"/>
            </a:xfrm>
            <a:custGeom>
              <a:rect b="b" l="l" r="r" t="t"/>
              <a:pathLst>
                <a:path extrusionOk="0" h="370840" w="2840354">
                  <a:moveTo>
                    <a:pt x="2840228" y="0"/>
                  </a:moveTo>
                  <a:lnTo>
                    <a:pt x="0" y="0"/>
                  </a:lnTo>
                  <a:lnTo>
                    <a:pt x="0" y="370839"/>
                  </a:lnTo>
                  <a:lnTo>
                    <a:pt x="2840228" y="370839"/>
                  </a:lnTo>
                  <a:lnTo>
                    <a:pt x="2840228" y="0"/>
                  </a:lnTo>
                  <a:close/>
                </a:path>
              </a:pathLst>
            </a:custGeom>
            <a:solidFill>
              <a:srgbClr val="FDE4D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8" name="Google Shape;2638;p93"/>
            <p:cNvSpPr/>
            <p:nvPr/>
          </p:nvSpPr>
          <p:spPr>
            <a:xfrm>
              <a:off x="862342" y="1500759"/>
              <a:ext cx="2840355" cy="370840"/>
            </a:xfrm>
            <a:custGeom>
              <a:rect b="b" l="l" r="r" t="t"/>
              <a:pathLst>
                <a:path extrusionOk="0" h="370839" w="2840354">
                  <a:moveTo>
                    <a:pt x="2840228" y="0"/>
                  </a:moveTo>
                  <a:lnTo>
                    <a:pt x="0" y="0"/>
                  </a:lnTo>
                  <a:lnTo>
                    <a:pt x="0" y="370839"/>
                  </a:lnTo>
                  <a:lnTo>
                    <a:pt x="2840228" y="370839"/>
                  </a:lnTo>
                  <a:lnTo>
                    <a:pt x="2840228" y="0"/>
                  </a:lnTo>
                  <a:close/>
                </a:path>
              </a:pathLst>
            </a:custGeom>
            <a:solidFill>
              <a:srgbClr val="F7DBC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9" name="Google Shape;2639;p93"/>
            <p:cNvSpPr/>
            <p:nvPr/>
          </p:nvSpPr>
          <p:spPr>
            <a:xfrm>
              <a:off x="862342" y="1871599"/>
              <a:ext cx="2840355" cy="370840"/>
            </a:xfrm>
            <a:custGeom>
              <a:rect b="b" l="l" r="r" t="t"/>
              <a:pathLst>
                <a:path extrusionOk="0" h="370839" w="2840354">
                  <a:moveTo>
                    <a:pt x="2840228" y="0"/>
                  </a:moveTo>
                  <a:lnTo>
                    <a:pt x="0" y="0"/>
                  </a:lnTo>
                  <a:lnTo>
                    <a:pt x="0" y="370839"/>
                  </a:lnTo>
                  <a:lnTo>
                    <a:pt x="2840228" y="370839"/>
                  </a:lnTo>
                  <a:lnTo>
                    <a:pt x="2840228" y="0"/>
                  </a:lnTo>
                  <a:close/>
                </a:path>
              </a:pathLst>
            </a:custGeom>
            <a:solidFill>
              <a:srgbClr val="FDE4D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0" name="Google Shape;2640;p93"/>
            <p:cNvSpPr/>
            <p:nvPr/>
          </p:nvSpPr>
          <p:spPr>
            <a:xfrm>
              <a:off x="862342" y="2242438"/>
              <a:ext cx="2840355" cy="370840"/>
            </a:xfrm>
            <a:custGeom>
              <a:rect b="b" l="l" r="r" t="t"/>
              <a:pathLst>
                <a:path extrusionOk="0" h="370839" w="2840354">
                  <a:moveTo>
                    <a:pt x="2840228" y="0"/>
                  </a:moveTo>
                  <a:lnTo>
                    <a:pt x="0" y="0"/>
                  </a:lnTo>
                  <a:lnTo>
                    <a:pt x="0" y="370839"/>
                  </a:lnTo>
                  <a:lnTo>
                    <a:pt x="2840228" y="370839"/>
                  </a:lnTo>
                  <a:lnTo>
                    <a:pt x="2840228" y="0"/>
                  </a:lnTo>
                  <a:close/>
                </a:path>
              </a:pathLst>
            </a:custGeom>
            <a:solidFill>
              <a:srgbClr val="FDF3E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aphicFrame>
        <p:nvGraphicFramePr>
          <p:cNvPr id="2641" name="Google Shape;2641;p93"/>
          <p:cNvGraphicFramePr/>
          <p:nvPr/>
        </p:nvGraphicFramePr>
        <p:xfrm>
          <a:off x="855992" y="727329"/>
          <a:ext cx="3000000" cy="3000000"/>
        </p:xfrm>
        <a:graphic>
          <a:graphicData uri="http://schemas.openxmlformats.org/drawingml/2006/table">
            <a:tbl>
              <a:tblPr bandRow="1" firstRow="1">
                <a:noFill/>
                <a:tableStyleId>{C154F79E-6D79-4C7C-A1F2-0E12EC4E2F2D}</a:tableStyleId>
              </a:tblPr>
              <a:tblGrid>
                <a:gridCol w="2840350"/>
              </a:tblGrid>
              <a:tr h="396250">
                <a:tc>
                  <a:txBody>
                    <a:bodyPr/>
                    <a:lstStyle/>
                    <a:p>
                      <a:pPr indent="0" lvl="0" marL="635" marR="0" rtl="0" algn="ctr">
                        <a:lnSpc>
                          <a:spcPct val="100000"/>
                        </a:lnSpc>
                        <a:spcBef>
                          <a:spcPts val="0"/>
                        </a:spcBef>
                        <a:spcAft>
                          <a:spcPts val="0"/>
                        </a:spcAft>
                        <a:buNone/>
                      </a:pPr>
                      <a:r>
                        <a:rPr lang="en-US" sz="2000" u="none" cap="none" strike="noStrike">
                          <a:solidFill>
                            <a:srgbClr val="222222"/>
                          </a:solidFill>
                          <a:latin typeface="Arial"/>
                          <a:ea typeface="Arial"/>
                          <a:cs typeface="Arial"/>
                          <a:sym typeface="Arial"/>
                        </a:rPr>
                        <a:t>Session</a:t>
                      </a:r>
                      <a:endParaRPr sz="2000" u="none" cap="none" strike="noStrike">
                        <a:latin typeface="Arial"/>
                        <a:ea typeface="Arial"/>
                        <a:cs typeface="Arial"/>
                        <a:sym typeface="Arial"/>
                      </a:endParaRPr>
                    </a:p>
                  </a:txBody>
                  <a:tcPr marT="38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BB64B"/>
                    </a:solidFill>
                  </a:tcPr>
                </a:tc>
              </a:tr>
              <a:tr h="370850">
                <a:tc>
                  <a:txBody>
                    <a:bodyPr/>
                    <a:lstStyle/>
                    <a:p>
                      <a:pPr indent="0" lvl="0" marL="713105" marR="0" rtl="0" algn="l">
                        <a:lnSpc>
                          <a:spcPct val="100000"/>
                        </a:lnSpc>
                        <a:spcBef>
                          <a:spcPts val="0"/>
                        </a:spcBef>
                        <a:spcAft>
                          <a:spcPts val="0"/>
                        </a:spcAft>
                        <a:buNone/>
                      </a:pPr>
                      <a:r>
                        <a:rPr lang="en-US" sz="1800" u="none" cap="none" strike="noStrike">
                          <a:solidFill>
                            <a:srgbClr val="464646"/>
                          </a:solidFill>
                          <a:latin typeface="Arial"/>
                          <a:ea typeface="Arial"/>
                          <a:cs typeface="Arial"/>
                          <a:sym typeface="Arial"/>
                        </a:rPr>
                        <a:t>Access Key ID</a:t>
                      </a:r>
                      <a:endParaRPr sz="1800" u="none" cap="none" strike="noStrike">
                        <a:latin typeface="Arial"/>
                        <a:ea typeface="Arial"/>
                        <a:cs typeface="Arial"/>
                        <a:sym typeface="Arial"/>
                      </a:endParaRPr>
                    </a:p>
                  </a:txBody>
                  <a:tcPr marT="393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70850">
                <a:tc>
                  <a:txBody>
                    <a:bodyPr/>
                    <a:lstStyle/>
                    <a:p>
                      <a:pPr indent="0" lvl="0" marL="727075" marR="0" rtl="0" algn="l">
                        <a:lnSpc>
                          <a:spcPct val="100000"/>
                        </a:lnSpc>
                        <a:spcBef>
                          <a:spcPts val="0"/>
                        </a:spcBef>
                        <a:spcAft>
                          <a:spcPts val="0"/>
                        </a:spcAft>
                        <a:buNone/>
                      </a:pPr>
                      <a:r>
                        <a:rPr lang="en-US" sz="1800" u="none" cap="none" strike="noStrike">
                          <a:solidFill>
                            <a:srgbClr val="464646"/>
                          </a:solidFill>
                          <a:latin typeface="Arial"/>
                          <a:ea typeface="Arial"/>
                          <a:cs typeface="Arial"/>
                          <a:sym typeface="Arial"/>
                        </a:rPr>
                        <a:t>Secret Access Key</a:t>
                      </a:r>
                      <a:endParaRPr sz="18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70850">
                <a:tc>
                  <a:txBody>
                    <a:bodyPr/>
                    <a:lstStyle/>
                    <a:p>
                      <a:pPr indent="0" lvl="0" marL="727075" marR="0" rtl="0" algn="l">
                        <a:lnSpc>
                          <a:spcPct val="100000"/>
                        </a:lnSpc>
                        <a:spcBef>
                          <a:spcPts val="0"/>
                        </a:spcBef>
                        <a:spcAft>
                          <a:spcPts val="0"/>
                        </a:spcAft>
                        <a:buNone/>
                      </a:pPr>
                      <a:r>
                        <a:rPr lang="en-US" sz="1800" u="none" cap="none" strike="noStrike">
                          <a:solidFill>
                            <a:srgbClr val="464646"/>
                          </a:solidFill>
                          <a:latin typeface="Arial"/>
                          <a:ea typeface="Arial"/>
                          <a:cs typeface="Arial"/>
                          <a:sym typeface="Arial"/>
                        </a:rPr>
                        <a:t>Session Token</a:t>
                      </a:r>
                      <a:endParaRPr sz="18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70850">
                <a:tc>
                  <a:txBody>
                    <a:bodyPr/>
                    <a:lstStyle/>
                    <a:p>
                      <a:pPr indent="0" lvl="0" marL="727075" marR="0" rtl="0" algn="l">
                        <a:lnSpc>
                          <a:spcPct val="100000"/>
                        </a:lnSpc>
                        <a:spcBef>
                          <a:spcPts val="0"/>
                        </a:spcBef>
                        <a:spcAft>
                          <a:spcPts val="0"/>
                        </a:spcAft>
                        <a:buNone/>
                      </a:pPr>
                      <a:r>
                        <a:rPr lang="en-US" sz="1800" u="none" cap="none" strike="noStrike">
                          <a:solidFill>
                            <a:srgbClr val="464646"/>
                          </a:solidFill>
                          <a:latin typeface="Arial"/>
                          <a:ea typeface="Arial"/>
                          <a:cs typeface="Arial"/>
                          <a:sym typeface="Arial"/>
                        </a:rPr>
                        <a:t>Expiration</a:t>
                      </a:r>
                      <a:endParaRPr sz="1800" u="none" cap="none" strike="noStrike">
                        <a:latin typeface="Arial"/>
                        <a:ea typeface="Arial"/>
                        <a:cs typeface="Arial"/>
                        <a:sym typeface="Arial"/>
                      </a:endParaRPr>
                    </a:p>
                  </a:txBody>
                  <a:tcPr marT="40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grpSp>
        <p:nvGrpSpPr>
          <p:cNvPr id="2642" name="Google Shape;2642;p93"/>
          <p:cNvGrpSpPr/>
          <p:nvPr/>
        </p:nvGrpSpPr>
        <p:grpSpPr>
          <a:xfrm>
            <a:off x="969263" y="1109472"/>
            <a:ext cx="3204972" cy="1580387"/>
            <a:chOff x="969263" y="1109472"/>
            <a:chExt cx="3204972" cy="1580387"/>
          </a:xfrm>
        </p:grpSpPr>
        <p:sp>
          <p:nvSpPr>
            <p:cNvPr id="2643" name="Google Shape;2643;p93"/>
            <p:cNvSpPr/>
            <p:nvPr/>
          </p:nvSpPr>
          <p:spPr>
            <a:xfrm>
              <a:off x="969263" y="1171956"/>
              <a:ext cx="432816" cy="25450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4" name="Google Shape;2644;p93"/>
            <p:cNvSpPr/>
            <p:nvPr/>
          </p:nvSpPr>
          <p:spPr>
            <a:xfrm>
              <a:off x="969263" y="1546859"/>
              <a:ext cx="432816" cy="25603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5" name="Google Shape;2645;p93"/>
            <p:cNvSpPr/>
            <p:nvPr/>
          </p:nvSpPr>
          <p:spPr>
            <a:xfrm>
              <a:off x="1011935" y="1900427"/>
              <a:ext cx="263651" cy="28346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6" name="Google Shape;2646;p93"/>
            <p:cNvSpPr/>
            <p:nvPr/>
          </p:nvSpPr>
          <p:spPr>
            <a:xfrm>
              <a:off x="1011935" y="1900427"/>
              <a:ext cx="264160" cy="283845"/>
            </a:xfrm>
            <a:custGeom>
              <a:rect b="b" l="l" r="r" t="t"/>
              <a:pathLst>
                <a:path extrusionOk="0" h="283844" w="264159">
                  <a:moveTo>
                    <a:pt x="0" y="103759"/>
                  </a:moveTo>
                  <a:lnTo>
                    <a:pt x="35318" y="37973"/>
                  </a:lnTo>
                  <a:lnTo>
                    <a:pt x="96507" y="0"/>
                  </a:lnTo>
                  <a:lnTo>
                    <a:pt x="167144" y="0"/>
                  </a:lnTo>
                  <a:lnTo>
                    <a:pt x="228333" y="37973"/>
                  </a:lnTo>
                  <a:lnTo>
                    <a:pt x="263651" y="103759"/>
                  </a:lnTo>
                  <a:lnTo>
                    <a:pt x="263651" y="179705"/>
                  </a:lnTo>
                  <a:lnTo>
                    <a:pt x="228333" y="245491"/>
                  </a:lnTo>
                  <a:lnTo>
                    <a:pt x="167144" y="283464"/>
                  </a:lnTo>
                  <a:lnTo>
                    <a:pt x="96507" y="283464"/>
                  </a:lnTo>
                  <a:lnTo>
                    <a:pt x="35318" y="245491"/>
                  </a:lnTo>
                  <a:lnTo>
                    <a:pt x="0" y="179705"/>
                  </a:lnTo>
                  <a:lnTo>
                    <a:pt x="0" y="103759"/>
                  </a:lnTo>
                  <a:close/>
                </a:path>
              </a:pathLst>
            </a:custGeom>
            <a:noFill/>
            <a:ln cap="flat" cmpd="sng" w="9525">
              <a:solidFill>
                <a:srgbClr val="D07B0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7" name="Google Shape;2647;p93"/>
            <p:cNvSpPr/>
            <p:nvPr/>
          </p:nvSpPr>
          <p:spPr>
            <a:xfrm>
              <a:off x="969263" y="2264663"/>
              <a:ext cx="329184" cy="329184"/>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8" name="Google Shape;2648;p93"/>
            <p:cNvSpPr/>
            <p:nvPr/>
          </p:nvSpPr>
          <p:spPr>
            <a:xfrm>
              <a:off x="3660647" y="1109472"/>
              <a:ext cx="513588" cy="1179576"/>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9" name="Google Shape;2649;p93"/>
            <p:cNvSpPr/>
            <p:nvPr/>
          </p:nvSpPr>
          <p:spPr>
            <a:xfrm>
              <a:off x="3702558" y="1145286"/>
              <a:ext cx="416559" cy="1068705"/>
            </a:xfrm>
            <a:custGeom>
              <a:rect b="b" l="l" r="r" t="t"/>
              <a:pathLst>
                <a:path extrusionOk="0" h="1068705" w="416560">
                  <a:moveTo>
                    <a:pt x="0" y="0"/>
                  </a:moveTo>
                  <a:lnTo>
                    <a:pt x="80992" y="2720"/>
                  </a:lnTo>
                  <a:lnTo>
                    <a:pt x="147113" y="10144"/>
                  </a:lnTo>
                  <a:lnTo>
                    <a:pt x="191684" y="21163"/>
                  </a:lnTo>
                  <a:lnTo>
                    <a:pt x="208025" y="34671"/>
                  </a:lnTo>
                  <a:lnTo>
                    <a:pt x="208025" y="499490"/>
                  </a:lnTo>
                  <a:lnTo>
                    <a:pt x="224367" y="512998"/>
                  </a:lnTo>
                  <a:lnTo>
                    <a:pt x="268938" y="524017"/>
                  </a:lnTo>
                  <a:lnTo>
                    <a:pt x="335059" y="531441"/>
                  </a:lnTo>
                  <a:lnTo>
                    <a:pt x="416051" y="534162"/>
                  </a:lnTo>
                  <a:lnTo>
                    <a:pt x="335059" y="536882"/>
                  </a:lnTo>
                  <a:lnTo>
                    <a:pt x="268938" y="544306"/>
                  </a:lnTo>
                  <a:lnTo>
                    <a:pt x="224367" y="555325"/>
                  </a:lnTo>
                  <a:lnTo>
                    <a:pt x="208025" y="568833"/>
                  </a:lnTo>
                  <a:lnTo>
                    <a:pt x="208025" y="1033652"/>
                  </a:lnTo>
                  <a:lnTo>
                    <a:pt x="191684" y="1047160"/>
                  </a:lnTo>
                  <a:lnTo>
                    <a:pt x="147113" y="1058179"/>
                  </a:lnTo>
                  <a:lnTo>
                    <a:pt x="80992" y="1065603"/>
                  </a:lnTo>
                  <a:lnTo>
                    <a:pt x="0" y="1068324"/>
                  </a:lnTo>
                </a:path>
              </a:pathLst>
            </a:custGeom>
            <a:noFill/>
            <a:ln cap="flat" cmpd="sng" w="25900">
              <a:solidFill>
                <a:srgbClr val="22222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0" name="Google Shape;2650;p93"/>
            <p:cNvSpPr/>
            <p:nvPr/>
          </p:nvSpPr>
          <p:spPr>
            <a:xfrm>
              <a:off x="3660647" y="2191511"/>
              <a:ext cx="513588" cy="498348"/>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1" name="Google Shape;2651;p93"/>
            <p:cNvSpPr/>
            <p:nvPr/>
          </p:nvSpPr>
          <p:spPr>
            <a:xfrm>
              <a:off x="3702558" y="2227325"/>
              <a:ext cx="416559" cy="387350"/>
            </a:xfrm>
            <a:custGeom>
              <a:rect b="b" l="l" r="r" t="t"/>
              <a:pathLst>
                <a:path extrusionOk="0" h="387350" w="416560">
                  <a:moveTo>
                    <a:pt x="0" y="0"/>
                  </a:moveTo>
                  <a:lnTo>
                    <a:pt x="80992" y="2539"/>
                  </a:lnTo>
                  <a:lnTo>
                    <a:pt x="147113" y="9461"/>
                  </a:lnTo>
                  <a:lnTo>
                    <a:pt x="191684" y="19716"/>
                  </a:lnTo>
                  <a:lnTo>
                    <a:pt x="208025" y="32257"/>
                  </a:lnTo>
                  <a:lnTo>
                    <a:pt x="208025" y="161290"/>
                  </a:lnTo>
                  <a:lnTo>
                    <a:pt x="224367" y="173831"/>
                  </a:lnTo>
                  <a:lnTo>
                    <a:pt x="268938" y="184086"/>
                  </a:lnTo>
                  <a:lnTo>
                    <a:pt x="335059" y="191008"/>
                  </a:lnTo>
                  <a:lnTo>
                    <a:pt x="416051" y="193548"/>
                  </a:lnTo>
                  <a:lnTo>
                    <a:pt x="335059" y="196087"/>
                  </a:lnTo>
                  <a:lnTo>
                    <a:pt x="268938" y="203009"/>
                  </a:lnTo>
                  <a:lnTo>
                    <a:pt x="224367" y="213264"/>
                  </a:lnTo>
                  <a:lnTo>
                    <a:pt x="208025" y="225806"/>
                  </a:lnTo>
                  <a:lnTo>
                    <a:pt x="208025" y="354838"/>
                  </a:lnTo>
                  <a:lnTo>
                    <a:pt x="191684" y="367379"/>
                  </a:lnTo>
                  <a:lnTo>
                    <a:pt x="147113" y="377634"/>
                  </a:lnTo>
                  <a:lnTo>
                    <a:pt x="80992" y="384556"/>
                  </a:lnTo>
                  <a:lnTo>
                    <a:pt x="0" y="387096"/>
                  </a:lnTo>
                </a:path>
              </a:pathLst>
            </a:custGeom>
            <a:noFill/>
            <a:ln cap="flat" cmpd="sng" w="25900">
              <a:solidFill>
                <a:srgbClr val="22222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52" name="Google Shape;2652;p93"/>
          <p:cNvSpPr txBox="1"/>
          <p:nvPr/>
        </p:nvSpPr>
        <p:spPr>
          <a:xfrm>
            <a:off x="4127119" y="1526286"/>
            <a:ext cx="2874645" cy="1000760"/>
          </a:xfrm>
          <a:prstGeom prst="rect">
            <a:avLst/>
          </a:prstGeom>
          <a:noFill/>
          <a:ln>
            <a:noFill/>
          </a:ln>
        </p:spPr>
        <p:txBody>
          <a:bodyPr anchorCtr="0" anchor="t" bIns="0" lIns="0" spcFirstLastPara="1" rIns="0" wrap="square" tIns="12050">
            <a:spAutoFit/>
          </a:bodyPr>
          <a:lstStyle/>
          <a:p>
            <a:pPr indent="0" lvl="0" marL="28575" marR="0" rtl="0" algn="l">
              <a:lnSpc>
                <a:spcPct val="100000"/>
              </a:lnSpc>
              <a:spcBef>
                <a:spcPts val="0"/>
              </a:spcBef>
              <a:spcAft>
                <a:spcPts val="0"/>
              </a:spcAft>
              <a:buNone/>
            </a:pPr>
            <a:r>
              <a:rPr lang="en-US" sz="1600">
                <a:solidFill>
                  <a:srgbClr val="464646"/>
                </a:solidFill>
                <a:latin typeface="Arial"/>
                <a:ea typeface="Arial"/>
                <a:cs typeface="Arial"/>
                <a:sym typeface="Arial"/>
              </a:rPr>
              <a:t>Temporary Security Credentials</a:t>
            </a:r>
            <a:endParaRPr sz="16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800">
              <a:solidFill>
                <a:schemeClr val="dk1"/>
              </a:solidFill>
              <a:latin typeface="Arial"/>
              <a:ea typeface="Arial"/>
              <a:cs typeface="Arial"/>
              <a:sym typeface="Arial"/>
            </a:endParaRPr>
          </a:p>
          <a:p>
            <a:pPr indent="0" lvl="0" marL="0" marR="0" rtl="0" algn="l">
              <a:lnSpc>
                <a:spcPct val="100000"/>
              </a:lnSpc>
              <a:spcBef>
                <a:spcPts val="50"/>
              </a:spcBef>
              <a:spcAft>
                <a:spcPts val="0"/>
              </a:spcAft>
              <a:buNone/>
            </a:pPr>
            <a:r>
              <a:t/>
            </a:r>
            <a:endParaRPr sz="15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US" sz="1600">
                <a:solidFill>
                  <a:srgbClr val="464646"/>
                </a:solidFill>
                <a:latin typeface="Arial"/>
                <a:ea typeface="Arial"/>
                <a:cs typeface="Arial"/>
                <a:sym typeface="Arial"/>
              </a:rPr>
              <a:t>15 minutes to 36 hours</a:t>
            </a:r>
            <a:endParaRPr sz="1600">
              <a:solidFill>
                <a:schemeClr val="dk1"/>
              </a:solidFill>
              <a:latin typeface="Arial"/>
              <a:ea typeface="Arial"/>
              <a:cs typeface="Arial"/>
              <a:sym typeface="Arial"/>
            </a:endParaRPr>
          </a:p>
        </p:txBody>
      </p:sp>
      <p:sp>
        <p:nvSpPr>
          <p:cNvPr id="2653" name="Google Shape;2653;p93"/>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654" name="Google Shape;2654;p93"/>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8" name="Shape 2658"/>
        <p:cNvGrpSpPr/>
        <p:nvPr/>
      </p:nvGrpSpPr>
      <p:grpSpPr>
        <a:xfrm>
          <a:off x="0" y="0"/>
          <a:ext cx="0" cy="0"/>
          <a:chOff x="0" y="0"/>
          <a:chExt cx="0" cy="0"/>
        </a:xfrm>
      </p:grpSpPr>
      <p:grpSp>
        <p:nvGrpSpPr>
          <p:cNvPr id="2659" name="Google Shape;2659;p94"/>
          <p:cNvGrpSpPr/>
          <p:nvPr/>
        </p:nvGrpSpPr>
        <p:grpSpPr>
          <a:xfrm>
            <a:off x="8026146" y="26670"/>
            <a:ext cx="1096010" cy="1000125"/>
            <a:chOff x="8026146" y="26670"/>
            <a:chExt cx="1096010" cy="1000125"/>
          </a:xfrm>
        </p:grpSpPr>
        <p:sp>
          <p:nvSpPr>
            <p:cNvPr id="2660" name="Google Shape;2660;p94"/>
            <p:cNvSpPr/>
            <p:nvPr/>
          </p:nvSpPr>
          <p:spPr>
            <a:xfrm>
              <a:off x="8026146" y="26670"/>
              <a:ext cx="1096010" cy="1000125"/>
            </a:xfrm>
            <a:custGeom>
              <a:rect b="b" l="l" r="r" t="t"/>
              <a:pathLst>
                <a:path extrusionOk="0" h="1000125" w="1096009">
                  <a:moveTo>
                    <a:pt x="0" y="98170"/>
                  </a:moveTo>
                  <a:lnTo>
                    <a:pt x="7713" y="59953"/>
                  </a:lnTo>
                  <a:lnTo>
                    <a:pt x="28749" y="28749"/>
                  </a:lnTo>
                  <a:lnTo>
                    <a:pt x="59953" y="7713"/>
                  </a:lnTo>
                  <a:lnTo>
                    <a:pt x="98171" y="0"/>
                  </a:lnTo>
                  <a:lnTo>
                    <a:pt x="997584" y="0"/>
                  </a:lnTo>
                  <a:lnTo>
                    <a:pt x="1035802" y="7713"/>
                  </a:lnTo>
                  <a:lnTo>
                    <a:pt x="1067006" y="28749"/>
                  </a:lnTo>
                  <a:lnTo>
                    <a:pt x="1088042" y="59953"/>
                  </a:lnTo>
                  <a:lnTo>
                    <a:pt x="1095755" y="98170"/>
                  </a:lnTo>
                  <a:lnTo>
                    <a:pt x="1095755" y="901572"/>
                  </a:lnTo>
                  <a:lnTo>
                    <a:pt x="1088042" y="939790"/>
                  </a:lnTo>
                  <a:lnTo>
                    <a:pt x="1067006" y="970994"/>
                  </a:lnTo>
                  <a:lnTo>
                    <a:pt x="1035802" y="992030"/>
                  </a:lnTo>
                  <a:lnTo>
                    <a:pt x="997584" y="999743"/>
                  </a:lnTo>
                  <a:lnTo>
                    <a:pt x="98171" y="999743"/>
                  </a:lnTo>
                  <a:lnTo>
                    <a:pt x="59953" y="992030"/>
                  </a:lnTo>
                  <a:lnTo>
                    <a:pt x="28749" y="970994"/>
                  </a:lnTo>
                  <a:lnTo>
                    <a:pt x="7713" y="939790"/>
                  </a:lnTo>
                  <a:lnTo>
                    <a:pt x="0" y="901572"/>
                  </a:lnTo>
                  <a:lnTo>
                    <a:pt x="0" y="98170"/>
                  </a:lnTo>
                  <a:close/>
                </a:path>
              </a:pathLst>
            </a:custGeom>
            <a:noFill/>
            <a:ln cap="flat" cmpd="sng" w="19800">
              <a:solidFill>
                <a:srgbClr val="5C9125"/>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1" name="Google Shape;2661;p94"/>
            <p:cNvSpPr/>
            <p:nvPr/>
          </p:nvSpPr>
          <p:spPr>
            <a:xfrm>
              <a:off x="8386169" y="224114"/>
              <a:ext cx="372661" cy="7085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62" name="Google Shape;2662;p94"/>
          <p:cNvSpPr txBox="1"/>
          <p:nvPr>
            <p:ph type="title"/>
          </p:nvPr>
        </p:nvSpPr>
        <p:spPr>
          <a:xfrm>
            <a:off x="415544" y="139065"/>
            <a:ext cx="45357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Application Authentication</a:t>
            </a:r>
            <a:endParaRPr/>
          </a:p>
        </p:txBody>
      </p:sp>
      <p:grpSp>
        <p:nvGrpSpPr>
          <p:cNvPr id="2663" name="Google Shape;2663;p94"/>
          <p:cNvGrpSpPr/>
          <p:nvPr/>
        </p:nvGrpSpPr>
        <p:grpSpPr>
          <a:xfrm>
            <a:off x="5090154" y="2141220"/>
            <a:ext cx="2540524" cy="958595"/>
            <a:chOff x="5090154" y="2141220"/>
            <a:chExt cx="2540524" cy="958595"/>
          </a:xfrm>
        </p:grpSpPr>
        <p:sp>
          <p:nvSpPr>
            <p:cNvPr id="2664" name="Google Shape;2664;p94"/>
            <p:cNvSpPr/>
            <p:nvPr/>
          </p:nvSpPr>
          <p:spPr>
            <a:xfrm>
              <a:off x="5090154" y="2381928"/>
              <a:ext cx="2540524" cy="45581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5" name="Google Shape;2665;p94"/>
            <p:cNvSpPr/>
            <p:nvPr/>
          </p:nvSpPr>
          <p:spPr>
            <a:xfrm>
              <a:off x="5128259" y="2385060"/>
              <a:ext cx="2471928" cy="39471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6" name="Google Shape;2666;p94"/>
            <p:cNvSpPr/>
            <p:nvPr/>
          </p:nvSpPr>
          <p:spPr>
            <a:xfrm>
              <a:off x="5128259" y="2385060"/>
              <a:ext cx="2472055" cy="394970"/>
            </a:xfrm>
            <a:custGeom>
              <a:rect b="b" l="l" r="r" t="t"/>
              <a:pathLst>
                <a:path extrusionOk="0" h="394969" w="2472054">
                  <a:moveTo>
                    <a:pt x="0" y="98678"/>
                  </a:moveTo>
                  <a:lnTo>
                    <a:pt x="2274569" y="98678"/>
                  </a:lnTo>
                  <a:lnTo>
                    <a:pt x="2274569" y="0"/>
                  </a:lnTo>
                  <a:lnTo>
                    <a:pt x="2471928" y="197357"/>
                  </a:lnTo>
                  <a:lnTo>
                    <a:pt x="2274569" y="394715"/>
                  </a:lnTo>
                  <a:lnTo>
                    <a:pt x="2274569" y="296037"/>
                  </a:lnTo>
                  <a:lnTo>
                    <a:pt x="0" y="296037"/>
                  </a:lnTo>
                  <a:lnTo>
                    <a:pt x="0" y="98678"/>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7" name="Google Shape;2667;p94"/>
            <p:cNvSpPr/>
            <p:nvPr/>
          </p:nvSpPr>
          <p:spPr>
            <a:xfrm>
              <a:off x="5806439" y="2141220"/>
              <a:ext cx="853439" cy="95859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8" name="Google Shape;2668;p94"/>
            <p:cNvSpPr/>
            <p:nvPr/>
          </p:nvSpPr>
          <p:spPr>
            <a:xfrm>
              <a:off x="5867526" y="2179320"/>
              <a:ext cx="731266" cy="836676"/>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9" name="Google Shape;2669;p94"/>
            <p:cNvSpPr/>
            <p:nvPr/>
          </p:nvSpPr>
          <p:spPr>
            <a:xfrm>
              <a:off x="5867526" y="2179320"/>
              <a:ext cx="731520" cy="836930"/>
            </a:xfrm>
            <a:custGeom>
              <a:rect b="b" l="l" r="r" t="t"/>
              <a:pathLst>
                <a:path extrusionOk="0" h="836930" w="731520">
                  <a:moveTo>
                    <a:pt x="0" y="150875"/>
                  </a:moveTo>
                  <a:lnTo>
                    <a:pt x="191897" y="0"/>
                  </a:lnTo>
                  <a:lnTo>
                    <a:pt x="365633" y="220853"/>
                  </a:lnTo>
                  <a:lnTo>
                    <a:pt x="539369" y="0"/>
                  </a:lnTo>
                  <a:lnTo>
                    <a:pt x="731266" y="150875"/>
                  </a:lnTo>
                  <a:lnTo>
                    <a:pt x="520953" y="418338"/>
                  </a:lnTo>
                  <a:lnTo>
                    <a:pt x="731266" y="685800"/>
                  </a:lnTo>
                  <a:lnTo>
                    <a:pt x="539369" y="836676"/>
                  </a:lnTo>
                  <a:lnTo>
                    <a:pt x="365633" y="615823"/>
                  </a:lnTo>
                  <a:lnTo>
                    <a:pt x="191897" y="836676"/>
                  </a:lnTo>
                  <a:lnTo>
                    <a:pt x="0" y="685800"/>
                  </a:lnTo>
                  <a:lnTo>
                    <a:pt x="210312" y="418338"/>
                  </a:lnTo>
                  <a:lnTo>
                    <a:pt x="0" y="150875"/>
                  </a:lnTo>
                  <a:close/>
                </a:path>
              </a:pathLst>
            </a:custGeom>
            <a:noFill/>
            <a:ln cap="flat" cmpd="sng" w="259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70" name="Google Shape;2670;p94"/>
          <p:cNvGrpSpPr/>
          <p:nvPr/>
        </p:nvGrpSpPr>
        <p:grpSpPr>
          <a:xfrm>
            <a:off x="1577328" y="2148839"/>
            <a:ext cx="2485660" cy="960119"/>
            <a:chOff x="1577328" y="2148839"/>
            <a:chExt cx="2485660" cy="960119"/>
          </a:xfrm>
        </p:grpSpPr>
        <p:sp>
          <p:nvSpPr>
            <p:cNvPr id="2671" name="Google Shape;2671;p94"/>
            <p:cNvSpPr/>
            <p:nvPr/>
          </p:nvSpPr>
          <p:spPr>
            <a:xfrm>
              <a:off x="1577328" y="2372867"/>
              <a:ext cx="2485660" cy="4572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2" name="Google Shape;2672;p94"/>
            <p:cNvSpPr/>
            <p:nvPr/>
          </p:nvSpPr>
          <p:spPr>
            <a:xfrm>
              <a:off x="1607819" y="2375915"/>
              <a:ext cx="2417064" cy="396239"/>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3" name="Google Shape;2673;p94"/>
            <p:cNvSpPr/>
            <p:nvPr/>
          </p:nvSpPr>
          <p:spPr>
            <a:xfrm>
              <a:off x="1607819" y="2375915"/>
              <a:ext cx="2417445" cy="396240"/>
            </a:xfrm>
            <a:custGeom>
              <a:rect b="b" l="l" r="r" t="t"/>
              <a:pathLst>
                <a:path extrusionOk="0" h="396239" w="2417445">
                  <a:moveTo>
                    <a:pt x="2417064" y="297179"/>
                  </a:moveTo>
                  <a:lnTo>
                    <a:pt x="198119" y="297179"/>
                  </a:lnTo>
                  <a:lnTo>
                    <a:pt x="198119" y="396239"/>
                  </a:lnTo>
                  <a:lnTo>
                    <a:pt x="0" y="198119"/>
                  </a:lnTo>
                  <a:lnTo>
                    <a:pt x="198119" y="0"/>
                  </a:lnTo>
                  <a:lnTo>
                    <a:pt x="198119" y="99059"/>
                  </a:lnTo>
                  <a:lnTo>
                    <a:pt x="2417064" y="99059"/>
                  </a:lnTo>
                  <a:lnTo>
                    <a:pt x="2417064" y="297179"/>
                  </a:lnTo>
                  <a:close/>
                </a:path>
              </a:pathLst>
            </a:custGeom>
            <a:noFill/>
            <a:ln cap="flat" cmpd="sng" w="9525">
              <a:solidFill>
                <a:srgbClr val="FAB3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4" name="Google Shape;2674;p94"/>
            <p:cNvSpPr/>
            <p:nvPr/>
          </p:nvSpPr>
          <p:spPr>
            <a:xfrm>
              <a:off x="2391155" y="2148839"/>
              <a:ext cx="853440" cy="960119"/>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5" name="Google Shape;2675;p94"/>
            <p:cNvSpPr/>
            <p:nvPr/>
          </p:nvSpPr>
          <p:spPr>
            <a:xfrm>
              <a:off x="2452242" y="2187320"/>
              <a:ext cx="731265" cy="837438"/>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6" name="Google Shape;2676;p94"/>
            <p:cNvSpPr/>
            <p:nvPr/>
          </p:nvSpPr>
          <p:spPr>
            <a:xfrm>
              <a:off x="2452242" y="2187320"/>
              <a:ext cx="731520" cy="837565"/>
            </a:xfrm>
            <a:custGeom>
              <a:rect b="b" l="l" r="r" t="t"/>
              <a:pathLst>
                <a:path extrusionOk="0" h="837564" w="731519">
                  <a:moveTo>
                    <a:pt x="0" y="150749"/>
                  </a:moveTo>
                  <a:lnTo>
                    <a:pt x="191896" y="0"/>
                  </a:lnTo>
                  <a:lnTo>
                    <a:pt x="365632" y="221106"/>
                  </a:lnTo>
                  <a:lnTo>
                    <a:pt x="539369" y="0"/>
                  </a:lnTo>
                  <a:lnTo>
                    <a:pt x="731265" y="150749"/>
                  </a:lnTo>
                  <a:lnTo>
                    <a:pt x="520826" y="418719"/>
                  </a:lnTo>
                  <a:lnTo>
                    <a:pt x="731265" y="686689"/>
                  </a:lnTo>
                  <a:lnTo>
                    <a:pt x="539369" y="837438"/>
                  </a:lnTo>
                  <a:lnTo>
                    <a:pt x="365632" y="616331"/>
                  </a:lnTo>
                  <a:lnTo>
                    <a:pt x="191896" y="837438"/>
                  </a:lnTo>
                  <a:lnTo>
                    <a:pt x="0" y="686689"/>
                  </a:lnTo>
                  <a:lnTo>
                    <a:pt x="210438" y="418719"/>
                  </a:lnTo>
                  <a:lnTo>
                    <a:pt x="0" y="150749"/>
                  </a:lnTo>
                  <a:close/>
                </a:path>
              </a:pathLst>
            </a:custGeom>
            <a:noFill/>
            <a:ln cap="flat" cmpd="sng" w="259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77" name="Google Shape;2677;p94"/>
          <p:cNvSpPr/>
          <p:nvPr/>
        </p:nvSpPr>
        <p:spPr>
          <a:xfrm>
            <a:off x="7787640" y="2238755"/>
            <a:ext cx="754379" cy="763524"/>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678" name="Google Shape;2678;p94"/>
          <p:cNvGrpSpPr/>
          <p:nvPr/>
        </p:nvGrpSpPr>
        <p:grpSpPr>
          <a:xfrm>
            <a:off x="654558" y="2239518"/>
            <a:ext cx="728980" cy="763905"/>
            <a:chOff x="654558" y="2239518"/>
            <a:chExt cx="728980" cy="763905"/>
          </a:xfrm>
        </p:grpSpPr>
        <p:sp>
          <p:nvSpPr>
            <p:cNvPr id="2679" name="Google Shape;2679;p94"/>
            <p:cNvSpPr/>
            <p:nvPr/>
          </p:nvSpPr>
          <p:spPr>
            <a:xfrm>
              <a:off x="654558" y="2239518"/>
              <a:ext cx="728980" cy="763905"/>
            </a:xfrm>
            <a:custGeom>
              <a:rect b="b" l="l" r="r" t="t"/>
              <a:pathLst>
                <a:path extrusionOk="0" h="763905" w="728980">
                  <a:moveTo>
                    <a:pt x="607060" y="0"/>
                  </a:moveTo>
                  <a:lnTo>
                    <a:pt x="121412" y="0"/>
                  </a:lnTo>
                  <a:lnTo>
                    <a:pt x="74152" y="9540"/>
                  </a:lnTo>
                  <a:lnTo>
                    <a:pt x="35559" y="35560"/>
                  </a:lnTo>
                  <a:lnTo>
                    <a:pt x="9540" y="74152"/>
                  </a:lnTo>
                  <a:lnTo>
                    <a:pt x="0" y="121412"/>
                  </a:lnTo>
                  <a:lnTo>
                    <a:pt x="0" y="642112"/>
                  </a:lnTo>
                  <a:lnTo>
                    <a:pt x="9540" y="689371"/>
                  </a:lnTo>
                  <a:lnTo>
                    <a:pt x="35560" y="727963"/>
                  </a:lnTo>
                  <a:lnTo>
                    <a:pt x="74152" y="753983"/>
                  </a:lnTo>
                  <a:lnTo>
                    <a:pt x="121412" y="763524"/>
                  </a:lnTo>
                  <a:lnTo>
                    <a:pt x="607060" y="763524"/>
                  </a:lnTo>
                  <a:lnTo>
                    <a:pt x="654319" y="753983"/>
                  </a:lnTo>
                  <a:lnTo>
                    <a:pt x="692912" y="727963"/>
                  </a:lnTo>
                  <a:lnTo>
                    <a:pt x="718931" y="689371"/>
                  </a:lnTo>
                  <a:lnTo>
                    <a:pt x="728472" y="642112"/>
                  </a:lnTo>
                  <a:lnTo>
                    <a:pt x="728472" y="121412"/>
                  </a:lnTo>
                  <a:lnTo>
                    <a:pt x="718931" y="74152"/>
                  </a:lnTo>
                  <a:lnTo>
                    <a:pt x="692912" y="35560"/>
                  </a:lnTo>
                  <a:lnTo>
                    <a:pt x="654319" y="9540"/>
                  </a:lnTo>
                  <a:lnTo>
                    <a:pt x="607060" y="0"/>
                  </a:lnTo>
                  <a:close/>
                </a:path>
              </a:pathLst>
            </a:custGeom>
            <a:solidFill>
              <a:srgbClr val="F79F2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0" name="Google Shape;2680;p94"/>
            <p:cNvSpPr/>
            <p:nvPr/>
          </p:nvSpPr>
          <p:spPr>
            <a:xfrm>
              <a:off x="654558" y="2239518"/>
              <a:ext cx="728980" cy="763905"/>
            </a:xfrm>
            <a:custGeom>
              <a:rect b="b" l="l" r="r" t="t"/>
              <a:pathLst>
                <a:path extrusionOk="0" h="763905" w="728980">
                  <a:moveTo>
                    <a:pt x="0" y="121412"/>
                  </a:moveTo>
                  <a:lnTo>
                    <a:pt x="9540" y="74152"/>
                  </a:lnTo>
                  <a:lnTo>
                    <a:pt x="35559" y="35560"/>
                  </a:lnTo>
                  <a:lnTo>
                    <a:pt x="74152" y="9540"/>
                  </a:lnTo>
                  <a:lnTo>
                    <a:pt x="121412" y="0"/>
                  </a:lnTo>
                  <a:lnTo>
                    <a:pt x="607060" y="0"/>
                  </a:lnTo>
                  <a:lnTo>
                    <a:pt x="654319" y="9540"/>
                  </a:lnTo>
                  <a:lnTo>
                    <a:pt x="692912" y="35560"/>
                  </a:lnTo>
                  <a:lnTo>
                    <a:pt x="718931" y="74152"/>
                  </a:lnTo>
                  <a:lnTo>
                    <a:pt x="728472" y="121412"/>
                  </a:lnTo>
                  <a:lnTo>
                    <a:pt x="728472" y="642112"/>
                  </a:lnTo>
                  <a:lnTo>
                    <a:pt x="718931" y="689371"/>
                  </a:lnTo>
                  <a:lnTo>
                    <a:pt x="692912" y="727963"/>
                  </a:lnTo>
                  <a:lnTo>
                    <a:pt x="654319" y="753983"/>
                  </a:lnTo>
                  <a:lnTo>
                    <a:pt x="607060" y="763524"/>
                  </a:lnTo>
                  <a:lnTo>
                    <a:pt x="121412" y="763524"/>
                  </a:lnTo>
                  <a:lnTo>
                    <a:pt x="74152" y="753983"/>
                  </a:lnTo>
                  <a:lnTo>
                    <a:pt x="35560" y="727963"/>
                  </a:lnTo>
                  <a:lnTo>
                    <a:pt x="9540" y="689371"/>
                  </a:lnTo>
                  <a:lnTo>
                    <a:pt x="0" y="642112"/>
                  </a:lnTo>
                  <a:lnTo>
                    <a:pt x="0" y="121412"/>
                  </a:lnTo>
                  <a:close/>
                </a:path>
              </a:pathLst>
            </a:custGeom>
            <a:noFill/>
            <a:ln cap="flat" cmpd="sng" w="25900">
              <a:solidFill>
                <a:srgbClr val="B6741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81" name="Google Shape;2681;p94"/>
          <p:cNvSpPr txBox="1"/>
          <p:nvPr/>
        </p:nvSpPr>
        <p:spPr>
          <a:xfrm>
            <a:off x="4227321" y="3005073"/>
            <a:ext cx="69024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464646"/>
                </a:solidFill>
                <a:latin typeface="Arial"/>
                <a:ea typeface="Arial"/>
                <a:cs typeface="Arial"/>
                <a:sym typeface="Arial"/>
              </a:rPr>
              <a:t>AWS IAM</a:t>
            </a:r>
            <a:endParaRPr sz="1200">
              <a:solidFill>
                <a:schemeClr val="dk1"/>
              </a:solidFill>
              <a:latin typeface="Arial"/>
              <a:ea typeface="Arial"/>
              <a:cs typeface="Arial"/>
              <a:sym typeface="Arial"/>
            </a:endParaRPr>
          </a:p>
        </p:txBody>
      </p:sp>
      <p:sp>
        <p:nvSpPr>
          <p:cNvPr id="2682" name="Google Shape;2682;p94"/>
          <p:cNvSpPr txBox="1"/>
          <p:nvPr/>
        </p:nvSpPr>
        <p:spPr>
          <a:xfrm>
            <a:off x="7740142" y="3038094"/>
            <a:ext cx="85153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464646"/>
                </a:solidFill>
                <a:latin typeface="Arial"/>
                <a:ea typeface="Arial"/>
                <a:cs typeface="Arial"/>
                <a:sym typeface="Arial"/>
              </a:rPr>
              <a:t>Application</a:t>
            </a:r>
            <a:endParaRPr sz="1200">
              <a:solidFill>
                <a:schemeClr val="dk1"/>
              </a:solidFill>
              <a:latin typeface="Arial"/>
              <a:ea typeface="Arial"/>
              <a:cs typeface="Arial"/>
              <a:sym typeface="Arial"/>
            </a:endParaRPr>
          </a:p>
        </p:txBody>
      </p:sp>
      <p:sp>
        <p:nvSpPr>
          <p:cNvPr id="2683" name="Google Shape;2683;p94"/>
          <p:cNvSpPr txBox="1"/>
          <p:nvPr/>
        </p:nvSpPr>
        <p:spPr>
          <a:xfrm>
            <a:off x="2389377" y="1867280"/>
            <a:ext cx="85471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464646"/>
                </a:solidFill>
                <a:latin typeface="Arial"/>
                <a:ea typeface="Arial"/>
                <a:cs typeface="Arial"/>
                <a:sym typeface="Arial"/>
              </a:rPr>
              <a:t>No Support</a:t>
            </a:r>
            <a:endParaRPr sz="1200">
              <a:solidFill>
                <a:schemeClr val="dk1"/>
              </a:solidFill>
              <a:latin typeface="Arial"/>
              <a:ea typeface="Arial"/>
              <a:cs typeface="Arial"/>
              <a:sym typeface="Arial"/>
            </a:endParaRPr>
          </a:p>
        </p:txBody>
      </p:sp>
      <p:sp>
        <p:nvSpPr>
          <p:cNvPr id="2684" name="Google Shape;2684;p94"/>
          <p:cNvSpPr txBox="1"/>
          <p:nvPr/>
        </p:nvSpPr>
        <p:spPr>
          <a:xfrm>
            <a:off x="5805296" y="1928622"/>
            <a:ext cx="85471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464646"/>
                </a:solidFill>
                <a:latin typeface="Arial"/>
                <a:ea typeface="Arial"/>
                <a:cs typeface="Arial"/>
                <a:sym typeface="Arial"/>
              </a:rPr>
              <a:t>No Support</a:t>
            </a:r>
            <a:endParaRPr sz="1200">
              <a:solidFill>
                <a:schemeClr val="dk1"/>
              </a:solidFill>
              <a:latin typeface="Arial"/>
              <a:ea typeface="Arial"/>
              <a:cs typeface="Arial"/>
              <a:sym typeface="Arial"/>
            </a:endParaRPr>
          </a:p>
        </p:txBody>
      </p:sp>
      <p:sp>
        <p:nvSpPr>
          <p:cNvPr id="2685" name="Google Shape;2685;p94"/>
          <p:cNvSpPr/>
          <p:nvPr/>
        </p:nvSpPr>
        <p:spPr>
          <a:xfrm>
            <a:off x="4364735" y="2179320"/>
            <a:ext cx="414527" cy="784859"/>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6" name="Google Shape;2686;p94"/>
          <p:cNvSpPr txBox="1"/>
          <p:nvPr/>
        </p:nvSpPr>
        <p:spPr>
          <a:xfrm>
            <a:off x="894994" y="3038094"/>
            <a:ext cx="24701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464646"/>
                </a:solidFill>
                <a:latin typeface="Arial"/>
                <a:ea typeface="Arial"/>
                <a:cs typeface="Arial"/>
                <a:sym typeface="Arial"/>
              </a:rPr>
              <a:t>OS</a:t>
            </a:r>
            <a:endParaRPr sz="1200">
              <a:solidFill>
                <a:schemeClr val="dk1"/>
              </a:solidFill>
              <a:latin typeface="Arial"/>
              <a:ea typeface="Arial"/>
              <a:cs typeface="Arial"/>
              <a:sym typeface="Arial"/>
            </a:endParaRPr>
          </a:p>
        </p:txBody>
      </p:sp>
      <p:sp>
        <p:nvSpPr>
          <p:cNvPr id="2687" name="Google Shape;2687;p94"/>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688" name="Google Shape;2688;p94"/>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2" name="Shape 2692"/>
        <p:cNvGrpSpPr/>
        <p:nvPr/>
      </p:nvGrpSpPr>
      <p:grpSpPr>
        <a:xfrm>
          <a:off x="0" y="0"/>
          <a:ext cx="0" cy="0"/>
          <a:chOff x="0" y="0"/>
          <a:chExt cx="0" cy="0"/>
        </a:xfrm>
      </p:grpSpPr>
      <p:grpSp>
        <p:nvGrpSpPr>
          <p:cNvPr id="2693" name="Google Shape;2693;p95"/>
          <p:cNvGrpSpPr/>
          <p:nvPr/>
        </p:nvGrpSpPr>
        <p:grpSpPr>
          <a:xfrm>
            <a:off x="8026146" y="26670"/>
            <a:ext cx="1096010" cy="1000125"/>
            <a:chOff x="8026146" y="26670"/>
            <a:chExt cx="1096010" cy="1000125"/>
          </a:xfrm>
        </p:grpSpPr>
        <p:sp>
          <p:nvSpPr>
            <p:cNvPr id="2694" name="Google Shape;2694;p95"/>
            <p:cNvSpPr/>
            <p:nvPr/>
          </p:nvSpPr>
          <p:spPr>
            <a:xfrm>
              <a:off x="8026146" y="26670"/>
              <a:ext cx="1096010" cy="1000125"/>
            </a:xfrm>
            <a:custGeom>
              <a:rect b="b" l="l" r="r" t="t"/>
              <a:pathLst>
                <a:path extrusionOk="0" h="1000125" w="1096009">
                  <a:moveTo>
                    <a:pt x="0" y="98170"/>
                  </a:moveTo>
                  <a:lnTo>
                    <a:pt x="7713" y="59953"/>
                  </a:lnTo>
                  <a:lnTo>
                    <a:pt x="28749" y="28749"/>
                  </a:lnTo>
                  <a:lnTo>
                    <a:pt x="59953" y="7713"/>
                  </a:lnTo>
                  <a:lnTo>
                    <a:pt x="98171" y="0"/>
                  </a:lnTo>
                  <a:lnTo>
                    <a:pt x="997584" y="0"/>
                  </a:lnTo>
                  <a:lnTo>
                    <a:pt x="1035802" y="7713"/>
                  </a:lnTo>
                  <a:lnTo>
                    <a:pt x="1067006" y="28749"/>
                  </a:lnTo>
                  <a:lnTo>
                    <a:pt x="1088042" y="59953"/>
                  </a:lnTo>
                  <a:lnTo>
                    <a:pt x="1095755" y="98170"/>
                  </a:lnTo>
                  <a:lnTo>
                    <a:pt x="1095755" y="901572"/>
                  </a:lnTo>
                  <a:lnTo>
                    <a:pt x="1088042" y="939790"/>
                  </a:lnTo>
                  <a:lnTo>
                    <a:pt x="1067006" y="970994"/>
                  </a:lnTo>
                  <a:lnTo>
                    <a:pt x="1035802" y="992030"/>
                  </a:lnTo>
                  <a:lnTo>
                    <a:pt x="997584" y="999743"/>
                  </a:lnTo>
                  <a:lnTo>
                    <a:pt x="98171" y="999743"/>
                  </a:lnTo>
                  <a:lnTo>
                    <a:pt x="59953" y="992030"/>
                  </a:lnTo>
                  <a:lnTo>
                    <a:pt x="28749" y="970994"/>
                  </a:lnTo>
                  <a:lnTo>
                    <a:pt x="7713" y="939790"/>
                  </a:lnTo>
                  <a:lnTo>
                    <a:pt x="0" y="901572"/>
                  </a:lnTo>
                  <a:lnTo>
                    <a:pt x="0" y="98170"/>
                  </a:lnTo>
                  <a:close/>
                </a:path>
              </a:pathLst>
            </a:custGeom>
            <a:noFill/>
            <a:ln cap="flat" cmpd="sng" w="19800">
              <a:solidFill>
                <a:srgbClr val="5C9125"/>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5" name="Google Shape;2695;p95"/>
            <p:cNvSpPr/>
            <p:nvPr/>
          </p:nvSpPr>
          <p:spPr>
            <a:xfrm>
              <a:off x="8386169" y="224114"/>
              <a:ext cx="372661" cy="7085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96" name="Google Shape;2696;p95"/>
          <p:cNvSpPr txBox="1"/>
          <p:nvPr>
            <p:ph type="title"/>
          </p:nvPr>
        </p:nvSpPr>
        <p:spPr>
          <a:xfrm>
            <a:off x="415544" y="139065"/>
            <a:ext cx="7269600" cy="8742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AWS IAM Authentication and Authorization</a:t>
            </a:r>
            <a:endParaRPr/>
          </a:p>
        </p:txBody>
      </p:sp>
      <p:sp>
        <p:nvSpPr>
          <p:cNvPr id="2697" name="Google Shape;2697;p95"/>
          <p:cNvSpPr txBox="1"/>
          <p:nvPr/>
        </p:nvSpPr>
        <p:spPr>
          <a:xfrm>
            <a:off x="419506" y="1033652"/>
            <a:ext cx="2339975" cy="42227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US" sz="2600">
                <a:solidFill>
                  <a:srgbClr val="4D4D4B"/>
                </a:solidFill>
                <a:latin typeface="Arial"/>
                <a:ea typeface="Arial"/>
                <a:cs typeface="Arial"/>
                <a:sym typeface="Arial"/>
              </a:rPr>
              <a:t>Authentication</a:t>
            </a:r>
            <a:endParaRPr sz="2600">
              <a:solidFill>
                <a:schemeClr val="dk1"/>
              </a:solidFill>
              <a:latin typeface="Arial"/>
              <a:ea typeface="Arial"/>
              <a:cs typeface="Arial"/>
              <a:sym typeface="Arial"/>
            </a:endParaRPr>
          </a:p>
        </p:txBody>
      </p:sp>
      <p:sp>
        <p:nvSpPr>
          <p:cNvPr id="2698" name="Google Shape;2698;p95"/>
          <p:cNvSpPr txBox="1"/>
          <p:nvPr/>
        </p:nvSpPr>
        <p:spPr>
          <a:xfrm>
            <a:off x="876706" y="1429400"/>
            <a:ext cx="3916045" cy="1492885"/>
          </a:xfrm>
          <a:prstGeom prst="rect">
            <a:avLst/>
          </a:prstGeom>
          <a:noFill/>
          <a:ln>
            <a:noFill/>
          </a:ln>
        </p:spPr>
        <p:txBody>
          <a:bodyPr anchorCtr="0" anchor="t" bIns="0" lIns="0" spcFirstLastPara="1" rIns="0" wrap="square" tIns="81275">
            <a:spAutoFit/>
          </a:bodyPr>
          <a:lstStyle/>
          <a:p>
            <a:pPr indent="-287019" lvl="0" marL="299085" marR="0" rtl="0" algn="l">
              <a:lnSpc>
                <a:spcPct val="100000"/>
              </a:lnSpc>
              <a:spcBef>
                <a:spcPts val="0"/>
              </a:spcBef>
              <a:spcAft>
                <a:spcPts val="0"/>
              </a:spcAft>
              <a:buClr>
                <a:srgbClr val="4D4D4B"/>
              </a:buClr>
              <a:buSzPts val="2200"/>
              <a:buFont typeface="Arial"/>
              <a:buChar char="•"/>
            </a:pPr>
            <a:r>
              <a:rPr b="1" lang="en-US" sz="2200">
                <a:solidFill>
                  <a:srgbClr val="4D4D4B"/>
                </a:solidFill>
                <a:latin typeface="Arial"/>
                <a:ea typeface="Arial"/>
                <a:cs typeface="Arial"/>
                <a:sym typeface="Arial"/>
              </a:rPr>
              <a:t>AWS Management Console</a:t>
            </a:r>
            <a:endParaRPr sz="2200">
              <a:solidFill>
                <a:schemeClr val="dk1"/>
              </a:solidFill>
              <a:latin typeface="Arial"/>
              <a:ea typeface="Arial"/>
              <a:cs typeface="Arial"/>
              <a:sym typeface="Arial"/>
            </a:endParaRPr>
          </a:p>
          <a:p>
            <a:pPr indent="-229234" lvl="1" marL="697865" marR="0" rtl="0" algn="l">
              <a:lnSpc>
                <a:spcPct val="100000"/>
              </a:lnSpc>
              <a:spcBef>
                <a:spcPts val="445"/>
              </a:spcBef>
              <a:spcAft>
                <a:spcPts val="0"/>
              </a:spcAft>
              <a:buClr>
                <a:srgbClr val="4D4D4B"/>
              </a:buClr>
              <a:buSzPts val="1800"/>
              <a:buFont typeface="Arial"/>
              <a:buChar char="•"/>
            </a:pPr>
            <a:r>
              <a:rPr b="0" i="0" lang="en-US" sz="1800" u="none" cap="none" strike="noStrike">
                <a:solidFill>
                  <a:srgbClr val="4D4D4B"/>
                </a:solidFill>
                <a:latin typeface="Arial"/>
                <a:ea typeface="Arial"/>
                <a:cs typeface="Arial"/>
                <a:sym typeface="Arial"/>
              </a:rPr>
              <a:t>User Name and Password</a:t>
            </a:r>
            <a:endParaRPr b="0" i="0" sz="1800" u="none" cap="none" strike="noStrike">
              <a:solidFill>
                <a:schemeClr val="dk1"/>
              </a:solidFill>
              <a:latin typeface="Arial"/>
              <a:ea typeface="Arial"/>
              <a:cs typeface="Arial"/>
              <a:sym typeface="Arial"/>
            </a:endParaRPr>
          </a:p>
          <a:p>
            <a:pPr indent="-287019" lvl="0" marL="299085" marR="0" rtl="0" algn="l">
              <a:lnSpc>
                <a:spcPct val="100000"/>
              </a:lnSpc>
              <a:spcBef>
                <a:spcPts val="515"/>
              </a:spcBef>
              <a:spcAft>
                <a:spcPts val="0"/>
              </a:spcAft>
              <a:buClr>
                <a:srgbClr val="4D4D4B"/>
              </a:buClr>
              <a:buSzPts val="2200"/>
              <a:buFont typeface="Arial"/>
              <a:buChar char="•"/>
            </a:pPr>
            <a:r>
              <a:rPr b="1" lang="en-US" sz="2200">
                <a:solidFill>
                  <a:srgbClr val="4D4D4B"/>
                </a:solidFill>
                <a:latin typeface="Arial"/>
                <a:ea typeface="Arial"/>
                <a:cs typeface="Arial"/>
                <a:sym typeface="Arial"/>
              </a:rPr>
              <a:t>AWS CLI or SDK API</a:t>
            </a:r>
            <a:endParaRPr sz="2200">
              <a:solidFill>
                <a:schemeClr val="dk1"/>
              </a:solidFill>
              <a:latin typeface="Arial"/>
              <a:ea typeface="Arial"/>
              <a:cs typeface="Arial"/>
              <a:sym typeface="Arial"/>
            </a:endParaRPr>
          </a:p>
          <a:p>
            <a:pPr indent="-229234" lvl="1" marL="697865" marR="0" rtl="0" algn="l">
              <a:lnSpc>
                <a:spcPct val="100000"/>
              </a:lnSpc>
              <a:spcBef>
                <a:spcPts val="450"/>
              </a:spcBef>
              <a:spcAft>
                <a:spcPts val="0"/>
              </a:spcAft>
              <a:buClr>
                <a:srgbClr val="4D4D4B"/>
              </a:buClr>
              <a:buSzPts val="1800"/>
              <a:buFont typeface="Arial"/>
              <a:buChar char="•"/>
            </a:pPr>
            <a:r>
              <a:rPr b="0" i="0" lang="en-US" sz="1800" u="none" cap="none" strike="noStrike">
                <a:solidFill>
                  <a:srgbClr val="4D4D4B"/>
                </a:solidFill>
                <a:latin typeface="Arial"/>
                <a:ea typeface="Arial"/>
                <a:cs typeface="Arial"/>
                <a:sym typeface="Arial"/>
              </a:rPr>
              <a:t>Access Key and Secret Key</a:t>
            </a:r>
            <a:endParaRPr b="0" i="0" sz="1800" u="none" cap="none" strike="noStrike">
              <a:solidFill>
                <a:schemeClr val="dk1"/>
              </a:solidFill>
              <a:latin typeface="Arial"/>
              <a:ea typeface="Arial"/>
              <a:cs typeface="Arial"/>
              <a:sym typeface="Arial"/>
            </a:endParaRPr>
          </a:p>
        </p:txBody>
      </p:sp>
      <p:sp>
        <p:nvSpPr>
          <p:cNvPr id="2699" name="Google Shape;2699;p95"/>
          <p:cNvSpPr txBox="1"/>
          <p:nvPr/>
        </p:nvSpPr>
        <p:spPr>
          <a:xfrm>
            <a:off x="419506" y="2891355"/>
            <a:ext cx="2157730" cy="906780"/>
          </a:xfrm>
          <a:prstGeom prst="rect">
            <a:avLst/>
          </a:prstGeom>
          <a:noFill/>
          <a:ln>
            <a:noFill/>
          </a:ln>
        </p:spPr>
        <p:txBody>
          <a:bodyPr anchorCtr="0" anchor="t" bIns="0" lIns="0" spcFirstLastPara="1" rIns="0" wrap="square" tIns="93975">
            <a:spAutoFit/>
          </a:bodyPr>
          <a:lstStyle/>
          <a:p>
            <a:pPr indent="0" lvl="0" marL="12700" marR="0" rtl="0" algn="l">
              <a:lnSpc>
                <a:spcPct val="100000"/>
              </a:lnSpc>
              <a:spcBef>
                <a:spcPts val="0"/>
              </a:spcBef>
              <a:spcAft>
                <a:spcPts val="0"/>
              </a:spcAft>
              <a:buNone/>
            </a:pPr>
            <a:r>
              <a:rPr b="1" lang="en-US" sz="2600">
                <a:solidFill>
                  <a:srgbClr val="4D4D4B"/>
                </a:solidFill>
                <a:latin typeface="Arial"/>
                <a:ea typeface="Arial"/>
                <a:cs typeface="Arial"/>
                <a:sym typeface="Arial"/>
              </a:rPr>
              <a:t>Authorization</a:t>
            </a:r>
            <a:endParaRPr sz="2600">
              <a:solidFill>
                <a:schemeClr val="dk1"/>
              </a:solidFill>
              <a:latin typeface="Arial"/>
              <a:ea typeface="Arial"/>
              <a:cs typeface="Arial"/>
              <a:sym typeface="Arial"/>
            </a:endParaRPr>
          </a:p>
          <a:p>
            <a:pPr indent="-287019" lvl="0" marL="756285" marR="0" rtl="0" algn="l">
              <a:lnSpc>
                <a:spcPct val="100000"/>
              </a:lnSpc>
              <a:spcBef>
                <a:spcPts val="535"/>
              </a:spcBef>
              <a:spcAft>
                <a:spcPts val="0"/>
              </a:spcAft>
              <a:buClr>
                <a:srgbClr val="4D4D4B"/>
              </a:buClr>
              <a:buSzPts val="2200"/>
              <a:buFont typeface="Arial"/>
              <a:buChar char="•"/>
            </a:pPr>
            <a:r>
              <a:rPr lang="en-US" sz="2200">
                <a:solidFill>
                  <a:srgbClr val="4D4D4B"/>
                </a:solidFill>
                <a:latin typeface="Arial"/>
                <a:ea typeface="Arial"/>
                <a:cs typeface="Arial"/>
                <a:sym typeface="Arial"/>
              </a:rPr>
              <a:t>Policies</a:t>
            </a:r>
            <a:endParaRPr sz="2200">
              <a:solidFill>
                <a:schemeClr val="dk1"/>
              </a:solidFill>
              <a:latin typeface="Arial"/>
              <a:ea typeface="Arial"/>
              <a:cs typeface="Arial"/>
              <a:sym typeface="Arial"/>
            </a:endParaRPr>
          </a:p>
        </p:txBody>
      </p:sp>
      <p:sp>
        <p:nvSpPr>
          <p:cNvPr id="2700" name="Google Shape;2700;p95"/>
          <p:cNvSpPr/>
          <p:nvPr/>
        </p:nvSpPr>
        <p:spPr>
          <a:xfrm>
            <a:off x="5554491" y="1122239"/>
            <a:ext cx="400265" cy="55209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1" name="Google Shape;2701;p95"/>
          <p:cNvSpPr/>
          <p:nvPr/>
        </p:nvSpPr>
        <p:spPr>
          <a:xfrm>
            <a:off x="7129760" y="1114619"/>
            <a:ext cx="579695" cy="55209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2" name="Google Shape;2702;p95"/>
          <p:cNvSpPr txBox="1"/>
          <p:nvPr/>
        </p:nvSpPr>
        <p:spPr>
          <a:xfrm>
            <a:off x="5476494" y="1773427"/>
            <a:ext cx="57467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IAM User</a:t>
            </a:r>
            <a:endParaRPr sz="1000">
              <a:solidFill>
                <a:schemeClr val="dk1"/>
              </a:solidFill>
              <a:latin typeface="Arial"/>
              <a:ea typeface="Arial"/>
              <a:cs typeface="Arial"/>
              <a:sym typeface="Arial"/>
            </a:endParaRPr>
          </a:p>
        </p:txBody>
      </p:sp>
      <p:sp>
        <p:nvSpPr>
          <p:cNvPr id="2703" name="Google Shape;2703;p95"/>
          <p:cNvSpPr txBox="1"/>
          <p:nvPr/>
        </p:nvSpPr>
        <p:spPr>
          <a:xfrm>
            <a:off x="7106157" y="1773427"/>
            <a:ext cx="67373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IAM Group</a:t>
            </a:r>
            <a:endParaRPr sz="1000">
              <a:solidFill>
                <a:schemeClr val="dk1"/>
              </a:solidFill>
              <a:latin typeface="Arial"/>
              <a:ea typeface="Arial"/>
              <a:cs typeface="Arial"/>
              <a:sym typeface="Arial"/>
            </a:endParaRPr>
          </a:p>
        </p:txBody>
      </p:sp>
      <p:sp>
        <p:nvSpPr>
          <p:cNvPr id="2704" name="Google Shape;2704;p95"/>
          <p:cNvSpPr txBox="1"/>
          <p:nvPr/>
        </p:nvSpPr>
        <p:spPr>
          <a:xfrm>
            <a:off x="6231763" y="2623565"/>
            <a:ext cx="638175" cy="177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000">
                <a:solidFill>
                  <a:srgbClr val="464646"/>
                </a:solidFill>
                <a:latin typeface="Arial"/>
                <a:ea typeface="Arial"/>
                <a:cs typeface="Arial"/>
                <a:sym typeface="Arial"/>
              </a:rPr>
              <a:t>IAM Roles</a:t>
            </a:r>
            <a:endParaRPr sz="1000">
              <a:solidFill>
                <a:schemeClr val="dk1"/>
              </a:solidFill>
              <a:latin typeface="Arial"/>
              <a:ea typeface="Arial"/>
              <a:cs typeface="Arial"/>
              <a:sym typeface="Arial"/>
            </a:endParaRPr>
          </a:p>
        </p:txBody>
      </p:sp>
      <p:sp>
        <p:nvSpPr>
          <p:cNvPr id="2705" name="Google Shape;2705;p95"/>
          <p:cNvSpPr/>
          <p:nvPr/>
        </p:nvSpPr>
        <p:spPr>
          <a:xfrm>
            <a:off x="6275832" y="2060448"/>
            <a:ext cx="548639" cy="46939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6" name="Google Shape;2706;p95"/>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707" name="Google Shape;2707;p95"/>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1" name="Shape 2711"/>
        <p:cNvGrpSpPr/>
        <p:nvPr/>
      </p:nvGrpSpPr>
      <p:grpSpPr>
        <a:xfrm>
          <a:off x="0" y="0"/>
          <a:ext cx="0" cy="0"/>
          <a:chOff x="0" y="0"/>
          <a:chExt cx="0" cy="0"/>
        </a:xfrm>
      </p:grpSpPr>
      <p:grpSp>
        <p:nvGrpSpPr>
          <p:cNvPr id="2712" name="Google Shape;2712;p96"/>
          <p:cNvGrpSpPr/>
          <p:nvPr/>
        </p:nvGrpSpPr>
        <p:grpSpPr>
          <a:xfrm>
            <a:off x="8026146" y="26670"/>
            <a:ext cx="1096010" cy="1000125"/>
            <a:chOff x="8026146" y="26670"/>
            <a:chExt cx="1096010" cy="1000125"/>
          </a:xfrm>
        </p:grpSpPr>
        <p:sp>
          <p:nvSpPr>
            <p:cNvPr id="2713" name="Google Shape;2713;p96"/>
            <p:cNvSpPr/>
            <p:nvPr/>
          </p:nvSpPr>
          <p:spPr>
            <a:xfrm>
              <a:off x="8026146" y="26670"/>
              <a:ext cx="1096010" cy="1000125"/>
            </a:xfrm>
            <a:custGeom>
              <a:rect b="b" l="l" r="r" t="t"/>
              <a:pathLst>
                <a:path extrusionOk="0" h="1000125" w="1096009">
                  <a:moveTo>
                    <a:pt x="0" y="98170"/>
                  </a:moveTo>
                  <a:lnTo>
                    <a:pt x="7713" y="59953"/>
                  </a:lnTo>
                  <a:lnTo>
                    <a:pt x="28749" y="28749"/>
                  </a:lnTo>
                  <a:lnTo>
                    <a:pt x="59953" y="7713"/>
                  </a:lnTo>
                  <a:lnTo>
                    <a:pt x="98171" y="0"/>
                  </a:lnTo>
                  <a:lnTo>
                    <a:pt x="997584" y="0"/>
                  </a:lnTo>
                  <a:lnTo>
                    <a:pt x="1035802" y="7713"/>
                  </a:lnTo>
                  <a:lnTo>
                    <a:pt x="1067006" y="28749"/>
                  </a:lnTo>
                  <a:lnTo>
                    <a:pt x="1088042" y="59953"/>
                  </a:lnTo>
                  <a:lnTo>
                    <a:pt x="1095755" y="98170"/>
                  </a:lnTo>
                  <a:lnTo>
                    <a:pt x="1095755" y="901572"/>
                  </a:lnTo>
                  <a:lnTo>
                    <a:pt x="1088042" y="939790"/>
                  </a:lnTo>
                  <a:lnTo>
                    <a:pt x="1067006" y="970994"/>
                  </a:lnTo>
                  <a:lnTo>
                    <a:pt x="1035802" y="992030"/>
                  </a:lnTo>
                  <a:lnTo>
                    <a:pt x="997584" y="999743"/>
                  </a:lnTo>
                  <a:lnTo>
                    <a:pt x="98171" y="999743"/>
                  </a:lnTo>
                  <a:lnTo>
                    <a:pt x="59953" y="992030"/>
                  </a:lnTo>
                  <a:lnTo>
                    <a:pt x="28749" y="970994"/>
                  </a:lnTo>
                  <a:lnTo>
                    <a:pt x="7713" y="939790"/>
                  </a:lnTo>
                  <a:lnTo>
                    <a:pt x="0" y="901572"/>
                  </a:lnTo>
                  <a:lnTo>
                    <a:pt x="0" y="98170"/>
                  </a:lnTo>
                  <a:close/>
                </a:path>
              </a:pathLst>
            </a:custGeom>
            <a:noFill/>
            <a:ln cap="flat" cmpd="sng" w="19800">
              <a:solidFill>
                <a:srgbClr val="5C9125"/>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4" name="Google Shape;2714;p96"/>
            <p:cNvSpPr/>
            <p:nvPr/>
          </p:nvSpPr>
          <p:spPr>
            <a:xfrm>
              <a:off x="8386169" y="224114"/>
              <a:ext cx="372661" cy="7085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15" name="Google Shape;2715;p96"/>
          <p:cNvSpPr txBox="1"/>
          <p:nvPr>
            <p:ph type="title"/>
          </p:nvPr>
        </p:nvSpPr>
        <p:spPr>
          <a:xfrm>
            <a:off x="415544" y="139065"/>
            <a:ext cx="41358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AWS IAM Best Practices</a:t>
            </a:r>
            <a:endParaRPr/>
          </a:p>
        </p:txBody>
      </p:sp>
      <p:sp>
        <p:nvSpPr>
          <p:cNvPr id="2716" name="Google Shape;2716;p96"/>
          <p:cNvSpPr txBox="1"/>
          <p:nvPr/>
        </p:nvSpPr>
        <p:spPr>
          <a:xfrm>
            <a:off x="419506" y="962025"/>
            <a:ext cx="6940550" cy="266001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4D4D4B"/>
              </a:buClr>
              <a:buSzPts val="2400"/>
              <a:buFont typeface="Arial"/>
              <a:buChar char="•"/>
            </a:pPr>
            <a:r>
              <a:rPr b="1" lang="en-US" sz="2400">
                <a:solidFill>
                  <a:srgbClr val="4D4D4B"/>
                </a:solidFill>
                <a:latin typeface="Arial"/>
                <a:ea typeface="Arial"/>
                <a:cs typeface="Arial"/>
                <a:sym typeface="Arial"/>
              </a:rPr>
              <a:t>Delete </a:t>
            </a:r>
            <a:r>
              <a:rPr lang="en-US" sz="2400">
                <a:solidFill>
                  <a:srgbClr val="4D4D4B"/>
                </a:solidFill>
                <a:latin typeface="Arial"/>
                <a:ea typeface="Arial"/>
                <a:cs typeface="Arial"/>
                <a:sym typeface="Arial"/>
              </a:rPr>
              <a:t>AWS account (root) access keys.</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Create </a:t>
            </a:r>
            <a:r>
              <a:rPr b="1" lang="en-US" sz="2400">
                <a:solidFill>
                  <a:srgbClr val="4D4D4B"/>
                </a:solidFill>
                <a:latin typeface="Arial"/>
                <a:ea typeface="Arial"/>
                <a:cs typeface="Arial"/>
                <a:sym typeface="Arial"/>
              </a:rPr>
              <a:t>individual </a:t>
            </a:r>
            <a:r>
              <a:rPr lang="en-US" sz="2400">
                <a:solidFill>
                  <a:srgbClr val="4D4D4B"/>
                </a:solidFill>
                <a:latin typeface="Arial"/>
                <a:ea typeface="Arial"/>
                <a:cs typeface="Arial"/>
                <a:sym typeface="Arial"/>
              </a:rPr>
              <a:t>IAM users.</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b="1" lang="en-US" sz="2400">
                <a:solidFill>
                  <a:srgbClr val="4D4D4B"/>
                </a:solidFill>
                <a:latin typeface="Arial"/>
                <a:ea typeface="Arial"/>
                <a:cs typeface="Arial"/>
                <a:sym typeface="Arial"/>
              </a:rPr>
              <a:t>Use groups </a:t>
            </a:r>
            <a:r>
              <a:rPr lang="en-US" sz="2400">
                <a:solidFill>
                  <a:srgbClr val="4D4D4B"/>
                </a:solidFill>
                <a:latin typeface="Arial"/>
                <a:ea typeface="Arial"/>
                <a:cs typeface="Arial"/>
                <a:sym typeface="Arial"/>
              </a:rPr>
              <a:t>to assign permissions to IAM users.</a:t>
            </a:r>
            <a:endParaRPr sz="2400">
              <a:solidFill>
                <a:schemeClr val="dk1"/>
              </a:solidFill>
              <a:latin typeface="Arial"/>
              <a:ea typeface="Arial"/>
              <a:cs typeface="Arial"/>
              <a:sym typeface="Arial"/>
            </a:endParaRPr>
          </a:p>
          <a:p>
            <a:pPr indent="-342900" lvl="0" marL="355600" marR="0" rtl="0" algn="l">
              <a:lnSpc>
                <a:spcPct val="100000"/>
              </a:lnSpc>
              <a:spcBef>
                <a:spcPts val="580"/>
              </a:spcBef>
              <a:spcAft>
                <a:spcPts val="0"/>
              </a:spcAft>
              <a:buClr>
                <a:srgbClr val="4D4D4B"/>
              </a:buClr>
              <a:buSzPts val="2400"/>
              <a:buFont typeface="Arial"/>
              <a:buChar char="•"/>
            </a:pPr>
            <a:r>
              <a:rPr lang="en-US" sz="2400">
                <a:solidFill>
                  <a:srgbClr val="4D4D4B"/>
                </a:solidFill>
                <a:latin typeface="Arial"/>
                <a:ea typeface="Arial"/>
                <a:cs typeface="Arial"/>
                <a:sym typeface="Arial"/>
              </a:rPr>
              <a:t>Grant </a:t>
            </a:r>
            <a:r>
              <a:rPr b="1" lang="en-US" sz="2400">
                <a:solidFill>
                  <a:srgbClr val="4D4D4B"/>
                </a:solidFill>
                <a:latin typeface="Arial"/>
                <a:ea typeface="Arial"/>
                <a:cs typeface="Arial"/>
                <a:sym typeface="Arial"/>
              </a:rPr>
              <a:t>least privilege</a:t>
            </a:r>
            <a:r>
              <a:rPr lang="en-US" sz="2400">
                <a:solidFill>
                  <a:srgbClr val="4D4D4B"/>
                </a:solidFill>
                <a:latin typeface="Arial"/>
                <a:ea typeface="Arial"/>
                <a:cs typeface="Arial"/>
                <a:sym typeface="Arial"/>
              </a:rPr>
              <a:t>.</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Configure a </a:t>
            </a:r>
            <a:r>
              <a:rPr b="1" lang="en-US" sz="2400">
                <a:solidFill>
                  <a:srgbClr val="4D4D4B"/>
                </a:solidFill>
                <a:latin typeface="Arial"/>
                <a:ea typeface="Arial"/>
                <a:cs typeface="Arial"/>
                <a:sym typeface="Arial"/>
              </a:rPr>
              <a:t>strong password policy</a:t>
            </a:r>
            <a:r>
              <a:rPr lang="en-US" sz="2400">
                <a:solidFill>
                  <a:srgbClr val="4D4D4B"/>
                </a:solidFill>
                <a:latin typeface="Arial"/>
                <a:ea typeface="Arial"/>
                <a:cs typeface="Arial"/>
                <a:sym typeface="Arial"/>
              </a:rPr>
              <a:t>.</a:t>
            </a:r>
            <a:endParaRPr sz="2400">
              <a:solidFill>
                <a:schemeClr val="dk1"/>
              </a:solidFill>
              <a:latin typeface="Arial"/>
              <a:ea typeface="Arial"/>
              <a:cs typeface="Arial"/>
              <a:sym typeface="Arial"/>
            </a:endParaRPr>
          </a:p>
          <a:p>
            <a:pPr indent="-342900" lvl="0" marL="355600" marR="0" rtl="0" algn="l">
              <a:lnSpc>
                <a:spcPct val="100000"/>
              </a:lnSpc>
              <a:spcBef>
                <a:spcPts val="580"/>
              </a:spcBef>
              <a:spcAft>
                <a:spcPts val="0"/>
              </a:spcAft>
              <a:buClr>
                <a:srgbClr val="4D4D4B"/>
              </a:buClr>
              <a:buSzPts val="2400"/>
              <a:buFont typeface="Arial"/>
              <a:buChar char="•"/>
            </a:pPr>
            <a:r>
              <a:rPr lang="en-US" sz="2400">
                <a:solidFill>
                  <a:srgbClr val="4D4D4B"/>
                </a:solidFill>
                <a:latin typeface="Arial"/>
                <a:ea typeface="Arial"/>
                <a:cs typeface="Arial"/>
                <a:sym typeface="Arial"/>
              </a:rPr>
              <a:t>Enable </a:t>
            </a:r>
            <a:r>
              <a:rPr b="1" lang="en-US" sz="2400">
                <a:solidFill>
                  <a:srgbClr val="4D4D4B"/>
                </a:solidFill>
                <a:latin typeface="Arial"/>
                <a:ea typeface="Arial"/>
                <a:cs typeface="Arial"/>
                <a:sym typeface="Arial"/>
              </a:rPr>
              <a:t>MFA </a:t>
            </a:r>
            <a:r>
              <a:rPr lang="en-US" sz="2400">
                <a:solidFill>
                  <a:srgbClr val="4D4D4B"/>
                </a:solidFill>
                <a:latin typeface="Arial"/>
                <a:ea typeface="Arial"/>
                <a:cs typeface="Arial"/>
                <a:sym typeface="Arial"/>
              </a:rPr>
              <a:t>for privileged users.</a:t>
            </a:r>
            <a:endParaRPr sz="2400">
              <a:solidFill>
                <a:schemeClr val="dk1"/>
              </a:solidFill>
              <a:latin typeface="Arial"/>
              <a:ea typeface="Arial"/>
              <a:cs typeface="Arial"/>
              <a:sym typeface="Arial"/>
            </a:endParaRPr>
          </a:p>
        </p:txBody>
      </p:sp>
      <p:sp>
        <p:nvSpPr>
          <p:cNvPr id="2717" name="Google Shape;2717;p96"/>
          <p:cNvSpPr/>
          <p:nvPr/>
        </p:nvSpPr>
        <p:spPr>
          <a:xfrm>
            <a:off x="7065812" y="3186404"/>
            <a:ext cx="1387361" cy="65669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8" name="Google Shape;2718;p96"/>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719" name="Google Shape;2719;p96"/>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3" name="Shape 2723"/>
        <p:cNvGrpSpPr/>
        <p:nvPr/>
      </p:nvGrpSpPr>
      <p:grpSpPr>
        <a:xfrm>
          <a:off x="0" y="0"/>
          <a:ext cx="0" cy="0"/>
          <a:chOff x="0" y="0"/>
          <a:chExt cx="0" cy="0"/>
        </a:xfrm>
      </p:grpSpPr>
      <p:grpSp>
        <p:nvGrpSpPr>
          <p:cNvPr id="2724" name="Google Shape;2724;p97"/>
          <p:cNvGrpSpPr/>
          <p:nvPr/>
        </p:nvGrpSpPr>
        <p:grpSpPr>
          <a:xfrm>
            <a:off x="8026146" y="26670"/>
            <a:ext cx="1096010" cy="1000125"/>
            <a:chOff x="8026146" y="26670"/>
            <a:chExt cx="1096010" cy="1000125"/>
          </a:xfrm>
        </p:grpSpPr>
        <p:sp>
          <p:nvSpPr>
            <p:cNvPr id="2725" name="Google Shape;2725;p97"/>
            <p:cNvSpPr/>
            <p:nvPr/>
          </p:nvSpPr>
          <p:spPr>
            <a:xfrm>
              <a:off x="8026146" y="26670"/>
              <a:ext cx="1096010" cy="1000125"/>
            </a:xfrm>
            <a:custGeom>
              <a:rect b="b" l="l" r="r" t="t"/>
              <a:pathLst>
                <a:path extrusionOk="0" h="1000125" w="1096009">
                  <a:moveTo>
                    <a:pt x="0" y="98170"/>
                  </a:moveTo>
                  <a:lnTo>
                    <a:pt x="7713" y="59953"/>
                  </a:lnTo>
                  <a:lnTo>
                    <a:pt x="28749" y="28749"/>
                  </a:lnTo>
                  <a:lnTo>
                    <a:pt x="59953" y="7713"/>
                  </a:lnTo>
                  <a:lnTo>
                    <a:pt x="98171" y="0"/>
                  </a:lnTo>
                  <a:lnTo>
                    <a:pt x="997584" y="0"/>
                  </a:lnTo>
                  <a:lnTo>
                    <a:pt x="1035802" y="7713"/>
                  </a:lnTo>
                  <a:lnTo>
                    <a:pt x="1067006" y="28749"/>
                  </a:lnTo>
                  <a:lnTo>
                    <a:pt x="1088042" y="59953"/>
                  </a:lnTo>
                  <a:lnTo>
                    <a:pt x="1095755" y="98170"/>
                  </a:lnTo>
                  <a:lnTo>
                    <a:pt x="1095755" y="901572"/>
                  </a:lnTo>
                  <a:lnTo>
                    <a:pt x="1088042" y="939790"/>
                  </a:lnTo>
                  <a:lnTo>
                    <a:pt x="1067006" y="970994"/>
                  </a:lnTo>
                  <a:lnTo>
                    <a:pt x="1035802" y="992030"/>
                  </a:lnTo>
                  <a:lnTo>
                    <a:pt x="997584" y="999743"/>
                  </a:lnTo>
                  <a:lnTo>
                    <a:pt x="98171" y="999743"/>
                  </a:lnTo>
                  <a:lnTo>
                    <a:pt x="59953" y="992030"/>
                  </a:lnTo>
                  <a:lnTo>
                    <a:pt x="28749" y="970994"/>
                  </a:lnTo>
                  <a:lnTo>
                    <a:pt x="7713" y="939790"/>
                  </a:lnTo>
                  <a:lnTo>
                    <a:pt x="0" y="901572"/>
                  </a:lnTo>
                  <a:lnTo>
                    <a:pt x="0" y="98170"/>
                  </a:lnTo>
                  <a:close/>
                </a:path>
              </a:pathLst>
            </a:custGeom>
            <a:noFill/>
            <a:ln cap="flat" cmpd="sng" w="19800">
              <a:solidFill>
                <a:srgbClr val="5C9125"/>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6" name="Google Shape;2726;p97"/>
            <p:cNvSpPr/>
            <p:nvPr/>
          </p:nvSpPr>
          <p:spPr>
            <a:xfrm>
              <a:off x="8386169" y="224114"/>
              <a:ext cx="372661" cy="7085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27" name="Google Shape;2727;p97"/>
          <p:cNvSpPr txBox="1"/>
          <p:nvPr>
            <p:ph type="title"/>
          </p:nvPr>
        </p:nvSpPr>
        <p:spPr>
          <a:xfrm>
            <a:off x="415544" y="139065"/>
            <a:ext cx="53208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AWS IAM Best Practices (cont.)</a:t>
            </a:r>
            <a:endParaRPr/>
          </a:p>
        </p:txBody>
      </p:sp>
      <p:sp>
        <p:nvSpPr>
          <p:cNvPr id="2728" name="Google Shape;2728;p97"/>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729" name="Google Shape;2729;p97"/>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2730" name="Google Shape;2730;p97"/>
          <p:cNvSpPr txBox="1"/>
          <p:nvPr/>
        </p:nvSpPr>
        <p:spPr>
          <a:xfrm>
            <a:off x="419506" y="1035177"/>
            <a:ext cx="7480300" cy="3317875"/>
          </a:xfrm>
          <a:prstGeom prst="rect">
            <a:avLst/>
          </a:prstGeom>
          <a:noFill/>
          <a:ln>
            <a:noFill/>
          </a:ln>
        </p:spPr>
        <p:txBody>
          <a:bodyPr anchorCtr="0" anchor="t" bIns="0" lIns="0" spcFirstLastPara="1" rIns="0" wrap="square" tIns="12700">
            <a:spAutoFit/>
          </a:bodyPr>
          <a:lstStyle/>
          <a:p>
            <a:pPr indent="-342900" lvl="0" marL="355600" marR="508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Use </a:t>
            </a:r>
            <a:r>
              <a:rPr b="1" lang="en-US" sz="2400">
                <a:solidFill>
                  <a:srgbClr val="4D4D4B"/>
                </a:solidFill>
                <a:latin typeface="Arial"/>
                <a:ea typeface="Arial"/>
                <a:cs typeface="Arial"/>
                <a:sym typeface="Arial"/>
              </a:rPr>
              <a:t>roles for applications </a:t>
            </a:r>
            <a:r>
              <a:rPr lang="en-US" sz="2400">
                <a:solidFill>
                  <a:srgbClr val="4D4D4B"/>
                </a:solidFill>
                <a:latin typeface="Arial"/>
                <a:ea typeface="Arial"/>
                <a:cs typeface="Arial"/>
                <a:sym typeface="Arial"/>
              </a:rPr>
              <a:t>that run on Amazon EC2  instances.</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Delegate by </a:t>
            </a:r>
            <a:r>
              <a:rPr b="1" lang="en-US" sz="2400">
                <a:solidFill>
                  <a:srgbClr val="4D4D4B"/>
                </a:solidFill>
                <a:latin typeface="Arial"/>
                <a:ea typeface="Arial"/>
                <a:cs typeface="Arial"/>
                <a:sym typeface="Arial"/>
              </a:rPr>
              <a:t>using roles </a:t>
            </a:r>
            <a:r>
              <a:rPr lang="en-US" sz="2400">
                <a:solidFill>
                  <a:srgbClr val="4D4D4B"/>
                </a:solidFill>
                <a:latin typeface="Arial"/>
                <a:ea typeface="Arial"/>
                <a:cs typeface="Arial"/>
                <a:sym typeface="Arial"/>
              </a:rPr>
              <a:t>instead of by sharing</a:t>
            </a:r>
            <a:endParaRPr sz="2400">
              <a:solidFill>
                <a:schemeClr val="dk1"/>
              </a:solidFill>
              <a:latin typeface="Arial"/>
              <a:ea typeface="Arial"/>
              <a:cs typeface="Arial"/>
              <a:sym typeface="Arial"/>
            </a:endParaRPr>
          </a:p>
          <a:p>
            <a:pPr indent="0" lvl="0" marL="355600" marR="0" rtl="0" algn="l">
              <a:lnSpc>
                <a:spcPct val="100000"/>
              </a:lnSpc>
              <a:spcBef>
                <a:spcPts val="0"/>
              </a:spcBef>
              <a:spcAft>
                <a:spcPts val="0"/>
              </a:spcAft>
              <a:buNone/>
            </a:pPr>
            <a:r>
              <a:rPr lang="en-US" sz="2400">
                <a:solidFill>
                  <a:srgbClr val="4D4D4B"/>
                </a:solidFill>
                <a:latin typeface="Arial"/>
                <a:ea typeface="Arial"/>
                <a:cs typeface="Arial"/>
                <a:sym typeface="Arial"/>
              </a:rPr>
              <a:t>credentials.</a:t>
            </a:r>
            <a:endParaRPr sz="2400">
              <a:solidFill>
                <a:schemeClr val="dk1"/>
              </a:solidFill>
              <a:latin typeface="Arial"/>
              <a:ea typeface="Arial"/>
              <a:cs typeface="Arial"/>
              <a:sym typeface="Arial"/>
            </a:endParaRPr>
          </a:p>
          <a:p>
            <a:pPr indent="-342900" lvl="0" marL="355600" marR="0" rtl="0" algn="l">
              <a:lnSpc>
                <a:spcPct val="100000"/>
              </a:lnSpc>
              <a:spcBef>
                <a:spcPts val="580"/>
              </a:spcBef>
              <a:spcAft>
                <a:spcPts val="0"/>
              </a:spcAft>
              <a:buClr>
                <a:srgbClr val="4D4D4B"/>
              </a:buClr>
              <a:buSzPts val="2400"/>
              <a:buFont typeface="Arial"/>
              <a:buChar char="•"/>
            </a:pPr>
            <a:r>
              <a:rPr b="1" lang="en-US" sz="2400">
                <a:solidFill>
                  <a:srgbClr val="4D4D4B"/>
                </a:solidFill>
                <a:latin typeface="Arial"/>
                <a:ea typeface="Arial"/>
                <a:cs typeface="Arial"/>
                <a:sym typeface="Arial"/>
              </a:rPr>
              <a:t>Rotate credentials </a:t>
            </a:r>
            <a:r>
              <a:rPr lang="en-US" sz="2400">
                <a:solidFill>
                  <a:srgbClr val="4D4D4B"/>
                </a:solidFill>
                <a:latin typeface="Arial"/>
                <a:ea typeface="Arial"/>
                <a:cs typeface="Arial"/>
                <a:sym typeface="Arial"/>
              </a:rPr>
              <a:t>regularly.</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b="1" lang="en-US" sz="2400">
                <a:solidFill>
                  <a:srgbClr val="4D4D4B"/>
                </a:solidFill>
                <a:latin typeface="Arial"/>
                <a:ea typeface="Arial"/>
                <a:cs typeface="Arial"/>
                <a:sym typeface="Arial"/>
              </a:rPr>
              <a:t>Remove unnecessary </a:t>
            </a:r>
            <a:r>
              <a:rPr lang="en-US" sz="2400">
                <a:solidFill>
                  <a:srgbClr val="4D4D4B"/>
                </a:solidFill>
                <a:latin typeface="Arial"/>
                <a:ea typeface="Arial"/>
                <a:cs typeface="Arial"/>
                <a:sym typeface="Arial"/>
              </a:rPr>
              <a:t>users and credentials.</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Use </a:t>
            </a:r>
            <a:r>
              <a:rPr b="1" lang="en-US" sz="2400">
                <a:solidFill>
                  <a:srgbClr val="4D4D4B"/>
                </a:solidFill>
                <a:latin typeface="Arial"/>
                <a:ea typeface="Arial"/>
                <a:cs typeface="Arial"/>
                <a:sym typeface="Arial"/>
              </a:rPr>
              <a:t>policy conditions </a:t>
            </a:r>
            <a:r>
              <a:rPr lang="en-US" sz="2400">
                <a:solidFill>
                  <a:srgbClr val="4D4D4B"/>
                </a:solidFill>
                <a:latin typeface="Arial"/>
                <a:ea typeface="Arial"/>
                <a:cs typeface="Arial"/>
                <a:sym typeface="Arial"/>
              </a:rPr>
              <a:t>for extra security.</a:t>
            </a:r>
            <a:endParaRPr sz="2400">
              <a:solidFill>
                <a:schemeClr val="dk1"/>
              </a:solidFill>
              <a:latin typeface="Arial"/>
              <a:ea typeface="Arial"/>
              <a:cs typeface="Arial"/>
              <a:sym typeface="Arial"/>
            </a:endParaRPr>
          </a:p>
          <a:p>
            <a:pPr indent="-342900" lvl="0" marL="355600" marR="0" rtl="0" algn="l">
              <a:lnSpc>
                <a:spcPct val="100000"/>
              </a:lnSpc>
              <a:spcBef>
                <a:spcPts val="580"/>
              </a:spcBef>
              <a:spcAft>
                <a:spcPts val="0"/>
              </a:spcAft>
              <a:buClr>
                <a:srgbClr val="4D4D4B"/>
              </a:buClr>
              <a:buSzPts val="2400"/>
              <a:buFont typeface="Arial"/>
              <a:buChar char="•"/>
            </a:pPr>
            <a:r>
              <a:rPr b="1" lang="en-US" sz="2400">
                <a:solidFill>
                  <a:srgbClr val="4D4D4B"/>
                </a:solidFill>
                <a:latin typeface="Arial"/>
                <a:ea typeface="Arial"/>
                <a:cs typeface="Arial"/>
                <a:sym typeface="Arial"/>
              </a:rPr>
              <a:t>Monitor activity </a:t>
            </a:r>
            <a:r>
              <a:rPr lang="en-US" sz="2400">
                <a:solidFill>
                  <a:srgbClr val="4D4D4B"/>
                </a:solidFill>
                <a:latin typeface="Arial"/>
                <a:ea typeface="Arial"/>
                <a:cs typeface="Arial"/>
                <a:sym typeface="Arial"/>
              </a:rPr>
              <a:t>in your AWS account.</a:t>
            </a:r>
            <a:endParaRPr sz="2400">
              <a:solidFill>
                <a:schemeClr val="dk1"/>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4" name="Shape 2734"/>
        <p:cNvGrpSpPr/>
        <p:nvPr/>
      </p:nvGrpSpPr>
      <p:grpSpPr>
        <a:xfrm>
          <a:off x="0" y="0"/>
          <a:ext cx="0" cy="0"/>
          <a:chOff x="0" y="0"/>
          <a:chExt cx="0" cy="0"/>
        </a:xfrm>
      </p:grpSpPr>
      <p:sp>
        <p:nvSpPr>
          <p:cNvPr id="2735" name="Google Shape;2735;p98"/>
          <p:cNvSpPr/>
          <p:nvPr/>
        </p:nvSpPr>
        <p:spPr>
          <a:xfrm>
            <a:off x="8026145" y="26669"/>
            <a:ext cx="1096010" cy="1000125"/>
          </a:xfrm>
          <a:custGeom>
            <a:rect b="b" l="l" r="r" t="t"/>
            <a:pathLst>
              <a:path extrusionOk="0" h="1000125" w="1096009">
                <a:moveTo>
                  <a:pt x="0" y="98170"/>
                </a:moveTo>
                <a:lnTo>
                  <a:pt x="7713" y="59953"/>
                </a:lnTo>
                <a:lnTo>
                  <a:pt x="28749" y="28749"/>
                </a:lnTo>
                <a:lnTo>
                  <a:pt x="59953" y="7713"/>
                </a:lnTo>
                <a:lnTo>
                  <a:pt x="98171" y="0"/>
                </a:lnTo>
                <a:lnTo>
                  <a:pt x="997584" y="0"/>
                </a:lnTo>
                <a:lnTo>
                  <a:pt x="1035802" y="7713"/>
                </a:lnTo>
                <a:lnTo>
                  <a:pt x="1067006" y="28749"/>
                </a:lnTo>
                <a:lnTo>
                  <a:pt x="1088042" y="59953"/>
                </a:lnTo>
                <a:lnTo>
                  <a:pt x="1095755" y="98170"/>
                </a:lnTo>
                <a:lnTo>
                  <a:pt x="1095755" y="901572"/>
                </a:lnTo>
                <a:lnTo>
                  <a:pt x="1088042" y="939790"/>
                </a:lnTo>
                <a:lnTo>
                  <a:pt x="1067006" y="970994"/>
                </a:lnTo>
                <a:lnTo>
                  <a:pt x="1035802" y="992030"/>
                </a:lnTo>
                <a:lnTo>
                  <a:pt x="997584" y="999743"/>
                </a:lnTo>
                <a:lnTo>
                  <a:pt x="98171" y="999743"/>
                </a:lnTo>
                <a:lnTo>
                  <a:pt x="59953" y="992030"/>
                </a:lnTo>
                <a:lnTo>
                  <a:pt x="28749" y="970994"/>
                </a:lnTo>
                <a:lnTo>
                  <a:pt x="7713" y="939790"/>
                </a:lnTo>
                <a:lnTo>
                  <a:pt x="0" y="901572"/>
                </a:lnTo>
                <a:lnTo>
                  <a:pt x="0" y="98170"/>
                </a:lnTo>
                <a:close/>
              </a:path>
            </a:pathLst>
          </a:custGeom>
          <a:noFill/>
          <a:ln cap="flat" cmpd="sng" w="19800">
            <a:solidFill>
              <a:srgbClr val="5C9125"/>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6" name="Google Shape;2736;p98"/>
          <p:cNvSpPr txBox="1"/>
          <p:nvPr>
            <p:ph type="title"/>
          </p:nvPr>
        </p:nvSpPr>
        <p:spPr>
          <a:xfrm>
            <a:off x="415544" y="139065"/>
            <a:ext cx="26670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AWS CloudTrail</a:t>
            </a:r>
            <a:endParaRPr/>
          </a:p>
        </p:txBody>
      </p:sp>
      <p:sp>
        <p:nvSpPr>
          <p:cNvPr id="2737" name="Google Shape;2737;p98"/>
          <p:cNvSpPr txBox="1"/>
          <p:nvPr/>
        </p:nvSpPr>
        <p:spPr>
          <a:xfrm>
            <a:off x="419506" y="962025"/>
            <a:ext cx="7943850" cy="207454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4D4D4B"/>
              </a:buClr>
              <a:buSzPts val="2400"/>
              <a:buFont typeface="Arial"/>
              <a:buChar char="•"/>
            </a:pPr>
            <a:r>
              <a:rPr lang="en-US" sz="2400">
                <a:solidFill>
                  <a:srgbClr val="4D4D4B"/>
                </a:solidFill>
                <a:latin typeface="Arial"/>
                <a:ea typeface="Arial"/>
                <a:cs typeface="Arial"/>
                <a:sym typeface="Arial"/>
              </a:rPr>
              <a:t>Records AWS API calls for accounts.</a:t>
            </a:r>
            <a:endParaRPr sz="2400">
              <a:solidFill>
                <a:schemeClr val="dk1"/>
              </a:solidFill>
              <a:latin typeface="Arial"/>
              <a:ea typeface="Arial"/>
              <a:cs typeface="Arial"/>
              <a:sym typeface="Arial"/>
            </a:endParaRPr>
          </a:p>
          <a:p>
            <a:pPr indent="-342900" lvl="0" marL="355600" marR="730885" rtl="0" algn="l">
              <a:lnSpc>
                <a:spcPct val="100000"/>
              </a:lnSpc>
              <a:spcBef>
                <a:spcPts val="575"/>
              </a:spcBef>
              <a:spcAft>
                <a:spcPts val="0"/>
              </a:spcAft>
              <a:buClr>
                <a:srgbClr val="4D4D4B"/>
              </a:buClr>
              <a:buSzPts val="2400"/>
              <a:buFont typeface="Arial"/>
              <a:buChar char="•"/>
            </a:pPr>
            <a:r>
              <a:rPr lang="en-US" sz="2400">
                <a:solidFill>
                  <a:srgbClr val="4D4D4B"/>
                </a:solidFill>
                <a:latin typeface="Arial"/>
                <a:ea typeface="Arial"/>
                <a:cs typeface="Arial"/>
                <a:sym typeface="Arial"/>
              </a:rPr>
              <a:t>Delivers log files with information to an Amazon S3  bucket.</a:t>
            </a:r>
            <a:endParaRPr sz="2400">
              <a:solidFill>
                <a:schemeClr val="dk1"/>
              </a:solidFill>
              <a:latin typeface="Arial"/>
              <a:ea typeface="Arial"/>
              <a:cs typeface="Arial"/>
              <a:sym typeface="Arial"/>
            </a:endParaRPr>
          </a:p>
          <a:p>
            <a:pPr indent="-342900" lvl="0" marL="355600" marR="5080" rtl="0" algn="l">
              <a:lnSpc>
                <a:spcPct val="100000"/>
              </a:lnSpc>
              <a:spcBef>
                <a:spcPts val="580"/>
              </a:spcBef>
              <a:spcAft>
                <a:spcPts val="0"/>
              </a:spcAft>
              <a:buClr>
                <a:srgbClr val="4D4D4B"/>
              </a:buClr>
              <a:buSzPts val="2400"/>
              <a:buFont typeface="Arial"/>
              <a:buChar char="•"/>
            </a:pPr>
            <a:r>
              <a:rPr lang="en-US" sz="2400">
                <a:solidFill>
                  <a:srgbClr val="4D4D4B"/>
                </a:solidFill>
                <a:latin typeface="Arial"/>
                <a:ea typeface="Arial"/>
                <a:cs typeface="Arial"/>
                <a:sym typeface="Arial"/>
              </a:rPr>
              <a:t>Makes calls using the AWS Management Console, AWS  SDKs, AWS CLI and higher-level AWS services.</a:t>
            </a:r>
            <a:endParaRPr sz="2400">
              <a:solidFill>
                <a:schemeClr val="dk1"/>
              </a:solidFill>
              <a:latin typeface="Arial"/>
              <a:ea typeface="Arial"/>
              <a:cs typeface="Arial"/>
              <a:sym typeface="Arial"/>
            </a:endParaRPr>
          </a:p>
        </p:txBody>
      </p:sp>
      <p:sp>
        <p:nvSpPr>
          <p:cNvPr id="2738" name="Google Shape;2738;p98"/>
          <p:cNvSpPr/>
          <p:nvPr/>
        </p:nvSpPr>
        <p:spPr>
          <a:xfrm>
            <a:off x="8205216" y="163068"/>
            <a:ext cx="673607" cy="80924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739" name="Google Shape;2739;p98"/>
          <p:cNvGrpSpPr/>
          <p:nvPr/>
        </p:nvGrpSpPr>
        <p:grpSpPr>
          <a:xfrm>
            <a:off x="2214372" y="3427476"/>
            <a:ext cx="3957827" cy="803148"/>
            <a:chOff x="2214372" y="3427476"/>
            <a:chExt cx="3957827" cy="803148"/>
          </a:xfrm>
        </p:grpSpPr>
        <p:sp>
          <p:nvSpPr>
            <p:cNvPr id="2740" name="Google Shape;2740;p98"/>
            <p:cNvSpPr/>
            <p:nvPr/>
          </p:nvSpPr>
          <p:spPr>
            <a:xfrm>
              <a:off x="2214372" y="3427476"/>
              <a:ext cx="670560" cy="80314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1" name="Google Shape;2741;p98"/>
            <p:cNvSpPr/>
            <p:nvPr/>
          </p:nvSpPr>
          <p:spPr>
            <a:xfrm>
              <a:off x="5503163" y="3482340"/>
              <a:ext cx="669036" cy="69342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2" name="Google Shape;2742;p98"/>
            <p:cNvSpPr/>
            <p:nvPr/>
          </p:nvSpPr>
          <p:spPr>
            <a:xfrm>
              <a:off x="2887980" y="3729228"/>
              <a:ext cx="2659380" cy="24231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3" name="Google Shape;2743;p98"/>
            <p:cNvSpPr/>
            <p:nvPr/>
          </p:nvSpPr>
          <p:spPr>
            <a:xfrm>
              <a:off x="2931413" y="3791712"/>
              <a:ext cx="2494915" cy="78105"/>
            </a:xfrm>
            <a:custGeom>
              <a:rect b="b" l="l" r="r" t="t"/>
              <a:pathLst>
                <a:path extrusionOk="0" h="78104" w="2494915">
                  <a:moveTo>
                    <a:pt x="2416810" y="0"/>
                  </a:moveTo>
                  <a:lnTo>
                    <a:pt x="2416810" y="77724"/>
                  </a:lnTo>
                  <a:lnTo>
                    <a:pt x="2468626" y="51815"/>
                  </a:lnTo>
                  <a:lnTo>
                    <a:pt x="2429764" y="51815"/>
                  </a:lnTo>
                  <a:lnTo>
                    <a:pt x="2429764" y="25907"/>
                  </a:lnTo>
                  <a:lnTo>
                    <a:pt x="2468626" y="25907"/>
                  </a:lnTo>
                  <a:lnTo>
                    <a:pt x="2416810" y="0"/>
                  </a:lnTo>
                  <a:close/>
                </a:path>
                <a:path extrusionOk="0" h="78104" w="2494915">
                  <a:moveTo>
                    <a:pt x="2416810" y="25907"/>
                  </a:moveTo>
                  <a:lnTo>
                    <a:pt x="0" y="25907"/>
                  </a:lnTo>
                  <a:lnTo>
                    <a:pt x="0" y="51815"/>
                  </a:lnTo>
                  <a:lnTo>
                    <a:pt x="2416810" y="51815"/>
                  </a:lnTo>
                  <a:lnTo>
                    <a:pt x="2416810" y="25907"/>
                  </a:lnTo>
                  <a:close/>
                </a:path>
                <a:path extrusionOk="0" h="78104" w="2494915">
                  <a:moveTo>
                    <a:pt x="2468626" y="25907"/>
                  </a:moveTo>
                  <a:lnTo>
                    <a:pt x="2429764" y="25907"/>
                  </a:lnTo>
                  <a:lnTo>
                    <a:pt x="2429764" y="51815"/>
                  </a:lnTo>
                  <a:lnTo>
                    <a:pt x="2468626" y="51815"/>
                  </a:lnTo>
                  <a:lnTo>
                    <a:pt x="2494534" y="38862"/>
                  </a:lnTo>
                  <a:lnTo>
                    <a:pt x="2468626" y="25907"/>
                  </a:lnTo>
                  <a:close/>
                </a:path>
              </a:pathLst>
            </a:custGeom>
            <a:solidFill>
              <a:srgbClr val="FBB64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44" name="Google Shape;2744;p98"/>
          <p:cNvSpPr txBox="1"/>
          <p:nvPr/>
        </p:nvSpPr>
        <p:spPr>
          <a:xfrm>
            <a:off x="1969135" y="4249013"/>
            <a:ext cx="116141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464646"/>
                </a:solidFill>
                <a:latin typeface="Arial"/>
                <a:ea typeface="Arial"/>
                <a:cs typeface="Arial"/>
                <a:sym typeface="Arial"/>
              </a:rPr>
              <a:t>AWS CloudTrail</a:t>
            </a:r>
            <a:endParaRPr sz="1200">
              <a:solidFill>
                <a:schemeClr val="dk1"/>
              </a:solidFill>
              <a:latin typeface="Arial"/>
              <a:ea typeface="Arial"/>
              <a:cs typeface="Arial"/>
              <a:sym typeface="Arial"/>
            </a:endParaRPr>
          </a:p>
        </p:txBody>
      </p:sp>
      <p:sp>
        <p:nvSpPr>
          <p:cNvPr id="2745" name="Google Shape;2745;p98"/>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746" name="Google Shape;2746;p98"/>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2747" name="Google Shape;2747;p98"/>
          <p:cNvSpPr txBox="1"/>
          <p:nvPr/>
        </p:nvSpPr>
        <p:spPr>
          <a:xfrm>
            <a:off x="5138165" y="4246575"/>
            <a:ext cx="139827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464646"/>
                </a:solidFill>
                <a:latin typeface="Arial"/>
                <a:ea typeface="Arial"/>
                <a:cs typeface="Arial"/>
                <a:sym typeface="Arial"/>
              </a:rPr>
              <a:t>Amazon S3 Bucket</a:t>
            </a:r>
            <a:endParaRPr sz="1200">
              <a:solidFill>
                <a:schemeClr val="dk1"/>
              </a:solidFill>
              <a:latin typeface="Arial"/>
              <a:ea typeface="Arial"/>
              <a:cs typeface="Arial"/>
              <a:sym typeface="Arial"/>
            </a:endParaRPr>
          </a:p>
        </p:txBody>
      </p:sp>
      <p:sp>
        <p:nvSpPr>
          <p:cNvPr id="2748" name="Google Shape;2748;p98"/>
          <p:cNvSpPr txBox="1"/>
          <p:nvPr/>
        </p:nvSpPr>
        <p:spPr>
          <a:xfrm>
            <a:off x="3961891" y="3550411"/>
            <a:ext cx="38925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464646"/>
                </a:solidFill>
                <a:latin typeface="Arial"/>
                <a:ea typeface="Arial"/>
                <a:cs typeface="Arial"/>
                <a:sym typeface="Arial"/>
              </a:rPr>
              <a:t>Logs</a:t>
            </a:r>
            <a:endParaRPr sz="1200">
              <a:solidFill>
                <a:schemeClr val="dk1"/>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2" name="Shape 2752"/>
        <p:cNvGrpSpPr/>
        <p:nvPr/>
      </p:nvGrpSpPr>
      <p:grpSpPr>
        <a:xfrm>
          <a:off x="0" y="0"/>
          <a:ext cx="0" cy="0"/>
          <a:chOff x="0" y="0"/>
          <a:chExt cx="0" cy="0"/>
        </a:xfrm>
      </p:grpSpPr>
      <p:sp>
        <p:nvSpPr>
          <p:cNvPr id="2753" name="Google Shape;2753;p99"/>
          <p:cNvSpPr txBox="1"/>
          <p:nvPr>
            <p:ph type="title"/>
          </p:nvPr>
        </p:nvSpPr>
        <p:spPr>
          <a:xfrm>
            <a:off x="415544" y="139065"/>
            <a:ext cx="30873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solidFill>
                  <a:srgbClr val="404040"/>
                </a:solidFill>
              </a:rPr>
              <a:t>Knowledge Check</a:t>
            </a:r>
            <a:endParaRPr/>
          </a:p>
        </p:txBody>
      </p:sp>
      <p:sp>
        <p:nvSpPr>
          <p:cNvPr id="2754" name="Google Shape;2754;p99"/>
          <p:cNvSpPr txBox="1"/>
          <p:nvPr>
            <p:ph idx="11" type="ftr"/>
          </p:nvPr>
        </p:nvSpPr>
        <p:spPr>
          <a:xfrm>
            <a:off x="504850" y="4813117"/>
            <a:ext cx="3228900" cy="126300"/>
          </a:xfrm>
          <a:prstGeom prst="rect">
            <a:avLst/>
          </a:prstGeom>
          <a:noFill/>
          <a:ln>
            <a:noFill/>
          </a:ln>
        </p:spPr>
        <p:txBody>
          <a:bodyPr anchorCtr="0" anchor="t" bIns="0" lIns="0" spcFirstLastPara="1" rIns="0" wrap="square" tIns="3175">
            <a:spAutoFit/>
          </a:bodyPr>
          <a:lstStyle/>
          <a:p>
            <a:pPr indent="0" lvl="0" marL="12700" rtl="0" algn="l">
              <a:lnSpc>
                <a:spcPct val="100000"/>
              </a:lnSpc>
              <a:spcBef>
                <a:spcPts val="0"/>
              </a:spcBef>
              <a:spcAft>
                <a:spcPts val="0"/>
              </a:spcAft>
              <a:buNone/>
            </a:pPr>
            <a:r>
              <a:rPr lang="en-US"/>
              <a:t>© 2016, Amazon Web Services, Inc. or its Affiliates. All rights reserved.</a:t>
            </a:r>
            <a:endParaRPr/>
          </a:p>
        </p:txBody>
      </p:sp>
      <p:sp>
        <p:nvSpPr>
          <p:cNvPr id="2755" name="Google Shape;2755;p99"/>
          <p:cNvSpPr txBox="1"/>
          <p:nvPr>
            <p:ph idx="12" type="sldNum"/>
          </p:nvPr>
        </p:nvSpPr>
        <p:spPr>
          <a:xfrm>
            <a:off x="8692895" y="4813117"/>
            <a:ext cx="245700" cy="126300"/>
          </a:xfrm>
          <a:prstGeom prst="rect">
            <a:avLst/>
          </a:prstGeom>
          <a:noFill/>
          <a:ln>
            <a:noFill/>
          </a:ln>
        </p:spPr>
        <p:txBody>
          <a:bodyPr anchorCtr="0" anchor="t" bIns="0" lIns="0" spcFirstLastPara="1" rIns="0" wrap="square" tIns="3175">
            <a:spAutoFit/>
          </a:bodyPr>
          <a:lstStyle/>
          <a:p>
            <a:pPr indent="0" lvl="0" marL="93980" rtl="0" algn="l">
              <a:spcBef>
                <a:spcPts val="0"/>
              </a:spcBef>
              <a:spcAft>
                <a:spcPts val="0"/>
              </a:spcAft>
              <a:buClr>
                <a:srgbClr val="000000"/>
              </a:buClr>
              <a:buFont typeface="Arial"/>
              <a:buNone/>
            </a:pPr>
            <a:fld id="{00000000-1234-1234-1234-123412341234}" type="slidenum">
              <a:rPr lang="en-US"/>
              <a:t>‹#›</a:t>
            </a:fld>
            <a:endParaRPr/>
          </a:p>
        </p:txBody>
      </p:sp>
      <p:sp>
        <p:nvSpPr>
          <p:cNvPr id="2756" name="Google Shape;2756;p99"/>
          <p:cNvSpPr txBox="1"/>
          <p:nvPr/>
        </p:nvSpPr>
        <p:spPr>
          <a:xfrm>
            <a:off x="419506" y="1035176"/>
            <a:ext cx="7997825" cy="2708910"/>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None/>
            </a:pPr>
            <a:r>
              <a:rPr b="1" lang="en-US" sz="2000">
                <a:solidFill>
                  <a:srgbClr val="4D4D4B"/>
                </a:solidFill>
                <a:latin typeface="Arial"/>
                <a:ea typeface="Arial"/>
                <a:cs typeface="Arial"/>
                <a:sym typeface="Arial"/>
              </a:rPr>
              <a:t>Q: </a:t>
            </a:r>
            <a:r>
              <a:rPr lang="en-US" sz="2000">
                <a:solidFill>
                  <a:srgbClr val="4D4D4B"/>
                </a:solidFill>
                <a:latin typeface="Arial"/>
                <a:ea typeface="Arial"/>
                <a:cs typeface="Arial"/>
                <a:sym typeface="Arial"/>
              </a:rPr>
              <a:t>Your </a:t>
            </a:r>
            <a:r>
              <a:rPr b="1" lang="en-US" sz="2000">
                <a:solidFill>
                  <a:srgbClr val="4D4D4B"/>
                </a:solidFill>
                <a:latin typeface="Arial"/>
                <a:ea typeface="Arial"/>
                <a:cs typeface="Arial"/>
                <a:sym typeface="Arial"/>
              </a:rPr>
              <a:t>web application </a:t>
            </a:r>
            <a:r>
              <a:rPr lang="en-US" sz="2000">
                <a:solidFill>
                  <a:srgbClr val="4D4D4B"/>
                </a:solidFill>
                <a:latin typeface="Arial"/>
                <a:ea typeface="Arial"/>
                <a:cs typeface="Arial"/>
                <a:sym typeface="Arial"/>
              </a:rPr>
              <a:t>needs to </a:t>
            </a:r>
            <a:r>
              <a:rPr b="1" lang="en-US" sz="2000">
                <a:solidFill>
                  <a:srgbClr val="4D4D4B"/>
                </a:solidFill>
                <a:latin typeface="Arial"/>
                <a:ea typeface="Arial"/>
                <a:cs typeface="Arial"/>
                <a:sym typeface="Arial"/>
              </a:rPr>
              <a:t>read/write </a:t>
            </a:r>
            <a:r>
              <a:rPr lang="en-US" sz="2000">
                <a:solidFill>
                  <a:srgbClr val="4D4D4B"/>
                </a:solidFill>
                <a:latin typeface="Arial"/>
                <a:ea typeface="Arial"/>
                <a:cs typeface="Arial"/>
                <a:sym typeface="Arial"/>
              </a:rPr>
              <a:t>an Amazon DynamoDB  table and an Amazon S3 bucket. This operation requires </a:t>
            </a:r>
            <a:r>
              <a:rPr b="1" lang="en-US" sz="2000">
                <a:solidFill>
                  <a:srgbClr val="4D4D4B"/>
                </a:solidFill>
                <a:latin typeface="Arial"/>
                <a:ea typeface="Arial"/>
                <a:cs typeface="Arial"/>
                <a:sym typeface="Arial"/>
              </a:rPr>
              <a:t>AWS  credentials </a:t>
            </a:r>
            <a:r>
              <a:rPr lang="en-US" sz="2000">
                <a:solidFill>
                  <a:srgbClr val="4D4D4B"/>
                </a:solidFill>
                <a:latin typeface="Arial"/>
                <a:ea typeface="Arial"/>
                <a:cs typeface="Arial"/>
                <a:sym typeface="Arial"/>
              </a:rPr>
              <a:t>and </a:t>
            </a:r>
            <a:r>
              <a:rPr b="1" lang="en-US" sz="2000">
                <a:solidFill>
                  <a:srgbClr val="4D4D4B"/>
                </a:solidFill>
                <a:latin typeface="Arial"/>
                <a:ea typeface="Arial"/>
                <a:cs typeface="Arial"/>
                <a:sym typeface="Arial"/>
              </a:rPr>
              <a:t>authorization to use AWS services</a:t>
            </a:r>
            <a:r>
              <a:rPr lang="en-US" sz="2000">
                <a:solidFill>
                  <a:srgbClr val="4D4D4B"/>
                </a:solidFill>
                <a:latin typeface="Arial"/>
                <a:ea typeface="Arial"/>
                <a:cs typeface="Arial"/>
                <a:sym typeface="Arial"/>
              </a:rPr>
              <a:t>. What IAM entity  should be used?</a:t>
            </a:r>
            <a:endParaRPr sz="2000">
              <a:solidFill>
                <a:schemeClr val="dk1"/>
              </a:solidFill>
              <a:latin typeface="Arial"/>
              <a:ea typeface="Arial"/>
              <a:cs typeface="Arial"/>
              <a:sym typeface="Arial"/>
            </a:endParaRPr>
          </a:p>
          <a:p>
            <a:pPr indent="0" lvl="0" marL="469900" marR="6811644" rtl="0" algn="l">
              <a:lnSpc>
                <a:spcPct val="120000"/>
              </a:lnSpc>
              <a:spcBef>
                <a:spcPts val="0"/>
              </a:spcBef>
              <a:spcAft>
                <a:spcPts val="0"/>
              </a:spcAft>
              <a:buNone/>
            </a:pPr>
            <a:r>
              <a:rPr lang="en-US" sz="2000">
                <a:solidFill>
                  <a:srgbClr val="4D4D4B"/>
                </a:solidFill>
                <a:latin typeface="Arial"/>
                <a:ea typeface="Arial"/>
                <a:cs typeface="Arial"/>
                <a:sym typeface="Arial"/>
              </a:rPr>
              <a:t>User  Group  Role  Policy</a:t>
            </a:r>
            <a:endParaRPr sz="20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2020-01-26T14:03:00Z</dcterms:created>
  <dc:creator>Mylene Biddle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2016-10-13T00:00:00Z</vt:filetime>
  </property>
  <property fmtid="{D5CDD505-2E9C-101B-9397-08002B2CF9AE}" pid="3" name="Creator">
    <vt:lpwstr>Microsoft® PowerPoint® 2013</vt:lpwstr>
  </property>
  <property fmtid="{D5CDD505-2E9C-101B-9397-08002B2CF9AE}" pid="4" name="LastSaved">
    <vt:filetime>2020-01-26T00:00:00Z</vt:filetime>
  </property>
</Properties>
</file>